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720" y="4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CE23534-FB76-4EAE-B910-CAF94610DE2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pc="-1" dirty="0" err="1" smtClean="0">
                <a:solidFill>
                  <a:srgbClr val="C00000"/>
                </a:solidFill>
                <a:latin typeface="Constantia"/>
              </a:rPr>
              <a:t>Đỗ</a:t>
            </a:r>
            <a:r>
              <a:rPr lang="en-US" sz="3600" b="1" spc="-1" dirty="0" smtClean="0">
                <a:solidFill>
                  <a:srgbClr val="C00000"/>
                </a:solidFill>
                <a:latin typeface="Constantia"/>
              </a:rPr>
              <a:t> </a:t>
            </a:r>
            <a:r>
              <a:rPr lang="en-US" sz="3600" b="1" spc="-1" dirty="0" err="1" smtClean="0">
                <a:solidFill>
                  <a:srgbClr val="C00000"/>
                </a:solidFill>
                <a:latin typeface="Constantia"/>
              </a:rPr>
              <a:t>Văn</a:t>
            </a:r>
            <a:r>
              <a:rPr lang="en-US" sz="3600" b="1" spc="-1" dirty="0" smtClean="0">
                <a:solidFill>
                  <a:srgbClr val="C00000"/>
                </a:solidFill>
                <a:latin typeface="Constantia"/>
              </a:rPr>
              <a:t> </a:t>
            </a:r>
            <a:r>
              <a:rPr lang="en-US" sz="3600" b="1" spc="-1" dirty="0" err="1" smtClean="0">
                <a:solidFill>
                  <a:srgbClr val="C00000"/>
                </a:solidFill>
                <a:latin typeface="Constantia"/>
              </a:rPr>
              <a:t>Huấn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3 – CHỦ ĐỀ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4" descr="D:\GIÁO ÁN 1 2020-2021\HÌNH SOẠN GIÁO ÁN\Đọc nhạc\Bậc thang Đô - Rê - Mi.jpg"/>
          <p:cNvPicPr/>
          <p:nvPr/>
        </p:nvPicPr>
        <p:blipFill>
          <a:blip r:embed="rId5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8D24D2E-0293-478E-94F3-9180925362D7}"/>
              </a:ext>
            </a:extLst>
          </p:cNvPr>
          <p:cNvSpPr/>
          <p:nvPr/>
        </p:nvSpPr>
        <p:spPr>
          <a:xfrm>
            <a:off x="7537561" y="271153"/>
            <a:ext cx="1676400" cy="42760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ĐỌC MẪU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MẪU BÀI SỐ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9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14" descr="D:\GIÁO ÁN 1 2020-2021\HÌNH SOẠN GIÁO ÁN\Đọc nhạc\Bậc thang Đô - Rê - Mi.jpg"/>
          <p:cNvPicPr/>
          <p:nvPr/>
        </p:nvPicPr>
        <p:blipFill>
          <a:blip r:embed="rId5">
            <a:lum contrast="40000"/>
          </a:blip>
          <a:srcRect l="11422" t="16356" r="13928" b="62098"/>
          <a:stretch/>
        </p:blipFill>
        <p:spPr>
          <a:xfrm>
            <a:off x="757080" y="1143000"/>
            <a:ext cx="9501480" cy="414180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36C89E-9E5D-4535-B248-8B94115435F0}"/>
              </a:ext>
            </a:extLst>
          </p:cNvPr>
          <p:cNvSpPr/>
          <p:nvPr/>
        </p:nvSpPr>
        <p:spPr>
          <a:xfrm>
            <a:off x="7772400" y="255913"/>
            <a:ext cx="1676400" cy="42760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ẬC THANG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1"/>
          <p:cNvSpPr/>
          <p:nvPr/>
        </p:nvSpPr>
        <p:spPr>
          <a:xfrm>
            <a:off x="1192320" y="1928880"/>
            <a:ext cx="82328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 THEO KÍ HIỆU BÀN TAY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NHẠC ĐỆM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981080" y="3139920"/>
            <a:ext cx="6784920" cy="251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 Box 10"/>
          <p:cNvSpPr/>
          <p:nvPr/>
        </p:nvSpPr>
        <p:spPr>
          <a:xfrm>
            <a:off x="2343240" y="157320"/>
            <a:ext cx="621504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3" descr="D:\GIÁO ÁN 1 2020-2021\HÌNH SOẠN GIÁO ÁN\Đọc nhạc\Picture2 - Copy.jpg"/>
          <p:cNvPicPr/>
          <p:nvPr/>
        </p:nvPicPr>
        <p:blipFill>
          <a:blip r:embed="rId4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F22BC25-7D6C-4C37-998E-9E0F47D8A4F3}"/>
              </a:ext>
            </a:extLst>
          </p:cNvPr>
          <p:cNvSpPr/>
          <p:nvPr/>
        </p:nvSpPr>
        <p:spPr>
          <a:xfrm>
            <a:off x="9009720" y="282553"/>
            <a:ext cx="1676400" cy="42760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ẬC THANG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1"/>
          <p:cNvSpPr/>
          <p:nvPr/>
        </p:nvSpPr>
        <p:spPr>
          <a:xfrm>
            <a:off x="1496880" y="2571840"/>
            <a:ext cx="7629480" cy="157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BỘ GÕ CƠ THỂ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1" name="Text Box 10"/>
          <p:cNvSpPr/>
          <p:nvPr/>
        </p:nvSpPr>
        <p:spPr>
          <a:xfrm>
            <a:off x="3129120" y="12859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7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9" descr="D:\GIÁO ÁN 1 2020-2021\HÌNH SOẠN GIÁO ÁN\Đọc nhạc\Picture2 - Copy (2) - Copy.jpg"/>
          <p:cNvPicPr/>
          <p:nvPr/>
        </p:nvPicPr>
        <p:blipFill>
          <a:blip r:embed="rId5">
            <a:lum contrast="10000"/>
          </a:blip>
          <a:stretch/>
        </p:blipFill>
        <p:spPr>
          <a:xfrm>
            <a:off x="628560" y="1000080"/>
            <a:ext cx="9637920" cy="448632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3A557C7-0123-46D3-85DC-E01F1C61F7BC}"/>
              </a:ext>
            </a:extLst>
          </p:cNvPr>
          <p:cNvSpPr/>
          <p:nvPr/>
        </p:nvSpPr>
        <p:spPr>
          <a:xfrm>
            <a:off x="7696200" y="271153"/>
            <a:ext cx="1676400" cy="42760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ẬC THANG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7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308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3" name="Text Box 9"/>
          <p:cNvSpPr/>
          <p:nvPr/>
        </p:nvSpPr>
        <p:spPr>
          <a:xfrm>
            <a:off x="414360" y="1928880"/>
            <a:ext cx="26431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Nhìn hình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9480" y="1548000"/>
                    <a:ext cx="179280" cy="99000"/>
                    <a:chOff x="9159480" y="1548000"/>
                    <a:chExt cx="179280" cy="9900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59480" y="1548000"/>
                      <a:ext cx="17928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4240" y="1565640"/>
                      <a:ext cx="15012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9480" y="1548000"/>
                    <a:ext cx="201600" cy="99000"/>
                    <a:chOff x="8799480" y="1548000"/>
                    <a:chExt cx="201600" cy="9900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799480" y="1548000"/>
                      <a:ext cx="20160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8560" y="1565640"/>
                      <a:ext cx="16380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4480" y="1548000"/>
                    <a:ext cx="178200" cy="99000"/>
                    <a:chOff x="8484480" y="1548000"/>
                    <a:chExt cx="178200" cy="990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4480" y="1548000"/>
                      <a:ext cx="17820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8880" y="156564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760" y="1548000"/>
                    <a:ext cx="200160" cy="99000"/>
                    <a:chOff x="8177760" y="1548000"/>
                    <a:chExt cx="200160" cy="990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77760" y="1548000"/>
                      <a:ext cx="20016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6480" y="1565640"/>
                      <a:ext cx="1623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0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0080" y="1548000"/>
                    <a:ext cx="183960" cy="99000"/>
                    <a:chOff x="7840080" y="1548000"/>
                    <a:chExt cx="183960" cy="990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0080" y="1548000"/>
                      <a:ext cx="18396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4840" y="156564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6000" y="1544760"/>
                    <a:ext cx="215280" cy="101880"/>
                    <a:chOff x="7506000" y="1544760"/>
                    <a:chExt cx="21528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600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800" y="1562760"/>
                      <a:ext cx="174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8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5960" y="1544760"/>
                    <a:ext cx="169920" cy="101880"/>
                    <a:chOff x="718596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59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92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1440" y="1544760"/>
                    <a:ext cx="166320" cy="101880"/>
                    <a:chOff x="684144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1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6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4360" y="1544760"/>
                    <a:ext cx="209160" cy="101880"/>
                    <a:chOff x="6534360" y="1544760"/>
                    <a:chExt cx="20916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34360" y="1544760"/>
                      <a:ext cx="209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0560" y="1562760"/>
                      <a:ext cx="174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2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4880" y="1544760"/>
                    <a:ext cx="224640" cy="101880"/>
                    <a:chOff x="6194880" y="1544760"/>
                    <a:chExt cx="22464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4880" y="1544760"/>
                      <a:ext cx="224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5040" y="1562760"/>
                      <a:ext cx="1825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1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2680" y="1544760"/>
                    <a:ext cx="219960" cy="101880"/>
                    <a:chOff x="5872680" y="1544760"/>
                    <a:chExt cx="21996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2680" y="1544760"/>
                      <a:ext cx="219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9600" y="1562760"/>
                      <a:ext cx="183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291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560"/>
                    <a:ext cx="218160" cy="99720"/>
                    <a:chOff x="5598720" y="1546560"/>
                    <a:chExt cx="218160" cy="9972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6560"/>
                      <a:ext cx="2181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384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7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2000" y="1546560"/>
                    <a:ext cx="203760" cy="99720"/>
                    <a:chOff x="5292000" y="1546560"/>
                    <a:chExt cx="203760" cy="9972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2000" y="1546560"/>
                      <a:ext cx="203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8560" y="1563840"/>
                      <a:ext cx="170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7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1240" y="1546560"/>
                    <a:ext cx="185760" cy="99720"/>
                    <a:chOff x="4971240" y="1546560"/>
                    <a:chExt cx="185760" cy="997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1240" y="1546560"/>
                      <a:ext cx="185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8520" y="156384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680" y="1546560"/>
                    <a:ext cx="196200" cy="99720"/>
                    <a:chOff x="4639680" y="1546560"/>
                    <a:chExt cx="196200" cy="997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39680" y="1546560"/>
                      <a:ext cx="19620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520" y="1563840"/>
                      <a:ext cx="1641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8480" y="1546560"/>
                    <a:ext cx="203760" cy="99720"/>
                    <a:chOff x="4308480" y="1546560"/>
                    <a:chExt cx="203760" cy="997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08480" y="1546560"/>
                      <a:ext cx="203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7200" y="1563840"/>
                      <a:ext cx="1656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3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440" y="1543320"/>
                    <a:ext cx="181800" cy="102960"/>
                    <a:chOff x="3997440" y="1543320"/>
                    <a:chExt cx="1818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7440" y="1543320"/>
                      <a:ext cx="181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84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4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720" y="1543320"/>
                    <a:ext cx="206640" cy="102960"/>
                    <a:chOff x="3645720" y="1543320"/>
                    <a:chExt cx="20664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5720" y="1543320"/>
                      <a:ext cx="206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4440" y="1560960"/>
                      <a:ext cx="167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7120" y="1543320"/>
                    <a:ext cx="201240" cy="102960"/>
                    <a:chOff x="3327120" y="1543320"/>
                    <a:chExt cx="2012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7120" y="1543320"/>
                      <a:ext cx="201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96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1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3200" y="1543320"/>
                    <a:ext cx="188280" cy="102960"/>
                    <a:chOff x="3013200" y="1543320"/>
                    <a:chExt cx="1882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3200" y="1543320"/>
                      <a:ext cx="188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012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1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5680" y="1543320"/>
                    <a:ext cx="181800" cy="102960"/>
                    <a:chOff x="2695680" y="1543320"/>
                    <a:chExt cx="1818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695680" y="1543320"/>
                      <a:ext cx="181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972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4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9080" y="1543320"/>
                    <a:ext cx="191520" cy="102960"/>
                    <a:chOff x="2359080" y="1543320"/>
                    <a:chExt cx="1915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59080" y="1543320"/>
                      <a:ext cx="1915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6000" y="1560960"/>
                      <a:ext cx="155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6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1"/>
          <p:cNvSpPr/>
          <p:nvPr/>
        </p:nvSpPr>
        <p:spPr>
          <a:xfrm>
            <a:off x="1422720" y="2643120"/>
            <a:ext cx="8138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GÕ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TIẾT TẤU LỜI CA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8" descr="D:\GIÁO ÁN 1 2020-2021\HÌNH SOẠN GIÁO ÁN\Học hát\Vào rừng hoa\Picture1 - Copy.jpg"/>
          <p:cNvPicPr/>
          <p:nvPr/>
        </p:nvPicPr>
        <p:blipFill>
          <a:blip r:embed="rId3">
            <a:lum contrast="10000"/>
          </a:blip>
          <a:stretch/>
        </p:blipFill>
        <p:spPr>
          <a:xfrm>
            <a:off x="657240" y="0"/>
            <a:ext cx="9629760" cy="6858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E928DE8-A37F-4737-9D6F-627F0EF7B12F}"/>
              </a:ext>
            </a:extLst>
          </p:cNvPr>
          <p:cNvSpPr/>
          <p:nvPr/>
        </p:nvSpPr>
        <p:spPr>
          <a:xfrm>
            <a:off x="304800" y="304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VAO-RƯNG-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1"/>
          <p:cNvSpPr/>
          <p:nvPr/>
        </p:nvSpPr>
        <p:spPr>
          <a:xfrm>
            <a:off x="1733400" y="2714760"/>
            <a:ext cx="7461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THEO SẮC THÁI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TO – NHỎ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9" descr="000o"/>
          <p:cNvPicPr/>
          <p:nvPr/>
        </p:nvPicPr>
        <p:blipFill>
          <a:blip r:embed="rId3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Học hát\Vào rừng hoa\vao rung hoa.jpg"/>
          <p:cNvPicPr/>
          <p:nvPr/>
        </p:nvPicPr>
        <p:blipFill>
          <a:blip r:embed="rId4">
            <a:lum contrast="10000"/>
          </a:blip>
          <a:srcRect t="5182" b="2857"/>
          <a:stretch/>
        </p:blipFill>
        <p:spPr>
          <a:xfrm>
            <a:off x="533400" y="103668"/>
            <a:ext cx="9858358" cy="655488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1605060" y="1828800"/>
            <a:ext cx="428760" cy="42228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843280" y="3038952"/>
            <a:ext cx="579240" cy="78588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026920" y="5883120"/>
            <a:ext cx="581040" cy="74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781720" y="4724400"/>
            <a:ext cx="428400" cy="422280"/>
          </a:xfrm>
          <a:prstGeom prst="rect">
            <a:avLst/>
          </a:prstGeom>
          <a:ln w="0"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44D294-B59C-4331-AF8F-8A168D884DBE}"/>
              </a:ext>
            </a:extLst>
          </p:cNvPr>
          <p:cNvSpPr/>
          <p:nvPr/>
        </p:nvSpPr>
        <p:spPr>
          <a:xfrm>
            <a:off x="304800" y="304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VAO-RƯNG-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384336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48" name="Text Box 9"/>
          <p:cNvSpPr/>
          <p:nvPr/>
        </p:nvSpPr>
        <p:spPr>
          <a:xfrm>
            <a:off x="1700280" y="1071720"/>
            <a:ext cx="34290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6859</TotalTime>
  <Words>144</Words>
  <Application>Microsoft Office PowerPoint</Application>
  <PresentationFormat>Custom</PresentationFormat>
  <Paragraphs>41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Cambria</vt:lpstr>
      <vt:lpstr>Constantia</vt:lpstr>
      <vt:lpstr>DejaVu Sans</vt:lpstr>
      <vt:lpstr>Times New Roman</vt:lpstr>
      <vt:lpstr>ZapfChancery-Medium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PRO</cp:lastModifiedBy>
  <cp:revision>576</cp:revision>
  <dcterms:created xsi:type="dcterms:W3CDTF">2010-04-30T20:19:48Z</dcterms:created>
  <dcterms:modified xsi:type="dcterms:W3CDTF">2022-09-21T01:23:43Z</dcterms:modified>
  <dc:language>en-US</dc:language>
</cp:coreProperties>
</file>