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15" r:id="rId3"/>
    <p:sldId id="313" r:id="rId4"/>
    <p:sldId id="289" r:id="rId5"/>
    <p:sldId id="257" r:id="rId7"/>
    <p:sldId id="259" r:id="rId8"/>
    <p:sldId id="260" r:id="rId9"/>
    <p:sldId id="258" r:id="rId10"/>
    <p:sldId id="268" r:id="rId11"/>
    <p:sldId id="256" r:id="rId12"/>
    <p:sldId id="314" r:id="rId13"/>
    <p:sldId id="316" r:id="rId14"/>
    <p:sldId id="317" r:id="rId15"/>
    <p:sldId id="291" r:id="rId16"/>
    <p:sldId id="302" r:id="rId17"/>
    <p:sldId id="294" r:id="rId18"/>
    <p:sldId id="295" r:id="rId19"/>
    <p:sldId id="296" r:id="rId20"/>
    <p:sldId id="297" r:id="rId21"/>
    <p:sldId id="300" r:id="rId22"/>
    <p:sldId id="272" r:id="rId23"/>
    <p:sldId id="286" r:id="rId24"/>
    <p:sldId id="301" r:id="rId25"/>
    <p:sldId id="318" r:id="rId26"/>
    <p:sldId id="270" r:id="rId27"/>
    <p:sldId id="275" r:id="rId28"/>
    <p:sldId id="276" r:id="rId29"/>
    <p:sldId id="277" r:id="rId30"/>
    <p:sldId id="283" r:id="rId31"/>
    <p:sldId id="285" r:id="rId32"/>
    <p:sldId id="278" r:id="rId33"/>
    <p:sldId id="279" r:id="rId34"/>
    <p:sldId id="303" r:id="rId35"/>
    <p:sldId id="306" r:id="rId36"/>
    <p:sldId id="274" r:id="rId37"/>
    <p:sldId id="282" r:id="rId38"/>
    <p:sldId id="319" r:id="rId39"/>
    <p:sldId id="312" r:id="rId40"/>
    <p:sldId id="320" r:id="rId41"/>
  </p:sldIdLst>
  <p:sldSz cx="9144000" cy="5143500" type="screen16x9"/>
  <p:notesSz cx="6858000" cy="9144000"/>
  <p:custDataLst>
    <p:tags r:id="rId4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565"/>
    <a:srgbClr val="FFFFB7"/>
    <a:srgbClr val="FBC4AB"/>
    <a:srgbClr val="FCD8C8"/>
    <a:srgbClr val="D9D8EC"/>
    <a:srgbClr val="0099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8" autoAdjust="0"/>
    <p:restoredTop sz="86437" autoAdjust="0"/>
  </p:normalViewPr>
  <p:slideViewPr>
    <p:cSldViewPr>
      <p:cViewPr varScale="1">
        <p:scale>
          <a:sx n="141" d="100"/>
          <a:sy n="141" d="100"/>
        </p:scale>
        <p:origin x="39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5" Type="http://schemas.openxmlformats.org/officeDocument/2006/relationships/tags" Target="tags/tag26.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smtClean="0"/>
            </a:lvl1pPr>
          </a:lstStyle>
          <a:p>
            <a:pPr>
              <a:defRPr/>
            </a:pPr>
            <a:fld id="{2BFF3E02-7CAC-4792-97D1-8EB4EEEC778A}" type="slidenum">
              <a:rPr lang="en-US" altLang="vi-VN"/>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FDC452-16F5-482D-956D-0EE5147D7886}" type="slidenum">
              <a:rPr lang="en-US" altLang="vi-VN"/>
            </a:fld>
            <a:endParaRPr lang="en-US" altLang="vi-VN"/>
          </a:p>
        </p:txBody>
      </p:sp>
      <p:sp>
        <p:nvSpPr>
          <p:cNvPr id="5123" name="Rectangle 2"/>
          <p:cNvSpPr>
            <a:spLocks noGrp="1" noRot="1" noChangeAspect="1" noChangeArrowheads="1" noTextEdit="1"/>
          </p:cNvSpPr>
          <p:nvPr>
            <p:ph type="sldImg"/>
          </p:nvPr>
        </p:nvSpPr>
        <p:spPr/>
      </p:sp>
      <p:sp>
        <p:nvSpPr>
          <p:cNvPr id="5124"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D59697-90D2-412B-A119-4D30127D8B40}" type="slidenum">
              <a:rPr lang="en-US" altLang="vi-VN"/>
            </a:fld>
            <a:endParaRPr lang="en-US" altLang="vi-VN"/>
          </a:p>
        </p:txBody>
      </p:sp>
      <p:sp>
        <p:nvSpPr>
          <p:cNvPr id="19459" name="Rectangle 2"/>
          <p:cNvSpPr>
            <a:spLocks noGrp="1" noRot="1" noChangeAspect="1" noChangeArrowheads="1" noTextEdit="1"/>
          </p:cNvSpPr>
          <p:nvPr>
            <p:ph type="sldImg"/>
          </p:nvPr>
        </p:nvSpPr>
        <p:spPr/>
      </p:sp>
      <p:sp>
        <p:nvSpPr>
          <p:cNvPr id="19460"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9F7A4F-EFA1-46C3-8FD0-15AD47FA8667}" type="slidenum">
              <a:rPr lang="en-US" altLang="vi-VN"/>
            </a:fld>
            <a:endParaRPr lang="en-US" altLang="vi-VN"/>
          </a:p>
        </p:txBody>
      </p:sp>
      <p:sp>
        <p:nvSpPr>
          <p:cNvPr id="21507" name="Rectangle 2"/>
          <p:cNvSpPr>
            <a:spLocks noGrp="1" noRot="1" noChangeAspect="1" noChangeArrowheads="1" noTextEdit="1"/>
          </p:cNvSpPr>
          <p:nvPr>
            <p:ph type="sldImg"/>
          </p:nvPr>
        </p:nvSpPr>
        <p:spPr/>
      </p:sp>
      <p:sp>
        <p:nvSpPr>
          <p:cNvPr id="21508"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151B13-AB8E-4678-955B-FDC893748B40}" type="slidenum">
              <a:rPr lang="en-US" altLang="vi-VN"/>
            </a:fld>
            <a:endParaRPr lang="en-US" altLang="vi-VN"/>
          </a:p>
        </p:txBody>
      </p:sp>
      <p:sp>
        <p:nvSpPr>
          <p:cNvPr id="23555" name="Rectangle 2"/>
          <p:cNvSpPr>
            <a:spLocks noGrp="1" noRot="1" noChangeAspect="1" noChangeArrowheads="1" noTextEdit="1"/>
          </p:cNvSpPr>
          <p:nvPr>
            <p:ph type="sldImg"/>
          </p:nvPr>
        </p:nvSpPr>
        <p:spPr/>
      </p:sp>
      <p:sp>
        <p:nvSpPr>
          <p:cNvPr id="23556"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53B1C1-0D24-4885-A062-60C90AD2EF09}" type="slidenum">
              <a:rPr lang="en-US" altLang="vi-VN"/>
            </a:fld>
            <a:endParaRPr lang="en-US" altLang="vi-VN"/>
          </a:p>
        </p:txBody>
      </p:sp>
      <p:sp>
        <p:nvSpPr>
          <p:cNvPr id="25603" name="Rectangle 2"/>
          <p:cNvSpPr>
            <a:spLocks noGrp="1" noRot="1" noChangeAspect="1" noChangeArrowheads="1" noTextEdit="1"/>
          </p:cNvSpPr>
          <p:nvPr>
            <p:ph type="sldImg"/>
          </p:nvPr>
        </p:nvSpPr>
        <p:spPr/>
      </p:sp>
      <p:sp>
        <p:nvSpPr>
          <p:cNvPr id="25604"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D6DB59-CB85-4E86-A303-18A50FEAD40D}" type="slidenum">
              <a:rPr lang="en-US" altLang="vi-VN"/>
            </a:fld>
            <a:endParaRPr lang="en-US" altLang="vi-VN"/>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A568DF-EAF2-40B5-86BB-901B609A645C}" type="slidenum">
              <a:rPr lang="en-US" altLang="vi-VN"/>
            </a:fld>
            <a:endParaRPr lang="en-US" altLang="vi-VN"/>
          </a:p>
        </p:txBody>
      </p:sp>
      <p:sp>
        <p:nvSpPr>
          <p:cNvPr id="29699" name="Rectangle 2"/>
          <p:cNvSpPr>
            <a:spLocks noGrp="1" noRot="1" noChangeAspect="1" noChangeArrowheads="1" noTextEdit="1"/>
          </p:cNvSpPr>
          <p:nvPr>
            <p:ph type="sldImg"/>
          </p:nvPr>
        </p:nvSpPr>
        <p:spPr/>
      </p:sp>
      <p:sp>
        <p:nvSpPr>
          <p:cNvPr id="29700"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23B6BE-2728-4CC6-9A78-A91727671D0A}" type="slidenum">
              <a:rPr lang="en-US" altLang="vi-VN"/>
            </a:fld>
            <a:endParaRPr lang="en-US" altLang="vi-VN"/>
          </a:p>
        </p:txBody>
      </p:sp>
      <p:sp>
        <p:nvSpPr>
          <p:cNvPr id="31747" name="Rectangle 2"/>
          <p:cNvSpPr>
            <a:spLocks noGrp="1" noRot="1" noChangeAspect="1" noChangeArrowheads="1" noTextEdit="1"/>
          </p:cNvSpPr>
          <p:nvPr>
            <p:ph type="sldImg"/>
          </p:nvPr>
        </p:nvSpPr>
        <p:spPr/>
      </p:sp>
      <p:sp>
        <p:nvSpPr>
          <p:cNvPr id="31748"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E8D58A-8548-4E3D-9949-FB69EAB63CE3}" type="slidenum">
              <a:rPr lang="en-US" altLang="vi-VN"/>
            </a:fld>
            <a:endParaRPr lang="en-US" altLang="vi-VN"/>
          </a:p>
        </p:txBody>
      </p:sp>
      <p:sp>
        <p:nvSpPr>
          <p:cNvPr id="32771" name="Rectangle 2"/>
          <p:cNvSpPr>
            <a:spLocks noGrp="1" noRot="1" noChangeAspect="1" noChangeArrowheads="1" noTextEdit="1"/>
          </p:cNvSpPr>
          <p:nvPr>
            <p:ph type="sldImg"/>
          </p:nvPr>
        </p:nvSpPr>
        <p:spPr/>
      </p:sp>
      <p:sp>
        <p:nvSpPr>
          <p:cNvPr id="32772"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079590-75CE-45BF-9CC5-435F0E4C5516}" type="slidenum">
              <a:rPr lang="en-US" altLang="vi-VN"/>
            </a:fld>
            <a:endParaRPr lang="en-US" altLang="vi-VN"/>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D9F1D7-C12E-492A-AE50-9C9EB263E50F}" type="slidenum">
              <a:rPr lang="en-US" altLang="vi-VN"/>
            </a:fld>
            <a:endParaRPr lang="en-US" altLang="vi-VN"/>
          </a:p>
        </p:txBody>
      </p:sp>
      <p:sp>
        <p:nvSpPr>
          <p:cNvPr id="36867" name="Rectangle 2"/>
          <p:cNvSpPr>
            <a:spLocks noGrp="1" noRot="1" noChangeAspect="1" noChangeArrowheads="1" noTextEdit="1"/>
          </p:cNvSpPr>
          <p:nvPr>
            <p:ph type="sldImg"/>
          </p:nvPr>
        </p:nvSpPr>
        <p:spPr/>
      </p:sp>
      <p:sp>
        <p:nvSpPr>
          <p:cNvPr id="36868"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9F72D6-E227-4198-BB8D-3FEA06185771}" type="slidenum">
              <a:rPr lang="en-US" altLang="vi-VN"/>
            </a:fld>
            <a:endParaRPr lang="en-US" altLang="vi-VN"/>
          </a:p>
        </p:txBody>
      </p:sp>
      <p:sp>
        <p:nvSpPr>
          <p:cNvPr id="6147" name="Rectangle 2"/>
          <p:cNvSpPr>
            <a:spLocks noGrp="1" noRot="1" noChangeAspect="1" noChangeArrowheads="1" noTextEdit="1"/>
          </p:cNvSpPr>
          <p:nvPr>
            <p:ph type="sldImg"/>
          </p:nvPr>
        </p:nvSpPr>
        <p:spPr/>
      </p:sp>
      <p:sp>
        <p:nvSpPr>
          <p:cNvPr id="6148"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C58A99-8B8E-4AA5-A02F-EDD2ED6FDD97}" type="slidenum">
              <a:rPr lang="en-US" altLang="vi-VN"/>
            </a:fld>
            <a:endParaRPr lang="en-US" altLang="vi-VN"/>
          </a:p>
        </p:txBody>
      </p:sp>
      <p:sp>
        <p:nvSpPr>
          <p:cNvPr id="37891" name="Rectangle 2"/>
          <p:cNvSpPr>
            <a:spLocks noGrp="1" noRot="1" noChangeAspect="1" noChangeArrowheads="1" noTextEdit="1"/>
          </p:cNvSpPr>
          <p:nvPr>
            <p:ph type="sldImg"/>
          </p:nvPr>
        </p:nvSpPr>
        <p:spPr/>
      </p:sp>
      <p:sp>
        <p:nvSpPr>
          <p:cNvPr id="37892" name="Rectangle 3"/>
          <p:cNvSpPr>
            <a:spLocks noGrp="1" noChangeArrowheads="1"/>
          </p:cNvSpPr>
          <p:nvPr>
            <p:ph type="body" idx="1"/>
          </p:nvPr>
        </p:nvSpPr>
        <p:spPr>
          <a:noFill/>
        </p:spPr>
        <p:txBody>
          <a:bodyPr/>
          <a:lstStyle/>
          <a:p>
            <a:pPr eaLnBrk="1" hangingPunct="1"/>
            <a:r>
              <a:rPr lang="en-US" altLang="vi-VN" smtClean="0">
                <a:latin typeface="Arial" panose="020B0604020202020204" pitchFamily="34" charset="0"/>
              </a:rPr>
              <a:t>+ GV gợi ý cho học sinh quan sát: </a:t>
            </a:r>
            <a:endParaRPr lang="en-US" altLang="vi-VN" smtClean="0">
              <a:latin typeface="Arial" panose="020B0604020202020204" pitchFamily="34" charset="0"/>
            </a:endParaRPr>
          </a:p>
          <a:p>
            <a:pPr eaLnBrk="1" hangingPunct="1"/>
            <a:r>
              <a:rPr lang="en-US" altLang="vi-VN" smtClean="0">
                <a:latin typeface="Arial" panose="020B0604020202020204" pitchFamily="34" charset="0"/>
              </a:rPr>
              <a:t>   - Quang cảnh mua bán diễn ra thế nào?</a:t>
            </a:r>
            <a:endParaRPr lang="en-US" altLang="vi-VN" smtClean="0">
              <a:latin typeface="Arial" panose="020B0604020202020204" pitchFamily="34" charset="0"/>
            </a:endParaRPr>
          </a:p>
          <a:p>
            <a:pPr eaLnBrk="1" hangingPunct="1"/>
            <a:r>
              <a:rPr lang="en-US" altLang="vi-VN" smtClean="0">
                <a:latin typeface="Arial" panose="020B0604020202020204" pitchFamily="34" charset="0"/>
              </a:rPr>
              <a:t>   - Các loại hàng hóa được mua bán là gì?</a:t>
            </a:r>
            <a:endParaRPr lang="en-US" altLang="vi-VN"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546F6E-BE60-4172-9C91-01743CEDE4B6}" type="slidenum">
              <a:rPr lang="en-US" altLang="vi-VN"/>
            </a:fld>
            <a:endParaRPr lang="en-US" altLang="vi-VN"/>
          </a:p>
        </p:txBody>
      </p:sp>
      <p:sp>
        <p:nvSpPr>
          <p:cNvPr id="38915" name="Rectangle 2"/>
          <p:cNvSpPr>
            <a:spLocks noGrp="1" noRot="1" noChangeAspect="1" noChangeArrowheads="1" noTextEdit="1"/>
          </p:cNvSpPr>
          <p:nvPr>
            <p:ph type="sldImg"/>
          </p:nvPr>
        </p:nvSpPr>
        <p:spPr/>
      </p:sp>
      <p:sp>
        <p:nvSpPr>
          <p:cNvPr id="38916"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26DE8A-F244-4728-A83D-152AE55240BA}" type="slidenum">
              <a:rPr lang="en-US" altLang="vi-VN"/>
            </a:fld>
            <a:endParaRPr lang="en-US" altLang="vi-VN"/>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157F5D-402F-49A3-8D94-46C27AC37884}" type="slidenum">
              <a:rPr lang="en-US" altLang="vi-VN"/>
            </a:fld>
            <a:endParaRPr lang="en-US" altLang="vi-VN"/>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p:spPr>
        <p:txBody>
          <a:bodyPr/>
          <a:lstStyle/>
          <a:p>
            <a:pPr eaLnBrk="1" hangingPunct="1"/>
            <a:r>
              <a:rPr lang="en-US" altLang="vi-VN" b="1" smtClean="0">
                <a:latin typeface="Arial" panose="020B0604020202020204" pitchFamily="34" charset="0"/>
              </a:rPr>
              <a:t>+ GV giảng thêm</a:t>
            </a:r>
            <a:r>
              <a:rPr lang="en-US" altLang="vi-VN" smtClean="0">
                <a:latin typeface="Arial" panose="020B0604020202020204" pitchFamily="34" charset="0"/>
              </a:rPr>
              <a:t>: Một số xuồng ghe còn treo các loại mặt hàng cần bán trên các cây cột cho khách hàng biết.</a:t>
            </a:r>
            <a:endParaRPr lang="en-US" altLang="vi-VN"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12B2CB-45D1-40C9-8C8C-548AD5C882F8}" type="slidenum">
              <a:rPr lang="en-US" altLang="vi-VN"/>
            </a:fld>
            <a:endParaRPr lang="en-US" altLang="vi-VN"/>
          </a:p>
        </p:txBody>
      </p:sp>
      <p:sp>
        <p:nvSpPr>
          <p:cNvPr id="41987" name="Rectangle 2"/>
          <p:cNvSpPr>
            <a:spLocks noGrp="1" noRot="1" noChangeAspect="1" noChangeArrowheads="1" noTextEdit="1"/>
          </p:cNvSpPr>
          <p:nvPr>
            <p:ph type="sldImg"/>
          </p:nvPr>
        </p:nvSpPr>
        <p:spPr/>
      </p:sp>
      <p:sp>
        <p:nvSpPr>
          <p:cNvPr id="41988"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9F5BC6-1BDC-420A-A391-3233E8DAD2D9}" type="slidenum">
              <a:rPr lang="en-US" altLang="vi-VN"/>
            </a:fld>
            <a:endParaRPr lang="en-US" altLang="vi-VN"/>
          </a:p>
        </p:txBody>
      </p:sp>
      <p:sp>
        <p:nvSpPr>
          <p:cNvPr id="43011" name="Rectangle 2"/>
          <p:cNvSpPr>
            <a:spLocks noGrp="1" noRot="1" noChangeAspect="1" noChangeArrowheads="1" noTextEdit="1"/>
          </p:cNvSpPr>
          <p:nvPr>
            <p:ph type="sldImg"/>
          </p:nvPr>
        </p:nvSpPr>
        <p:spPr/>
      </p:sp>
      <p:sp>
        <p:nvSpPr>
          <p:cNvPr id="43012"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C0A6CE-92FD-4037-BCE0-3A860D492107}" type="slidenum">
              <a:rPr lang="en-US" altLang="vi-VN"/>
            </a:fld>
            <a:endParaRPr lang="en-US" altLang="vi-VN"/>
          </a:p>
        </p:txBody>
      </p:sp>
      <p:sp>
        <p:nvSpPr>
          <p:cNvPr id="44035" name="Rectangle 2"/>
          <p:cNvSpPr>
            <a:spLocks noGrp="1" noRot="1" noChangeAspect="1" noChangeArrowheads="1" noTextEdit="1"/>
          </p:cNvSpPr>
          <p:nvPr>
            <p:ph type="sldImg"/>
          </p:nvPr>
        </p:nvSpPr>
        <p:spPr/>
      </p:sp>
      <p:sp>
        <p:nvSpPr>
          <p:cNvPr id="44036"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B8DD2C-34AB-43C8-B929-D21FE9A1A795}" type="slidenum">
              <a:rPr lang="en-US" altLang="vi-VN"/>
            </a:fld>
            <a:endParaRPr lang="en-US" altLang="vi-VN"/>
          </a:p>
        </p:txBody>
      </p:sp>
      <p:sp>
        <p:nvSpPr>
          <p:cNvPr id="46083" name="Rectangle 2"/>
          <p:cNvSpPr>
            <a:spLocks noGrp="1" noRot="1" noChangeAspect="1" noChangeArrowheads="1" noTextEdit="1"/>
          </p:cNvSpPr>
          <p:nvPr>
            <p:ph type="sldImg"/>
          </p:nvPr>
        </p:nvSpPr>
        <p:spPr/>
      </p:sp>
      <p:sp>
        <p:nvSpPr>
          <p:cNvPr id="46084"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DB4034-6B44-412B-844F-D2E37E778D2F}" type="slidenum">
              <a:rPr lang="en-US" altLang="vi-VN"/>
            </a:fld>
            <a:endParaRPr lang="en-US" altLang="vi-VN"/>
          </a:p>
        </p:txBody>
      </p:sp>
      <p:sp>
        <p:nvSpPr>
          <p:cNvPr id="48131" name="Rectangle 2"/>
          <p:cNvSpPr>
            <a:spLocks noGrp="1" noRot="1" noChangeAspect="1" noChangeArrowheads="1" noTextEdit="1"/>
          </p:cNvSpPr>
          <p:nvPr>
            <p:ph type="sldImg"/>
          </p:nvPr>
        </p:nvSpPr>
        <p:spPr/>
      </p:sp>
      <p:sp>
        <p:nvSpPr>
          <p:cNvPr id="48132"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EF559D-6BA2-47A0-89BF-F12A64C6E8DA}" type="slidenum">
              <a:rPr lang="en-US" altLang="vi-VN"/>
            </a:fld>
            <a:endParaRPr lang="en-US" altLang="vi-VN"/>
          </a:p>
        </p:txBody>
      </p:sp>
      <p:sp>
        <p:nvSpPr>
          <p:cNvPr id="50179" name="Rectangle 2"/>
          <p:cNvSpPr>
            <a:spLocks noGrp="1" noRot="1" noChangeAspect="1" noChangeArrowheads="1" noTextEdit="1"/>
          </p:cNvSpPr>
          <p:nvPr>
            <p:ph type="sldImg"/>
          </p:nvPr>
        </p:nvSpPr>
        <p:spPr/>
      </p:sp>
      <p:sp>
        <p:nvSpPr>
          <p:cNvPr id="50180" name="Rectangle 3"/>
          <p:cNvSpPr>
            <a:spLocks noGrp="1" noChangeArrowheads="1"/>
          </p:cNvSpPr>
          <p:nvPr>
            <p:ph type="body" idx="1"/>
          </p:nvPr>
        </p:nvSpPr>
        <p:spPr>
          <a:noFill/>
        </p:spPr>
        <p:txBody>
          <a:bodyPr/>
          <a:lstStyle/>
          <a:p>
            <a:pPr eaLnBrk="1" hangingPunct="1"/>
            <a:r>
              <a:rPr lang="en-US" altLang="vi-VN" b="1" smtClean="0">
                <a:latin typeface="Arial" panose="020B0604020202020204" pitchFamily="34" charset="0"/>
              </a:rPr>
              <a:t>c. GV kết luận:</a:t>
            </a:r>
            <a:r>
              <a:rPr lang="en-US" altLang="vi-VN" smtClean="0">
                <a:latin typeface="Arial" panose="020B0604020202020204" pitchFamily="34" charset="0"/>
              </a:rPr>
              <a:t> Chợ nổi thường họp ở những đoạn sông thuận tiện cho việc gặp gỡ của xuồng ghe từ nhiều nơi đổ về. Người dân đến chợ bằng xuồng, ghe,... Tại đây có đủ các loại hàng như rau quả, thịt cá, quần áo...nhưng nhiều nhất là hoa quả (Thơm, khóm, mãng cầu, sầu riêng, chôm chôm, dưa hấu...). Một số chợ nổi tiếng ở đây là: Chợ Cái Răng, Phong Điền (Cần Thơ), Phụng Hiệp (Hậu Giang).</a:t>
            </a:r>
            <a:endParaRPr lang="en-US" altLang="vi-VN" smtClean="0">
              <a:latin typeface="Arial" panose="020B0604020202020204" pitchFamily="34" charset="0"/>
            </a:endParaRPr>
          </a:p>
          <a:p>
            <a:pPr eaLnBrk="1" hangingPunct="1"/>
            <a:endParaRPr lang="en-US" altLang="vi-VN" smtClean="0">
              <a:latin typeface="Arial" panose="020B0604020202020204" pitchFamily="34" charset="0"/>
            </a:endParaRPr>
          </a:p>
          <a:p>
            <a:pPr eaLnBrk="1" hangingPunct="1"/>
            <a:endParaRPr lang="en-US" altLang="vi-VN"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4A6498-01FD-4536-B57C-326EDE580135}" type="slidenum">
              <a:rPr lang="en-US" altLang="vi-VN"/>
            </a:fld>
            <a:endParaRPr lang="en-US" altLang="vi-VN"/>
          </a:p>
        </p:txBody>
      </p:sp>
      <p:sp>
        <p:nvSpPr>
          <p:cNvPr id="7171" name="Rectangle 2"/>
          <p:cNvSpPr>
            <a:spLocks noGrp="1" noRot="1" noChangeAspect="1" noChangeArrowheads="1" noTextEdit="1"/>
          </p:cNvSpPr>
          <p:nvPr>
            <p:ph type="sldImg"/>
          </p:nvPr>
        </p:nvSpPr>
        <p:spPr/>
      </p:sp>
      <p:sp>
        <p:nvSpPr>
          <p:cNvPr id="7172"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1CB052-ADCE-496B-A195-907C3F1CF736}" type="slidenum">
              <a:rPr lang="en-US" altLang="vi-VN"/>
            </a:fld>
            <a:endParaRPr lang="en-US" altLang="vi-VN"/>
          </a:p>
        </p:txBody>
      </p:sp>
      <p:sp>
        <p:nvSpPr>
          <p:cNvPr id="52227" name="Rectangle 2"/>
          <p:cNvSpPr>
            <a:spLocks noGrp="1" noRot="1" noChangeAspect="1" noChangeArrowheads="1" noTextEdit="1"/>
          </p:cNvSpPr>
          <p:nvPr>
            <p:ph type="sldImg"/>
          </p:nvPr>
        </p:nvSpPr>
        <p:spPr/>
      </p:sp>
      <p:sp>
        <p:nvSpPr>
          <p:cNvPr id="52228" name="Rectangle 3"/>
          <p:cNvSpPr>
            <a:spLocks noGrp="1" noChangeArrowheads="1"/>
          </p:cNvSpPr>
          <p:nvPr>
            <p:ph type="body" idx="1"/>
          </p:nvPr>
        </p:nvSpPr>
        <p:spPr>
          <a:noFill/>
        </p:spPr>
        <p:txBody>
          <a:bodyPr/>
          <a:lstStyle/>
          <a:p>
            <a:pPr eaLnBrk="1" hangingPunct="1"/>
            <a:r>
              <a:rPr lang="en-US" altLang="vi-VN" b="1" smtClean="0">
                <a:latin typeface="Arial" panose="020B0604020202020204" pitchFamily="34" charset="0"/>
              </a:rPr>
              <a:t>C. HoẠT ĐỘNG NỐI TiẾP</a:t>
            </a:r>
            <a:endParaRPr lang="en-US" altLang="vi-VN" b="1" smtClean="0">
              <a:latin typeface="Arial" panose="020B0604020202020204" pitchFamily="34" charset="0"/>
            </a:endParaRPr>
          </a:p>
          <a:p>
            <a:pPr eaLnBrk="1" hangingPunct="1"/>
            <a:r>
              <a:rPr lang="en-US" altLang="vi-VN" b="1" smtClean="0">
                <a:latin typeface="Arial" panose="020B0604020202020204" pitchFamily="34" charset="0"/>
              </a:rPr>
              <a:t>   </a:t>
            </a:r>
            <a:r>
              <a:rPr lang="en-US" altLang="vi-VN" smtClean="0">
                <a:latin typeface="Arial" panose="020B0604020202020204" pitchFamily="34" charset="0"/>
              </a:rPr>
              <a:t>- Học sinh theo dõi SGK, đọc lại nội dung ghi nhớ.</a:t>
            </a:r>
            <a:endParaRPr lang="en-US" altLang="vi-VN" smtClean="0">
              <a:latin typeface="Arial" panose="020B0604020202020204" pitchFamily="34" charset="0"/>
            </a:endParaRPr>
          </a:p>
          <a:p>
            <a:pPr eaLnBrk="1" hangingPunct="1"/>
            <a:r>
              <a:rPr lang="en-US" altLang="vi-VN" smtClean="0">
                <a:latin typeface="Arial" panose="020B0604020202020204" pitchFamily="34" charset="0"/>
              </a:rPr>
              <a:t>   - Yêu cầu học sinh tiếp tục sưu tầm và bổ sung thêm thêm tranh ảnh, tư liệu về hoạt động sản xuất của người dân ở đồng bằng Nam Bộ.</a:t>
            </a:r>
            <a:endParaRPr lang="en-US" altLang="vi-VN" smtClean="0">
              <a:latin typeface="Arial" panose="020B0604020202020204" pitchFamily="34" charset="0"/>
            </a:endParaRPr>
          </a:p>
          <a:p>
            <a:pPr eaLnBrk="1" hangingPunct="1"/>
            <a:r>
              <a:rPr lang="en-US" altLang="vi-VN" smtClean="0">
                <a:latin typeface="Arial" panose="020B0604020202020204" pitchFamily="34" charset="0"/>
              </a:rPr>
              <a:t>   - Xem trước vị trí của thành phố Hồ Chí Minh trên bản đồ và tìm hiểu về đặc điểm tiêu biểu của thành phố Hồ Chí Minh (cho tiết học sau).</a:t>
            </a:r>
            <a:endParaRPr lang="en-US" altLang="vi-VN" smtClean="0">
              <a:latin typeface="Arial" panose="020B0604020202020204" pitchFamily="34" charset="0"/>
            </a:endParaRPr>
          </a:p>
          <a:p>
            <a:pPr eaLnBrk="1" hangingPunct="1"/>
            <a:r>
              <a:rPr lang="en-US" altLang="vi-VN" smtClean="0">
                <a:latin typeface="Arial" panose="020B0604020202020204" pitchFamily="34" charset="0"/>
              </a:rPr>
              <a:t>   </a:t>
            </a:r>
            <a:endParaRPr lang="en-US" altLang="vi-VN" smtClean="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C840EA-4216-4A72-9CEA-968E96AA4F0D}" type="slidenum">
              <a:rPr lang="en-US" altLang="vi-VN"/>
            </a:fld>
            <a:endParaRPr lang="en-US" altLang="vi-VN"/>
          </a:p>
        </p:txBody>
      </p:sp>
      <p:sp>
        <p:nvSpPr>
          <p:cNvPr id="54275" name="Rectangle 2"/>
          <p:cNvSpPr>
            <a:spLocks noGrp="1" noRot="1" noChangeAspect="1" noChangeArrowheads="1" noTextEdit="1"/>
          </p:cNvSpPr>
          <p:nvPr>
            <p:ph type="sldImg"/>
          </p:nvPr>
        </p:nvSpPr>
        <p:spPr/>
      </p:sp>
      <p:sp>
        <p:nvSpPr>
          <p:cNvPr id="54276"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1AD7E0-2AA7-4AF2-8F10-AF062631946F}" type="slidenum">
              <a:rPr lang="en-US" altLang="vi-VN"/>
            </a:fld>
            <a:endParaRPr lang="en-US" altLang="vi-VN"/>
          </a:p>
        </p:txBody>
      </p:sp>
      <p:sp>
        <p:nvSpPr>
          <p:cNvPr id="8195" name="Rectangle 2"/>
          <p:cNvSpPr>
            <a:spLocks noGrp="1" noRot="1" noChangeAspect="1" noChangeArrowheads="1" noTextEdit="1"/>
          </p:cNvSpPr>
          <p:nvPr>
            <p:ph type="sldImg"/>
          </p:nvPr>
        </p:nvSpPr>
        <p:spPr/>
      </p:sp>
      <p:sp>
        <p:nvSpPr>
          <p:cNvPr id="8196"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C17881-070E-46FA-919C-AE27770FB8FA}" type="slidenum">
              <a:rPr lang="en-US" altLang="vi-VN"/>
            </a:fld>
            <a:endParaRPr lang="en-US" altLang="vi-VN"/>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D01DEB-7475-44D7-9D15-84CB7CF3CF17}" type="slidenum">
              <a:rPr lang="en-US" altLang="vi-VN"/>
            </a:fld>
            <a:endParaRPr lang="en-US" altLang="vi-VN"/>
          </a:p>
        </p:txBody>
      </p:sp>
      <p:sp>
        <p:nvSpPr>
          <p:cNvPr id="11267" name="Rectangle 2"/>
          <p:cNvSpPr>
            <a:spLocks noGrp="1" noRot="1" noChangeAspect="1" noChangeArrowheads="1" noTextEdit="1"/>
          </p:cNvSpPr>
          <p:nvPr>
            <p:ph type="sldImg"/>
          </p:nvPr>
        </p:nvSpPr>
        <p:spPr/>
      </p:sp>
      <p:sp>
        <p:nvSpPr>
          <p:cNvPr id="11268"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631DBC-84D0-4069-B248-12EDC6C8758B}" type="slidenum">
              <a:rPr lang="en-US" altLang="vi-VN"/>
            </a:fld>
            <a:endParaRPr lang="en-US" altLang="vi-VN"/>
          </a:p>
        </p:txBody>
      </p:sp>
      <p:sp>
        <p:nvSpPr>
          <p:cNvPr id="13315" name="Rectangle 2"/>
          <p:cNvSpPr>
            <a:spLocks noGrp="1" noRot="1" noChangeAspect="1" noChangeArrowheads="1" noTextEdit="1"/>
          </p:cNvSpPr>
          <p:nvPr>
            <p:ph type="sldImg"/>
          </p:nvPr>
        </p:nvSpPr>
        <p:spPr/>
      </p:sp>
      <p:sp>
        <p:nvSpPr>
          <p:cNvPr id="13316" name="Rectangle 3"/>
          <p:cNvSpPr>
            <a:spLocks noGrp="1" noChangeArrowheads="1"/>
          </p:cNvSpPr>
          <p:nvPr>
            <p:ph type="body" idx="1"/>
          </p:nvPr>
        </p:nvSpPr>
        <p:spPr>
          <a:noFill/>
        </p:spPr>
        <p:txBody>
          <a:bodyPr/>
          <a:lstStyle/>
          <a:p>
            <a:pPr marL="304800" indent="-304800" eaLnBrk="1" hangingPunct="1">
              <a:buFontTx/>
              <a:buAutoNum type="romanUcPeriod"/>
            </a:pPr>
            <a:r>
              <a:rPr lang="en-US" altLang="vi-VN" b="1" smtClean="0">
                <a:latin typeface="Arial" panose="020B0604020202020204" pitchFamily="34" charset="0"/>
              </a:rPr>
              <a:t>HOẠT ĐỘNG SƯ PHẠM:</a:t>
            </a:r>
            <a:endParaRPr lang="en-US" altLang="vi-VN" b="1" smtClean="0">
              <a:latin typeface="Arial" panose="020B0604020202020204" pitchFamily="34" charset="0"/>
            </a:endParaRPr>
          </a:p>
          <a:p>
            <a:pPr marL="304800" indent="-304800" eaLnBrk="1" hangingPunct="1"/>
            <a:r>
              <a:rPr lang="en-US" altLang="vi-VN" b="1" smtClean="0">
                <a:latin typeface="Arial" panose="020B0604020202020204" pitchFamily="34" charset="0"/>
              </a:rPr>
              <a:t>1. Bài cũ: </a:t>
            </a:r>
            <a:r>
              <a:rPr lang="en-US" altLang="vi-VN" smtClean="0">
                <a:latin typeface="Arial" panose="020B0604020202020204" pitchFamily="34" charset="0"/>
              </a:rPr>
              <a:t>Giáo viên yêu cầu học sinh quan sát kĩ các hình ảnh trên màn hình để hệ thống lại kiến thức bài cũ (đồng bằng Nam Bộ)</a:t>
            </a:r>
            <a:endParaRPr lang="en-US" altLang="vi-VN" b="1"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7AEAEA-2F47-4A1B-B945-D7464E668A6A}" type="slidenum">
              <a:rPr lang="en-US" altLang="vi-VN"/>
            </a:fld>
            <a:endParaRPr lang="en-US" altLang="vi-VN"/>
          </a:p>
        </p:txBody>
      </p:sp>
      <p:sp>
        <p:nvSpPr>
          <p:cNvPr id="15363" name="Rectangle 2"/>
          <p:cNvSpPr>
            <a:spLocks noGrp="1" noRot="1" noChangeAspect="1" noChangeArrowheads="1" noTextEdit="1"/>
          </p:cNvSpPr>
          <p:nvPr>
            <p:ph type="sldImg"/>
          </p:nvPr>
        </p:nvSpPr>
        <p:spPr/>
      </p:sp>
      <p:sp>
        <p:nvSpPr>
          <p:cNvPr id="15364" name="Rectangle 3"/>
          <p:cNvSpPr>
            <a:spLocks noGrp="1" noChangeArrowheads="1"/>
          </p:cNvSpPr>
          <p:nvPr>
            <p:ph type="body" idx="1"/>
          </p:nvPr>
        </p:nvSpPr>
        <p:spPr>
          <a:noFill/>
        </p:spPr>
        <p:txBody>
          <a:bodyPr/>
          <a:lstStyle/>
          <a:p>
            <a:pPr marL="304800" indent="-304800" eaLnBrk="1" hangingPunct="1">
              <a:buFontTx/>
              <a:buAutoNum type="romanUcPeriod"/>
            </a:pPr>
            <a:r>
              <a:rPr lang="en-US" altLang="vi-VN" b="1" smtClean="0">
                <a:latin typeface="Arial" panose="020B0604020202020204" pitchFamily="34" charset="0"/>
              </a:rPr>
              <a:t>HOẠT ĐỘNG SƯ PHẠM:</a:t>
            </a:r>
            <a:endParaRPr lang="en-US" altLang="vi-VN" b="1" smtClean="0">
              <a:latin typeface="Arial" panose="020B0604020202020204" pitchFamily="34" charset="0"/>
            </a:endParaRPr>
          </a:p>
          <a:p>
            <a:pPr marL="304800" indent="-304800" eaLnBrk="1" hangingPunct="1"/>
            <a:r>
              <a:rPr lang="en-US" altLang="vi-VN" b="1" smtClean="0">
                <a:latin typeface="Arial" panose="020B0604020202020204" pitchFamily="34" charset="0"/>
              </a:rPr>
              <a:t>1. Bài cũ: </a:t>
            </a:r>
            <a:r>
              <a:rPr lang="en-US" altLang="vi-VN" smtClean="0">
                <a:latin typeface="Arial" panose="020B0604020202020204" pitchFamily="34" charset="0"/>
              </a:rPr>
              <a:t>Giáo viên yêu cầu học sinh quan sát kĩ các hình ảnh trên màn hình để hệ thống lại kiến thức bài cũ (đồng bằng Nam Bộ)</a:t>
            </a:r>
            <a:endParaRPr lang="en-US" altLang="vi-VN" b="1"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E4C1F4-722E-404F-95CF-51806BF1CCF3}" type="slidenum">
              <a:rPr lang="en-US" altLang="vi-VN"/>
            </a:fld>
            <a:endParaRPr lang="en-US" altLang="vi-VN"/>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vi-VN" smtClean="0"/>
              <a:t>Click to edit Master title style</a:t>
            </a:r>
            <a:endParaRPr lang="en-US" altLang="vi-VN" smtClean="0"/>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vi-VN" smtClean="0"/>
              <a:t>Click to edit Master text styles</a:t>
            </a:r>
            <a:endParaRPr lang="en-US" altLang="vi-VN" smtClean="0"/>
          </a:p>
          <a:p>
            <a:pPr lvl="1"/>
            <a:r>
              <a:rPr lang="en-US" altLang="vi-VN" smtClean="0"/>
              <a:t>Second level</a:t>
            </a:r>
            <a:endParaRPr lang="en-US" altLang="vi-VN" smtClean="0"/>
          </a:p>
          <a:p>
            <a:pPr lvl="2"/>
            <a:r>
              <a:rPr lang="en-US" altLang="vi-VN" smtClean="0"/>
              <a:t>Third level</a:t>
            </a:r>
            <a:endParaRPr lang="en-US" altLang="vi-VN" smtClean="0"/>
          </a:p>
          <a:p>
            <a:pPr lvl="3"/>
            <a:r>
              <a:rPr lang="en-US" altLang="vi-VN" smtClean="0"/>
              <a:t>Fourth level</a:t>
            </a:r>
            <a:endParaRPr lang="en-US" altLang="vi-VN" smtClean="0"/>
          </a:p>
          <a:p>
            <a:pPr lvl="4"/>
            <a:r>
              <a:rPr lang="en-US" altLang="vi-VN" smtClean="0"/>
              <a:t>Fifth level</a:t>
            </a:r>
            <a:endParaRPr lang="en-US" altLang="vi-VN" smtClean="0"/>
          </a:p>
        </p:txBody>
      </p:sp>
      <p:sp>
        <p:nvSpPr>
          <p:cNvPr id="130052"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a:defRPr/>
            </a:pPr>
            <a:endParaRPr lang="en-US"/>
          </a:p>
        </p:txBody>
      </p:sp>
      <p:sp>
        <p:nvSpPr>
          <p:cNvPr id="130053"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image" Target="../media/image15.png"/><Relationship Id="rId4" Type="http://schemas.openxmlformats.org/officeDocument/2006/relationships/tags" Target="../tags/tag3.xml"/><Relationship Id="rId31" Type="http://schemas.openxmlformats.org/officeDocument/2006/relationships/notesSlide" Target="../notesSlides/notesSlide8.xml"/><Relationship Id="rId30" Type="http://schemas.openxmlformats.org/officeDocument/2006/relationships/slideLayout" Target="../slideLayouts/slideLayout1.xml"/><Relationship Id="rId3" Type="http://schemas.openxmlformats.org/officeDocument/2006/relationships/tags" Target="../tags/tag2.xml"/><Relationship Id="rId29" Type="http://schemas.openxmlformats.org/officeDocument/2006/relationships/image" Target="../media/image17.png"/><Relationship Id="rId28" Type="http://schemas.openxmlformats.org/officeDocument/2006/relationships/image" Target="../media/image16.png"/><Relationship Id="rId27" Type="http://schemas.openxmlformats.org/officeDocument/2006/relationships/tags" Target="../tags/tag25.xml"/><Relationship Id="rId26" Type="http://schemas.openxmlformats.org/officeDocument/2006/relationships/tags" Target="../tags/tag24.xml"/><Relationship Id="rId25" Type="http://schemas.openxmlformats.org/officeDocument/2006/relationships/tags" Target="../tags/tag23.xml"/><Relationship Id="rId24" Type="http://schemas.openxmlformats.org/officeDocument/2006/relationships/tags" Target="../tags/tag22.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image" Target="../media/image14.png"/><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vmlDrawing" Target="../drawings/vmlDrawing1.vml"/><Relationship Id="rId7"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slide" Target="slide3.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2343150" y="1371600"/>
            <a:ext cx="5143500" cy="1943100"/>
          </a:xfrm>
          <a:prstGeom prst="rect">
            <a:avLst/>
          </a:prstGeom>
        </p:spPr>
        <p:txBody>
          <a:bodyPr wrap="none" fromWordArt="1">
            <a:prstTxWarp prst="textPlain">
              <a:avLst>
                <a:gd name="adj" fmla="val 50000"/>
              </a:avLst>
            </a:prstTxWarp>
          </a:bodyPr>
          <a:lstStyle/>
          <a:p>
            <a:pPr algn="ctr"/>
            <a:r>
              <a:rPr lang="en-US" sz="3000" b="1" kern="10" dirty="0" err="1">
                <a:ln w="9525">
                  <a:solidFill>
                    <a:srgbClr val="0000CC"/>
                  </a:solidFill>
                  <a:rou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Môn</a:t>
            </a:r>
            <a:r>
              <a:rPr lang="en-US" sz="3000" b="1" kern="10" dirty="0">
                <a:ln w="9525">
                  <a:solidFill>
                    <a:srgbClr val="0000CC"/>
                  </a:solidFill>
                  <a:rou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000" b="1" kern="10" dirty="0" err="1" smtClean="0">
                <a:ln w="9525">
                  <a:solidFill>
                    <a:srgbClr val="0000CC"/>
                  </a:solidFill>
                  <a:rou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Địa</a:t>
            </a:r>
            <a:r>
              <a:rPr lang="en-US" sz="3000" b="1" kern="10" dirty="0" smtClean="0">
                <a:ln w="9525">
                  <a:solidFill>
                    <a:srgbClr val="0000CC"/>
                  </a:solidFill>
                  <a:rou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000" b="1" kern="10" dirty="0" err="1" smtClean="0">
                <a:ln w="9525">
                  <a:solidFill>
                    <a:srgbClr val="0000CC"/>
                  </a:solidFill>
                  <a:rou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lý</a:t>
            </a:r>
            <a:endParaRPr lang="en-US" sz="3000" b="1" kern="10" dirty="0">
              <a:ln w="9525">
                <a:solidFill>
                  <a:srgbClr val="0000CC"/>
                </a:solidFill>
                <a:rou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a:p>
            <a:pPr algn="ctr"/>
            <a:r>
              <a:rPr lang="en-US" sz="3000" b="1" kern="10" dirty="0" err="1">
                <a:ln w="9525">
                  <a:solidFill>
                    <a:srgbClr val="0000CC"/>
                  </a:solidFill>
                  <a:rou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lớp</a:t>
            </a:r>
            <a:r>
              <a:rPr lang="en-US" sz="3000" b="1" kern="10" dirty="0">
                <a:ln w="9525">
                  <a:solidFill>
                    <a:srgbClr val="0000CC"/>
                  </a:solidFill>
                  <a:rou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4</a:t>
            </a:r>
            <a:endParaRPr lang="en-US" sz="3000" b="1" kern="10" dirty="0">
              <a:ln w="9525">
                <a:solidFill>
                  <a:srgbClr val="0000CC"/>
                </a:solidFill>
                <a:rou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2052"/>
                                        </p:tgtEl>
                                        <p:attrNameLst>
                                          <p:attrName>style.color</p:attrName>
                                        </p:attrNameLst>
                                      </p:cBhvr>
                                      <p:by>
                                        <p:hsl h="7200000" s="0" l="0"/>
                                      </p:by>
                                    </p:animClr>
                                    <p:animClr clrSpc="hsl" dir="cw">
                                      <p:cBhvr>
                                        <p:cTn id="7" dur="500" fill="hold"/>
                                        <p:tgtEl>
                                          <p:spTgt spid="2052"/>
                                        </p:tgtEl>
                                        <p:attrNameLst>
                                          <p:attrName>fillcolor</p:attrName>
                                        </p:attrNameLst>
                                      </p:cBhvr>
                                      <p:by>
                                        <p:hsl h="7200000" s="0" l="0"/>
                                      </p:by>
                                    </p:animClr>
                                    <p:animClr clrSpc="hsl" dir="cw">
                                      <p:cBhvr>
                                        <p:cTn id="8" dur="500" fill="hold"/>
                                        <p:tgtEl>
                                          <p:spTgt spid="2052"/>
                                        </p:tgtEl>
                                        <p:attrNameLst>
                                          <p:attrName>stroke.color</p:attrName>
                                        </p:attrNameLst>
                                      </p:cBhvr>
                                      <p:by>
                                        <p:hsl h="7200000" s="0" l="0"/>
                                      </p:by>
                                    </p:animClr>
                                    <p:set>
                                      <p:cBhvr>
                                        <p:cTn id="9" dur="500" fill="hold"/>
                                        <p:tgtEl>
                                          <p:spTgt spid="20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30980"/>
          </a:srgbClr>
        </a:solidFill>
        <a:effectLst/>
      </p:bgPr>
    </p:bg>
    <p:spTree>
      <p:nvGrpSpPr>
        <p:cNvPr id="1" name=""/>
        <p:cNvGrpSpPr/>
        <p:nvPr/>
      </p:nvGrpSpPr>
      <p:grpSpPr>
        <a:xfrm>
          <a:off x="0" y="0"/>
          <a:ext cx="0" cy="0"/>
          <a:chOff x="0" y="0"/>
          <a:chExt cx="0" cy="0"/>
        </a:xfrm>
      </p:grpSpPr>
      <p:pic>
        <p:nvPicPr>
          <p:cNvPr id="5" name="PA_图片 40"/>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rot="1370491">
            <a:off x="-4763" y="269875"/>
            <a:ext cx="7540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PA_直接连接符 43"/>
          <p:cNvCxnSpPr/>
          <p:nvPr>
            <p:custDataLst>
              <p:tags r:id="rId3"/>
            </p:custDataLst>
          </p:nvPr>
        </p:nvCxnSpPr>
        <p:spPr>
          <a:xfrm>
            <a:off x="685800" y="819150"/>
            <a:ext cx="4895850"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grpSp>
        <p:nvGrpSpPr>
          <p:cNvPr id="14340" name="Group 2"/>
          <p:cNvGrpSpPr/>
          <p:nvPr/>
        </p:nvGrpSpPr>
        <p:grpSpPr bwMode="auto">
          <a:xfrm>
            <a:off x="349250" y="1200150"/>
            <a:ext cx="8499475" cy="3297238"/>
            <a:chOff x="349025" y="971380"/>
            <a:chExt cx="8499141" cy="3296508"/>
          </a:xfrm>
        </p:grpSpPr>
        <p:sp>
          <p:nvSpPr>
            <p:cNvPr id="13" name="MH_Other_1"/>
            <p:cNvSpPr/>
            <p:nvPr>
              <p:custDataLst>
                <p:tags r:id="rId4"/>
              </p:custDataLst>
            </p:nvPr>
          </p:nvSpPr>
          <p:spPr>
            <a:xfrm flipH="1">
              <a:off x="358550" y="1323727"/>
              <a:ext cx="8489616" cy="866583"/>
            </a:xfrm>
            <a:prstGeom prst="rect">
              <a:avLst/>
            </a:prstGeom>
            <a:blipFill dpi="0" rotWithShape="1">
              <a:blip r:embed="rId5"/>
              <a:srcRect/>
              <a:tile tx="0" ty="0" sx="100000" sy="100000" flip="none" algn="tl"/>
            </a:blipFill>
            <a:ln w="25400" cap="flat" cmpd="sng" algn="ctr">
              <a:noFill/>
              <a:prstDash val="solid"/>
            </a:ln>
            <a:effectLst/>
          </p:spPr>
          <p:txBody>
            <a:bodyPr anchor="ctr"/>
            <a:lstStyle/>
            <a:p>
              <a:pPr algn="just" defTabSz="609600" eaLnBrk="1" hangingPunct="1">
                <a:lnSpc>
                  <a:spcPct val="130000"/>
                </a:lnSpc>
                <a:defRPr/>
              </a:pPr>
              <a:r>
                <a:rPr lang="en-US" altLang="zh-CN" sz="1350" kern="0">
                  <a:solidFill>
                    <a:sysClr val="window" lastClr="FFFFFF"/>
                  </a:solidFill>
                  <a:latin typeface="Calibri" panose="020F0502020204030204"/>
                  <a:ea typeface="SimSun" panose="02010600030101010101" pitchFamily="2" charset="-122"/>
                </a:rPr>
                <a:t> </a:t>
              </a:r>
              <a:endParaRPr lang="zh-CN" altLang="en-US" sz="1350" kern="0">
                <a:solidFill>
                  <a:sysClr val="window" lastClr="FFFFFF"/>
                </a:solidFill>
                <a:latin typeface="Calibri" panose="020F0502020204030204"/>
                <a:ea typeface="SimSun" panose="02010600030101010101" pitchFamily="2" charset="-122"/>
              </a:endParaRPr>
            </a:p>
          </p:txBody>
        </p:sp>
        <p:sp>
          <p:nvSpPr>
            <p:cNvPr id="14" name="MH_Other_2"/>
            <p:cNvSpPr/>
            <p:nvPr>
              <p:custDataLst>
                <p:tags r:id="rId6"/>
              </p:custDataLst>
            </p:nvPr>
          </p:nvSpPr>
          <p:spPr>
            <a:xfrm flipH="1">
              <a:off x="358550" y="2323631"/>
              <a:ext cx="8489616" cy="757070"/>
            </a:xfrm>
            <a:prstGeom prst="rect">
              <a:avLst/>
            </a:prstGeom>
            <a:blipFill dpi="0" rotWithShape="1">
              <a:blip r:embed="rId5"/>
              <a:srcRect/>
              <a:tile tx="0" ty="0" sx="100000" sy="100000" flip="none" algn="tl"/>
            </a:blipFill>
            <a:ln w="25400" cap="flat" cmpd="sng" algn="ctr">
              <a:noFill/>
              <a:prstDash val="solid"/>
            </a:ln>
            <a:effectLst/>
          </p:spPr>
          <p:txBody>
            <a:bodyPr anchor="ctr"/>
            <a:lstStyle/>
            <a:p>
              <a:pPr algn="ctr" defTabSz="609600" eaLnBrk="1" hangingPunct="1">
                <a:defRPr/>
              </a:pPr>
              <a:endParaRPr lang="zh-CN" altLang="en-US" sz="1350" kern="0">
                <a:solidFill>
                  <a:sysClr val="window" lastClr="FFFFFF"/>
                </a:solidFill>
                <a:latin typeface="Calibri" panose="020F0502020204030204"/>
                <a:ea typeface="SimSun" panose="02010600030101010101" pitchFamily="2" charset="-122"/>
              </a:endParaRPr>
            </a:p>
          </p:txBody>
        </p:sp>
        <p:sp>
          <p:nvSpPr>
            <p:cNvPr id="15" name="MH_Other_3"/>
            <p:cNvSpPr/>
            <p:nvPr>
              <p:custDataLst>
                <p:tags r:id="rId7"/>
              </p:custDataLst>
            </p:nvPr>
          </p:nvSpPr>
          <p:spPr>
            <a:xfrm flipH="1">
              <a:off x="349025" y="3280682"/>
              <a:ext cx="8489616" cy="987206"/>
            </a:xfrm>
            <a:prstGeom prst="rect">
              <a:avLst/>
            </a:prstGeom>
            <a:blipFill dpi="0" rotWithShape="1">
              <a:blip r:embed="rId5"/>
              <a:srcRect/>
              <a:tile tx="0" ty="0" sx="100000" sy="100000" flip="none" algn="tl"/>
            </a:blipFill>
            <a:ln w="25400" cap="flat" cmpd="sng" algn="ctr">
              <a:noFill/>
              <a:prstDash val="solid"/>
            </a:ln>
            <a:effectLst/>
          </p:spPr>
          <p:txBody>
            <a:bodyPr anchor="ctr"/>
            <a:lstStyle/>
            <a:p>
              <a:pPr algn="ctr" defTabSz="609600" eaLnBrk="1" hangingPunct="1">
                <a:defRPr/>
              </a:pPr>
              <a:endParaRPr lang="zh-CN" altLang="en-US" sz="1350" kern="0">
                <a:solidFill>
                  <a:sysClr val="window" lastClr="FFFFFF"/>
                </a:solidFill>
                <a:latin typeface="Calibri" panose="020F0502020204030204"/>
                <a:ea typeface="SimSun" panose="02010600030101010101" pitchFamily="2" charset="-122"/>
              </a:endParaRPr>
            </a:p>
          </p:txBody>
        </p:sp>
        <p:sp>
          <p:nvSpPr>
            <p:cNvPr id="17" name="MH_SubTitle_1"/>
            <p:cNvSpPr/>
            <p:nvPr>
              <p:custDataLst>
                <p:tags r:id="rId8"/>
              </p:custDataLst>
            </p:nvPr>
          </p:nvSpPr>
          <p:spPr>
            <a:xfrm flipH="1">
              <a:off x="603015" y="1430066"/>
              <a:ext cx="7999099" cy="609465"/>
            </a:xfrm>
            <a:custGeom>
              <a:avLst/>
              <a:gdLst>
                <a:gd name="connsiteX0" fmla="*/ 216817 w 3104014"/>
                <a:gd name="connsiteY0" fmla="*/ 0 h 557548"/>
                <a:gd name="connsiteX1" fmla="*/ 2844907 w 3104014"/>
                <a:gd name="connsiteY1" fmla="*/ 0 h 557548"/>
                <a:gd name="connsiteX2" fmla="*/ 2844907 w 3104014"/>
                <a:gd name="connsiteY2" fmla="*/ 171766 h 557548"/>
                <a:gd name="connsiteX3" fmla="*/ 3104014 w 3104014"/>
                <a:gd name="connsiteY3" fmla="*/ 278774 h 557548"/>
                <a:gd name="connsiteX4" fmla="*/ 2844907 w 3104014"/>
                <a:gd name="connsiteY4" fmla="*/ 385782 h 557548"/>
                <a:gd name="connsiteX5" fmla="*/ 2844907 w 3104014"/>
                <a:gd name="connsiteY5" fmla="*/ 557548 h 557548"/>
                <a:gd name="connsiteX6" fmla="*/ 216817 w 3104014"/>
                <a:gd name="connsiteY6" fmla="*/ 557548 h 557548"/>
                <a:gd name="connsiteX7" fmla="*/ 216817 w 3104014"/>
                <a:gd name="connsiteY7" fmla="*/ 368317 h 557548"/>
                <a:gd name="connsiteX8" fmla="*/ 0 w 3104014"/>
                <a:gd name="connsiteY8" fmla="*/ 278774 h 557548"/>
                <a:gd name="connsiteX9" fmla="*/ 216817 w 3104014"/>
                <a:gd name="connsiteY9" fmla="*/ 189232 h 55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14" h="557548">
                  <a:moveTo>
                    <a:pt x="216817" y="0"/>
                  </a:moveTo>
                  <a:lnTo>
                    <a:pt x="2844907" y="0"/>
                  </a:lnTo>
                  <a:lnTo>
                    <a:pt x="2844907" y="171766"/>
                  </a:lnTo>
                  <a:lnTo>
                    <a:pt x="3104014" y="278774"/>
                  </a:lnTo>
                  <a:lnTo>
                    <a:pt x="2844907" y="385782"/>
                  </a:lnTo>
                  <a:lnTo>
                    <a:pt x="2844907" y="557548"/>
                  </a:lnTo>
                  <a:lnTo>
                    <a:pt x="216817" y="557548"/>
                  </a:lnTo>
                  <a:lnTo>
                    <a:pt x="216817" y="368317"/>
                  </a:lnTo>
                  <a:lnTo>
                    <a:pt x="0" y="278774"/>
                  </a:lnTo>
                  <a:lnTo>
                    <a:pt x="216817" y="1892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anchor="ctr">
              <a:normAutofit/>
            </a:bodyPr>
            <a:lstStyle/>
            <a:p>
              <a:pPr defTabSz="609600" eaLnBrk="1" hangingPunct="1">
                <a:lnSpc>
                  <a:spcPct val="130000"/>
                </a:lnSpc>
                <a:defRPr/>
              </a:pPr>
              <a:r>
                <a:rPr lang="en-US" altLang="zh-CN" sz="1865">
                  <a:solidFill>
                    <a:srgbClr val="171717"/>
                  </a:solidFill>
                  <a:latin typeface="Times New Roman" panose="02020603050405020304"/>
                  <a:ea typeface="SimSun" panose="02010600030101010101" pitchFamily="2" charset="-122"/>
                </a:rPr>
                <a:t> </a:t>
              </a:r>
              <a:endParaRPr lang="zh-CN" altLang="en-US" sz="1865" dirty="0">
                <a:solidFill>
                  <a:srgbClr val="171717"/>
                </a:solidFill>
                <a:latin typeface="Times New Roman" panose="02020603050405020304"/>
                <a:ea typeface="SimSun" panose="02010600030101010101" pitchFamily="2" charset="-122"/>
              </a:endParaRPr>
            </a:p>
          </p:txBody>
        </p:sp>
        <p:sp>
          <p:nvSpPr>
            <p:cNvPr id="18" name="MH_SubTitle_2"/>
            <p:cNvSpPr/>
            <p:nvPr>
              <p:custDataLst>
                <p:tags r:id="rId9"/>
              </p:custDataLst>
            </p:nvPr>
          </p:nvSpPr>
          <p:spPr>
            <a:xfrm flipH="1">
              <a:off x="603015" y="2428382"/>
              <a:ext cx="7999099" cy="547567"/>
            </a:xfrm>
            <a:custGeom>
              <a:avLst/>
              <a:gdLst>
                <a:gd name="connsiteX0" fmla="*/ 216817 w 3104014"/>
                <a:gd name="connsiteY0" fmla="*/ 0 h 557547"/>
                <a:gd name="connsiteX1" fmla="*/ 2844907 w 3104014"/>
                <a:gd name="connsiteY1" fmla="*/ 0 h 557547"/>
                <a:gd name="connsiteX2" fmla="*/ 2844907 w 3104014"/>
                <a:gd name="connsiteY2" fmla="*/ 171765 h 557547"/>
                <a:gd name="connsiteX3" fmla="*/ 3104014 w 3104014"/>
                <a:gd name="connsiteY3" fmla="*/ 278773 h 557547"/>
                <a:gd name="connsiteX4" fmla="*/ 2844907 w 3104014"/>
                <a:gd name="connsiteY4" fmla="*/ 385781 h 557547"/>
                <a:gd name="connsiteX5" fmla="*/ 2844907 w 3104014"/>
                <a:gd name="connsiteY5" fmla="*/ 557547 h 557547"/>
                <a:gd name="connsiteX6" fmla="*/ 216817 w 3104014"/>
                <a:gd name="connsiteY6" fmla="*/ 557547 h 557547"/>
                <a:gd name="connsiteX7" fmla="*/ 216817 w 3104014"/>
                <a:gd name="connsiteY7" fmla="*/ 368316 h 557547"/>
                <a:gd name="connsiteX8" fmla="*/ 0 w 3104014"/>
                <a:gd name="connsiteY8" fmla="*/ 278773 h 557547"/>
                <a:gd name="connsiteX9" fmla="*/ 216817 w 3104014"/>
                <a:gd name="connsiteY9" fmla="*/ 189231 h 55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14" h="557547">
                  <a:moveTo>
                    <a:pt x="216817" y="0"/>
                  </a:moveTo>
                  <a:lnTo>
                    <a:pt x="2844907" y="0"/>
                  </a:lnTo>
                  <a:lnTo>
                    <a:pt x="2844907" y="171765"/>
                  </a:lnTo>
                  <a:lnTo>
                    <a:pt x="3104014" y="278773"/>
                  </a:lnTo>
                  <a:lnTo>
                    <a:pt x="2844907" y="385781"/>
                  </a:lnTo>
                  <a:lnTo>
                    <a:pt x="2844907" y="557547"/>
                  </a:lnTo>
                  <a:lnTo>
                    <a:pt x="216817" y="557547"/>
                  </a:lnTo>
                  <a:lnTo>
                    <a:pt x="216817" y="368316"/>
                  </a:lnTo>
                  <a:lnTo>
                    <a:pt x="0" y="278773"/>
                  </a:lnTo>
                  <a:lnTo>
                    <a:pt x="216817" y="1892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anchor="ctr">
              <a:normAutofit/>
            </a:bodyPr>
            <a:lstStyle/>
            <a:p>
              <a:pPr defTabSz="609600" eaLnBrk="1" hangingPunct="1">
                <a:lnSpc>
                  <a:spcPct val="130000"/>
                </a:lnSpc>
                <a:defRPr/>
              </a:pPr>
              <a:r>
                <a:rPr lang="en-US" altLang="zh-CN" sz="1865">
                  <a:solidFill>
                    <a:srgbClr val="171717"/>
                  </a:solidFill>
                  <a:latin typeface="Times New Roman" panose="02020603050405020304"/>
                  <a:ea typeface="SimSun" panose="02010600030101010101" pitchFamily="2" charset="-122"/>
                </a:rPr>
                <a:t> </a:t>
              </a:r>
              <a:endParaRPr lang="zh-CN" altLang="en-US" sz="1865" dirty="0">
                <a:solidFill>
                  <a:srgbClr val="171717"/>
                </a:solidFill>
                <a:latin typeface="Times New Roman" panose="02020603050405020304"/>
                <a:ea typeface="SimSun" panose="02010600030101010101" pitchFamily="2" charset="-122"/>
              </a:endParaRPr>
            </a:p>
          </p:txBody>
        </p:sp>
        <p:sp>
          <p:nvSpPr>
            <p:cNvPr id="19" name="MH_SubTitle_3"/>
            <p:cNvSpPr/>
            <p:nvPr>
              <p:custDataLst>
                <p:tags r:id="rId10"/>
              </p:custDataLst>
            </p:nvPr>
          </p:nvSpPr>
          <p:spPr>
            <a:xfrm flipH="1">
              <a:off x="603015" y="3428286"/>
              <a:ext cx="7999099" cy="668190"/>
            </a:xfrm>
            <a:custGeom>
              <a:avLst/>
              <a:gdLst>
                <a:gd name="connsiteX0" fmla="*/ 216817 w 3104014"/>
                <a:gd name="connsiteY0" fmla="*/ 0 h 557547"/>
                <a:gd name="connsiteX1" fmla="*/ 2844907 w 3104014"/>
                <a:gd name="connsiteY1" fmla="*/ 0 h 557547"/>
                <a:gd name="connsiteX2" fmla="*/ 2844907 w 3104014"/>
                <a:gd name="connsiteY2" fmla="*/ 171765 h 557547"/>
                <a:gd name="connsiteX3" fmla="*/ 3104014 w 3104014"/>
                <a:gd name="connsiteY3" fmla="*/ 278774 h 557547"/>
                <a:gd name="connsiteX4" fmla="*/ 2844907 w 3104014"/>
                <a:gd name="connsiteY4" fmla="*/ 385782 h 557547"/>
                <a:gd name="connsiteX5" fmla="*/ 2844907 w 3104014"/>
                <a:gd name="connsiteY5" fmla="*/ 557547 h 557547"/>
                <a:gd name="connsiteX6" fmla="*/ 216817 w 3104014"/>
                <a:gd name="connsiteY6" fmla="*/ 557547 h 557547"/>
                <a:gd name="connsiteX7" fmla="*/ 216817 w 3104014"/>
                <a:gd name="connsiteY7" fmla="*/ 368316 h 557547"/>
                <a:gd name="connsiteX8" fmla="*/ 0 w 3104014"/>
                <a:gd name="connsiteY8" fmla="*/ 278774 h 557547"/>
                <a:gd name="connsiteX9" fmla="*/ 216817 w 3104014"/>
                <a:gd name="connsiteY9" fmla="*/ 189231 h 55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14" h="557547">
                  <a:moveTo>
                    <a:pt x="216817" y="0"/>
                  </a:moveTo>
                  <a:lnTo>
                    <a:pt x="2844907" y="0"/>
                  </a:lnTo>
                  <a:lnTo>
                    <a:pt x="2844907" y="171765"/>
                  </a:lnTo>
                  <a:lnTo>
                    <a:pt x="3104014" y="278774"/>
                  </a:lnTo>
                  <a:lnTo>
                    <a:pt x="2844907" y="385782"/>
                  </a:lnTo>
                  <a:lnTo>
                    <a:pt x="2844907" y="557547"/>
                  </a:lnTo>
                  <a:lnTo>
                    <a:pt x="216817" y="557547"/>
                  </a:lnTo>
                  <a:lnTo>
                    <a:pt x="216817" y="368316"/>
                  </a:lnTo>
                  <a:lnTo>
                    <a:pt x="0" y="278774"/>
                  </a:lnTo>
                  <a:lnTo>
                    <a:pt x="216817" y="1892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anchor="ctr">
              <a:normAutofit/>
            </a:bodyPr>
            <a:lstStyle/>
            <a:p>
              <a:pPr defTabSz="609600" eaLnBrk="1" hangingPunct="1">
                <a:lnSpc>
                  <a:spcPct val="130000"/>
                </a:lnSpc>
                <a:defRPr/>
              </a:pPr>
              <a:r>
                <a:rPr lang="en-US" altLang="zh-CN" sz="1865">
                  <a:solidFill>
                    <a:srgbClr val="171717"/>
                  </a:solidFill>
                  <a:latin typeface="Times New Roman" panose="02020603050405020304"/>
                  <a:ea typeface="SimSun" panose="02010600030101010101" pitchFamily="2" charset="-122"/>
                </a:rPr>
                <a:t> </a:t>
              </a:r>
              <a:endParaRPr lang="zh-CN" altLang="en-US" sz="1865" dirty="0">
                <a:solidFill>
                  <a:srgbClr val="171717"/>
                </a:solidFill>
                <a:latin typeface="Times New Roman" panose="02020603050405020304"/>
                <a:ea typeface="SimSun" panose="02010600030101010101" pitchFamily="2" charset="-122"/>
              </a:endParaRPr>
            </a:p>
          </p:txBody>
        </p:sp>
        <p:sp>
          <p:nvSpPr>
            <p:cNvPr id="21" name="MH_Other_5"/>
            <p:cNvSpPr/>
            <p:nvPr>
              <p:custDataLst>
                <p:tags r:id="rId11"/>
              </p:custDataLst>
            </p:nvPr>
          </p:nvSpPr>
          <p:spPr>
            <a:xfrm flipH="1">
              <a:off x="8229947" y="1362374"/>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600" eaLnBrk="1" hangingPunct="1">
                <a:defRPr/>
              </a:pPr>
              <a:endParaRPr lang="en-US" sz="1350" kern="0">
                <a:solidFill>
                  <a:sysClr val="window" lastClr="FFFFFF"/>
                </a:solidFill>
                <a:latin typeface="Calibri" panose="020F0502020204030204"/>
              </a:endParaRPr>
            </a:p>
          </p:txBody>
        </p:sp>
        <p:sp>
          <p:nvSpPr>
            <p:cNvPr id="22" name="MH_Other_6"/>
            <p:cNvSpPr/>
            <p:nvPr>
              <p:custDataLst>
                <p:tags r:id="rId12"/>
              </p:custDataLst>
            </p:nvPr>
          </p:nvSpPr>
          <p:spPr>
            <a:xfrm flipH="1">
              <a:off x="8229947" y="2016096"/>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600" eaLnBrk="1" hangingPunct="1">
                <a:defRPr/>
              </a:pPr>
              <a:endParaRPr lang="en-US" sz="1350" kern="0">
                <a:solidFill>
                  <a:sysClr val="window" lastClr="FFFFFF"/>
                </a:solidFill>
                <a:latin typeface="Calibri" panose="020F0502020204030204"/>
              </a:endParaRPr>
            </a:p>
          </p:txBody>
        </p:sp>
        <p:sp>
          <p:nvSpPr>
            <p:cNvPr id="23" name="MH_Other_7"/>
            <p:cNvSpPr/>
            <p:nvPr>
              <p:custDataLst>
                <p:tags r:id="rId13"/>
              </p:custDataLst>
            </p:nvPr>
          </p:nvSpPr>
          <p:spPr>
            <a:xfrm flipH="1">
              <a:off x="560390" y="1362374"/>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600" eaLnBrk="1" hangingPunct="1">
                <a:defRPr/>
              </a:pPr>
              <a:endParaRPr lang="en-US" sz="1350" kern="0">
                <a:solidFill>
                  <a:sysClr val="window" lastClr="FFFFFF"/>
                </a:solidFill>
                <a:latin typeface="Calibri" panose="020F0502020204030204"/>
              </a:endParaRPr>
            </a:p>
          </p:txBody>
        </p:sp>
        <p:sp>
          <p:nvSpPr>
            <p:cNvPr id="24" name="MH_Other_8"/>
            <p:cNvSpPr/>
            <p:nvPr>
              <p:custDataLst>
                <p:tags r:id="rId14"/>
              </p:custDataLst>
            </p:nvPr>
          </p:nvSpPr>
          <p:spPr>
            <a:xfrm flipH="1">
              <a:off x="560390" y="2016096"/>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600" eaLnBrk="1" hangingPunct="1">
                <a:defRPr/>
              </a:pPr>
              <a:endParaRPr lang="en-US" sz="1350" kern="0">
                <a:solidFill>
                  <a:sysClr val="window" lastClr="FFFFFF"/>
                </a:solidFill>
                <a:latin typeface="Calibri" panose="020F0502020204030204"/>
              </a:endParaRPr>
            </a:p>
          </p:txBody>
        </p:sp>
        <p:sp>
          <p:nvSpPr>
            <p:cNvPr id="25" name="MH_Other_9"/>
            <p:cNvSpPr/>
            <p:nvPr>
              <p:custDataLst>
                <p:tags r:id="rId15"/>
              </p:custDataLst>
            </p:nvPr>
          </p:nvSpPr>
          <p:spPr>
            <a:xfrm flipH="1">
              <a:off x="8229947" y="2346184"/>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600" eaLnBrk="1" hangingPunct="1">
                <a:defRPr/>
              </a:pPr>
              <a:endParaRPr lang="en-US" sz="1350" kern="0">
                <a:solidFill>
                  <a:sysClr val="window" lastClr="FFFFFF"/>
                </a:solidFill>
                <a:latin typeface="Calibri" panose="020F0502020204030204"/>
              </a:endParaRPr>
            </a:p>
          </p:txBody>
        </p:sp>
        <p:sp>
          <p:nvSpPr>
            <p:cNvPr id="26" name="MH_Other_10"/>
            <p:cNvSpPr/>
            <p:nvPr>
              <p:custDataLst>
                <p:tags r:id="rId16"/>
              </p:custDataLst>
            </p:nvPr>
          </p:nvSpPr>
          <p:spPr>
            <a:xfrm flipH="1">
              <a:off x="8229947" y="2941381"/>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600" eaLnBrk="1" hangingPunct="1">
                <a:defRPr/>
              </a:pPr>
              <a:endParaRPr lang="en-US" sz="1350" kern="0">
                <a:solidFill>
                  <a:sysClr val="window" lastClr="FFFFFF"/>
                </a:solidFill>
                <a:latin typeface="Calibri" panose="020F0502020204030204"/>
              </a:endParaRPr>
            </a:p>
          </p:txBody>
        </p:sp>
        <p:sp>
          <p:nvSpPr>
            <p:cNvPr id="27" name="MH_Other_11"/>
            <p:cNvSpPr/>
            <p:nvPr>
              <p:custDataLst>
                <p:tags r:id="rId17"/>
              </p:custDataLst>
            </p:nvPr>
          </p:nvSpPr>
          <p:spPr>
            <a:xfrm flipH="1">
              <a:off x="560390" y="2362355"/>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600" eaLnBrk="1" hangingPunct="1">
                <a:defRPr/>
              </a:pPr>
              <a:endParaRPr lang="en-US" sz="1350" kern="0">
                <a:solidFill>
                  <a:sysClr val="window" lastClr="FFFFFF"/>
                </a:solidFill>
                <a:latin typeface="Calibri" panose="020F0502020204030204"/>
              </a:endParaRPr>
            </a:p>
          </p:txBody>
        </p:sp>
        <p:sp>
          <p:nvSpPr>
            <p:cNvPr id="28" name="MH_Other_12"/>
            <p:cNvSpPr/>
            <p:nvPr>
              <p:custDataLst>
                <p:tags r:id="rId18"/>
              </p:custDataLst>
            </p:nvPr>
          </p:nvSpPr>
          <p:spPr>
            <a:xfrm flipH="1">
              <a:off x="560390" y="2941381"/>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600" eaLnBrk="1" hangingPunct="1">
                <a:defRPr/>
              </a:pPr>
              <a:endParaRPr lang="en-US" sz="1350" kern="0">
                <a:solidFill>
                  <a:sysClr val="window" lastClr="FFFFFF"/>
                </a:solidFill>
                <a:latin typeface="Calibri" panose="020F0502020204030204"/>
              </a:endParaRPr>
            </a:p>
          </p:txBody>
        </p:sp>
        <p:sp>
          <p:nvSpPr>
            <p:cNvPr id="29" name="MH_Other_13"/>
            <p:cNvSpPr/>
            <p:nvPr>
              <p:custDataLst>
                <p:tags r:id="rId19"/>
              </p:custDataLst>
            </p:nvPr>
          </p:nvSpPr>
          <p:spPr>
            <a:xfrm flipH="1">
              <a:off x="8229947" y="3328111"/>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600" eaLnBrk="1" hangingPunct="1">
                <a:defRPr/>
              </a:pPr>
              <a:endParaRPr lang="en-US" sz="1350" kern="0">
                <a:solidFill>
                  <a:sysClr val="window" lastClr="FFFFFF"/>
                </a:solidFill>
                <a:latin typeface="Calibri" panose="020F0502020204030204"/>
              </a:endParaRPr>
            </a:p>
          </p:txBody>
        </p:sp>
        <p:sp>
          <p:nvSpPr>
            <p:cNvPr id="30" name="MH_Other_14"/>
            <p:cNvSpPr/>
            <p:nvPr>
              <p:custDataLst>
                <p:tags r:id="rId20"/>
              </p:custDataLst>
            </p:nvPr>
          </p:nvSpPr>
          <p:spPr>
            <a:xfrm flipH="1">
              <a:off x="560390" y="3328111"/>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600" eaLnBrk="1" hangingPunct="1">
                <a:defRPr/>
              </a:pPr>
              <a:endParaRPr lang="en-US" sz="1350" kern="0">
                <a:solidFill>
                  <a:sysClr val="window" lastClr="FFFFFF"/>
                </a:solidFill>
                <a:latin typeface="Calibri" panose="020F0502020204030204"/>
              </a:endParaRPr>
            </a:p>
          </p:txBody>
        </p:sp>
        <p:sp>
          <p:nvSpPr>
            <p:cNvPr id="31" name="MH_Other_15"/>
            <p:cNvSpPr/>
            <p:nvPr>
              <p:custDataLst>
                <p:tags r:id="rId21"/>
              </p:custDataLst>
            </p:nvPr>
          </p:nvSpPr>
          <p:spPr>
            <a:xfrm>
              <a:off x="8359235" y="2039531"/>
              <a:ext cx="98421" cy="760244"/>
            </a:xfrm>
            <a:prstGeom prst="arc">
              <a:avLst/>
            </a:prstGeom>
            <a:noFill/>
            <a:ln w="38100" cap="flat" cmpd="sng" algn="ctr">
              <a:solidFill>
                <a:schemeClr val="bg1">
                  <a:lumMod val="65000"/>
                </a:schemeClr>
              </a:solidFill>
              <a:prstDash val="solid"/>
            </a:ln>
            <a:effectLst/>
          </p:spPr>
          <p:txBody>
            <a:bodyPr anchor="ctr"/>
            <a:lstStyle/>
            <a:p>
              <a:pPr algn="ctr" defTabSz="609600" eaLnBrk="1" hangingPunct="1">
                <a:defRPr/>
              </a:pPr>
              <a:endParaRPr lang="en-US" sz="1350" kern="0">
                <a:solidFill>
                  <a:sysClr val="windowText" lastClr="000000"/>
                </a:solidFill>
                <a:latin typeface="Calibri" panose="020F0502020204030204"/>
              </a:endParaRPr>
            </a:p>
          </p:txBody>
        </p:sp>
        <p:sp>
          <p:nvSpPr>
            <p:cNvPr id="32" name="MH_Other_16"/>
            <p:cNvSpPr/>
            <p:nvPr>
              <p:custDataLst>
                <p:tags r:id="rId22"/>
              </p:custDataLst>
            </p:nvPr>
          </p:nvSpPr>
          <p:spPr>
            <a:xfrm>
              <a:off x="656988" y="2014137"/>
              <a:ext cx="90484" cy="861821"/>
            </a:xfrm>
            <a:prstGeom prst="arc">
              <a:avLst/>
            </a:prstGeom>
            <a:noFill/>
            <a:ln w="38100" cap="flat" cmpd="sng" algn="ctr">
              <a:solidFill>
                <a:schemeClr val="bg1">
                  <a:lumMod val="65000"/>
                </a:schemeClr>
              </a:solidFill>
              <a:prstDash val="solid"/>
            </a:ln>
            <a:effectLst/>
          </p:spPr>
          <p:txBody>
            <a:bodyPr anchor="ctr"/>
            <a:lstStyle/>
            <a:p>
              <a:pPr algn="ctr" defTabSz="609600" eaLnBrk="1" hangingPunct="1">
                <a:defRPr/>
              </a:pPr>
              <a:endParaRPr lang="en-US" sz="1350" kern="0">
                <a:solidFill>
                  <a:sysClr val="windowText" lastClr="000000"/>
                </a:solidFill>
                <a:latin typeface="Calibri" panose="020F0502020204030204"/>
              </a:endParaRPr>
            </a:p>
          </p:txBody>
        </p:sp>
        <p:sp>
          <p:nvSpPr>
            <p:cNvPr id="33" name="MH_Other_17"/>
            <p:cNvSpPr/>
            <p:nvPr>
              <p:custDataLst>
                <p:tags r:id="rId23"/>
              </p:custDataLst>
            </p:nvPr>
          </p:nvSpPr>
          <p:spPr>
            <a:xfrm>
              <a:off x="8329074" y="3014041"/>
              <a:ext cx="98421" cy="760244"/>
            </a:xfrm>
            <a:prstGeom prst="arc">
              <a:avLst/>
            </a:prstGeom>
            <a:noFill/>
            <a:ln w="38100" cap="flat" cmpd="sng" algn="ctr">
              <a:solidFill>
                <a:schemeClr val="bg1">
                  <a:lumMod val="65000"/>
                </a:schemeClr>
              </a:solidFill>
              <a:prstDash val="solid"/>
            </a:ln>
            <a:effectLst/>
          </p:spPr>
          <p:txBody>
            <a:bodyPr anchor="ctr"/>
            <a:lstStyle/>
            <a:p>
              <a:pPr algn="ctr" defTabSz="609600" eaLnBrk="1" hangingPunct="1">
                <a:defRPr/>
              </a:pPr>
              <a:endParaRPr lang="en-US" sz="1350" kern="0">
                <a:solidFill>
                  <a:sysClr val="windowText" lastClr="000000"/>
                </a:solidFill>
                <a:latin typeface="Calibri" panose="020F0502020204030204"/>
              </a:endParaRPr>
            </a:p>
          </p:txBody>
        </p:sp>
        <p:sp>
          <p:nvSpPr>
            <p:cNvPr id="34" name="MH_Other_18"/>
            <p:cNvSpPr/>
            <p:nvPr>
              <p:custDataLst>
                <p:tags r:id="rId24"/>
              </p:custDataLst>
            </p:nvPr>
          </p:nvSpPr>
          <p:spPr>
            <a:xfrm>
              <a:off x="649051" y="3006104"/>
              <a:ext cx="98421" cy="760245"/>
            </a:xfrm>
            <a:prstGeom prst="arc">
              <a:avLst/>
            </a:prstGeom>
            <a:noFill/>
            <a:ln w="38100" cap="flat" cmpd="sng" algn="ctr">
              <a:solidFill>
                <a:schemeClr val="bg1">
                  <a:lumMod val="65000"/>
                </a:schemeClr>
              </a:solidFill>
              <a:prstDash val="solid"/>
            </a:ln>
            <a:effectLst/>
          </p:spPr>
          <p:txBody>
            <a:bodyPr anchor="ctr"/>
            <a:lstStyle/>
            <a:p>
              <a:pPr algn="ctr" defTabSz="609600" eaLnBrk="1" hangingPunct="1">
                <a:defRPr/>
              </a:pPr>
              <a:endParaRPr lang="en-US" sz="1350" kern="0">
                <a:solidFill>
                  <a:sysClr val="windowText" lastClr="000000"/>
                </a:solidFill>
                <a:latin typeface="Calibri" panose="020F0502020204030204"/>
              </a:endParaRPr>
            </a:p>
          </p:txBody>
        </p:sp>
        <p:sp>
          <p:nvSpPr>
            <p:cNvPr id="35" name="MH_Other_19"/>
            <p:cNvSpPr/>
            <p:nvPr>
              <p:custDataLst>
                <p:tags r:id="rId25"/>
              </p:custDataLst>
            </p:nvPr>
          </p:nvSpPr>
          <p:spPr>
            <a:xfrm>
              <a:off x="8340186" y="982491"/>
              <a:ext cx="87310" cy="923720"/>
            </a:xfrm>
            <a:prstGeom prst="arc">
              <a:avLst/>
            </a:prstGeom>
            <a:noFill/>
            <a:ln w="38100" cap="flat" cmpd="sng" algn="ctr">
              <a:solidFill>
                <a:schemeClr val="bg1">
                  <a:lumMod val="65000"/>
                </a:schemeClr>
              </a:solidFill>
              <a:prstDash val="solid"/>
            </a:ln>
            <a:effectLst/>
          </p:spPr>
          <p:txBody>
            <a:bodyPr anchor="ctr"/>
            <a:lstStyle/>
            <a:p>
              <a:pPr algn="ctr" defTabSz="609600" eaLnBrk="1" hangingPunct="1">
                <a:defRPr/>
              </a:pPr>
              <a:endParaRPr lang="en-US" sz="1350" kern="0">
                <a:solidFill>
                  <a:sysClr val="windowText" lastClr="000000"/>
                </a:solidFill>
                <a:latin typeface="Calibri" panose="020F0502020204030204"/>
              </a:endParaRPr>
            </a:p>
          </p:txBody>
        </p:sp>
        <p:sp>
          <p:nvSpPr>
            <p:cNvPr id="36" name="MH_Other_20"/>
            <p:cNvSpPr/>
            <p:nvPr>
              <p:custDataLst>
                <p:tags r:id="rId26"/>
              </p:custDataLst>
            </p:nvPr>
          </p:nvSpPr>
          <p:spPr>
            <a:xfrm>
              <a:off x="656988" y="971380"/>
              <a:ext cx="90484" cy="964986"/>
            </a:xfrm>
            <a:prstGeom prst="arc">
              <a:avLst/>
            </a:prstGeom>
            <a:noFill/>
            <a:ln w="38100" cap="flat" cmpd="sng" algn="ctr">
              <a:solidFill>
                <a:schemeClr val="bg1">
                  <a:lumMod val="65000"/>
                </a:schemeClr>
              </a:solidFill>
              <a:prstDash val="solid"/>
            </a:ln>
            <a:effectLst/>
          </p:spPr>
          <p:txBody>
            <a:bodyPr anchor="ctr"/>
            <a:lstStyle/>
            <a:p>
              <a:pPr algn="ctr" defTabSz="609600" eaLnBrk="1" hangingPunct="1">
                <a:defRPr/>
              </a:pPr>
              <a:endParaRPr lang="en-US" sz="1350" kern="0">
                <a:solidFill>
                  <a:sysClr val="windowText" lastClr="000000"/>
                </a:solidFill>
                <a:latin typeface="Calibri" panose="020F0502020204030204"/>
              </a:endParaRPr>
            </a:p>
          </p:txBody>
        </p:sp>
      </p:grpSp>
      <p:sp>
        <p:nvSpPr>
          <p:cNvPr id="14341" name="TextBox 47"/>
          <p:cNvSpPr txBox="1">
            <a:spLocks noChangeArrowheads="1"/>
          </p:cNvSpPr>
          <p:nvPr/>
        </p:nvSpPr>
        <p:spPr bwMode="auto">
          <a:xfrm>
            <a:off x="1149350" y="265113"/>
            <a:ext cx="31591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08330">
              <a:spcBef>
                <a:spcPct val="20000"/>
              </a:spcBef>
              <a:buChar char="•"/>
              <a:defRPr sz="3200">
                <a:solidFill>
                  <a:schemeClr val="tx1"/>
                </a:solidFill>
                <a:latin typeface="Arial" panose="020B0604020202020204" pitchFamily="34" charset="0"/>
              </a:defRPr>
            </a:lvl1pPr>
            <a:lvl2pPr marL="742950" indent="-285750" defTabSz="608330">
              <a:spcBef>
                <a:spcPct val="20000"/>
              </a:spcBef>
              <a:buChar char="–"/>
              <a:defRPr sz="2800">
                <a:solidFill>
                  <a:schemeClr val="tx1"/>
                </a:solidFill>
                <a:latin typeface="Arial" panose="020B0604020202020204" pitchFamily="34" charset="0"/>
              </a:defRPr>
            </a:lvl2pPr>
            <a:lvl3pPr marL="1143000" indent="-228600" defTabSz="608330">
              <a:spcBef>
                <a:spcPct val="20000"/>
              </a:spcBef>
              <a:buChar char="•"/>
              <a:defRPr sz="2400">
                <a:solidFill>
                  <a:schemeClr val="tx1"/>
                </a:solidFill>
                <a:latin typeface="Arial" panose="020B0604020202020204" pitchFamily="34" charset="0"/>
              </a:defRPr>
            </a:lvl3pPr>
            <a:lvl4pPr marL="1600200" indent="-228600" defTabSz="608330">
              <a:spcBef>
                <a:spcPct val="20000"/>
              </a:spcBef>
              <a:buChar char="–"/>
              <a:defRPr sz="2000">
                <a:solidFill>
                  <a:schemeClr val="tx1"/>
                </a:solidFill>
                <a:latin typeface="Arial" panose="020B0604020202020204" pitchFamily="34" charset="0"/>
              </a:defRPr>
            </a:lvl4pPr>
            <a:lvl5pPr marL="2057400" indent="-228600" defTabSz="608330">
              <a:spcBef>
                <a:spcPct val="20000"/>
              </a:spcBef>
              <a:buChar char="»"/>
              <a:defRPr sz="2000">
                <a:solidFill>
                  <a:schemeClr val="tx1"/>
                </a:solidFill>
                <a:latin typeface="Arial" panose="020B0604020202020204" pitchFamily="34" charset="0"/>
              </a:defRPr>
            </a:lvl5pPr>
            <a:lvl6pPr marL="2514600" indent="-228600" defTabSz="60833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0833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0833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0833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500" b="1">
                <a:solidFill>
                  <a:srgbClr val="754C24"/>
                </a:solidFill>
                <a:latin typeface="Times New Roman" panose="02020603050405020304" pitchFamily="18" charset="0"/>
              </a:rPr>
              <a:t>YÊU CẦU CẦN ĐẠT</a:t>
            </a:r>
            <a:endParaRPr lang="en-US" altLang="vi-VN" sz="2500" b="1">
              <a:solidFill>
                <a:srgbClr val="754C24"/>
              </a:solidFill>
              <a:latin typeface="Times New Roman" panose="02020603050405020304" pitchFamily="18" charset="0"/>
            </a:endParaRPr>
          </a:p>
        </p:txBody>
      </p:sp>
      <p:sp>
        <p:nvSpPr>
          <p:cNvPr id="14342" name="TextBox 1"/>
          <p:cNvSpPr txBox="1">
            <a:spLocks noChangeArrowheads="1"/>
          </p:cNvSpPr>
          <p:nvPr/>
        </p:nvSpPr>
        <p:spPr bwMode="auto">
          <a:xfrm>
            <a:off x="1325563" y="1581150"/>
            <a:ext cx="662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latin typeface="Times New Roman" panose="02020603050405020304" pitchFamily="18" charset="0"/>
                <a:cs typeface="Times New Roman" panose="02020603050405020304" pitchFamily="18" charset="0"/>
              </a:rPr>
              <a:t>Nêu được một số hoạt động sản xuất chủ yếu của người dân ở đồng bằng Nam Bộ</a:t>
            </a:r>
            <a:endParaRPr lang="en-US" altLang="vi-VN" sz="2000" b="1">
              <a:latin typeface="Times New Roman" panose="02020603050405020304" pitchFamily="18" charset="0"/>
              <a:cs typeface="Times New Roman" panose="02020603050405020304" pitchFamily="18" charset="0"/>
            </a:endParaRPr>
          </a:p>
        </p:txBody>
      </p:sp>
      <p:sp>
        <p:nvSpPr>
          <p:cNvPr id="14343" name="TextBox 99"/>
          <p:cNvSpPr txBox="1">
            <a:spLocks noChangeArrowheads="1"/>
          </p:cNvSpPr>
          <p:nvPr/>
        </p:nvSpPr>
        <p:spPr bwMode="auto">
          <a:xfrm>
            <a:off x="1295400" y="2689225"/>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latin typeface="Times New Roman" panose="02020603050405020304" pitchFamily="18" charset="0"/>
                <a:cs typeface="Times New Roman" panose="02020603050405020304" pitchFamily="18" charset="0"/>
              </a:rPr>
              <a:t>Sản xuất công nghiệp phát triển mạnh nhất trong cả nước. </a:t>
            </a:r>
            <a:endParaRPr lang="en-US" altLang="vi-VN" sz="2000" b="1">
              <a:latin typeface="Times New Roman" panose="02020603050405020304" pitchFamily="18" charset="0"/>
              <a:cs typeface="Times New Roman" panose="02020603050405020304" pitchFamily="18" charset="0"/>
            </a:endParaRPr>
          </a:p>
        </p:txBody>
      </p:sp>
      <p:sp>
        <p:nvSpPr>
          <p:cNvPr id="14344" name="TextBox 100"/>
          <p:cNvSpPr txBox="1">
            <a:spLocks noChangeArrowheads="1"/>
          </p:cNvSpPr>
          <p:nvPr/>
        </p:nvSpPr>
        <p:spPr bwMode="auto">
          <a:xfrm>
            <a:off x="1295400" y="3616325"/>
            <a:ext cx="662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latin typeface="Times New Roman" panose="02020603050405020304" pitchFamily="18" charset="0"/>
                <a:cs typeface="Times New Roman" panose="02020603050405020304" pitchFamily="18" charset="0"/>
              </a:rPr>
              <a:t>Những ngành công nghiệp phổ biến: Khai thác dầu khí, chế biến lương thực, thực phẩm, dệt may</a:t>
            </a:r>
            <a:endParaRPr lang="en-US" altLang="vi-VN" sz="2000" b="1">
              <a:latin typeface="Times New Roman" panose="02020603050405020304" pitchFamily="18" charset="0"/>
              <a:cs typeface="Times New Roman" panose="02020603050405020304" pitchFamily="18" charset="0"/>
            </a:endParaRPr>
          </a:p>
        </p:txBody>
      </p:sp>
      <p:cxnSp>
        <p:nvCxnSpPr>
          <p:cNvPr id="103" name="MH_Other_31"/>
          <p:cNvCxnSpPr/>
          <p:nvPr>
            <p:custDataLst>
              <p:tags r:id="rId27"/>
            </p:custDataLst>
          </p:nvPr>
        </p:nvCxnSpPr>
        <p:spPr>
          <a:xfrm flipH="1">
            <a:off x="257175" y="1200150"/>
            <a:ext cx="8582025"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4" name="图片 11"/>
          <p:cNvPicPr>
            <a:picLocks noChangeAspect="1"/>
          </p:cNvPicPr>
          <p:nvPr/>
        </p:nvPicPr>
        <p:blipFill>
          <a:blip r:embed="rId28">
            <a:extLst>
              <a:ext uri="{28A0092B-C50C-407E-A947-70E740481C1C}">
                <a14:useLocalDpi xmlns:a14="http://schemas.microsoft.com/office/drawing/2010/main" val="0"/>
              </a:ext>
            </a:extLst>
          </a:blip>
          <a:srcRect l="69115" t="90521" b="291"/>
          <a:stretch>
            <a:fillRect/>
          </a:stretch>
        </p:blipFill>
        <p:spPr bwMode="auto">
          <a:xfrm>
            <a:off x="0" y="2247900"/>
            <a:ext cx="303213"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4"/>
          <p:cNvPicPr>
            <a:picLocks noChangeAspect="1"/>
          </p:cNvPicPr>
          <p:nvPr/>
        </p:nvPicPr>
        <p:blipFill>
          <a:blip r:embed="rId28">
            <a:extLst>
              <a:ext uri="{28A0092B-C50C-407E-A947-70E740481C1C}">
                <a14:useLocalDpi xmlns:a14="http://schemas.microsoft.com/office/drawing/2010/main" val="0"/>
              </a:ext>
            </a:extLst>
          </a:blip>
          <a:srcRect l="69115" t="90521" b="291"/>
          <a:stretch>
            <a:fillRect/>
          </a:stretch>
        </p:blipFill>
        <p:spPr bwMode="auto">
          <a:xfrm>
            <a:off x="8840788" y="236538"/>
            <a:ext cx="30321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图片 15"/>
          <p:cNvPicPr>
            <a:picLocks noChangeAspect="1"/>
          </p:cNvPicPr>
          <p:nvPr/>
        </p:nvPicPr>
        <p:blipFill>
          <a:blip r:embed="rId29">
            <a:extLst>
              <a:ext uri="{28A0092B-C50C-407E-A947-70E740481C1C}">
                <a14:useLocalDpi xmlns:a14="http://schemas.microsoft.com/office/drawing/2010/main" val="0"/>
              </a:ext>
            </a:extLst>
          </a:blip>
          <a:srcRect l="681" t="69281" r="90521"/>
          <a:stretch>
            <a:fillRect/>
          </a:stretch>
        </p:blipFill>
        <p:spPr bwMode="auto">
          <a:xfrm>
            <a:off x="5365750" y="61913"/>
            <a:ext cx="36496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
          <p:cNvPicPr>
            <a:picLocks noChangeAspect="1"/>
          </p:cNvPicPr>
          <p:nvPr/>
        </p:nvPicPr>
        <p:blipFill>
          <a:blip r:embed="rId29">
            <a:extLst>
              <a:ext uri="{28A0092B-C50C-407E-A947-70E740481C1C}">
                <a14:useLocalDpi xmlns:a14="http://schemas.microsoft.com/office/drawing/2010/main" val="0"/>
              </a:ext>
            </a:extLst>
          </a:blip>
          <a:srcRect l="291" t="69115" r="90521"/>
          <a:stretch>
            <a:fillRect/>
          </a:stretch>
        </p:blipFill>
        <p:spPr bwMode="auto">
          <a:xfrm>
            <a:off x="152400" y="4840288"/>
            <a:ext cx="275113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50"/>
                                        <p:tgtEl>
                                          <p:spTgt spid="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2"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right)">
                                      <p:cBhvr>
                                        <p:cTn id="19" dur="500"/>
                                        <p:tgtEl>
                                          <p:spTgt spid="107"/>
                                        </p:tgtEl>
                                      </p:cBhvr>
                                    </p:animEffect>
                                  </p:childTnLst>
                                </p:cTn>
                              </p:par>
                              <p:par>
                                <p:cTn id="20" presetID="22" presetClass="entr" presetSubtype="1" fill="hold" nodeType="with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wipe(up)">
                                      <p:cBhvr>
                                        <p:cTn id="22" dur="500"/>
                                        <p:tgtEl>
                                          <p:spTgt spid="106"/>
                                        </p:tgtEl>
                                      </p:cBhvr>
                                    </p:animEffect>
                                  </p:childTnLst>
                                </p:cTn>
                              </p:par>
                              <p:par>
                                <p:cTn id="23" presetID="22" presetClass="entr" presetSubtype="4"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wipe(down)">
                                      <p:cBhvr>
                                        <p:cTn id="25" dur="500"/>
                                        <p:tgtEl>
                                          <p:spTgt spid="104"/>
                                        </p:tgtEl>
                                      </p:cBhvr>
                                    </p:animEffect>
                                  </p:childTnLst>
                                </p:cTn>
                              </p:par>
                              <p:par>
                                <p:cTn id="26" presetID="22" presetClass="entr" presetSubtype="4" fill="hold" nodeType="with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wipe(down)">
                                      <p:cBhvr>
                                        <p:cTn id="2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pic>
        <p:nvPicPr>
          <p:cNvPr id="10243"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a:xfrm>
            <a:off x="0" y="0"/>
            <a:ext cx="9144000" cy="5221288"/>
          </a:xfrm>
        </p:spPr>
      </p:pic>
      <p:sp>
        <p:nvSpPr>
          <p:cNvPr id="5" name="Rectangle 4"/>
          <p:cNvSpPr/>
          <p:nvPr/>
        </p:nvSpPr>
        <p:spPr>
          <a:xfrm>
            <a:off x="2667000" y="808335"/>
            <a:ext cx="3531736" cy="923330"/>
          </a:xfrm>
          <a:prstGeom prst="rect">
            <a:avLst/>
          </a:prstGeom>
          <a:noFill/>
        </p:spPr>
        <p:txBody>
          <a:bodyPr spcFirstLastPara="1" wrap="none">
            <a:prstTxWarp prst="textArchUp">
              <a:avLst/>
            </a:prstTxWarp>
            <a:spAutoFit/>
          </a:bodyPr>
          <a:lstStyle/>
          <a:p>
            <a:pPr algn="ctr">
              <a:defRPr/>
            </a:pPr>
            <a:r>
              <a:rPr lang="en-US" sz="5400" b="1" dirty="0" err="1">
                <a:ln w="6600">
                  <a:solidFill>
                    <a:schemeClr val="accent2"/>
                  </a:solidFill>
                  <a:prstDash val="solid"/>
                </a:ln>
                <a:solidFill>
                  <a:srgbClr val="FFFFFF"/>
                </a:solidFill>
                <a:effectLst>
                  <a:outerShdw dist="38100" dir="2700000" algn="tl" rotWithShape="0">
                    <a:schemeClr val="accent2"/>
                  </a:outerShdw>
                </a:effectLst>
              </a:rPr>
              <a:t>Khám</a:t>
            </a:r>
            <a:r>
              <a:rPr lang="en-US" sz="5400" b="1" dirty="0">
                <a:ln w="6600">
                  <a:solidFill>
                    <a:schemeClr val="accent2"/>
                  </a:solidFill>
                  <a:prstDash val="solid"/>
                </a:ln>
                <a:solidFill>
                  <a:srgbClr val="FFFFFF"/>
                </a:solidFill>
                <a:effectLst>
                  <a:outerShdw dist="38100" dir="2700000" algn="tl" rotWithShape="0">
                    <a:schemeClr val="accent2"/>
                  </a:outerShdw>
                </a:effectLst>
              </a:rPr>
              <a:t> </a:t>
            </a:r>
            <a:r>
              <a:rPr lang="en-US" sz="5400" b="1" dirty="0" err="1">
                <a:ln w="6600">
                  <a:solidFill>
                    <a:schemeClr val="accent2"/>
                  </a:solidFill>
                  <a:prstDash val="solid"/>
                </a:ln>
                <a:solidFill>
                  <a:srgbClr val="FFFFFF"/>
                </a:solidFill>
                <a:effectLst>
                  <a:outerShdw dist="38100" dir="2700000" algn="tl" rotWithShape="0">
                    <a:schemeClr val="accent2"/>
                  </a:outerShdw>
                </a:effectLst>
              </a:rPr>
              <a:t>phá</a:t>
            </a: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5"/>
          <p:cNvPicPr>
            <a:picLocks noChangeAspect="1"/>
          </p:cNvPicPr>
          <p:nvPr/>
        </p:nvPicPr>
        <p:blipFill rotWithShape="1">
          <a:blip r:embed="rId1" cstate="print">
            <a:duotone>
              <a:prstClr val="black"/>
              <a:schemeClr val="accent4">
                <a:tint val="45000"/>
                <a:satMod val="400000"/>
              </a:schemeClr>
            </a:duotone>
            <a:extLst>
              <a:ext uri="{28A0092B-C50C-407E-A947-70E740481C1C}">
                <a14:useLocalDpi xmlns:a14="http://schemas.microsoft.com/office/drawing/2010/main" val="0"/>
              </a:ext>
            </a:extLst>
          </a:blip>
          <a:srcRect b="76841"/>
          <a:stretch>
            <a:fillRect/>
          </a:stretch>
        </p:blipFill>
        <p:spPr>
          <a:xfrm>
            <a:off x="-685799" y="-171450"/>
            <a:ext cx="11811000" cy="3483816"/>
          </a:xfrm>
          <a:prstGeom prst="rect">
            <a:avLst/>
          </a:prstGeom>
        </p:spPr>
      </p:pic>
      <p:pic>
        <p:nvPicPr>
          <p:cNvPr id="11" name="图片 5"/>
          <p:cNvPicPr>
            <a:picLocks noChangeAspect="1"/>
          </p:cNvPicPr>
          <p:nvPr/>
        </p:nvPicPr>
        <p:blipFill rotWithShape="1">
          <a:blip r:embed="rId1" cstate="print">
            <a:duotone>
              <a:prstClr val="black"/>
              <a:srgbClr val="A9F090">
                <a:tint val="45000"/>
                <a:satMod val="400000"/>
              </a:srgbClr>
            </a:duotone>
            <a:extLst>
              <a:ext uri="{28A0092B-C50C-407E-A947-70E740481C1C}">
                <a14:useLocalDpi xmlns:a14="http://schemas.microsoft.com/office/drawing/2010/main" val="0"/>
              </a:ext>
            </a:extLst>
          </a:blip>
          <a:srcRect b="76841"/>
          <a:stretch>
            <a:fillRect/>
          </a:stretch>
        </p:blipFill>
        <p:spPr>
          <a:xfrm>
            <a:off x="-685799" y="2906020"/>
            <a:ext cx="11811000" cy="3483816"/>
          </a:xfrm>
          <a:prstGeom prst="rect">
            <a:avLst/>
          </a:prstGeom>
        </p:spPr>
      </p:pic>
      <p:grpSp>
        <p:nvGrpSpPr>
          <p:cNvPr id="14" name="Group 13"/>
          <p:cNvGrpSpPr/>
          <p:nvPr/>
        </p:nvGrpSpPr>
        <p:grpSpPr>
          <a:xfrm>
            <a:off x="243214" y="457201"/>
            <a:ext cx="8519785" cy="4027291"/>
            <a:chOff x="2398400" y="-289948"/>
            <a:chExt cx="7279940" cy="6750770"/>
          </a:xfrm>
          <a:effectLst>
            <a:outerShdw blurRad="50800" dist="38100" dir="8100000" algn="tr" rotWithShape="0">
              <a:prstClr val="black">
                <a:alpha val="40000"/>
              </a:prstClr>
            </a:outerShdw>
          </a:effectLst>
        </p:grpSpPr>
        <p:pic>
          <p:nvPicPr>
            <p:cNvPr id="16" name="Graphic 34"/>
            <p:cNvPicPr>
              <a:picLocks noChangeAspect="1"/>
            </p:cNvPicPr>
            <p:nvPr/>
          </p:nvPicPr>
          <p:blipFill>
            <a:blip r:embed="rId2" cstate="screen">
              <a:duotone>
                <a:prstClr val="black"/>
                <a:srgbClr val="FFFFCC">
                  <a:tint val="45000"/>
                  <a:satMod val="400000"/>
                </a:srgbClr>
              </a:duotone>
              <a:extLst>
                <a:ext uri="{28A0092B-C50C-407E-A947-70E740481C1C}">
                  <a14:useLocalDpi xmlns:a14="http://schemas.microsoft.com/office/drawing/2010/main" val="0"/>
                </a:ext>
              </a:extLst>
            </a:blip>
            <a:srcRect/>
            <a:stretch>
              <a:fillRect/>
            </a:stretch>
          </p:blipFill>
          <p:spPr>
            <a:xfrm>
              <a:off x="2606104" y="-289948"/>
              <a:ext cx="7072236" cy="6750770"/>
            </a:xfrm>
            <a:prstGeom prst="rect">
              <a:avLst/>
            </a:prstGeom>
          </p:spPr>
        </p:pic>
        <p:pic>
          <p:nvPicPr>
            <p:cNvPr id="17" name="Graphic 3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9188380">
              <a:off x="2398400" y="348022"/>
              <a:ext cx="673623" cy="1834123"/>
            </a:xfrm>
            <a:prstGeom prst="rect">
              <a:avLst/>
            </a:prstGeom>
          </p:spPr>
        </p:pic>
      </p:grpSp>
      <p:sp>
        <p:nvSpPr>
          <p:cNvPr id="58372" name="Text Box 4"/>
          <p:cNvSpPr txBox="1">
            <a:spLocks noChangeArrowheads="1"/>
          </p:cNvSpPr>
          <p:nvPr/>
        </p:nvSpPr>
        <p:spPr bwMode="auto">
          <a:xfrm>
            <a:off x="2057400" y="1818256"/>
            <a:ext cx="5638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dirty="0" err="1" smtClean="0">
                <a:solidFill>
                  <a:srgbClr val="0000FF"/>
                </a:solidFill>
                <a:latin typeface="Times New Roman" panose="02020603050405020304" pitchFamily="18" charset="0"/>
                <a:cs typeface="Times New Roman" panose="02020603050405020304" pitchFamily="18" charset="0"/>
              </a:rPr>
              <a:t>Vùng</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công</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nghiệp</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phát</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triển</a:t>
            </a:r>
            <a:r>
              <a:rPr lang="en-US" altLang="vi-VN" sz="2800" b="1" dirty="0" smtClean="0">
                <a:solidFill>
                  <a:srgbClr val="0000FF"/>
                </a:solidFill>
                <a:latin typeface="Times New Roman" panose="02020603050405020304" pitchFamily="18" charset="0"/>
                <a:cs typeface="Times New Roman" panose="02020603050405020304" pitchFamily="18" charset="0"/>
              </a:rPr>
              <a:t> </a:t>
            </a:r>
            <a:endParaRPr lang="en-US" altLang="vi-VN" sz="2800" b="1" dirty="0" smtClean="0">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vi-VN" sz="2800" b="1" dirty="0" err="1" smtClean="0">
                <a:solidFill>
                  <a:srgbClr val="0000FF"/>
                </a:solidFill>
                <a:latin typeface="Times New Roman" panose="02020603050405020304" pitchFamily="18" charset="0"/>
                <a:cs typeface="Times New Roman" panose="02020603050405020304" pitchFamily="18" charset="0"/>
              </a:rPr>
              <a:t>mạnh</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nhất</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nước</a:t>
            </a:r>
            <a:r>
              <a:rPr lang="en-US" altLang="vi-VN" sz="2800" b="1" dirty="0" smtClean="0">
                <a:solidFill>
                  <a:srgbClr val="0000FF"/>
                </a:solidFill>
                <a:latin typeface="Times New Roman" panose="02020603050405020304" pitchFamily="18" charset="0"/>
                <a:cs typeface="Times New Roman" panose="02020603050405020304" pitchFamily="18" charset="0"/>
              </a:rPr>
              <a:t> ta</a:t>
            </a:r>
            <a:endParaRPr lang="en-US" altLang="vi-VN" sz="2500" b="1" dirty="0">
              <a:solidFill>
                <a:srgbClr val="0000FF"/>
              </a:solidFill>
              <a:latin typeface="Times New Roman" panose="02020603050405020304" pitchFamily="18" charset="0"/>
              <a:cs typeface="Times New Roman" panose="02020603050405020304" pitchFamily="18" charset="0"/>
            </a:endParaRPr>
          </a:p>
        </p:txBody>
      </p:sp>
      <p:pic>
        <p:nvPicPr>
          <p:cNvPr id="11271" name="图片 9"/>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67575" y="2959100"/>
            <a:ext cx="23034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2314575" y="783786"/>
            <a:ext cx="495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000" b="1" dirty="0" smtClean="0">
                <a:solidFill>
                  <a:srgbClr val="FF0000"/>
                </a:solidFill>
                <a:latin typeface="Times New Roman" panose="02020603050405020304" pitchFamily="18" charset="0"/>
                <a:cs typeface="Times New Roman" panose="02020603050405020304" pitchFamily="18" charset="0"/>
              </a:rPr>
              <a:t>HOẠT ĐỘNG 3</a:t>
            </a:r>
            <a:endParaRPr lang="en-US" altLang="vi-VN"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
        <p:nvSpPr>
          <p:cNvPr id="16387" name="Text Box 4"/>
          <p:cNvSpPr txBox="1">
            <a:spLocks noChangeArrowheads="1"/>
          </p:cNvSpPr>
          <p:nvPr/>
        </p:nvSpPr>
        <p:spPr bwMode="auto">
          <a:xfrm>
            <a:off x="381000" y="857250"/>
            <a:ext cx="2743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1800">
              <a:latin typeface="Tahoma" panose="020B0604030504040204" pitchFamily="34" charset="0"/>
            </a:endParaRPr>
          </a:p>
        </p:txBody>
      </p:sp>
      <p:sp>
        <p:nvSpPr>
          <p:cNvPr id="93195" name="Text Box 11"/>
          <p:cNvSpPr txBox="1">
            <a:spLocks noChangeArrowheads="1"/>
          </p:cNvSpPr>
          <p:nvPr/>
        </p:nvSpPr>
        <p:spPr bwMode="auto">
          <a:xfrm>
            <a:off x="228600" y="86626"/>
            <a:ext cx="8077200" cy="430212"/>
          </a:xfrm>
          <a:prstGeom prst="rect">
            <a:avLst/>
          </a:prstGeom>
          <a:noFill/>
          <a:ln w="38100">
            <a:solidFill>
              <a:srgbClr val="0000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b="1" dirty="0" err="1">
                <a:solidFill>
                  <a:srgbClr val="FF0000"/>
                </a:solidFill>
                <a:latin typeface="Times New Roman" panose="02020603050405020304" pitchFamily="18" charset="0"/>
                <a:cs typeface="Times New Roman" panose="02020603050405020304" pitchFamily="18" charset="0"/>
              </a:rPr>
              <a:t>Đọc</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thông</a:t>
            </a:r>
            <a:r>
              <a:rPr lang="en-US" altLang="vi-VN" sz="2200" b="1" dirty="0">
                <a:solidFill>
                  <a:srgbClr val="FF0000"/>
                </a:solidFill>
                <a:latin typeface="Times New Roman" panose="02020603050405020304" pitchFamily="18" charset="0"/>
                <a:cs typeface="Times New Roman" panose="02020603050405020304" pitchFamily="18" charset="0"/>
              </a:rPr>
              <a:t> tin SGK </a:t>
            </a:r>
            <a:r>
              <a:rPr lang="en-US" altLang="vi-VN" sz="2200" b="1" dirty="0" err="1">
                <a:solidFill>
                  <a:srgbClr val="FF0000"/>
                </a:solidFill>
                <a:latin typeface="Times New Roman" panose="02020603050405020304" pitchFamily="18" charset="0"/>
                <a:cs typeface="Times New Roman" panose="02020603050405020304" pitchFamily="18" charset="0"/>
              </a:rPr>
              <a:t>và</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quan</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sát</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các</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hình</a:t>
            </a:r>
            <a:r>
              <a:rPr lang="en-US" altLang="vi-VN" sz="2200" b="1" dirty="0">
                <a:solidFill>
                  <a:srgbClr val="FF0000"/>
                </a:solidFill>
                <a:latin typeface="Times New Roman" panose="02020603050405020304" pitchFamily="18" charset="0"/>
                <a:cs typeface="Times New Roman" panose="02020603050405020304" pitchFamily="18" charset="0"/>
              </a:rPr>
              <a:t> SGK. </a:t>
            </a:r>
            <a:r>
              <a:rPr lang="en-US" altLang="vi-VN" sz="2200" b="1" dirty="0" err="1" smtClean="0">
                <a:solidFill>
                  <a:srgbClr val="FF0000"/>
                </a:solidFill>
                <a:latin typeface="Times New Roman" panose="02020603050405020304" pitchFamily="18" charset="0"/>
                <a:cs typeface="Times New Roman" panose="02020603050405020304" pitchFamily="18" charset="0"/>
              </a:rPr>
              <a:t>Trả</a:t>
            </a:r>
            <a:r>
              <a:rPr lang="en-US" altLang="vi-VN" sz="2200" b="1" dirty="0" smtClean="0">
                <a:solidFill>
                  <a:srgbClr val="FF0000"/>
                </a:solidFill>
                <a:latin typeface="Times New Roman" panose="02020603050405020304" pitchFamily="18" charset="0"/>
                <a:cs typeface="Times New Roman" panose="02020603050405020304" pitchFamily="18" charset="0"/>
              </a:rPr>
              <a:t> </a:t>
            </a:r>
            <a:r>
              <a:rPr lang="en-US" altLang="vi-VN" sz="2200" b="1" dirty="0" err="1" smtClean="0">
                <a:solidFill>
                  <a:srgbClr val="FF0000"/>
                </a:solidFill>
                <a:latin typeface="Times New Roman" panose="02020603050405020304" pitchFamily="18" charset="0"/>
                <a:cs typeface="Times New Roman" panose="02020603050405020304" pitchFamily="18" charset="0"/>
              </a:rPr>
              <a:t>lời</a:t>
            </a:r>
            <a:r>
              <a:rPr lang="en-US" altLang="vi-VN" sz="2200" b="1" dirty="0" smtClean="0">
                <a:solidFill>
                  <a:srgbClr val="FF0000"/>
                </a:solidFill>
                <a:latin typeface="Times New Roman" panose="02020603050405020304" pitchFamily="18" charset="0"/>
                <a:cs typeface="Times New Roman" panose="02020603050405020304" pitchFamily="18" charset="0"/>
              </a:rPr>
              <a:t> </a:t>
            </a:r>
            <a:r>
              <a:rPr lang="en-US" altLang="vi-VN" sz="2200" b="1" dirty="0" err="1" smtClean="0">
                <a:solidFill>
                  <a:srgbClr val="FF0000"/>
                </a:solidFill>
                <a:latin typeface="Times New Roman" panose="02020603050405020304" pitchFamily="18" charset="0"/>
                <a:cs typeface="Times New Roman" panose="02020603050405020304" pitchFamily="18" charset="0"/>
              </a:rPr>
              <a:t>câu</a:t>
            </a:r>
            <a:r>
              <a:rPr lang="en-US" altLang="vi-VN" sz="2200" b="1" dirty="0" smtClean="0">
                <a:solidFill>
                  <a:srgbClr val="FF0000"/>
                </a:solidFill>
                <a:latin typeface="Times New Roman" panose="02020603050405020304" pitchFamily="18" charset="0"/>
                <a:cs typeface="Times New Roman" panose="02020603050405020304" pitchFamily="18" charset="0"/>
              </a:rPr>
              <a:t> </a:t>
            </a:r>
            <a:r>
              <a:rPr lang="en-US" altLang="vi-VN" sz="2200" b="1" dirty="0" err="1" smtClean="0">
                <a:solidFill>
                  <a:srgbClr val="FF0000"/>
                </a:solidFill>
                <a:latin typeface="Times New Roman" panose="02020603050405020304" pitchFamily="18" charset="0"/>
                <a:cs typeface="Times New Roman" panose="02020603050405020304" pitchFamily="18" charset="0"/>
              </a:rPr>
              <a:t>hỏi</a:t>
            </a:r>
            <a:r>
              <a:rPr lang="en-US" altLang="vi-VN" sz="2200" b="1" dirty="0" smtClean="0">
                <a:solidFill>
                  <a:srgbClr val="FF0000"/>
                </a:solidFill>
                <a:latin typeface="Times New Roman" panose="02020603050405020304" pitchFamily="18" charset="0"/>
                <a:cs typeface="Times New Roman" panose="02020603050405020304" pitchFamily="18" charset="0"/>
              </a:rPr>
              <a:t>:</a:t>
            </a:r>
            <a:endParaRPr lang="en-US" altLang="vi-VN" sz="2200" b="1" dirty="0">
              <a:solidFill>
                <a:srgbClr val="FF0000"/>
              </a:solidFill>
              <a:latin typeface="Times New Roman" panose="02020603050405020304" pitchFamily="18" charset="0"/>
              <a:cs typeface="Times New Roman" panose="02020603050405020304" pitchFamily="18" charset="0"/>
            </a:endParaRPr>
          </a:p>
        </p:txBody>
      </p:sp>
      <p:sp>
        <p:nvSpPr>
          <p:cNvPr id="93197" name="Text Box 13"/>
          <p:cNvSpPr txBox="1">
            <a:spLocks noChangeArrowheads="1"/>
          </p:cNvSpPr>
          <p:nvPr/>
        </p:nvSpPr>
        <p:spPr bwMode="auto">
          <a:xfrm>
            <a:off x="466725" y="630238"/>
            <a:ext cx="79248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b="1">
                <a:solidFill>
                  <a:srgbClr val="0000FF"/>
                </a:solidFill>
                <a:latin typeface="Times New Roman" panose="02020603050405020304" pitchFamily="18" charset="0"/>
                <a:cs typeface="Times New Roman" panose="02020603050405020304" pitchFamily="18" charset="0"/>
              </a:rPr>
              <a:t>a) Nêu nguyên nhân làm cho đồng bằng Nam Bộ có ngành công nghiệp phát triển mạnh?</a:t>
            </a:r>
            <a:endParaRPr lang="en-US" altLang="vi-VN" sz="2200" b="1">
              <a:solidFill>
                <a:srgbClr val="0000FF"/>
              </a:solidFill>
              <a:latin typeface="Times New Roman" panose="02020603050405020304" pitchFamily="18" charset="0"/>
              <a:cs typeface="Times New Roman" panose="02020603050405020304" pitchFamily="18" charset="0"/>
            </a:endParaRPr>
          </a:p>
        </p:txBody>
      </p:sp>
      <p:sp>
        <p:nvSpPr>
          <p:cNvPr id="93201" name="Text Box 17"/>
          <p:cNvSpPr txBox="1">
            <a:spLocks noChangeArrowheads="1"/>
          </p:cNvSpPr>
          <p:nvPr/>
        </p:nvSpPr>
        <p:spPr bwMode="auto">
          <a:xfrm>
            <a:off x="457200" y="1497013"/>
            <a:ext cx="7620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b="1">
                <a:solidFill>
                  <a:srgbClr val="0000FF"/>
                </a:solidFill>
                <a:latin typeface="Times New Roman" panose="02020603050405020304" pitchFamily="18" charset="0"/>
                <a:cs typeface="Times New Roman" panose="02020603050405020304" pitchFamily="18" charset="0"/>
              </a:rPr>
              <a:t>b)</a:t>
            </a:r>
            <a:r>
              <a:rPr lang="en-US" altLang="vi-VN" sz="2200" b="1">
                <a:latin typeface="Times New Roman" panose="02020603050405020304" pitchFamily="18" charset="0"/>
                <a:cs typeface="Times New Roman" panose="02020603050405020304" pitchFamily="18" charset="0"/>
              </a:rPr>
              <a:t> </a:t>
            </a:r>
            <a:r>
              <a:rPr lang="en-US" altLang="vi-VN" sz="2200" b="1">
                <a:solidFill>
                  <a:srgbClr val="0000FF"/>
                </a:solidFill>
                <a:latin typeface="Times New Roman" panose="02020603050405020304" pitchFamily="18" charset="0"/>
                <a:cs typeface="Times New Roman" panose="02020603050405020304" pitchFamily="18" charset="0"/>
              </a:rPr>
              <a:t>Kể tên các ngành công nghiệp và sản phẩm nổi tiếng của đồng bằng Nam Bộ?</a:t>
            </a:r>
            <a:endParaRPr lang="en-US" altLang="vi-VN" sz="2200" b="1">
              <a:solidFill>
                <a:srgbClr val="0000FF"/>
              </a:solidFill>
              <a:latin typeface="Times New Roman" panose="02020603050405020304" pitchFamily="18" charset="0"/>
              <a:cs typeface="Times New Roman" panose="02020603050405020304" pitchFamily="18" charset="0"/>
            </a:endParaRPr>
          </a:p>
        </p:txBody>
      </p:sp>
      <p:sp>
        <p:nvSpPr>
          <p:cNvPr id="93207" name="Text Box 23"/>
          <p:cNvSpPr txBox="1">
            <a:spLocks noChangeArrowheads="1"/>
          </p:cNvSpPr>
          <p:nvPr/>
        </p:nvSpPr>
        <p:spPr bwMode="auto">
          <a:xfrm>
            <a:off x="466725" y="2343150"/>
            <a:ext cx="73152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b="1">
                <a:solidFill>
                  <a:srgbClr val="0000FF"/>
                </a:solidFill>
                <a:latin typeface="Times New Roman" panose="02020603050405020304" pitchFamily="18" charset="0"/>
                <a:cs typeface="Times New Roman" panose="02020603050405020304" pitchFamily="18" charset="0"/>
              </a:rPr>
              <a:t>c) Nêu dẫn chứng thể hiện đồng bằng Nam Bộ có công nghiệp phát triển mạnh nhất nước ta?</a:t>
            </a:r>
            <a:endParaRPr lang="en-US" altLang="vi-VN" sz="22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93197"/>
                                        </p:tgtEl>
                                        <p:attrNameLst>
                                          <p:attrName>style.visibility</p:attrName>
                                        </p:attrNameLst>
                                      </p:cBhvr>
                                      <p:to>
                                        <p:strVal val="visible"/>
                                      </p:to>
                                    </p:set>
                                    <p:anim calcmode="lin" valueType="num">
                                      <p:cBhvr>
                                        <p:cTn id="7" dur="500" fill="hold"/>
                                        <p:tgtEl>
                                          <p:spTgt spid="93197"/>
                                        </p:tgtEl>
                                        <p:attrNameLst>
                                          <p:attrName>ppt_w</p:attrName>
                                        </p:attrNameLst>
                                      </p:cBhvr>
                                      <p:tavLst>
                                        <p:tav tm="0">
                                          <p:val>
                                            <p:strVal val="#ppt_w*0.05"/>
                                          </p:val>
                                        </p:tav>
                                        <p:tav tm="100000">
                                          <p:val>
                                            <p:strVal val="#ppt_w"/>
                                          </p:val>
                                        </p:tav>
                                      </p:tavLst>
                                    </p:anim>
                                    <p:anim calcmode="lin" valueType="num">
                                      <p:cBhvr>
                                        <p:cTn id="8" dur="500" fill="hold"/>
                                        <p:tgtEl>
                                          <p:spTgt spid="93197"/>
                                        </p:tgtEl>
                                        <p:attrNameLst>
                                          <p:attrName>ppt_h</p:attrName>
                                        </p:attrNameLst>
                                      </p:cBhvr>
                                      <p:tavLst>
                                        <p:tav tm="0">
                                          <p:val>
                                            <p:strVal val="#ppt_h"/>
                                          </p:val>
                                        </p:tav>
                                        <p:tav tm="100000">
                                          <p:val>
                                            <p:strVal val="#ppt_h"/>
                                          </p:val>
                                        </p:tav>
                                      </p:tavLst>
                                    </p:anim>
                                    <p:anim calcmode="lin" valueType="num">
                                      <p:cBhvr>
                                        <p:cTn id="9" dur="500" fill="hold"/>
                                        <p:tgtEl>
                                          <p:spTgt spid="93197"/>
                                        </p:tgtEl>
                                        <p:attrNameLst>
                                          <p:attrName>ppt_x</p:attrName>
                                        </p:attrNameLst>
                                      </p:cBhvr>
                                      <p:tavLst>
                                        <p:tav tm="0">
                                          <p:val>
                                            <p:strVal val="#ppt_x-.2"/>
                                          </p:val>
                                        </p:tav>
                                        <p:tav tm="100000">
                                          <p:val>
                                            <p:strVal val="#ppt_x"/>
                                          </p:val>
                                        </p:tav>
                                      </p:tavLst>
                                    </p:anim>
                                    <p:anim calcmode="lin" valueType="num">
                                      <p:cBhvr>
                                        <p:cTn id="10" dur="500" fill="hold"/>
                                        <p:tgtEl>
                                          <p:spTgt spid="93197"/>
                                        </p:tgtEl>
                                        <p:attrNameLst>
                                          <p:attrName>ppt_y</p:attrName>
                                        </p:attrNameLst>
                                      </p:cBhvr>
                                      <p:tavLst>
                                        <p:tav tm="0">
                                          <p:val>
                                            <p:strVal val="#ppt_y"/>
                                          </p:val>
                                        </p:tav>
                                        <p:tav tm="100000">
                                          <p:val>
                                            <p:strVal val="#ppt_y"/>
                                          </p:val>
                                        </p:tav>
                                      </p:tavLst>
                                    </p:anim>
                                    <p:animEffect transition="in" filter="fade">
                                      <p:cBhvr>
                                        <p:cTn id="11" dur="500"/>
                                        <p:tgtEl>
                                          <p:spTgt spid="93197"/>
                                        </p:tgtEl>
                                      </p:cBhvr>
                                    </p:animEffect>
                                  </p:childTnLst>
                                </p:cTn>
                              </p:par>
                            </p:childTnLst>
                          </p:cTn>
                        </p:par>
                        <p:par>
                          <p:cTn id="12" fill="hold">
                            <p:stCondLst>
                              <p:cond delay="500"/>
                            </p:stCondLst>
                            <p:childTnLst>
                              <p:par>
                                <p:cTn id="13" presetID="52" presetClass="entr" presetSubtype="0" fill="hold" grpId="0" nodeType="afterEffect">
                                  <p:stCondLst>
                                    <p:cond delay="0"/>
                                  </p:stCondLst>
                                  <p:childTnLst>
                                    <p:set>
                                      <p:cBhvr>
                                        <p:cTn id="14" dur="1" fill="hold">
                                          <p:stCondLst>
                                            <p:cond delay="0"/>
                                          </p:stCondLst>
                                        </p:cTn>
                                        <p:tgtEl>
                                          <p:spTgt spid="93201"/>
                                        </p:tgtEl>
                                        <p:attrNameLst>
                                          <p:attrName>style.visibility</p:attrName>
                                        </p:attrNameLst>
                                      </p:cBhvr>
                                      <p:to>
                                        <p:strVal val="visible"/>
                                      </p:to>
                                    </p:set>
                                    <p:animScale>
                                      <p:cBhvr>
                                        <p:cTn id="15" dur="1000" decel="50000" fill="hold">
                                          <p:stCondLst>
                                            <p:cond delay="0"/>
                                          </p:stCondLst>
                                        </p:cTn>
                                        <p:tgtEl>
                                          <p:spTgt spid="932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93201"/>
                                        </p:tgtEl>
                                        <p:attrNameLst>
                                          <p:attrName>ppt_x</p:attrName>
                                          <p:attrName>ppt_y</p:attrName>
                                        </p:attrNameLst>
                                      </p:cBhvr>
                                    </p:animMotion>
                                    <p:animEffect transition="in" filter="fade">
                                      <p:cBhvr>
                                        <p:cTn id="17" dur="1000"/>
                                        <p:tgtEl>
                                          <p:spTgt spid="93201"/>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93207"/>
                                        </p:tgtEl>
                                        <p:attrNameLst>
                                          <p:attrName>style.visibility</p:attrName>
                                        </p:attrNameLst>
                                      </p:cBhvr>
                                      <p:to>
                                        <p:strVal val="visible"/>
                                      </p:to>
                                    </p:set>
                                    <p:animScale>
                                      <p:cBhvr>
                                        <p:cTn id="21" dur="1000" decel="50000" fill="hold">
                                          <p:stCondLst>
                                            <p:cond delay="0"/>
                                          </p:stCondLst>
                                        </p:cTn>
                                        <p:tgtEl>
                                          <p:spTgt spid="932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3207"/>
                                        </p:tgtEl>
                                        <p:attrNameLst>
                                          <p:attrName>ppt_x</p:attrName>
                                          <p:attrName>ppt_y</p:attrName>
                                        </p:attrNameLst>
                                      </p:cBhvr>
                                    </p:animMotion>
                                    <p:animEffect transition="in" filter="fade">
                                      <p:cBhvr>
                                        <p:cTn id="23" dur="1000"/>
                                        <p:tgtEl>
                                          <p:spTgt spid="9320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3195"/>
                                        </p:tgtEl>
                                        <p:attrNameLst>
                                          <p:attrName>style.visibility</p:attrName>
                                        </p:attrNameLst>
                                      </p:cBhvr>
                                      <p:to>
                                        <p:strVal val="visible"/>
                                      </p:to>
                                    </p:set>
                                    <p:anim calcmode="lin" valueType="num">
                                      <p:cBhvr additive="base">
                                        <p:cTn id="28" dur="500" fill="hold"/>
                                        <p:tgtEl>
                                          <p:spTgt spid="93195"/>
                                        </p:tgtEl>
                                        <p:attrNameLst>
                                          <p:attrName>ppt_x</p:attrName>
                                        </p:attrNameLst>
                                      </p:cBhvr>
                                      <p:tavLst>
                                        <p:tav tm="0">
                                          <p:val>
                                            <p:strVal val="#ppt_x"/>
                                          </p:val>
                                        </p:tav>
                                        <p:tav tm="100000">
                                          <p:val>
                                            <p:strVal val="#ppt_x"/>
                                          </p:val>
                                        </p:tav>
                                      </p:tavLst>
                                    </p:anim>
                                    <p:anim calcmode="lin" valueType="num">
                                      <p:cBhvr additive="base">
                                        <p:cTn id="29" dur="500" fill="hold"/>
                                        <p:tgtEl>
                                          <p:spTgt spid="93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5" grpId="0" animBg="1"/>
      <p:bldP spid="93197" grpId="0"/>
      <p:bldP spid="93201" grpId="0"/>
      <p:bldP spid="932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4"/>
          <p:cNvGraphicFramePr>
            <a:graphicFrameLocks noGrp="1" noChangeAspect="1"/>
          </p:cNvGraphicFramePr>
          <p:nvPr>
            <p:ph sz="quarter" idx="2"/>
          </p:nvPr>
        </p:nvGraphicFramePr>
        <p:xfrm>
          <a:off x="4648200" y="1200150"/>
          <a:ext cx="4035425" cy="1641475"/>
        </p:xfrm>
        <a:graphic>
          <a:graphicData uri="http://schemas.openxmlformats.org/presentationml/2006/ole">
            <mc:AlternateContent xmlns:mc="http://schemas.openxmlformats.org/markup-compatibility/2006">
              <mc:Choice xmlns:v="urn:schemas-microsoft-com:vml" Requires="v">
                <p:oleObj spid="_x0000_s18445" name="Chart" r:id="rId1" imgW="3598545" imgH="1955800" progId="MSGraph.Chart.8">
                  <p:embed followColorScheme="full"/>
                </p:oleObj>
              </mc:Choice>
              <mc:Fallback>
                <p:oleObj name="Chart" r:id="rId1" imgW="3598545" imgH="1955800" progId="MSGraph.Chart.8">
                  <p:embed followColorScheme="full"/>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00150"/>
                        <a:ext cx="4035425" cy="164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13670" name="Picture 6" descr="IMG0216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45720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671" name="Picture 7" descr="CAE70L6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Picture 8" descr="IMG0217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71750"/>
            <a:ext cx="4495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3" name="Picture 9" descr="CAMFOPA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571750"/>
            <a:ext cx="44196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4" name="Text Box 10"/>
          <p:cNvSpPr txBox="1">
            <a:spLocks noChangeArrowheads="1"/>
          </p:cNvSpPr>
          <p:nvPr/>
        </p:nvSpPr>
        <p:spPr bwMode="auto">
          <a:xfrm>
            <a:off x="1905000" y="2190750"/>
            <a:ext cx="5791200"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000" b="1">
                <a:solidFill>
                  <a:srgbClr val="0000FF"/>
                </a:solidFill>
                <a:latin typeface="Times New Roman" panose="02020603050405020304" pitchFamily="18" charset="0"/>
              </a:rPr>
              <a:t>Sản xuất linh kiện máy tính điện tử</a:t>
            </a:r>
            <a:endParaRPr lang="en-US" altLang="vi-VN" sz="2000" b="1">
              <a:solidFill>
                <a:srgbClr val="0000FF"/>
              </a:solidFill>
              <a:latin typeface="Times New Roman" panose="02020603050405020304" pitchFamily="18" charset="0"/>
            </a:endParaRPr>
          </a:p>
        </p:txBody>
      </p:sp>
      <p:sp>
        <p:nvSpPr>
          <p:cNvPr id="113676" name="Text Box 12"/>
          <p:cNvSpPr txBox="1">
            <a:spLocks noChangeArrowheads="1"/>
          </p:cNvSpPr>
          <p:nvPr/>
        </p:nvSpPr>
        <p:spPr bwMode="auto">
          <a:xfrm>
            <a:off x="2438400" y="4754563"/>
            <a:ext cx="52578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200">
                <a:solidFill>
                  <a:srgbClr val="CE1502"/>
                </a:solidFill>
                <a:latin typeface="Times New Roman" panose="02020603050405020304" pitchFamily="18" charset="0"/>
              </a:rPr>
              <a:t>  </a:t>
            </a:r>
            <a:r>
              <a:rPr lang="en-US" altLang="vi-VN" sz="2200" b="1">
                <a:solidFill>
                  <a:srgbClr val="0000FF"/>
                </a:solidFill>
                <a:latin typeface="Times New Roman" panose="02020603050405020304" pitchFamily="18" charset="0"/>
              </a:rPr>
              <a:t>Dây chuyền sản xuất bột ngọt</a:t>
            </a:r>
            <a:endParaRPr lang="en-US" altLang="vi-VN" sz="22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13670"/>
                                        </p:tgtEl>
                                        <p:attrNameLst>
                                          <p:attrName>style.visibility</p:attrName>
                                        </p:attrNameLst>
                                      </p:cBhvr>
                                      <p:to>
                                        <p:strVal val="visible"/>
                                      </p:to>
                                    </p:set>
                                    <p:animEffect transition="in" filter="wheel(4)">
                                      <p:cBhvr>
                                        <p:cTn id="7" dur="2000"/>
                                        <p:tgtEl>
                                          <p:spTgt spid="113670"/>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13671"/>
                                        </p:tgtEl>
                                        <p:attrNameLst>
                                          <p:attrName>style.visibility</p:attrName>
                                        </p:attrNameLst>
                                      </p:cBhvr>
                                      <p:to>
                                        <p:strVal val="visible"/>
                                      </p:to>
                                    </p:set>
                                    <p:animEffect transition="in" filter="wheel(4)">
                                      <p:cBhvr>
                                        <p:cTn id="11" dur="2000"/>
                                        <p:tgtEl>
                                          <p:spTgt spid="113671"/>
                                        </p:tgtEl>
                                      </p:cBhvr>
                                    </p:animEffect>
                                  </p:childTnLst>
                                </p:cTn>
                              </p:par>
                            </p:childTnLst>
                          </p:cTn>
                        </p:par>
                        <p:par>
                          <p:cTn id="12" fill="hold">
                            <p:stCondLst>
                              <p:cond delay="4000"/>
                            </p:stCondLst>
                            <p:childTnLst>
                              <p:par>
                                <p:cTn id="13" presetID="24" presetClass="entr" presetSubtype="0" fill="hold" grpId="0" nodeType="afterEffect">
                                  <p:stCondLst>
                                    <p:cond delay="0"/>
                                  </p:stCondLst>
                                  <p:childTnLst>
                                    <p:set>
                                      <p:cBhvr>
                                        <p:cTn id="14" dur="1" fill="hold">
                                          <p:stCondLst>
                                            <p:cond delay="0"/>
                                          </p:stCondLst>
                                        </p:cTn>
                                        <p:tgtEl>
                                          <p:spTgt spid="113674"/>
                                        </p:tgtEl>
                                        <p:attrNameLst>
                                          <p:attrName>style.visibility</p:attrName>
                                        </p:attrNameLst>
                                      </p:cBhvr>
                                      <p:to>
                                        <p:strVal val="visible"/>
                                      </p:to>
                                    </p:set>
                                    <p:anim to="" calcmode="lin" valueType="num">
                                      <p:cBhvr>
                                        <p:cTn id="15" dur="1" fill="hold"/>
                                        <p:tgtEl>
                                          <p:spTgt spid="113674"/>
                                        </p:tgtEl>
                                      </p:cBhvr>
                                    </p:anim>
                                  </p:childTnLst>
                                </p:cTn>
                              </p:par>
                            </p:childTnLst>
                          </p:cTn>
                        </p:par>
                        <p:par>
                          <p:cTn id="16" fill="hold">
                            <p:stCondLst>
                              <p:cond delay="4000"/>
                            </p:stCondLst>
                            <p:childTnLst>
                              <p:par>
                                <p:cTn id="17" presetID="21" presetClass="entr" presetSubtype="4" fill="hold" nodeType="afterEffect">
                                  <p:stCondLst>
                                    <p:cond delay="0"/>
                                  </p:stCondLst>
                                  <p:childTnLst>
                                    <p:set>
                                      <p:cBhvr>
                                        <p:cTn id="18" dur="1" fill="hold">
                                          <p:stCondLst>
                                            <p:cond delay="0"/>
                                          </p:stCondLst>
                                        </p:cTn>
                                        <p:tgtEl>
                                          <p:spTgt spid="113672"/>
                                        </p:tgtEl>
                                        <p:attrNameLst>
                                          <p:attrName>style.visibility</p:attrName>
                                        </p:attrNameLst>
                                      </p:cBhvr>
                                      <p:to>
                                        <p:strVal val="visible"/>
                                      </p:to>
                                    </p:set>
                                    <p:animEffect transition="in" filter="wheel(4)">
                                      <p:cBhvr>
                                        <p:cTn id="19" dur="2000"/>
                                        <p:tgtEl>
                                          <p:spTgt spid="113672"/>
                                        </p:tgtEl>
                                      </p:cBhvr>
                                    </p:animEffect>
                                  </p:childTnLst>
                                </p:cTn>
                              </p:par>
                            </p:childTnLst>
                          </p:cTn>
                        </p:par>
                        <p:par>
                          <p:cTn id="20" fill="hold">
                            <p:stCondLst>
                              <p:cond delay="6000"/>
                            </p:stCondLst>
                            <p:childTnLst>
                              <p:par>
                                <p:cTn id="21" presetID="21" presetClass="entr" presetSubtype="4" fill="hold" nodeType="afterEffect">
                                  <p:stCondLst>
                                    <p:cond delay="0"/>
                                  </p:stCondLst>
                                  <p:childTnLst>
                                    <p:set>
                                      <p:cBhvr>
                                        <p:cTn id="22" dur="1" fill="hold">
                                          <p:stCondLst>
                                            <p:cond delay="0"/>
                                          </p:stCondLst>
                                        </p:cTn>
                                        <p:tgtEl>
                                          <p:spTgt spid="113673"/>
                                        </p:tgtEl>
                                        <p:attrNameLst>
                                          <p:attrName>style.visibility</p:attrName>
                                        </p:attrNameLst>
                                      </p:cBhvr>
                                      <p:to>
                                        <p:strVal val="visible"/>
                                      </p:to>
                                    </p:set>
                                    <p:animEffect transition="in" filter="wheel(4)">
                                      <p:cBhvr>
                                        <p:cTn id="23" dur="2000"/>
                                        <p:tgtEl>
                                          <p:spTgt spid="113673"/>
                                        </p:tgtEl>
                                      </p:cBhvr>
                                    </p:animEffect>
                                  </p:childTnLst>
                                </p:cTn>
                              </p:par>
                            </p:childTnLst>
                          </p:cTn>
                        </p:par>
                        <p:par>
                          <p:cTn id="24" fill="hold">
                            <p:stCondLst>
                              <p:cond delay="8000"/>
                            </p:stCondLst>
                            <p:childTnLst>
                              <p:par>
                                <p:cTn id="25" presetID="37" presetClass="entr" presetSubtype="0" fill="hold" grpId="0" nodeType="afterEffect">
                                  <p:stCondLst>
                                    <p:cond delay="0"/>
                                  </p:stCondLst>
                                  <p:childTnLst>
                                    <p:set>
                                      <p:cBhvr>
                                        <p:cTn id="26" dur="1" fill="hold">
                                          <p:stCondLst>
                                            <p:cond delay="0"/>
                                          </p:stCondLst>
                                        </p:cTn>
                                        <p:tgtEl>
                                          <p:spTgt spid="113676"/>
                                        </p:tgtEl>
                                        <p:attrNameLst>
                                          <p:attrName>style.visibility</p:attrName>
                                        </p:attrNameLst>
                                      </p:cBhvr>
                                      <p:to>
                                        <p:strVal val="visible"/>
                                      </p:to>
                                    </p:set>
                                    <p:animEffect transition="in" filter="fade">
                                      <p:cBhvr>
                                        <p:cTn id="27" dur="1000"/>
                                        <p:tgtEl>
                                          <p:spTgt spid="113676"/>
                                        </p:tgtEl>
                                      </p:cBhvr>
                                    </p:animEffect>
                                    <p:anim calcmode="lin" valueType="num">
                                      <p:cBhvr>
                                        <p:cTn id="28" dur="1000" fill="hold"/>
                                        <p:tgtEl>
                                          <p:spTgt spid="113676"/>
                                        </p:tgtEl>
                                        <p:attrNameLst>
                                          <p:attrName>ppt_x</p:attrName>
                                        </p:attrNameLst>
                                      </p:cBhvr>
                                      <p:tavLst>
                                        <p:tav tm="0">
                                          <p:val>
                                            <p:strVal val="#ppt_x"/>
                                          </p:val>
                                        </p:tav>
                                        <p:tav tm="100000">
                                          <p:val>
                                            <p:strVal val="#ppt_x"/>
                                          </p:val>
                                        </p:tav>
                                      </p:tavLst>
                                    </p:anim>
                                    <p:anim calcmode="lin" valueType="num">
                                      <p:cBhvr>
                                        <p:cTn id="29" dur="900" decel="100000" fill="hold"/>
                                        <p:tgtEl>
                                          <p:spTgt spid="11367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36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p:bldP spid="1136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2057400" y="4754563"/>
            <a:ext cx="53340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200" b="1">
                <a:solidFill>
                  <a:srgbClr val="0000FF"/>
                </a:solidFill>
                <a:latin typeface="Times New Roman" panose="02020603050405020304" pitchFamily="18" charset="0"/>
              </a:rPr>
              <a:t>Chế biến hạt điều xuất khẩu</a:t>
            </a:r>
            <a:endParaRPr lang="en-US" altLang="vi-VN" sz="22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Text Box 5"/>
          <p:cNvSpPr txBox="1">
            <a:spLocks noChangeArrowheads="1"/>
          </p:cNvSpPr>
          <p:nvPr/>
        </p:nvSpPr>
        <p:spPr bwMode="auto">
          <a:xfrm>
            <a:off x="457200" y="3086100"/>
            <a:ext cx="38862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200" b="1">
                <a:solidFill>
                  <a:srgbClr val="CE1502"/>
                </a:solidFill>
                <a:latin typeface="Times New Roman" panose="02020603050405020304" pitchFamily="18" charset="0"/>
              </a:rPr>
              <a:t>Phân xưởng cán đồng</a:t>
            </a:r>
            <a:endParaRPr lang="en-US" altLang="vi-VN" sz="2200" b="1">
              <a:solidFill>
                <a:srgbClr val="CE1502"/>
              </a:solidFill>
              <a:latin typeface="Times New Roman" panose="02020603050405020304" pitchFamily="18" charset="0"/>
            </a:endParaRPr>
          </a:p>
        </p:txBody>
      </p:sp>
      <p:graphicFrame>
        <p:nvGraphicFramePr>
          <p:cNvPr id="102406" name="Object 6"/>
          <p:cNvGraphicFramePr>
            <a:graphicFrameLocks noChangeAspect="1"/>
          </p:cNvGraphicFramePr>
          <p:nvPr/>
        </p:nvGraphicFramePr>
        <p:xfrm>
          <a:off x="4800600" y="2536825"/>
          <a:ext cx="4343400" cy="2606675"/>
        </p:xfrm>
        <a:graphic>
          <a:graphicData uri="http://schemas.openxmlformats.org/presentationml/2006/ole">
            <mc:AlternateContent xmlns:mc="http://schemas.openxmlformats.org/markup-compatibility/2006">
              <mc:Choice xmlns:v="urn:schemas-microsoft-com:vml" Requires="v">
                <p:oleObj spid="_x0000_s22537" name="Image" r:id="rId1" imgW="2794000" imgH="2235200" progId="Photoshop.Image.12">
                  <p:embed/>
                </p:oleObj>
              </mc:Choice>
              <mc:Fallback>
                <p:oleObj name="Image" r:id="rId1" imgW="2794000" imgH="2235200" progId="Photoshop.Image.12">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36825"/>
                        <a:ext cx="43434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408" name="Picture 8" descr="dPEcwMs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674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blinds(horizontal)">
                                      <p:cBhvr>
                                        <p:cTn id="7" dur="500"/>
                                        <p:tgtEl>
                                          <p:spTgt spid="102408"/>
                                        </p:tgtEl>
                                      </p:cBhvr>
                                    </p:animEffect>
                                  </p:childTnLst>
                                </p:cTn>
                              </p:par>
                              <p:par>
                                <p:cTn id="8" presetID="3" presetClass="entr" presetSubtype="10" fill="hold" nodeType="withEffect">
                                  <p:stCondLst>
                                    <p:cond delay="0"/>
                                  </p:stCondLst>
                                  <p:childTnLst>
                                    <p:set>
                                      <p:cBhvr>
                                        <p:cTn id="9" dur="1" fill="hold">
                                          <p:stCondLst>
                                            <p:cond delay="0"/>
                                          </p:stCondLst>
                                        </p:cTn>
                                        <p:tgtEl>
                                          <p:spTgt spid="102406"/>
                                        </p:tgtEl>
                                        <p:attrNameLst>
                                          <p:attrName>style.visibility</p:attrName>
                                        </p:attrNameLst>
                                      </p:cBhvr>
                                      <p:to>
                                        <p:strVal val="visible"/>
                                      </p:to>
                                    </p:set>
                                    <p:animEffect transition="in" filter="blinds(horizontal)">
                                      <p:cBhvr>
                                        <p:cTn id="10" dur="500"/>
                                        <p:tgtEl>
                                          <p:spTgt spid="10240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2405"/>
                                        </p:tgtEl>
                                        <p:attrNameLst>
                                          <p:attrName>style.visibility</p:attrName>
                                        </p:attrNameLst>
                                      </p:cBhvr>
                                      <p:to>
                                        <p:strVal val="visible"/>
                                      </p:to>
                                    </p:set>
                                    <p:animEffect transition="in" filter="blinds(horizontal)">
                                      <p:cBhvr>
                                        <p:cTn id="13"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144998[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43400" y="2652713"/>
            <a:ext cx="4800600"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5"/>
          <p:cNvSpPr txBox="1">
            <a:spLocks noChangeArrowheads="1"/>
          </p:cNvSpPr>
          <p:nvPr/>
        </p:nvSpPr>
        <p:spPr bwMode="auto">
          <a:xfrm>
            <a:off x="0" y="3143250"/>
            <a:ext cx="41148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200" b="1">
                <a:solidFill>
                  <a:srgbClr val="CE1502"/>
                </a:solidFill>
                <a:latin typeface="Times New Roman" panose="02020603050405020304" pitchFamily="18" charset="0"/>
              </a:rPr>
              <a:t>Nhà máy đạm Phú Mĩ</a:t>
            </a:r>
            <a:endParaRPr lang="en-US" altLang="vi-VN" sz="2200" b="1">
              <a:solidFill>
                <a:srgbClr val="CE1502"/>
              </a:solidFill>
              <a:latin typeface="Times New Roman" panose="02020603050405020304" pitchFamily="18" charset="0"/>
            </a:endParaRPr>
          </a:p>
        </p:txBody>
      </p:sp>
      <p:pic>
        <p:nvPicPr>
          <p:cNvPr id="24580" name="Picture 7" descr="b5b39ee7208f0972e273bfe8dce2bd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864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16820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295400" y="228600"/>
            <a:ext cx="6934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800">
              <a:latin typeface="Tahoma" panose="020B0604030504040204" pitchFamily="34" charset="0"/>
            </a:endParaRPr>
          </a:p>
        </p:txBody>
      </p:sp>
      <p:sp>
        <p:nvSpPr>
          <p:cNvPr id="28675" name="Text Box 6"/>
          <p:cNvSpPr txBox="1">
            <a:spLocks noChangeArrowheads="1"/>
          </p:cNvSpPr>
          <p:nvPr/>
        </p:nvSpPr>
        <p:spPr bwMode="auto">
          <a:xfrm>
            <a:off x="457200" y="742950"/>
            <a:ext cx="1600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800">
              <a:latin typeface="Tahoma" panose="020B0604030504040204" pitchFamily="34" charset="0"/>
            </a:endParaRPr>
          </a:p>
        </p:txBody>
      </p:sp>
      <p:sp>
        <p:nvSpPr>
          <p:cNvPr id="28676" name="Text Box 8"/>
          <p:cNvSpPr txBox="1">
            <a:spLocks noChangeArrowheads="1"/>
          </p:cNvSpPr>
          <p:nvPr/>
        </p:nvSpPr>
        <p:spPr bwMode="auto">
          <a:xfrm>
            <a:off x="1828800" y="914400"/>
            <a:ext cx="6934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800">
              <a:latin typeface="Tahoma" panose="020B0604030504040204" pitchFamily="34" charset="0"/>
            </a:endParaRPr>
          </a:p>
        </p:txBody>
      </p:sp>
      <p:sp>
        <p:nvSpPr>
          <p:cNvPr id="107533" name="Text Box 13"/>
          <p:cNvSpPr txBox="1">
            <a:spLocks noChangeArrowheads="1"/>
          </p:cNvSpPr>
          <p:nvPr/>
        </p:nvSpPr>
        <p:spPr bwMode="auto">
          <a:xfrm>
            <a:off x="381000" y="581025"/>
            <a:ext cx="80772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000" b="1">
                <a:solidFill>
                  <a:srgbClr val="000000"/>
                </a:solidFill>
                <a:latin typeface="Times New Roman" panose="02020603050405020304" pitchFamily="18" charset="0"/>
              </a:rPr>
              <a:t>a) Nguyên nhân: </a:t>
            </a:r>
            <a:r>
              <a:rPr lang="en-US" altLang="vi-VN" sz="2000" b="1">
                <a:solidFill>
                  <a:srgbClr val="0000FF"/>
                </a:solidFill>
                <a:latin typeface="Times New Roman" panose="02020603050405020304" pitchFamily="18" charset="0"/>
              </a:rPr>
              <a:t>+</a:t>
            </a:r>
            <a:r>
              <a:rPr lang="en-US" altLang="vi-VN" sz="2000" b="1">
                <a:latin typeface="Times New Roman" panose="02020603050405020304" pitchFamily="18" charset="0"/>
              </a:rPr>
              <a:t> </a:t>
            </a:r>
            <a:r>
              <a:rPr lang="en-US" altLang="vi-VN" sz="2000" b="1">
                <a:solidFill>
                  <a:srgbClr val="0000FF"/>
                </a:solidFill>
                <a:latin typeface="Times New Roman" panose="02020603050405020304" pitchFamily="18" charset="0"/>
              </a:rPr>
              <a:t>Nhờ có nguồn nguyên liệu và lao động.</a:t>
            </a:r>
            <a:endParaRPr lang="en-US" altLang="vi-VN" sz="2000" b="1">
              <a:solidFill>
                <a:srgbClr val="0000FF"/>
              </a:solidFill>
              <a:latin typeface="Times New Roman" panose="02020603050405020304" pitchFamily="18" charset="0"/>
            </a:endParaRPr>
          </a:p>
          <a:p>
            <a:pPr>
              <a:spcBef>
                <a:spcPct val="0"/>
              </a:spcBef>
              <a:buFontTx/>
              <a:buNone/>
            </a:pPr>
            <a:r>
              <a:rPr lang="en-US" altLang="vi-VN" sz="2000" b="1">
                <a:solidFill>
                  <a:srgbClr val="0000FF"/>
                </a:solidFill>
                <a:latin typeface="Times New Roman" panose="02020603050405020304" pitchFamily="18" charset="0"/>
              </a:rPr>
              <a:t>                             + Được đầu tư  xây dựng nhiều nhà máy. </a:t>
            </a:r>
            <a:endParaRPr lang="en-US" altLang="vi-VN" sz="2000" b="1">
              <a:solidFill>
                <a:srgbClr val="0000FF"/>
              </a:solidFill>
              <a:latin typeface="Times New Roman" panose="02020603050405020304" pitchFamily="18" charset="0"/>
            </a:endParaRPr>
          </a:p>
          <a:p>
            <a:pPr>
              <a:spcBef>
                <a:spcPct val="0"/>
              </a:spcBef>
              <a:buFontTx/>
              <a:buNone/>
            </a:pPr>
            <a:r>
              <a:rPr lang="en-US" altLang="vi-VN" sz="2000" b="1">
                <a:solidFill>
                  <a:srgbClr val="0000FF"/>
                </a:solidFill>
                <a:latin typeface="Times New Roman" panose="02020603050405020304" pitchFamily="18" charset="0"/>
              </a:rPr>
              <a:t> Nên đồng bằng Nam bộ đã trở thành vùng có ngành công nghiệp phát triển mạnh nhất nước ta.</a:t>
            </a:r>
            <a:endParaRPr lang="en-US" altLang="vi-VN" sz="2000" b="1">
              <a:solidFill>
                <a:srgbClr val="0000FF"/>
              </a:solidFill>
              <a:latin typeface="Times New Roman" panose="02020603050405020304" pitchFamily="18" charset="0"/>
            </a:endParaRPr>
          </a:p>
        </p:txBody>
      </p:sp>
      <p:sp>
        <p:nvSpPr>
          <p:cNvPr id="28678" name="Text Box 14"/>
          <p:cNvSpPr txBox="1">
            <a:spLocks noChangeArrowheads="1"/>
          </p:cNvSpPr>
          <p:nvPr/>
        </p:nvSpPr>
        <p:spPr bwMode="auto">
          <a:xfrm>
            <a:off x="1066800" y="3657600"/>
            <a:ext cx="701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800">
              <a:latin typeface="Tahoma" panose="020B0604030504040204" pitchFamily="34" charset="0"/>
            </a:endParaRPr>
          </a:p>
        </p:txBody>
      </p:sp>
      <p:sp>
        <p:nvSpPr>
          <p:cNvPr id="107535" name="Text Box 15"/>
          <p:cNvSpPr txBox="1">
            <a:spLocks noChangeArrowheads="1"/>
          </p:cNvSpPr>
          <p:nvPr/>
        </p:nvSpPr>
        <p:spPr bwMode="auto">
          <a:xfrm>
            <a:off x="381000" y="2060575"/>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tx2"/>
                </a:solidFill>
                <a:latin typeface="Times New Roman" panose="02020603050405020304" pitchFamily="18" charset="0"/>
              </a:rPr>
              <a:t>b)</a:t>
            </a:r>
            <a:r>
              <a:rPr lang="en-US" altLang="vi-VN" sz="2000">
                <a:solidFill>
                  <a:srgbClr val="CE1502"/>
                </a:solidFill>
                <a:latin typeface="Times New Roman" panose="02020603050405020304" pitchFamily="18" charset="0"/>
              </a:rPr>
              <a:t> </a:t>
            </a:r>
            <a:r>
              <a:rPr lang="en-US" altLang="vi-VN" sz="2000" b="1">
                <a:solidFill>
                  <a:srgbClr val="0000FF"/>
                </a:solidFill>
                <a:latin typeface="Times New Roman" panose="02020603050405020304" pitchFamily="18" charset="0"/>
              </a:rPr>
              <a:t>Các ngành công nghiệp như: ngành khai thác dầu khí; sản xuất điện; chế biến lương thực, thực phẩm; hóa chất; cơ khí; điện tử;...</a:t>
            </a:r>
            <a:endParaRPr lang="en-US" altLang="vi-VN" sz="2000" b="1">
              <a:solidFill>
                <a:srgbClr val="0000FF"/>
              </a:solidFill>
              <a:latin typeface="Times New Roman" panose="02020603050405020304" pitchFamily="18" charset="0"/>
            </a:endParaRPr>
          </a:p>
        </p:txBody>
      </p:sp>
      <p:sp>
        <p:nvSpPr>
          <p:cNvPr id="28680" name="Text Box 16"/>
          <p:cNvSpPr txBox="1">
            <a:spLocks noChangeArrowheads="1"/>
          </p:cNvSpPr>
          <p:nvPr/>
        </p:nvSpPr>
        <p:spPr bwMode="auto">
          <a:xfrm>
            <a:off x="762000" y="3657600"/>
            <a:ext cx="7696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800">
              <a:latin typeface="Tahoma" panose="020B0604030504040204" pitchFamily="34" charset="0"/>
            </a:endParaRPr>
          </a:p>
        </p:txBody>
      </p:sp>
      <p:sp>
        <p:nvSpPr>
          <p:cNvPr id="107537" name="Text Box 17"/>
          <p:cNvSpPr txBox="1">
            <a:spLocks noChangeArrowheads="1"/>
          </p:cNvSpPr>
          <p:nvPr/>
        </p:nvSpPr>
        <p:spPr bwMode="auto">
          <a:xfrm>
            <a:off x="609600" y="2825750"/>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a:solidFill>
                  <a:srgbClr val="000000"/>
                </a:solidFill>
                <a:latin typeface="Times New Roman" panose="02020603050405020304" pitchFamily="18" charset="0"/>
              </a:rPr>
              <a:t> </a:t>
            </a:r>
            <a:r>
              <a:rPr lang="en-US" altLang="vi-VN" sz="2000" b="1">
                <a:solidFill>
                  <a:srgbClr val="0000FF"/>
                </a:solidFill>
                <a:latin typeface="Times New Roman" panose="02020603050405020304" pitchFamily="18" charset="0"/>
              </a:rPr>
              <a:t>Một số sản phẩm như:</a:t>
            </a:r>
            <a:r>
              <a:rPr lang="en-US" altLang="vi-VN" sz="2000" b="1" i="1">
                <a:solidFill>
                  <a:srgbClr val="0000FF"/>
                </a:solidFill>
                <a:latin typeface="Times New Roman" panose="02020603050405020304" pitchFamily="18" charset="0"/>
              </a:rPr>
              <a:t> </a:t>
            </a:r>
            <a:r>
              <a:rPr lang="en-US" altLang="vi-VN" sz="2000" b="1">
                <a:solidFill>
                  <a:srgbClr val="0000FF"/>
                </a:solidFill>
                <a:latin typeface="Times New Roman" panose="02020603050405020304" pitchFamily="18" charset="0"/>
              </a:rPr>
              <a:t>Dầu thô, khí đốt, điện, gạo, bột ngọt, linh kiện máy tính,...</a:t>
            </a:r>
            <a:endParaRPr lang="en-US" altLang="vi-VN" sz="2000" b="1">
              <a:solidFill>
                <a:srgbClr val="0000FF"/>
              </a:solidFill>
              <a:latin typeface="Times New Roman" panose="02020603050405020304" pitchFamily="18" charset="0"/>
            </a:endParaRPr>
          </a:p>
        </p:txBody>
      </p:sp>
      <p:sp>
        <p:nvSpPr>
          <p:cNvPr id="28682" name="Text Box 18"/>
          <p:cNvSpPr txBox="1">
            <a:spLocks noChangeArrowheads="1"/>
          </p:cNvSpPr>
          <p:nvPr/>
        </p:nvSpPr>
        <p:spPr bwMode="auto">
          <a:xfrm>
            <a:off x="914400" y="4286250"/>
            <a:ext cx="6781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800">
              <a:latin typeface="Tahoma" panose="020B0604030504040204" pitchFamily="34" charset="0"/>
            </a:endParaRPr>
          </a:p>
        </p:txBody>
      </p:sp>
      <p:sp>
        <p:nvSpPr>
          <p:cNvPr id="107539" name="Text Box 19"/>
          <p:cNvSpPr txBox="1">
            <a:spLocks noChangeArrowheads="1"/>
          </p:cNvSpPr>
          <p:nvPr/>
        </p:nvSpPr>
        <p:spPr bwMode="auto">
          <a:xfrm>
            <a:off x="381000" y="3616325"/>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tx2"/>
                </a:solidFill>
                <a:latin typeface="Times New Roman" panose="02020603050405020304" pitchFamily="18" charset="0"/>
              </a:rPr>
              <a:t>c)</a:t>
            </a:r>
            <a:r>
              <a:rPr lang="en-US" altLang="vi-VN" sz="2000" i="1">
                <a:solidFill>
                  <a:srgbClr val="CE1502"/>
                </a:solidFill>
                <a:latin typeface="Times New Roman" panose="02020603050405020304" pitchFamily="18" charset="0"/>
              </a:rPr>
              <a:t> </a:t>
            </a:r>
            <a:r>
              <a:rPr lang="en-US" altLang="vi-VN" sz="2000" b="1">
                <a:solidFill>
                  <a:srgbClr val="0000FF"/>
                </a:solidFill>
                <a:latin typeface="Times New Roman" panose="02020603050405020304" pitchFamily="18" charset="0"/>
              </a:rPr>
              <a:t>Dẫn chứng:</a:t>
            </a:r>
            <a:r>
              <a:rPr lang="en-US" altLang="vi-VN" sz="2000" b="1" i="1">
                <a:solidFill>
                  <a:srgbClr val="0000FF"/>
                </a:solidFill>
                <a:latin typeface="Times New Roman" panose="02020603050405020304" pitchFamily="18" charset="0"/>
              </a:rPr>
              <a:t> </a:t>
            </a:r>
            <a:r>
              <a:rPr lang="en-US" altLang="vi-VN" sz="2000" b="1">
                <a:solidFill>
                  <a:srgbClr val="0000FF"/>
                </a:solidFill>
                <a:latin typeface="Times New Roman" panose="02020603050405020304" pitchFamily="18" charset="0"/>
              </a:rPr>
              <a:t>Hằng năm, giá trị sản xuất công nghiệp của đồng bằng Nam Bộ chiếm hơn một nửa so với tổng giá trị sản lượng của cả nước.</a:t>
            </a:r>
            <a:endParaRPr lang="en-US" altLang="vi-VN" sz="20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7533"/>
                                        </p:tgtEl>
                                        <p:attrNameLst>
                                          <p:attrName>style.visibility</p:attrName>
                                        </p:attrNameLst>
                                      </p:cBhvr>
                                      <p:to>
                                        <p:strVal val="visible"/>
                                      </p:to>
                                    </p:set>
                                    <p:anim calcmode="lin" valueType="num">
                                      <p:cBhvr>
                                        <p:cTn id="7" dur="1000" fill="hold"/>
                                        <p:tgtEl>
                                          <p:spTgt spid="107533"/>
                                        </p:tgtEl>
                                        <p:attrNameLst>
                                          <p:attrName>ppt_w</p:attrName>
                                        </p:attrNameLst>
                                      </p:cBhvr>
                                      <p:tavLst>
                                        <p:tav tm="0">
                                          <p:val>
                                            <p:strVal val="#ppt_w+.3"/>
                                          </p:val>
                                        </p:tav>
                                        <p:tav tm="100000">
                                          <p:val>
                                            <p:strVal val="#ppt_w"/>
                                          </p:val>
                                        </p:tav>
                                      </p:tavLst>
                                    </p:anim>
                                    <p:anim calcmode="lin" valueType="num">
                                      <p:cBhvr>
                                        <p:cTn id="8" dur="1000" fill="hold"/>
                                        <p:tgtEl>
                                          <p:spTgt spid="107533"/>
                                        </p:tgtEl>
                                        <p:attrNameLst>
                                          <p:attrName>ppt_h</p:attrName>
                                        </p:attrNameLst>
                                      </p:cBhvr>
                                      <p:tavLst>
                                        <p:tav tm="0">
                                          <p:val>
                                            <p:strVal val="#ppt_h"/>
                                          </p:val>
                                        </p:tav>
                                        <p:tav tm="100000">
                                          <p:val>
                                            <p:strVal val="#ppt_h"/>
                                          </p:val>
                                        </p:tav>
                                      </p:tavLst>
                                    </p:anim>
                                    <p:animEffect transition="in" filter="fade">
                                      <p:cBhvr>
                                        <p:cTn id="9" dur="1000"/>
                                        <p:tgtEl>
                                          <p:spTgt spid="10753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7535"/>
                                        </p:tgtEl>
                                        <p:attrNameLst>
                                          <p:attrName>style.visibility</p:attrName>
                                        </p:attrNameLst>
                                      </p:cBhvr>
                                      <p:to>
                                        <p:strVal val="visible"/>
                                      </p:to>
                                    </p:set>
                                    <p:anim calcmode="lin" valueType="num">
                                      <p:cBhvr>
                                        <p:cTn id="14" dur="1000" fill="hold"/>
                                        <p:tgtEl>
                                          <p:spTgt spid="107535"/>
                                        </p:tgtEl>
                                        <p:attrNameLst>
                                          <p:attrName>ppt_w</p:attrName>
                                        </p:attrNameLst>
                                      </p:cBhvr>
                                      <p:tavLst>
                                        <p:tav tm="0">
                                          <p:val>
                                            <p:strVal val="#ppt_w+.3"/>
                                          </p:val>
                                        </p:tav>
                                        <p:tav tm="100000">
                                          <p:val>
                                            <p:strVal val="#ppt_w"/>
                                          </p:val>
                                        </p:tav>
                                      </p:tavLst>
                                    </p:anim>
                                    <p:anim calcmode="lin" valueType="num">
                                      <p:cBhvr>
                                        <p:cTn id="15" dur="1000" fill="hold"/>
                                        <p:tgtEl>
                                          <p:spTgt spid="107535"/>
                                        </p:tgtEl>
                                        <p:attrNameLst>
                                          <p:attrName>ppt_h</p:attrName>
                                        </p:attrNameLst>
                                      </p:cBhvr>
                                      <p:tavLst>
                                        <p:tav tm="0">
                                          <p:val>
                                            <p:strVal val="#ppt_h"/>
                                          </p:val>
                                        </p:tav>
                                        <p:tav tm="100000">
                                          <p:val>
                                            <p:strVal val="#ppt_h"/>
                                          </p:val>
                                        </p:tav>
                                      </p:tavLst>
                                    </p:anim>
                                    <p:animEffect transition="in" filter="fade">
                                      <p:cBhvr>
                                        <p:cTn id="16" dur="1000"/>
                                        <p:tgtEl>
                                          <p:spTgt spid="10753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7537"/>
                                        </p:tgtEl>
                                        <p:attrNameLst>
                                          <p:attrName>style.visibility</p:attrName>
                                        </p:attrNameLst>
                                      </p:cBhvr>
                                      <p:to>
                                        <p:strVal val="visible"/>
                                      </p:to>
                                    </p:set>
                                    <p:anim calcmode="lin" valueType="num">
                                      <p:cBhvr>
                                        <p:cTn id="21" dur="1000" fill="hold"/>
                                        <p:tgtEl>
                                          <p:spTgt spid="107537"/>
                                        </p:tgtEl>
                                        <p:attrNameLst>
                                          <p:attrName>ppt_w</p:attrName>
                                        </p:attrNameLst>
                                      </p:cBhvr>
                                      <p:tavLst>
                                        <p:tav tm="0">
                                          <p:val>
                                            <p:strVal val="#ppt_w+.3"/>
                                          </p:val>
                                        </p:tav>
                                        <p:tav tm="100000">
                                          <p:val>
                                            <p:strVal val="#ppt_w"/>
                                          </p:val>
                                        </p:tav>
                                      </p:tavLst>
                                    </p:anim>
                                    <p:anim calcmode="lin" valueType="num">
                                      <p:cBhvr>
                                        <p:cTn id="22" dur="1000" fill="hold"/>
                                        <p:tgtEl>
                                          <p:spTgt spid="107537"/>
                                        </p:tgtEl>
                                        <p:attrNameLst>
                                          <p:attrName>ppt_h</p:attrName>
                                        </p:attrNameLst>
                                      </p:cBhvr>
                                      <p:tavLst>
                                        <p:tav tm="0">
                                          <p:val>
                                            <p:strVal val="#ppt_h"/>
                                          </p:val>
                                        </p:tav>
                                        <p:tav tm="100000">
                                          <p:val>
                                            <p:strVal val="#ppt_h"/>
                                          </p:val>
                                        </p:tav>
                                      </p:tavLst>
                                    </p:anim>
                                    <p:animEffect transition="in" filter="fade">
                                      <p:cBhvr>
                                        <p:cTn id="23" dur="1000"/>
                                        <p:tgtEl>
                                          <p:spTgt spid="10753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07539"/>
                                        </p:tgtEl>
                                        <p:attrNameLst>
                                          <p:attrName>style.visibility</p:attrName>
                                        </p:attrNameLst>
                                      </p:cBhvr>
                                      <p:to>
                                        <p:strVal val="visible"/>
                                      </p:to>
                                    </p:set>
                                    <p:anim calcmode="lin" valueType="num">
                                      <p:cBhvr>
                                        <p:cTn id="28" dur="1000" fill="hold"/>
                                        <p:tgtEl>
                                          <p:spTgt spid="107539"/>
                                        </p:tgtEl>
                                        <p:attrNameLst>
                                          <p:attrName>ppt_w</p:attrName>
                                        </p:attrNameLst>
                                      </p:cBhvr>
                                      <p:tavLst>
                                        <p:tav tm="0">
                                          <p:val>
                                            <p:strVal val="#ppt_w+.3"/>
                                          </p:val>
                                        </p:tav>
                                        <p:tav tm="100000">
                                          <p:val>
                                            <p:strVal val="#ppt_w"/>
                                          </p:val>
                                        </p:tav>
                                      </p:tavLst>
                                    </p:anim>
                                    <p:anim calcmode="lin" valueType="num">
                                      <p:cBhvr>
                                        <p:cTn id="29" dur="1000" fill="hold"/>
                                        <p:tgtEl>
                                          <p:spTgt spid="107539"/>
                                        </p:tgtEl>
                                        <p:attrNameLst>
                                          <p:attrName>ppt_h</p:attrName>
                                        </p:attrNameLst>
                                      </p:cBhvr>
                                      <p:tavLst>
                                        <p:tav tm="0">
                                          <p:val>
                                            <p:strVal val="#ppt_h"/>
                                          </p:val>
                                        </p:tav>
                                        <p:tav tm="100000">
                                          <p:val>
                                            <p:strVal val="#ppt_h"/>
                                          </p:val>
                                        </p:tav>
                                      </p:tavLst>
                                    </p:anim>
                                    <p:animEffect transition="in" filter="fade">
                                      <p:cBhvr>
                                        <p:cTn id="30" dur="1000"/>
                                        <p:tgtEl>
                                          <p:spTgt spid="107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3" grpId="0"/>
      <p:bldP spid="107535" grpId="0"/>
      <p:bldP spid="107537" grpId="0"/>
      <p:bldP spid="1075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noChangeArrowheads="1"/>
          </p:cNvSpPr>
          <p:nvPr>
            <p:ph type="title"/>
          </p:nvPr>
        </p:nvSpPr>
        <p:spPr>
          <a:xfrm>
            <a:off x="457200" y="228600"/>
            <a:ext cx="8229600" cy="952500"/>
          </a:xfrm>
        </p:spPr>
        <p:txBody>
          <a:bodyPr/>
          <a:lstStyle/>
          <a:p>
            <a:endParaRPr lang="vi-VN" altLang="vi-VN" smtClean="0"/>
          </a:p>
        </p:txBody>
      </p:sp>
      <p:pic>
        <p:nvPicPr>
          <p:cNvPr id="3075" name="Picture 8"/>
          <p:cNvPicPr>
            <a:picLocks noChangeAspect="1"/>
          </p:cNvPicPr>
          <p:nvPr/>
        </p:nvPicPr>
        <p:blipFill>
          <a:blip r:embed="rId1">
            <a:extLst>
              <a:ext uri="{28A0092B-C50C-407E-A947-70E740481C1C}">
                <a14:useLocalDpi xmlns:a14="http://schemas.microsoft.com/office/drawing/2010/main" val="0"/>
              </a:ext>
            </a:extLst>
          </a:blip>
          <a:srcRect t="1752"/>
          <a:stretch>
            <a:fillRect/>
          </a:stretch>
        </p:blipFill>
        <p:spPr bwMode="auto">
          <a:xfrm>
            <a:off x="0" y="-22225"/>
            <a:ext cx="914400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pp1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2450" y="2201863"/>
            <a:ext cx="488315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6"/>
          <p:cNvSpPr/>
          <p:nvPr/>
        </p:nvSpPr>
        <p:spPr>
          <a:xfrm>
            <a:off x="1992313" y="80963"/>
            <a:ext cx="5018087" cy="2268537"/>
          </a:xfrm>
          <a:prstGeom prst="cloud">
            <a:avLst/>
          </a:prstGeom>
          <a:solidFill>
            <a:srgbClr val="FCB55B"/>
          </a:solidFill>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anchor="ctr"/>
          <a:lstStyle/>
          <a:p>
            <a:pPr algn="ctr" eaLnBrk="1" fontAlgn="auto" hangingPunct="1">
              <a:spcBef>
                <a:spcPts val="0"/>
              </a:spcBef>
              <a:spcAft>
                <a:spcPts val="0"/>
              </a:spcAft>
              <a:defRPr/>
            </a:pPr>
            <a:r>
              <a:rPr lang="vi-VN" altLang="en-US" sz="3200" b="1" dirty="0">
                <a:solidFill>
                  <a:prstClr val="black"/>
                </a:solidFill>
                <a:latin typeface="Times New Roman" panose="02020603050405020304" pitchFamily="18" charset="0"/>
              </a:rPr>
              <a:t>KHỞI ĐỘNG</a:t>
            </a:r>
            <a:endParaRPr lang="vi-VN" altLang="en-US" sz="3200" b="1" dirty="0">
              <a:solidFill>
                <a:prstClr val="black"/>
              </a:solidFill>
              <a:latin typeface="Times New Roman" panose="02020603050405020304" pitchFamily="18" charset="0"/>
            </a:endParaRPr>
          </a:p>
        </p:txBody>
      </p:sp>
      <p:grpSp>
        <p:nvGrpSpPr>
          <p:cNvPr id="3078" name="组合 62"/>
          <p:cNvGrpSpPr/>
          <p:nvPr/>
        </p:nvGrpSpPr>
        <p:grpSpPr bwMode="auto">
          <a:xfrm>
            <a:off x="0" y="3703638"/>
            <a:ext cx="9175750" cy="1439862"/>
            <a:chOff x="-2055784" y="5706558"/>
            <a:chExt cx="12152268" cy="1151441"/>
          </a:xfrm>
        </p:grpSpPr>
        <p:pic>
          <p:nvPicPr>
            <p:cNvPr id="3079" name="图片 6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9155" y="5952293"/>
              <a:ext cx="3267329" cy="90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3398" y="5901249"/>
              <a:ext cx="3451875" cy="9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65"/>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2" name="图片 66"/>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3" name="图片 67"/>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3084" name="图片 6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0243" y="5901249"/>
              <a:ext cx="3451875" cy="9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图片 6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055784" y="5901249"/>
              <a:ext cx="3451875" cy="9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762000" y="4754563"/>
            <a:ext cx="7924800" cy="400050"/>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000" b="1">
                <a:solidFill>
                  <a:srgbClr val="CC0000"/>
                </a:solidFill>
                <a:latin typeface="Times New Roman" panose="02020603050405020304" pitchFamily="18" charset="0"/>
              </a:rPr>
              <a:t>Khai thác dầu khí (Ở vùng biển Bà Rịa Vũng Tàu)</a:t>
            </a:r>
            <a:endParaRPr lang="en-US" altLang="vi-VN" sz="2000" b="1">
              <a:solidFill>
                <a:srgbClr val="CC0000"/>
              </a:solidFill>
              <a:latin typeface="Times New Roman" panose="02020603050405020304" pitchFamily="18" charset="0"/>
            </a:endParaRPr>
          </a:p>
        </p:txBody>
      </p:sp>
    </p:spTree>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
        <p:nvSpPr>
          <p:cNvPr id="108552" name="Text Box 8"/>
          <p:cNvSpPr txBox="1">
            <a:spLocks noChangeArrowheads="1"/>
          </p:cNvSpPr>
          <p:nvPr/>
        </p:nvSpPr>
        <p:spPr bwMode="auto">
          <a:xfrm>
            <a:off x="533400" y="1755775"/>
            <a:ext cx="8077200"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000">
                <a:latin typeface="Times New Roman" panose="02020603050405020304" pitchFamily="18" charset="0"/>
              </a:rPr>
              <a:t>   </a:t>
            </a:r>
            <a:r>
              <a:rPr lang="en-US" altLang="vi-VN" sz="2000" b="1">
                <a:solidFill>
                  <a:srgbClr val="0000FF"/>
                </a:solidFill>
                <a:latin typeface="Times New Roman" panose="02020603050405020304" pitchFamily="18" charset="0"/>
              </a:rPr>
              <a:t>Nhờ có nguồn nguyện liệu và lao động, lại được đầu tư xây dựng nhiều nhà máy nên đồng bằng Nam Bộ đã trở thành vùng có ngành công nghiệp phát triển mạnh nhất nước ta với một số ngành nghề chính như: khai thác dầu khí, chế biến lương thực, thực phẩm...</a:t>
            </a:r>
            <a:endParaRPr lang="en-US" altLang="vi-VN" sz="2000" b="1">
              <a:solidFill>
                <a:srgbClr val="0000FF"/>
              </a:solidFill>
              <a:latin typeface="Times New Roman" panose="02020603050405020304" pitchFamily="18" charset="0"/>
            </a:endParaRPr>
          </a:p>
        </p:txBody>
      </p:sp>
      <p:sp>
        <p:nvSpPr>
          <p:cNvPr id="108553" name="Text Box 9"/>
          <p:cNvSpPr txBox="1">
            <a:spLocks noChangeArrowheads="1"/>
          </p:cNvSpPr>
          <p:nvPr/>
        </p:nvSpPr>
        <p:spPr bwMode="auto">
          <a:xfrm>
            <a:off x="3581400" y="1047750"/>
            <a:ext cx="17526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200" b="1" u="sng">
                <a:solidFill>
                  <a:srgbClr val="CC0000"/>
                </a:solidFill>
                <a:latin typeface="Times New Roman" panose="02020603050405020304" pitchFamily="18" charset="0"/>
              </a:rPr>
              <a:t>Kết luận</a:t>
            </a:r>
            <a:r>
              <a:rPr lang="en-US" altLang="vi-VN" sz="2200">
                <a:solidFill>
                  <a:srgbClr val="CC0000"/>
                </a:solidFill>
                <a:latin typeface="Tahoma" panose="020B0604030504040204" pitchFamily="34" charset="0"/>
              </a:rPr>
              <a:t>:</a:t>
            </a:r>
            <a:endParaRPr lang="en-US" altLang="vi-VN" sz="2200">
              <a:solidFill>
                <a:srgbClr val="CC0000"/>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8553"/>
                                        </p:tgtEl>
                                        <p:attrNameLst>
                                          <p:attrName>style.visibility</p:attrName>
                                        </p:attrNameLst>
                                      </p:cBhvr>
                                      <p:to>
                                        <p:strVal val="visible"/>
                                      </p:to>
                                    </p:set>
                                    <p:anim calcmode="lin" valueType="num">
                                      <p:cBhvr>
                                        <p:cTn id="7" dur="1000" fill="hold"/>
                                        <p:tgtEl>
                                          <p:spTgt spid="108553"/>
                                        </p:tgtEl>
                                        <p:attrNameLst>
                                          <p:attrName>ppt_w</p:attrName>
                                        </p:attrNameLst>
                                      </p:cBhvr>
                                      <p:tavLst>
                                        <p:tav tm="0">
                                          <p:val>
                                            <p:strVal val="#ppt_w+.3"/>
                                          </p:val>
                                        </p:tav>
                                        <p:tav tm="100000">
                                          <p:val>
                                            <p:strVal val="#ppt_w"/>
                                          </p:val>
                                        </p:tav>
                                      </p:tavLst>
                                    </p:anim>
                                    <p:anim calcmode="lin" valueType="num">
                                      <p:cBhvr>
                                        <p:cTn id="8" dur="1000" fill="hold"/>
                                        <p:tgtEl>
                                          <p:spTgt spid="108553"/>
                                        </p:tgtEl>
                                        <p:attrNameLst>
                                          <p:attrName>ppt_h</p:attrName>
                                        </p:attrNameLst>
                                      </p:cBhvr>
                                      <p:tavLst>
                                        <p:tav tm="0">
                                          <p:val>
                                            <p:strVal val="#ppt_h"/>
                                          </p:val>
                                        </p:tav>
                                        <p:tav tm="100000">
                                          <p:val>
                                            <p:strVal val="#ppt_h"/>
                                          </p:val>
                                        </p:tav>
                                      </p:tavLst>
                                    </p:anim>
                                    <p:animEffect transition="in" filter="fade">
                                      <p:cBhvr>
                                        <p:cTn id="9" dur="1000"/>
                                        <p:tgtEl>
                                          <p:spTgt spid="10855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08552"/>
                                        </p:tgtEl>
                                        <p:attrNameLst>
                                          <p:attrName>style.visibility</p:attrName>
                                        </p:attrNameLst>
                                      </p:cBhvr>
                                      <p:to>
                                        <p:strVal val="visible"/>
                                      </p:to>
                                    </p:set>
                                    <p:animScale>
                                      <p:cBhvr>
                                        <p:cTn id="14" dur="1000" decel="50000" fill="hold">
                                          <p:stCondLst>
                                            <p:cond delay="0"/>
                                          </p:stCondLst>
                                        </p:cTn>
                                        <p:tgtEl>
                                          <p:spTgt spid="1085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8552"/>
                                        </p:tgtEl>
                                        <p:attrNameLst>
                                          <p:attrName>ppt_x</p:attrName>
                                          <p:attrName>ppt_y</p:attrName>
                                        </p:attrNameLst>
                                      </p:cBhvr>
                                    </p:animMotion>
                                    <p:animEffect transition="in" filter="fade">
                                      <p:cBhvr>
                                        <p:cTn id="16" dur="1000"/>
                                        <p:tgtEl>
                                          <p:spTgt spid="10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p:bldP spid="1085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5"/>
          <p:cNvPicPr>
            <a:picLocks noChangeAspect="1"/>
          </p:cNvPicPr>
          <p:nvPr/>
        </p:nvPicPr>
        <p:blipFill rotWithShape="1">
          <a:blip r:embed="rId1" cstate="print">
            <a:duotone>
              <a:prstClr val="black"/>
              <a:schemeClr val="accent4">
                <a:tint val="45000"/>
                <a:satMod val="400000"/>
              </a:schemeClr>
            </a:duotone>
            <a:extLst>
              <a:ext uri="{28A0092B-C50C-407E-A947-70E740481C1C}">
                <a14:useLocalDpi xmlns:a14="http://schemas.microsoft.com/office/drawing/2010/main" val="0"/>
              </a:ext>
            </a:extLst>
          </a:blip>
          <a:srcRect b="76841"/>
          <a:stretch>
            <a:fillRect/>
          </a:stretch>
        </p:blipFill>
        <p:spPr>
          <a:xfrm>
            <a:off x="-685799" y="-171450"/>
            <a:ext cx="11811000" cy="3483816"/>
          </a:xfrm>
          <a:prstGeom prst="rect">
            <a:avLst/>
          </a:prstGeom>
        </p:spPr>
      </p:pic>
      <p:pic>
        <p:nvPicPr>
          <p:cNvPr id="11" name="图片 5"/>
          <p:cNvPicPr>
            <a:picLocks noChangeAspect="1"/>
          </p:cNvPicPr>
          <p:nvPr/>
        </p:nvPicPr>
        <p:blipFill rotWithShape="1">
          <a:blip r:embed="rId1" cstate="print">
            <a:duotone>
              <a:prstClr val="black"/>
              <a:srgbClr val="A9F090">
                <a:tint val="45000"/>
                <a:satMod val="400000"/>
              </a:srgbClr>
            </a:duotone>
            <a:extLst>
              <a:ext uri="{28A0092B-C50C-407E-A947-70E740481C1C}">
                <a14:useLocalDpi xmlns:a14="http://schemas.microsoft.com/office/drawing/2010/main" val="0"/>
              </a:ext>
            </a:extLst>
          </a:blip>
          <a:srcRect b="76841"/>
          <a:stretch>
            <a:fillRect/>
          </a:stretch>
        </p:blipFill>
        <p:spPr>
          <a:xfrm>
            <a:off x="-685799" y="2906020"/>
            <a:ext cx="11811000" cy="3483816"/>
          </a:xfrm>
          <a:prstGeom prst="rect">
            <a:avLst/>
          </a:prstGeom>
        </p:spPr>
      </p:pic>
      <p:grpSp>
        <p:nvGrpSpPr>
          <p:cNvPr id="14" name="Group 13"/>
          <p:cNvGrpSpPr/>
          <p:nvPr/>
        </p:nvGrpSpPr>
        <p:grpSpPr>
          <a:xfrm>
            <a:off x="243214" y="457201"/>
            <a:ext cx="8519785" cy="4027291"/>
            <a:chOff x="2398400" y="-289948"/>
            <a:chExt cx="7279940" cy="6750770"/>
          </a:xfrm>
          <a:effectLst>
            <a:outerShdw blurRad="50800" dist="38100" dir="8100000" algn="tr" rotWithShape="0">
              <a:prstClr val="black">
                <a:alpha val="40000"/>
              </a:prstClr>
            </a:outerShdw>
          </a:effectLst>
        </p:grpSpPr>
        <p:pic>
          <p:nvPicPr>
            <p:cNvPr id="16" name="Graphic 34"/>
            <p:cNvPicPr>
              <a:picLocks noChangeAspect="1"/>
            </p:cNvPicPr>
            <p:nvPr/>
          </p:nvPicPr>
          <p:blipFill>
            <a:blip r:embed="rId2" cstate="screen">
              <a:duotone>
                <a:prstClr val="black"/>
                <a:srgbClr val="FFFFCC">
                  <a:tint val="45000"/>
                  <a:satMod val="400000"/>
                </a:srgbClr>
              </a:duotone>
              <a:extLst>
                <a:ext uri="{28A0092B-C50C-407E-A947-70E740481C1C}">
                  <a14:useLocalDpi xmlns:a14="http://schemas.microsoft.com/office/drawing/2010/main" val="0"/>
                </a:ext>
              </a:extLst>
            </a:blip>
            <a:srcRect/>
            <a:stretch>
              <a:fillRect/>
            </a:stretch>
          </p:blipFill>
          <p:spPr>
            <a:xfrm>
              <a:off x="2606104" y="-289948"/>
              <a:ext cx="7072236" cy="6750770"/>
            </a:xfrm>
            <a:prstGeom prst="rect">
              <a:avLst/>
            </a:prstGeom>
          </p:spPr>
        </p:pic>
        <p:pic>
          <p:nvPicPr>
            <p:cNvPr id="17" name="Graphic 3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9188380">
              <a:off x="2398400" y="348022"/>
              <a:ext cx="673623" cy="1834123"/>
            </a:xfrm>
            <a:prstGeom prst="rect">
              <a:avLst/>
            </a:prstGeom>
          </p:spPr>
        </p:pic>
      </p:grpSp>
      <p:sp>
        <p:nvSpPr>
          <p:cNvPr id="58372" name="Text Box 4"/>
          <p:cNvSpPr txBox="1">
            <a:spLocks noChangeArrowheads="1"/>
          </p:cNvSpPr>
          <p:nvPr/>
        </p:nvSpPr>
        <p:spPr bwMode="auto">
          <a:xfrm>
            <a:off x="2057400" y="1818256"/>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dirty="0" err="1" smtClean="0">
                <a:solidFill>
                  <a:srgbClr val="0000FF"/>
                </a:solidFill>
                <a:latin typeface="Times New Roman" panose="02020603050405020304" pitchFamily="18" charset="0"/>
                <a:cs typeface="Times New Roman" panose="02020603050405020304" pitchFamily="18" charset="0"/>
              </a:rPr>
              <a:t>Chợ</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nổi</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trên</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sông</a:t>
            </a:r>
            <a:endParaRPr lang="en-US" altLang="vi-VN" sz="2500" b="1" dirty="0">
              <a:solidFill>
                <a:srgbClr val="0000FF"/>
              </a:solidFill>
              <a:latin typeface="Times New Roman" panose="02020603050405020304" pitchFamily="18" charset="0"/>
              <a:cs typeface="Times New Roman" panose="02020603050405020304" pitchFamily="18" charset="0"/>
            </a:endParaRPr>
          </a:p>
        </p:txBody>
      </p:sp>
      <p:pic>
        <p:nvPicPr>
          <p:cNvPr id="11271" name="图片 9"/>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67575" y="2959100"/>
            <a:ext cx="23034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2314575" y="783786"/>
            <a:ext cx="495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000" b="1" dirty="0" smtClean="0">
                <a:solidFill>
                  <a:srgbClr val="FF0000"/>
                </a:solidFill>
                <a:latin typeface="Times New Roman" panose="02020603050405020304" pitchFamily="18" charset="0"/>
                <a:cs typeface="Times New Roman" panose="02020603050405020304" pitchFamily="18" charset="0"/>
              </a:rPr>
              <a:t>HOẠT ĐỘNG 4</a:t>
            </a:r>
            <a:endParaRPr lang="en-US" altLang="vi-VN"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100+ hình nền PowerPoint đẹp lung linh mọi chủ đề | DBK.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6"/>
          <p:cNvSpPr txBox="1">
            <a:spLocks noChangeArrowheads="1"/>
          </p:cNvSpPr>
          <p:nvPr/>
        </p:nvSpPr>
        <p:spPr bwMode="auto">
          <a:xfrm>
            <a:off x="381000" y="514350"/>
            <a:ext cx="8458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200" b="1">
                <a:solidFill>
                  <a:srgbClr val="0000FF"/>
                </a:solidFill>
                <a:latin typeface="Times New Roman" panose="02020603050405020304" pitchFamily="18" charset="0"/>
              </a:rPr>
              <a:t>Quan sát kĩ các hình ảnh sau, kết hợp với vốn hiểu biết của bản thân để mô tả về chợ nổi trên sông của đồng bằng sông Cửu Long theo một số gợi ý sau:        </a:t>
            </a:r>
            <a:endParaRPr lang="en-US" altLang="vi-VN" sz="2200">
              <a:solidFill>
                <a:srgbClr val="0000FF"/>
              </a:solidFill>
              <a:latin typeface="Times New Roman" panose="02020603050405020304" pitchFamily="18" charset="0"/>
            </a:endParaRPr>
          </a:p>
        </p:txBody>
      </p:sp>
      <p:sp>
        <p:nvSpPr>
          <p:cNvPr id="5" name="Rectangle 6"/>
          <p:cNvSpPr>
            <a:spLocks noChangeArrowheads="1"/>
          </p:cNvSpPr>
          <p:nvPr/>
        </p:nvSpPr>
        <p:spPr bwMode="auto">
          <a:xfrm>
            <a:off x="381000" y="1735138"/>
            <a:ext cx="8686800"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200" b="1">
                <a:latin typeface="Times New Roman" panose="02020603050405020304" pitchFamily="18" charset="0"/>
              </a:rPr>
              <a:t>1. Chợ họp ở đâu? Người dân đến chợ bằng phương tiện gì?</a:t>
            </a:r>
            <a:endParaRPr lang="en-US" altLang="vi-VN" sz="2200" b="1">
              <a:latin typeface="Times New Roman" panose="02020603050405020304" pitchFamily="18" charset="0"/>
            </a:endParaRPr>
          </a:p>
          <a:p>
            <a:pPr>
              <a:spcBef>
                <a:spcPct val="0"/>
              </a:spcBef>
              <a:buFontTx/>
              <a:buNone/>
            </a:pPr>
            <a:r>
              <a:rPr lang="en-US" altLang="vi-VN" sz="2200" b="1">
                <a:latin typeface="Times New Roman" panose="02020603050405020304" pitchFamily="18" charset="0"/>
              </a:rPr>
              <a:t>2. Hàng hóa bán ở chợ gồm những gì? Loại hàng nào có nhiều hơn cả?</a:t>
            </a:r>
            <a:endParaRPr lang="en-US" altLang="vi-VN" sz="2200" b="1">
              <a:latin typeface="Times New Roman" panose="02020603050405020304" pitchFamily="18" charset="0"/>
            </a:endParaRPr>
          </a:p>
          <a:p>
            <a:pPr>
              <a:spcBef>
                <a:spcPct val="0"/>
              </a:spcBef>
              <a:buFontTx/>
              <a:buNone/>
            </a:pPr>
            <a:r>
              <a:rPr lang="en-US" altLang="vi-VN" sz="2200" b="1">
                <a:latin typeface="Times New Roman" panose="02020603050405020304" pitchFamily="18" charset="0"/>
              </a:rPr>
              <a:t>3. Hãy kể tên một số chợ nổi trên sông ở đồng bằng sông Cửu Long mà em biết.</a:t>
            </a:r>
            <a:endParaRPr lang="en-US" altLang="vi-VN" sz="2200" b="1">
              <a:latin typeface="Times New Roman" panose="02020603050405020304" pitchFamily="18"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cover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cover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cover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cover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7" name="Text Box 5"/>
          <p:cNvSpPr txBox="1">
            <a:spLocks noChangeArrowheads="1"/>
          </p:cNvSpPr>
          <p:nvPr/>
        </p:nvSpPr>
        <p:spPr bwMode="auto">
          <a:xfrm>
            <a:off x="342900" y="133350"/>
            <a:ext cx="8382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a:solidFill>
                  <a:srgbClr val="FF0000"/>
                </a:solidFill>
                <a:latin typeface="Times New Roman" panose="02020603050405020304" pitchFamily="18" charset="0"/>
              </a:rPr>
              <a:t>1</a:t>
            </a:r>
            <a:r>
              <a:rPr lang="en-US" altLang="vi-VN" sz="2400">
                <a:solidFill>
                  <a:srgbClr val="FF0000"/>
                </a:solidFill>
                <a:latin typeface="Times New Roman" panose="02020603050405020304" pitchFamily="18" charset="0"/>
              </a:rPr>
              <a:t>. </a:t>
            </a:r>
            <a:r>
              <a:rPr lang="en-US" altLang="vi-VN" sz="2400" b="1">
                <a:solidFill>
                  <a:srgbClr val="FF0000"/>
                </a:solidFill>
                <a:latin typeface="Times New Roman" panose="02020603050405020304" pitchFamily="18" charset="0"/>
              </a:rPr>
              <a:t>Quan sát các hình ảnh sau, em hãy nêu các đặc điểm cơ bản về hoạt động sản xuất của người dân ở đồng bằng Nam Bộ</a:t>
            </a:r>
            <a:r>
              <a:rPr lang="en-US" altLang="vi-VN" sz="2400">
                <a:solidFill>
                  <a:srgbClr val="FF0000"/>
                </a:solidFill>
                <a:latin typeface="Times New Roman" panose="02020603050405020304" pitchFamily="18" charset="0"/>
              </a:rPr>
              <a:t>?</a:t>
            </a:r>
            <a:endParaRPr lang="en-US" altLang="vi-VN" sz="2400">
              <a:solidFill>
                <a:srgbClr val="FF0000"/>
              </a:solidFill>
              <a:latin typeface="Times New Roman" panose="02020603050405020304" pitchFamily="18" charset="0"/>
            </a:endParaRPr>
          </a:p>
        </p:txBody>
      </p:sp>
      <p:sp>
        <p:nvSpPr>
          <p:cNvPr id="90129" name="Text Box 17"/>
          <p:cNvSpPr txBox="1">
            <a:spLocks noChangeArrowheads="1"/>
          </p:cNvSpPr>
          <p:nvPr/>
        </p:nvSpPr>
        <p:spPr bwMode="auto">
          <a:xfrm>
            <a:off x="0" y="1820863"/>
            <a:ext cx="87249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1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rgbClr val="FF0000"/>
                </a:solidFill>
                <a:latin typeface="Times New Roman" panose="02020603050405020304" pitchFamily="18" charset="0"/>
                <a:cs typeface="Times New Roman" panose="02020603050405020304" pitchFamily="18" charset="0"/>
              </a:rPr>
              <a:t>2.</a:t>
            </a:r>
            <a:r>
              <a:rPr lang="en-US" altLang="vi-VN" sz="2400">
                <a:solidFill>
                  <a:srgbClr val="FF0000"/>
                </a:solidFill>
                <a:latin typeface="Times New Roman" panose="02020603050405020304" pitchFamily="18" charset="0"/>
                <a:cs typeface="Times New Roman" panose="02020603050405020304" pitchFamily="18" charset="0"/>
              </a:rPr>
              <a:t>  </a:t>
            </a:r>
            <a:r>
              <a:rPr lang="en-US" altLang="vi-VN" sz="2400" b="1">
                <a:solidFill>
                  <a:srgbClr val="FF0000"/>
                </a:solidFill>
                <a:latin typeface="Times New Roman" panose="02020603050405020304" pitchFamily="18" charset="0"/>
                <a:cs typeface="Times New Roman" panose="02020603050405020304" pitchFamily="18" charset="0"/>
              </a:rPr>
              <a:t>Điều kiện thuận lợi nào để đồng bằng Nam Bộ trở thành vựa lúa, vựa trái cây lớn nhất của cả nước?</a:t>
            </a:r>
            <a:endParaRPr lang="en-US" altLang="vi-VN" sz="2400" b="1">
              <a:solidFill>
                <a:srgbClr val="FF0000"/>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r>
              <a:rPr lang="en-US" altLang="vi-VN" sz="2400" b="1">
                <a:solidFill>
                  <a:srgbClr val="000000"/>
                </a:solidFill>
                <a:latin typeface="Times New Roman" panose="02020603050405020304" pitchFamily="18" charset="0"/>
                <a:cs typeface="Times New Roman" panose="02020603050405020304" pitchFamily="18" charset="0"/>
              </a:rPr>
              <a:t>          </a:t>
            </a:r>
            <a:r>
              <a:rPr lang="en-US" altLang="vi-VN" sz="2200" b="1">
                <a:solidFill>
                  <a:schemeClr val="tx2"/>
                </a:solidFill>
                <a:latin typeface="Times New Roman" panose="02020603050405020304" pitchFamily="18" charset="0"/>
                <a:cs typeface="Times New Roman" panose="02020603050405020304" pitchFamily="18" charset="0"/>
              </a:rPr>
              <a:t>a.</a:t>
            </a:r>
            <a:r>
              <a:rPr lang="en-US" altLang="vi-VN" sz="2200" b="1">
                <a:solidFill>
                  <a:srgbClr val="0000FF"/>
                </a:solidFill>
                <a:latin typeface="Times New Roman" panose="02020603050405020304" pitchFamily="18" charset="0"/>
                <a:cs typeface="Times New Roman" panose="02020603050405020304" pitchFamily="18" charset="0"/>
              </a:rPr>
              <a:t> Người dân cần cù lao động.</a:t>
            </a:r>
            <a:endParaRPr lang="en-US" altLang="vi-VN" sz="2200" b="1">
              <a:solidFill>
                <a:srgbClr val="0000FF"/>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r>
              <a:rPr lang="en-US" altLang="vi-VN" sz="2200" b="1">
                <a:solidFill>
                  <a:srgbClr val="0000FF"/>
                </a:solidFill>
                <a:latin typeface="Times New Roman" panose="02020603050405020304" pitchFamily="18" charset="0"/>
                <a:cs typeface="Times New Roman" panose="02020603050405020304" pitchFamily="18" charset="0"/>
              </a:rPr>
              <a:t>           </a:t>
            </a:r>
            <a:r>
              <a:rPr lang="en-US" altLang="vi-VN" sz="2200" b="1">
                <a:solidFill>
                  <a:schemeClr val="tx2"/>
                </a:solidFill>
                <a:latin typeface="Times New Roman" panose="02020603050405020304" pitchFamily="18" charset="0"/>
                <a:cs typeface="Times New Roman" panose="02020603050405020304" pitchFamily="18" charset="0"/>
              </a:rPr>
              <a:t>b.</a:t>
            </a:r>
            <a:r>
              <a:rPr lang="en-US" altLang="vi-VN" sz="2200" b="1">
                <a:solidFill>
                  <a:srgbClr val="0000FF"/>
                </a:solidFill>
                <a:latin typeface="Times New Roman" panose="02020603050405020304" pitchFamily="18" charset="0"/>
                <a:cs typeface="Times New Roman" panose="02020603050405020304" pitchFamily="18" charset="0"/>
              </a:rPr>
              <a:t> Đất đai màu mỡ.</a:t>
            </a:r>
            <a:endParaRPr lang="en-US" altLang="vi-VN" sz="2200" b="1">
              <a:solidFill>
                <a:srgbClr val="0000FF"/>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r>
              <a:rPr lang="en-US" altLang="vi-VN" sz="2200" b="1">
                <a:solidFill>
                  <a:srgbClr val="0000FF"/>
                </a:solidFill>
                <a:latin typeface="Times New Roman" panose="02020603050405020304" pitchFamily="18" charset="0"/>
                <a:cs typeface="Times New Roman" panose="02020603050405020304" pitchFamily="18" charset="0"/>
              </a:rPr>
              <a:t>           </a:t>
            </a:r>
            <a:r>
              <a:rPr lang="en-US" altLang="vi-VN" sz="2200" b="1">
                <a:solidFill>
                  <a:schemeClr val="tx2"/>
                </a:solidFill>
                <a:latin typeface="Times New Roman" panose="02020603050405020304" pitchFamily="18" charset="0"/>
                <a:cs typeface="Times New Roman" panose="02020603050405020304" pitchFamily="18" charset="0"/>
              </a:rPr>
              <a:t>c.</a:t>
            </a:r>
            <a:r>
              <a:rPr lang="en-US" altLang="vi-VN" sz="2200" b="1">
                <a:solidFill>
                  <a:srgbClr val="0000FF"/>
                </a:solidFill>
                <a:latin typeface="Times New Roman" panose="02020603050405020304" pitchFamily="18" charset="0"/>
                <a:cs typeface="Times New Roman" panose="02020603050405020304" pitchFamily="18" charset="0"/>
              </a:rPr>
              <a:t> Khí hậu nóng ẩm.</a:t>
            </a:r>
            <a:endParaRPr lang="en-US" altLang="vi-VN" sz="2200" b="1">
              <a:solidFill>
                <a:srgbClr val="0000FF"/>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r>
              <a:rPr lang="en-US" altLang="vi-VN" sz="2200" b="1">
                <a:solidFill>
                  <a:schemeClr val="tx2"/>
                </a:solidFill>
                <a:latin typeface="Times New Roman" panose="02020603050405020304" pitchFamily="18" charset="0"/>
                <a:cs typeface="Times New Roman" panose="02020603050405020304" pitchFamily="18" charset="0"/>
              </a:rPr>
              <a:t>           d.</a:t>
            </a:r>
            <a:r>
              <a:rPr lang="en-US" altLang="vi-VN" sz="2200" b="1">
                <a:solidFill>
                  <a:srgbClr val="0000FF"/>
                </a:solidFill>
                <a:latin typeface="Times New Roman" panose="02020603050405020304" pitchFamily="18" charset="0"/>
                <a:cs typeface="Times New Roman" panose="02020603050405020304" pitchFamily="18" charset="0"/>
              </a:rPr>
              <a:t>  Cả 3 ý trên.</a:t>
            </a:r>
            <a:endParaRPr lang="en-US" altLang="vi-VN" sz="2200" b="1">
              <a:solidFill>
                <a:srgbClr val="0000FF"/>
              </a:solidFill>
              <a:latin typeface="Times New Roman" panose="02020603050405020304" pitchFamily="18" charset="0"/>
              <a:cs typeface="Times New Roman" panose="02020603050405020304" pitchFamily="18" charset="0"/>
            </a:endParaRPr>
          </a:p>
          <a:p>
            <a:pPr eaLnBrk="1" hangingPunct="1">
              <a:lnSpc>
                <a:spcPct val="105000"/>
              </a:lnSpc>
              <a:spcBef>
                <a:spcPct val="0"/>
              </a:spcBef>
              <a:buFontTx/>
              <a:buNone/>
            </a:pPr>
            <a:endParaRPr lang="en-US" altLang="vi-VN" sz="2400" b="1">
              <a:solidFill>
                <a:srgbClr val="0000FF"/>
              </a:solidFill>
              <a:latin typeface="Times New Roman" panose="02020603050405020304" pitchFamily="18" charset="0"/>
              <a:cs typeface="Times New Roman" panose="02020603050405020304" pitchFamily="18" charset="0"/>
            </a:endParaRPr>
          </a:p>
        </p:txBody>
      </p:sp>
      <p:sp>
        <p:nvSpPr>
          <p:cNvPr id="90128" name="Text Box 16"/>
          <p:cNvSpPr txBox="1">
            <a:spLocks noChangeArrowheads="1"/>
          </p:cNvSpPr>
          <p:nvPr/>
        </p:nvSpPr>
        <p:spPr bwMode="auto">
          <a:xfrm>
            <a:off x="914400" y="1039813"/>
            <a:ext cx="647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200">
                <a:solidFill>
                  <a:schemeClr val="tx2"/>
                </a:solidFill>
                <a:latin typeface=".VnTime" panose="020B7200000000000000" pitchFamily="34" charset="0"/>
              </a:rPr>
              <a:t>- </a:t>
            </a:r>
            <a:r>
              <a:rPr lang="en-US" altLang="vi-VN" sz="2200">
                <a:solidFill>
                  <a:schemeClr val="tx2"/>
                </a:solidFill>
                <a:latin typeface="Times New Roman" panose="02020603050405020304" pitchFamily="18" charset="0"/>
              </a:rPr>
              <a:t>Vựa lúa, vựa trái cây lớn nhất cả nước</a:t>
            </a:r>
            <a:endParaRPr lang="en-US" altLang="vi-VN" sz="2200">
              <a:solidFill>
                <a:schemeClr val="tx2"/>
              </a:solidFill>
              <a:latin typeface="Times New Roman" panose="02020603050405020304" pitchFamily="18" charset="0"/>
            </a:endParaRPr>
          </a:p>
          <a:p>
            <a:pPr eaLnBrk="1" hangingPunct="1">
              <a:spcBef>
                <a:spcPct val="0"/>
              </a:spcBef>
              <a:buFontTx/>
              <a:buNone/>
            </a:pPr>
            <a:r>
              <a:rPr lang="en-US" altLang="vi-VN" sz="2200">
                <a:solidFill>
                  <a:schemeClr val="tx2"/>
                </a:solidFill>
                <a:latin typeface="Times New Roman" panose="02020603050405020304" pitchFamily="18" charset="0"/>
              </a:rPr>
              <a:t>- Nơi nuôi và đánh bắt nhiều thủy sản nhất cả nước.</a:t>
            </a:r>
            <a:endParaRPr lang="en-US" altLang="vi-VN" sz="2200">
              <a:solidFill>
                <a:schemeClr val="tx2"/>
              </a:solidFill>
              <a:latin typeface="Times New Roman" panose="02020603050405020304" pitchFamily="18" charset="0"/>
            </a:endParaRPr>
          </a:p>
        </p:txBody>
      </p:sp>
      <p:sp>
        <p:nvSpPr>
          <p:cNvPr id="90131" name="Text Box 19"/>
          <p:cNvSpPr txBox="1">
            <a:spLocks noChangeArrowheads="1"/>
          </p:cNvSpPr>
          <p:nvPr/>
        </p:nvSpPr>
        <p:spPr bwMode="auto">
          <a:xfrm>
            <a:off x="1143000" y="4229100"/>
            <a:ext cx="2667000" cy="430213"/>
          </a:xfrm>
          <a:prstGeom prst="rect">
            <a:avLst/>
          </a:prstGeom>
          <a:solidFill>
            <a:srgbClr val="FBC4AB"/>
          </a:solidFill>
          <a:ln w="9525">
            <a:solidFill>
              <a:schemeClr val="accent1"/>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b="1">
                <a:solidFill>
                  <a:srgbClr val="FF3300"/>
                </a:solidFill>
                <a:latin typeface="Times New Roman" panose="02020603050405020304" pitchFamily="18" charset="0"/>
              </a:rPr>
              <a:t>d.  Cả 3 ý trên.</a:t>
            </a:r>
            <a:endParaRPr lang="en-US" altLang="vi-VN" sz="2200" b="1">
              <a:solidFill>
                <a:srgbClr val="FF33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0117"/>
                                        </p:tgtEl>
                                        <p:attrNameLst>
                                          <p:attrName>style.visibility</p:attrName>
                                        </p:attrNameLst>
                                      </p:cBhvr>
                                      <p:to>
                                        <p:strVal val="visible"/>
                                      </p:to>
                                    </p:set>
                                    <p:animScale>
                                      <p:cBhvr>
                                        <p:cTn id="7" dur="1000" decel="50000" fill="hold">
                                          <p:stCondLst>
                                            <p:cond delay="0"/>
                                          </p:stCondLst>
                                        </p:cTn>
                                        <p:tgtEl>
                                          <p:spTgt spid="901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0117"/>
                                        </p:tgtEl>
                                        <p:attrNameLst>
                                          <p:attrName>ppt_x</p:attrName>
                                          <p:attrName>ppt_y</p:attrName>
                                        </p:attrNameLst>
                                      </p:cBhvr>
                                    </p:animMotion>
                                    <p:animEffect transition="in" filter="fade">
                                      <p:cBhvr>
                                        <p:cTn id="9" dur="1000"/>
                                        <p:tgtEl>
                                          <p:spTgt spid="90117"/>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90128"/>
                                        </p:tgtEl>
                                        <p:attrNameLst>
                                          <p:attrName>style.visibility</p:attrName>
                                        </p:attrNameLst>
                                      </p:cBhvr>
                                      <p:to>
                                        <p:strVal val="visible"/>
                                      </p:to>
                                    </p:set>
                                    <p:anim calcmode="lin" valueType="num">
                                      <p:cBhvr>
                                        <p:cTn id="14" dur="500" fill="hold"/>
                                        <p:tgtEl>
                                          <p:spTgt spid="90128"/>
                                        </p:tgtEl>
                                        <p:attrNameLst>
                                          <p:attrName>ppt_w</p:attrName>
                                        </p:attrNameLst>
                                      </p:cBhvr>
                                      <p:tavLst>
                                        <p:tav tm="0">
                                          <p:val>
                                            <p:fltVal val="0"/>
                                          </p:val>
                                        </p:tav>
                                        <p:tav tm="100000">
                                          <p:val>
                                            <p:strVal val="#ppt_w"/>
                                          </p:val>
                                        </p:tav>
                                      </p:tavLst>
                                    </p:anim>
                                    <p:anim calcmode="lin" valueType="num">
                                      <p:cBhvr>
                                        <p:cTn id="15" dur="500" fill="hold"/>
                                        <p:tgtEl>
                                          <p:spTgt spid="9012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grpId="1" nodeType="clickEffect">
                                  <p:stCondLst>
                                    <p:cond delay="0"/>
                                  </p:stCondLst>
                                  <p:childTnLst>
                                    <p:animEffect transition="out" filter="box(in)">
                                      <p:cBhvr>
                                        <p:cTn id="19" dur="500"/>
                                        <p:tgtEl>
                                          <p:spTgt spid="90117"/>
                                        </p:tgtEl>
                                      </p:cBhvr>
                                    </p:animEffect>
                                    <p:set>
                                      <p:cBhvr>
                                        <p:cTn id="20" dur="1" fill="hold">
                                          <p:stCondLst>
                                            <p:cond delay="499"/>
                                          </p:stCondLst>
                                        </p:cTn>
                                        <p:tgtEl>
                                          <p:spTgt spid="90117"/>
                                        </p:tgtEl>
                                        <p:attrNameLst>
                                          <p:attrName>style.visibility</p:attrName>
                                        </p:attrNameLst>
                                      </p:cBhvr>
                                      <p:to>
                                        <p:strVal val="hidden"/>
                                      </p:to>
                                    </p:set>
                                  </p:childTnLst>
                                </p:cTn>
                              </p:par>
                            </p:childTnLst>
                          </p:cTn>
                        </p:par>
                        <p:par>
                          <p:cTn id="21" fill="hold">
                            <p:stCondLst>
                              <p:cond delay="500"/>
                            </p:stCondLst>
                            <p:childTnLst>
                              <p:par>
                                <p:cTn id="22" presetID="4" presetClass="exit" presetSubtype="16" fill="hold" grpId="1" nodeType="afterEffect">
                                  <p:stCondLst>
                                    <p:cond delay="0"/>
                                  </p:stCondLst>
                                  <p:childTnLst>
                                    <p:animEffect transition="out" filter="box(in)">
                                      <p:cBhvr>
                                        <p:cTn id="23" dur="500"/>
                                        <p:tgtEl>
                                          <p:spTgt spid="90128"/>
                                        </p:tgtEl>
                                      </p:cBhvr>
                                    </p:animEffect>
                                    <p:set>
                                      <p:cBhvr>
                                        <p:cTn id="24" dur="1" fill="hold">
                                          <p:stCondLst>
                                            <p:cond delay="499"/>
                                          </p:stCondLst>
                                        </p:cTn>
                                        <p:tgtEl>
                                          <p:spTgt spid="9012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nodeType="clickEffect">
                                  <p:stCondLst>
                                    <p:cond delay="0"/>
                                  </p:stCondLst>
                                  <p:childTnLst>
                                    <p:set>
                                      <p:cBhvr>
                                        <p:cTn id="28" dur="1" fill="hold">
                                          <p:stCondLst>
                                            <p:cond delay="0"/>
                                          </p:stCondLst>
                                        </p:cTn>
                                        <p:tgtEl>
                                          <p:spTgt spid="90129">
                                            <p:txEl>
                                              <p:pRg st="0" end="0"/>
                                            </p:txEl>
                                          </p:spTgt>
                                        </p:tgtEl>
                                        <p:attrNameLst>
                                          <p:attrName>style.visibility</p:attrName>
                                        </p:attrNameLst>
                                      </p:cBhvr>
                                      <p:to>
                                        <p:strVal val="visible"/>
                                      </p:to>
                                    </p:set>
                                    <p:animScale>
                                      <p:cBhvr>
                                        <p:cTn id="29" dur="1000" decel="50000" fill="hold">
                                          <p:stCondLst>
                                            <p:cond delay="0"/>
                                          </p:stCondLst>
                                        </p:cTn>
                                        <p:tgtEl>
                                          <p:spTgt spid="9012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0129">
                                            <p:txEl>
                                              <p:pRg st="0" end="0"/>
                                            </p:txEl>
                                          </p:spTgt>
                                        </p:tgtEl>
                                        <p:attrNameLst>
                                          <p:attrName>ppt_x</p:attrName>
                                          <p:attrName>ppt_y</p:attrName>
                                        </p:attrNameLst>
                                      </p:cBhvr>
                                    </p:animMotion>
                                    <p:animEffect transition="in" filter="fade">
                                      <p:cBhvr>
                                        <p:cTn id="31" dur="1000"/>
                                        <p:tgtEl>
                                          <p:spTgt spid="90129">
                                            <p:txEl>
                                              <p:pRg st="0" end="0"/>
                                            </p:txEl>
                                          </p:spTgt>
                                        </p:tgtEl>
                                      </p:cBhvr>
                                    </p:animEffect>
                                  </p:childTnLst>
                                </p:cTn>
                              </p:par>
                            </p:childTnLst>
                          </p:cTn>
                        </p:par>
                        <p:par>
                          <p:cTn id="32" fill="hold">
                            <p:stCondLst>
                              <p:cond delay="1000"/>
                            </p:stCondLst>
                            <p:childTnLst>
                              <p:par>
                                <p:cTn id="33" presetID="30" presetClass="entr" presetSubtype="0" fill="hold" nodeType="afterEffect">
                                  <p:stCondLst>
                                    <p:cond delay="0"/>
                                  </p:stCondLst>
                                  <p:childTnLst>
                                    <p:set>
                                      <p:cBhvr>
                                        <p:cTn id="34" dur="1" fill="hold">
                                          <p:stCondLst>
                                            <p:cond delay="0"/>
                                          </p:stCondLst>
                                        </p:cTn>
                                        <p:tgtEl>
                                          <p:spTgt spid="90129">
                                            <p:txEl>
                                              <p:pRg st="1" end="1"/>
                                            </p:txEl>
                                          </p:spTgt>
                                        </p:tgtEl>
                                        <p:attrNameLst>
                                          <p:attrName>style.visibility</p:attrName>
                                        </p:attrNameLst>
                                      </p:cBhvr>
                                      <p:to>
                                        <p:strVal val="visible"/>
                                      </p:to>
                                    </p:set>
                                    <p:animEffect transition="in" filter="fade">
                                      <p:cBhvr>
                                        <p:cTn id="35" dur="800" decel="100000"/>
                                        <p:tgtEl>
                                          <p:spTgt spid="90129">
                                            <p:txEl>
                                              <p:pRg st="1" end="1"/>
                                            </p:txEl>
                                          </p:spTgt>
                                        </p:tgtEl>
                                      </p:cBhvr>
                                    </p:animEffect>
                                    <p:anim calcmode="lin" valueType="num">
                                      <p:cBhvr>
                                        <p:cTn id="36" dur="800" decel="100000" fill="hold"/>
                                        <p:tgtEl>
                                          <p:spTgt spid="90129">
                                            <p:txEl>
                                              <p:pRg st="1" end="1"/>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90129">
                                            <p:txEl>
                                              <p:pRg st="1" end="1"/>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90129">
                                            <p:txEl>
                                              <p:pRg st="1" end="1"/>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90129">
                                            <p:txEl>
                                              <p:pRg st="1" end="1"/>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90129">
                                            <p:txEl>
                                              <p:pRg st="1" end="1"/>
                                            </p:txEl>
                                          </p:spTgt>
                                        </p:tgtEl>
                                        <p:attrNameLst>
                                          <p:attrName>ppt_y</p:attrName>
                                        </p:attrNameLst>
                                      </p:cBhvr>
                                      <p:tavLst>
                                        <p:tav tm="0">
                                          <p:val>
                                            <p:strVal val="#ppt_y+0.1"/>
                                          </p:val>
                                        </p:tav>
                                        <p:tav tm="100000">
                                          <p:val>
                                            <p:strVal val="#ppt_y"/>
                                          </p:val>
                                        </p:tav>
                                      </p:tavLst>
                                    </p:anim>
                                  </p:childTnLst>
                                </p:cTn>
                              </p:par>
                            </p:childTnLst>
                          </p:cTn>
                        </p:par>
                        <p:par>
                          <p:cTn id="41" fill="hold">
                            <p:stCondLst>
                              <p:cond delay="2000"/>
                            </p:stCondLst>
                            <p:childTnLst>
                              <p:par>
                                <p:cTn id="42" presetID="30" presetClass="entr" presetSubtype="0" fill="hold" nodeType="afterEffect">
                                  <p:stCondLst>
                                    <p:cond delay="0"/>
                                  </p:stCondLst>
                                  <p:childTnLst>
                                    <p:set>
                                      <p:cBhvr>
                                        <p:cTn id="43" dur="1" fill="hold">
                                          <p:stCondLst>
                                            <p:cond delay="0"/>
                                          </p:stCondLst>
                                        </p:cTn>
                                        <p:tgtEl>
                                          <p:spTgt spid="90129">
                                            <p:txEl>
                                              <p:pRg st="2" end="2"/>
                                            </p:txEl>
                                          </p:spTgt>
                                        </p:tgtEl>
                                        <p:attrNameLst>
                                          <p:attrName>style.visibility</p:attrName>
                                        </p:attrNameLst>
                                      </p:cBhvr>
                                      <p:to>
                                        <p:strVal val="visible"/>
                                      </p:to>
                                    </p:set>
                                    <p:animEffect transition="in" filter="fade">
                                      <p:cBhvr>
                                        <p:cTn id="44" dur="800" decel="100000"/>
                                        <p:tgtEl>
                                          <p:spTgt spid="90129">
                                            <p:txEl>
                                              <p:pRg st="2" end="2"/>
                                            </p:txEl>
                                          </p:spTgt>
                                        </p:tgtEl>
                                      </p:cBhvr>
                                    </p:animEffect>
                                    <p:anim calcmode="lin" valueType="num">
                                      <p:cBhvr>
                                        <p:cTn id="45" dur="800" decel="100000" fill="hold"/>
                                        <p:tgtEl>
                                          <p:spTgt spid="90129">
                                            <p:txEl>
                                              <p:pRg st="2" end="2"/>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90129">
                                            <p:txEl>
                                              <p:pRg st="2" end="2"/>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90129">
                                            <p:txEl>
                                              <p:pRg st="2" end="2"/>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90129">
                                            <p:txEl>
                                              <p:pRg st="2" end="2"/>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90129">
                                            <p:txEl>
                                              <p:pRg st="2" end="2"/>
                                            </p:txEl>
                                          </p:spTgt>
                                        </p:tgtEl>
                                        <p:attrNameLst>
                                          <p:attrName>ppt_y</p:attrName>
                                        </p:attrNameLst>
                                      </p:cBhvr>
                                      <p:tavLst>
                                        <p:tav tm="0">
                                          <p:val>
                                            <p:strVal val="#ppt_y+0.1"/>
                                          </p:val>
                                        </p:tav>
                                        <p:tav tm="100000">
                                          <p:val>
                                            <p:strVal val="#ppt_y"/>
                                          </p:val>
                                        </p:tav>
                                      </p:tavLst>
                                    </p:anim>
                                  </p:childTnLst>
                                </p:cTn>
                              </p:par>
                            </p:childTnLst>
                          </p:cTn>
                        </p:par>
                        <p:par>
                          <p:cTn id="50" fill="hold">
                            <p:stCondLst>
                              <p:cond delay="3000"/>
                            </p:stCondLst>
                            <p:childTnLst>
                              <p:par>
                                <p:cTn id="51" presetID="26" presetClass="entr" presetSubtype="0" fill="hold" nodeType="afterEffect">
                                  <p:stCondLst>
                                    <p:cond delay="0"/>
                                  </p:stCondLst>
                                  <p:childTnLst>
                                    <p:set>
                                      <p:cBhvr>
                                        <p:cTn id="52" dur="1" fill="hold">
                                          <p:stCondLst>
                                            <p:cond delay="0"/>
                                          </p:stCondLst>
                                        </p:cTn>
                                        <p:tgtEl>
                                          <p:spTgt spid="90129">
                                            <p:txEl>
                                              <p:pRg st="3" end="3"/>
                                            </p:txEl>
                                          </p:spTgt>
                                        </p:tgtEl>
                                        <p:attrNameLst>
                                          <p:attrName>style.visibility</p:attrName>
                                        </p:attrNameLst>
                                      </p:cBhvr>
                                      <p:to>
                                        <p:strVal val="visible"/>
                                      </p:to>
                                    </p:set>
                                    <p:animEffect transition="in" filter="wipe(down)">
                                      <p:cBhvr>
                                        <p:cTn id="53" dur="580">
                                          <p:stCondLst>
                                            <p:cond delay="0"/>
                                          </p:stCondLst>
                                        </p:cTn>
                                        <p:tgtEl>
                                          <p:spTgt spid="90129">
                                            <p:txEl>
                                              <p:pRg st="3" end="3"/>
                                            </p:txEl>
                                          </p:spTgt>
                                        </p:tgtEl>
                                      </p:cBhvr>
                                    </p:animEffect>
                                    <p:anim calcmode="lin" valueType="num">
                                      <p:cBhvr>
                                        <p:cTn id="54" dur="1822" tmFilter="0,0; 0.14,0.36; 0.43,0.73; 0.71,0.91; 1.0,1.0">
                                          <p:stCondLst>
                                            <p:cond delay="0"/>
                                          </p:stCondLst>
                                        </p:cTn>
                                        <p:tgtEl>
                                          <p:spTgt spid="90129">
                                            <p:txEl>
                                              <p:pRg st="3" end="3"/>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90129">
                                            <p:txEl>
                                              <p:pRg st="3" end="3"/>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90129">
                                            <p:txEl>
                                              <p:pRg st="3" end="3"/>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90129">
                                            <p:txEl>
                                              <p:pRg st="3" end="3"/>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90129">
                                            <p:txEl>
                                              <p:pRg st="3" end="3"/>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90129">
                                            <p:txEl>
                                              <p:pRg st="3" end="3"/>
                                            </p:txEl>
                                          </p:spTgt>
                                        </p:tgtEl>
                                      </p:cBhvr>
                                      <p:to x="100000" y="60000"/>
                                    </p:animScale>
                                    <p:animScale>
                                      <p:cBhvr>
                                        <p:cTn id="60" dur="166" decel="50000">
                                          <p:stCondLst>
                                            <p:cond delay="676"/>
                                          </p:stCondLst>
                                        </p:cTn>
                                        <p:tgtEl>
                                          <p:spTgt spid="90129">
                                            <p:txEl>
                                              <p:pRg st="3" end="3"/>
                                            </p:txEl>
                                          </p:spTgt>
                                        </p:tgtEl>
                                      </p:cBhvr>
                                      <p:to x="100000" y="100000"/>
                                    </p:animScale>
                                    <p:animScale>
                                      <p:cBhvr>
                                        <p:cTn id="61" dur="26">
                                          <p:stCondLst>
                                            <p:cond delay="1312"/>
                                          </p:stCondLst>
                                        </p:cTn>
                                        <p:tgtEl>
                                          <p:spTgt spid="90129">
                                            <p:txEl>
                                              <p:pRg st="3" end="3"/>
                                            </p:txEl>
                                          </p:spTgt>
                                        </p:tgtEl>
                                      </p:cBhvr>
                                      <p:to x="100000" y="80000"/>
                                    </p:animScale>
                                    <p:animScale>
                                      <p:cBhvr>
                                        <p:cTn id="62" dur="166" decel="50000">
                                          <p:stCondLst>
                                            <p:cond delay="1338"/>
                                          </p:stCondLst>
                                        </p:cTn>
                                        <p:tgtEl>
                                          <p:spTgt spid="90129">
                                            <p:txEl>
                                              <p:pRg st="3" end="3"/>
                                            </p:txEl>
                                          </p:spTgt>
                                        </p:tgtEl>
                                      </p:cBhvr>
                                      <p:to x="100000" y="100000"/>
                                    </p:animScale>
                                    <p:animScale>
                                      <p:cBhvr>
                                        <p:cTn id="63" dur="26">
                                          <p:stCondLst>
                                            <p:cond delay="1642"/>
                                          </p:stCondLst>
                                        </p:cTn>
                                        <p:tgtEl>
                                          <p:spTgt spid="90129">
                                            <p:txEl>
                                              <p:pRg st="3" end="3"/>
                                            </p:txEl>
                                          </p:spTgt>
                                        </p:tgtEl>
                                      </p:cBhvr>
                                      <p:to x="100000" y="90000"/>
                                    </p:animScale>
                                    <p:animScale>
                                      <p:cBhvr>
                                        <p:cTn id="64" dur="166" decel="50000">
                                          <p:stCondLst>
                                            <p:cond delay="1668"/>
                                          </p:stCondLst>
                                        </p:cTn>
                                        <p:tgtEl>
                                          <p:spTgt spid="90129">
                                            <p:txEl>
                                              <p:pRg st="3" end="3"/>
                                            </p:txEl>
                                          </p:spTgt>
                                        </p:tgtEl>
                                      </p:cBhvr>
                                      <p:to x="100000" y="100000"/>
                                    </p:animScale>
                                    <p:animScale>
                                      <p:cBhvr>
                                        <p:cTn id="65" dur="26">
                                          <p:stCondLst>
                                            <p:cond delay="1808"/>
                                          </p:stCondLst>
                                        </p:cTn>
                                        <p:tgtEl>
                                          <p:spTgt spid="90129">
                                            <p:txEl>
                                              <p:pRg st="3" end="3"/>
                                            </p:txEl>
                                          </p:spTgt>
                                        </p:tgtEl>
                                      </p:cBhvr>
                                      <p:to x="100000" y="95000"/>
                                    </p:animScale>
                                    <p:animScale>
                                      <p:cBhvr>
                                        <p:cTn id="66" dur="166" decel="50000">
                                          <p:stCondLst>
                                            <p:cond delay="1834"/>
                                          </p:stCondLst>
                                        </p:cTn>
                                        <p:tgtEl>
                                          <p:spTgt spid="90129">
                                            <p:txEl>
                                              <p:pRg st="3" end="3"/>
                                            </p:txEl>
                                          </p:spTgt>
                                        </p:tgtEl>
                                      </p:cBhvr>
                                      <p:to x="100000" y="100000"/>
                                    </p:animScale>
                                  </p:childTnLst>
                                </p:cTn>
                              </p:par>
                            </p:childTnLst>
                          </p:cTn>
                        </p:par>
                        <p:par>
                          <p:cTn id="67" fill="hold">
                            <p:stCondLst>
                              <p:cond delay="5000"/>
                            </p:stCondLst>
                            <p:childTnLst>
                              <p:par>
                                <p:cTn id="68" presetID="17" presetClass="entr" presetSubtype="10" fill="hold" nodeType="afterEffect">
                                  <p:stCondLst>
                                    <p:cond delay="0"/>
                                  </p:stCondLst>
                                  <p:childTnLst>
                                    <p:set>
                                      <p:cBhvr>
                                        <p:cTn id="69" dur="1" fill="hold">
                                          <p:stCondLst>
                                            <p:cond delay="0"/>
                                          </p:stCondLst>
                                        </p:cTn>
                                        <p:tgtEl>
                                          <p:spTgt spid="90129">
                                            <p:txEl>
                                              <p:pRg st="4" end="4"/>
                                            </p:txEl>
                                          </p:spTgt>
                                        </p:tgtEl>
                                        <p:attrNameLst>
                                          <p:attrName>style.visibility</p:attrName>
                                        </p:attrNameLst>
                                      </p:cBhvr>
                                      <p:to>
                                        <p:strVal val="visible"/>
                                      </p:to>
                                    </p:set>
                                    <p:anim calcmode="lin" valueType="num">
                                      <p:cBhvr>
                                        <p:cTn id="70" dur="500" fill="hold"/>
                                        <p:tgtEl>
                                          <p:spTgt spid="90129">
                                            <p:txEl>
                                              <p:pRg st="4" end="4"/>
                                            </p:txEl>
                                          </p:spTgt>
                                        </p:tgtEl>
                                        <p:attrNameLst>
                                          <p:attrName>ppt_w</p:attrName>
                                        </p:attrNameLst>
                                      </p:cBhvr>
                                      <p:tavLst>
                                        <p:tav tm="0">
                                          <p:val>
                                            <p:fltVal val="0"/>
                                          </p:val>
                                        </p:tav>
                                        <p:tav tm="100000">
                                          <p:val>
                                            <p:strVal val="#ppt_w"/>
                                          </p:val>
                                        </p:tav>
                                      </p:tavLst>
                                    </p:anim>
                                    <p:anim calcmode="lin" valueType="num">
                                      <p:cBhvr>
                                        <p:cTn id="71" dur="500" fill="hold"/>
                                        <p:tgtEl>
                                          <p:spTgt spid="9012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0" presetClass="entr" presetSubtype="0" decel="100000" fill="hold" grpId="0" nodeType="clickEffect">
                                  <p:stCondLst>
                                    <p:cond delay="0"/>
                                  </p:stCondLst>
                                  <p:childTnLst>
                                    <p:set>
                                      <p:cBhvr>
                                        <p:cTn id="75" dur="1" fill="hold">
                                          <p:stCondLst>
                                            <p:cond delay="0"/>
                                          </p:stCondLst>
                                        </p:cTn>
                                        <p:tgtEl>
                                          <p:spTgt spid="90131"/>
                                        </p:tgtEl>
                                        <p:attrNameLst>
                                          <p:attrName>style.visibility</p:attrName>
                                        </p:attrNameLst>
                                      </p:cBhvr>
                                      <p:to>
                                        <p:strVal val="visible"/>
                                      </p:to>
                                    </p:set>
                                    <p:anim calcmode="lin" valueType="num">
                                      <p:cBhvr>
                                        <p:cTn id="76" dur="1000" fill="hold"/>
                                        <p:tgtEl>
                                          <p:spTgt spid="90131"/>
                                        </p:tgtEl>
                                        <p:attrNameLst>
                                          <p:attrName>ppt_w</p:attrName>
                                        </p:attrNameLst>
                                      </p:cBhvr>
                                      <p:tavLst>
                                        <p:tav tm="0">
                                          <p:val>
                                            <p:strVal val="#ppt_w+.3"/>
                                          </p:val>
                                        </p:tav>
                                        <p:tav tm="100000">
                                          <p:val>
                                            <p:strVal val="#ppt_w"/>
                                          </p:val>
                                        </p:tav>
                                      </p:tavLst>
                                    </p:anim>
                                    <p:anim calcmode="lin" valueType="num">
                                      <p:cBhvr>
                                        <p:cTn id="77" dur="1000" fill="hold"/>
                                        <p:tgtEl>
                                          <p:spTgt spid="90131"/>
                                        </p:tgtEl>
                                        <p:attrNameLst>
                                          <p:attrName>ppt_h</p:attrName>
                                        </p:attrNameLst>
                                      </p:cBhvr>
                                      <p:tavLst>
                                        <p:tav tm="0">
                                          <p:val>
                                            <p:strVal val="#ppt_h"/>
                                          </p:val>
                                        </p:tav>
                                        <p:tav tm="100000">
                                          <p:val>
                                            <p:strVal val="#ppt_h"/>
                                          </p:val>
                                        </p:tav>
                                      </p:tavLst>
                                    </p:anim>
                                    <p:animEffect transition="in" filter="fade">
                                      <p:cBhvr>
                                        <p:cTn id="78" dur="1000"/>
                                        <p:tgtEl>
                                          <p:spTgt spid="90131"/>
                                        </p:tgtEl>
                                      </p:cBhvr>
                                    </p:animEffect>
                                  </p:childTnLst>
                                </p:cTn>
                              </p:par>
                            </p:childTnLst>
                          </p:cTn>
                        </p:par>
                        <p:par>
                          <p:cTn id="79" fill="hold">
                            <p:stCondLst>
                              <p:cond delay="1000"/>
                            </p:stCondLst>
                            <p:childTnLst>
                              <p:par>
                                <p:cTn id="80" presetID="27" presetClass="emph" presetSubtype="0" repeatCount="indefinite" fill="hold" grpId="1" nodeType="afterEffect">
                                  <p:stCondLst>
                                    <p:cond delay="0"/>
                                  </p:stCondLst>
                                  <p:childTnLst>
                                    <p:animClr clrSpc="rgb" dir="cw">
                                      <p:cBhvr override="childStyle">
                                        <p:cTn id="81" dur="250" autoRev="1" fill="hold"/>
                                        <p:tgtEl>
                                          <p:spTgt spid="90131"/>
                                        </p:tgtEl>
                                        <p:attrNameLst>
                                          <p:attrName>style.color</p:attrName>
                                        </p:attrNameLst>
                                      </p:cBhvr>
                                      <p:to>
                                        <a:schemeClr val="bg1"/>
                                      </p:to>
                                    </p:animClr>
                                    <p:animClr clrSpc="rgb" dir="cw">
                                      <p:cBhvr>
                                        <p:cTn id="82" dur="250" autoRev="1" fill="hold"/>
                                        <p:tgtEl>
                                          <p:spTgt spid="90131"/>
                                        </p:tgtEl>
                                        <p:attrNameLst>
                                          <p:attrName>fillcolor</p:attrName>
                                        </p:attrNameLst>
                                      </p:cBhvr>
                                      <p:to>
                                        <a:schemeClr val="bg1"/>
                                      </p:to>
                                    </p:animClr>
                                    <p:set>
                                      <p:cBhvr>
                                        <p:cTn id="83" dur="250" autoRev="1" fill="hold"/>
                                        <p:tgtEl>
                                          <p:spTgt spid="90131"/>
                                        </p:tgtEl>
                                        <p:attrNameLst>
                                          <p:attrName>fill.type</p:attrName>
                                        </p:attrNameLst>
                                      </p:cBhvr>
                                      <p:to>
                                        <p:strVal val="solid"/>
                                      </p:to>
                                    </p:set>
                                    <p:set>
                                      <p:cBhvr>
                                        <p:cTn id="84" dur="250" autoRev="1" fill="hold"/>
                                        <p:tgtEl>
                                          <p:spTgt spid="901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p:bldP spid="90117" grpId="1"/>
      <p:bldP spid="90128" grpId="0"/>
      <p:bldP spid="90128" grpId="1"/>
      <p:bldP spid="90131" grpId="0" animBg="1"/>
      <p:bldP spid="9013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1">
            <a:lum bright="-12000"/>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6"/>
          <p:cNvSpPr txBox="1">
            <a:spLocks noChangeArrowheads="1"/>
          </p:cNvSpPr>
          <p:nvPr/>
        </p:nvSpPr>
        <p:spPr bwMode="auto">
          <a:xfrm>
            <a:off x="2514600" y="4754563"/>
            <a:ext cx="4419600"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vi-VN" altLang="vi-VN" sz="2200" b="1">
                <a:latin typeface="Times New Roman" panose="02020603050405020304" pitchFamily="18" charset="0"/>
                <a:cs typeface="Times New Roman" panose="02020603050405020304" pitchFamily="18" charset="0"/>
              </a:rPr>
              <a:t>Chợ nổi trên sông</a:t>
            </a:r>
            <a:r>
              <a:rPr lang="vi-VN" altLang="vi-VN" sz="2200">
                <a:latin typeface="Times New Roman" panose="02020603050405020304" pitchFamily="18" charset="0"/>
                <a:cs typeface="Times New Roman" panose="02020603050405020304" pitchFamily="18" charset="0"/>
              </a:rPr>
              <a:t> (Cần Thơ</a:t>
            </a:r>
            <a:r>
              <a:rPr lang="en-US" altLang="vi-VN" sz="2200">
                <a:latin typeface="Times New Roman" panose="02020603050405020304" pitchFamily="18" charset="0"/>
                <a:cs typeface="Times New Roman" panose="02020603050405020304" pitchFamily="18" charset="0"/>
              </a:rPr>
              <a:t>)</a:t>
            </a:r>
            <a:endParaRPr lang="en-US" altLang="vi-VN" sz="2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7106" name="Picture 4" descr="Cho noi Can Th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5"/>
          <p:cNvSpPr txBox="1">
            <a:spLocks noChangeArrowheads="1"/>
          </p:cNvSpPr>
          <p:nvPr/>
        </p:nvSpPr>
        <p:spPr bwMode="auto">
          <a:xfrm>
            <a:off x="2362200" y="4686300"/>
            <a:ext cx="3886200" cy="430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200" b="1">
                <a:solidFill>
                  <a:srgbClr val="0000FF"/>
                </a:solidFill>
                <a:latin typeface="Times New Roman" panose="02020603050405020304" pitchFamily="18" charset="0"/>
              </a:rPr>
              <a:t>Chợ nổi trên sông Cần Thơ</a:t>
            </a:r>
            <a:endParaRPr lang="en-US" altLang="vi-VN" sz="22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
        <p:nvSpPr>
          <p:cNvPr id="46085" name="Text Box 5"/>
          <p:cNvSpPr txBox="1">
            <a:spLocks noChangeArrowheads="1"/>
          </p:cNvSpPr>
          <p:nvPr/>
        </p:nvSpPr>
        <p:spPr bwMode="auto">
          <a:xfrm>
            <a:off x="762000" y="1885950"/>
            <a:ext cx="807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200" b="1">
                <a:latin typeface="Times New Roman" panose="02020603050405020304" pitchFamily="18" charset="0"/>
              </a:rPr>
              <a:t>Chợ nổi trên sông là một nét văn hóa độc đáo của người dân ở đồng bằng Nam Bộ, cần được trân trọng và giữ gìn.</a:t>
            </a:r>
            <a:endParaRPr lang="en-US" altLang="vi-VN" sz="2200" b="1">
              <a:latin typeface="Times New Roman" panose="02020603050405020304" pitchFamily="18" charset="0"/>
            </a:endParaRPr>
          </a:p>
        </p:txBody>
      </p:sp>
      <p:sp>
        <p:nvSpPr>
          <p:cNvPr id="46090" name="Text Box 10"/>
          <p:cNvSpPr txBox="1">
            <a:spLocks noChangeArrowheads="1"/>
          </p:cNvSpPr>
          <p:nvPr/>
        </p:nvSpPr>
        <p:spPr bwMode="auto">
          <a:xfrm>
            <a:off x="3848100" y="1087438"/>
            <a:ext cx="14478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200" b="1" u="sng">
                <a:solidFill>
                  <a:srgbClr val="FF0000"/>
                </a:solidFill>
                <a:latin typeface="Times New Roman" panose="02020603050405020304" pitchFamily="18" charset="0"/>
              </a:rPr>
              <a:t>Kết luận:</a:t>
            </a:r>
            <a:endParaRPr lang="en-US" altLang="vi-VN" sz="2200" b="1" u="sng">
              <a:solidFill>
                <a:srgbClr val="FF0000"/>
              </a:solidFill>
              <a:latin typeface="Times New Roman" panose="02020603050405020304" pitchFamily="18"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anim calcmode="lin" valueType="num">
                                      <p:cBhvr>
                                        <p:cTn id="7" dur="1000" fill="hold"/>
                                        <p:tgtEl>
                                          <p:spTgt spid="46090"/>
                                        </p:tgtEl>
                                        <p:attrNameLst>
                                          <p:attrName>ppt_w</p:attrName>
                                        </p:attrNameLst>
                                      </p:cBhvr>
                                      <p:tavLst>
                                        <p:tav tm="0">
                                          <p:val>
                                            <p:strVal val="#ppt_w+.3"/>
                                          </p:val>
                                        </p:tav>
                                        <p:tav tm="100000">
                                          <p:val>
                                            <p:strVal val="#ppt_w"/>
                                          </p:val>
                                        </p:tav>
                                      </p:tavLst>
                                    </p:anim>
                                    <p:anim calcmode="lin" valueType="num">
                                      <p:cBhvr>
                                        <p:cTn id="8" dur="1000" fill="hold"/>
                                        <p:tgtEl>
                                          <p:spTgt spid="46090"/>
                                        </p:tgtEl>
                                        <p:attrNameLst>
                                          <p:attrName>ppt_h</p:attrName>
                                        </p:attrNameLst>
                                      </p:cBhvr>
                                      <p:tavLst>
                                        <p:tav tm="0">
                                          <p:val>
                                            <p:strVal val="#ppt_h"/>
                                          </p:val>
                                        </p:tav>
                                        <p:tav tm="100000">
                                          <p:val>
                                            <p:strVal val="#ppt_h"/>
                                          </p:val>
                                        </p:tav>
                                      </p:tavLst>
                                    </p:anim>
                                    <p:animEffect transition="in" filter="fade">
                                      <p:cBhvr>
                                        <p:cTn id="9" dur="1000"/>
                                        <p:tgtEl>
                                          <p:spTgt spid="4609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6085"/>
                                        </p:tgtEl>
                                        <p:attrNameLst>
                                          <p:attrName>style.visibility</p:attrName>
                                        </p:attrNameLst>
                                      </p:cBhvr>
                                      <p:to>
                                        <p:strVal val="visible"/>
                                      </p:to>
                                    </p:set>
                                    <p:anim calcmode="lin" valueType="num">
                                      <p:cBhvr>
                                        <p:cTn id="14" dur="500" fill="hold"/>
                                        <p:tgtEl>
                                          <p:spTgt spid="46085"/>
                                        </p:tgtEl>
                                        <p:attrNameLst>
                                          <p:attrName>ppt_w</p:attrName>
                                        </p:attrNameLst>
                                      </p:cBhvr>
                                      <p:tavLst>
                                        <p:tav tm="0">
                                          <p:val>
                                            <p:fltVal val="0"/>
                                          </p:val>
                                        </p:tav>
                                        <p:tav tm="100000">
                                          <p:val>
                                            <p:strVal val="#ppt_w"/>
                                          </p:val>
                                        </p:tav>
                                      </p:tavLst>
                                    </p:anim>
                                    <p:anim calcmode="lin" valueType="num">
                                      <p:cBhvr>
                                        <p:cTn id="15" dur="500" fill="hold"/>
                                        <p:tgtEl>
                                          <p:spTgt spid="46085"/>
                                        </p:tgtEl>
                                        <p:attrNameLst>
                                          <p:attrName>ppt_h</p:attrName>
                                        </p:attrNameLst>
                                      </p:cBhvr>
                                      <p:tavLst>
                                        <p:tav tm="0">
                                          <p:val>
                                            <p:fltVal val="0"/>
                                          </p:val>
                                        </p:tav>
                                        <p:tav tm="100000">
                                          <p:val>
                                            <p:strVal val="#ppt_h"/>
                                          </p:val>
                                        </p:tav>
                                      </p:tavLst>
                                    </p:anim>
                                    <p:animEffect transition="in" filter="fade">
                                      <p:cBhvr>
                                        <p:cTn id="16"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9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638" y="-17463"/>
            <a:ext cx="9164638"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
        <p:nvSpPr>
          <p:cNvPr id="51203" name="Text Box 5"/>
          <p:cNvSpPr txBox="1">
            <a:spLocks noChangeArrowheads="1"/>
          </p:cNvSpPr>
          <p:nvPr/>
        </p:nvSpPr>
        <p:spPr bwMode="auto">
          <a:xfrm>
            <a:off x="228600" y="1657350"/>
            <a:ext cx="8382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vi-VN" sz="1800"/>
          </a:p>
        </p:txBody>
      </p:sp>
      <p:sp>
        <p:nvSpPr>
          <p:cNvPr id="62478" name="Text Box 14"/>
          <p:cNvSpPr txBox="1">
            <a:spLocks noChangeArrowheads="1"/>
          </p:cNvSpPr>
          <p:nvPr/>
        </p:nvSpPr>
        <p:spPr bwMode="auto">
          <a:xfrm>
            <a:off x="561975" y="2219325"/>
            <a:ext cx="7924800"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2200" b="1">
                <a:latin typeface="Times New Roman" panose="02020603050405020304" pitchFamily="18" charset="0"/>
                <a:cs typeface="Times New Roman" panose="02020603050405020304" pitchFamily="18" charset="0"/>
              </a:rPr>
              <a:t>       </a:t>
            </a:r>
            <a:r>
              <a:rPr lang="en-US" altLang="vi-VN" sz="2200">
                <a:solidFill>
                  <a:srgbClr val="0000FF"/>
                </a:solidFill>
                <a:latin typeface="Times New Roman" panose="02020603050405020304" pitchFamily="18" charset="0"/>
                <a:cs typeface="Times New Roman" panose="02020603050405020304" pitchFamily="18" charset="0"/>
              </a:rPr>
              <a:t>Đồng bằng Nam Bộ là nơi có các ngành  ....................  phát triển mạnh nhất nước ta</a:t>
            </a:r>
            <a:r>
              <a:rPr lang="en-US" altLang="vi-VN" sz="2200" b="1">
                <a:solidFill>
                  <a:schemeClr val="bg1"/>
                </a:solidFill>
                <a:latin typeface="Times New Roman" panose="02020603050405020304" pitchFamily="18" charset="0"/>
                <a:cs typeface="Times New Roman" panose="02020603050405020304" pitchFamily="18" charset="0"/>
              </a:rPr>
              <a:t>.</a:t>
            </a:r>
            <a:r>
              <a:rPr lang="en-US" altLang="vi-VN" sz="2200">
                <a:solidFill>
                  <a:srgbClr val="0000FF"/>
                </a:solidFill>
                <a:latin typeface="Times New Roman" panose="02020603050405020304" pitchFamily="18" charset="0"/>
                <a:cs typeface="Times New Roman" panose="02020603050405020304" pitchFamily="18" charset="0"/>
              </a:rPr>
              <a:t> Những ngành công nghiệp nổi tiếng là khai thác ............, chế biến .............    , ............     , hóa chất, cơ khí, điện tử, dệt may</a:t>
            </a:r>
            <a:r>
              <a:rPr lang="en-US" altLang="vi-VN" sz="2200" b="1">
                <a:solidFill>
                  <a:schemeClr val="bg2"/>
                </a:solidFill>
                <a:latin typeface="Times New Roman" panose="02020603050405020304" pitchFamily="18" charset="0"/>
                <a:cs typeface="Times New Roman" panose="02020603050405020304" pitchFamily="18" charset="0"/>
              </a:rPr>
              <a:t>.</a:t>
            </a:r>
            <a:r>
              <a:rPr lang="en-US" altLang="vi-VN" sz="2200">
                <a:solidFill>
                  <a:srgbClr val="0000FF"/>
                </a:solidFill>
                <a:latin typeface="Times New Roman" panose="02020603050405020304" pitchFamily="18" charset="0"/>
                <a:cs typeface="Times New Roman" panose="02020603050405020304" pitchFamily="18" charset="0"/>
              </a:rPr>
              <a:t>..............trên sông là một nét độc đáo của ..................sông Cửu Long</a:t>
            </a:r>
            <a:r>
              <a:rPr lang="en-US" altLang="vi-VN" sz="2200" b="1">
                <a:solidFill>
                  <a:schemeClr val="bg1"/>
                </a:solidFill>
                <a:latin typeface="Times New Roman" panose="02020603050405020304" pitchFamily="18" charset="0"/>
                <a:cs typeface="Times New Roman" panose="02020603050405020304" pitchFamily="18" charset="0"/>
              </a:rPr>
              <a:t>.</a:t>
            </a:r>
            <a:r>
              <a:rPr lang="en-US" altLang="vi-VN" sz="2200">
                <a:solidFill>
                  <a:srgbClr val="0000FF"/>
                </a:solidFill>
                <a:latin typeface="Times New Roman" panose="02020603050405020304" pitchFamily="18" charset="0"/>
                <a:cs typeface="Times New Roman" panose="02020603050405020304" pitchFamily="18" charset="0"/>
              </a:rPr>
              <a:t> </a:t>
            </a:r>
            <a:endParaRPr lang="en-US" altLang="vi-VN" sz="2200">
              <a:solidFill>
                <a:srgbClr val="0000FF"/>
              </a:solidFill>
              <a:latin typeface="Times New Roman" panose="02020603050405020304" pitchFamily="18" charset="0"/>
              <a:cs typeface="Times New Roman" panose="02020603050405020304" pitchFamily="18" charset="0"/>
            </a:endParaRPr>
          </a:p>
        </p:txBody>
      </p:sp>
      <p:sp>
        <p:nvSpPr>
          <p:cNvPr id="62479" name="Text Box 15"/>
          <p:cNvSpPr txBox="1">
            <a:spLocks noChangeArrowheads="1"/>
          </p:cNvSpPr>
          <p:nvPr/>
        </p:nvSpPr>
        <p:spPr bwMode="auto">
          <a:xfrm>
            <a:off x="5715000" y="2190750"/>
            <a:ext cx="156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FF3300"/>
                </a:solidFill>
                <a:latin typeface="Times New Roman" panose="02020603050405020304" pitchFamily="18" charset="0"/>
              </a:rPr>
              <a:t>công nghiệp</a:t>
            </a:r>
            <a:endParaRPr lang="en-US" altLang="vi-VN" sz="2200">
              <a:solidFill>
                <a:srgbClr val="FF3300"/>
              </a:solidFill>
              <a:latin typeface="Times New Roman" panose="02020603050405020304" pitchFamily="18" charset="0"/>
            </a:endParaRPr>
          </a:p>
        </p:txBody>
      </p:sp>
      <p:sp>
        <p:nvSpPr>
          <p:cNvPr id="62480" name="Text Box 16"/>
          <p:cNvSpPr txBox="1">
            <a:spLocks noChangeArrowheads="1"/>
          </p:cNvSpPr>
          <p:nvPr/>
        </p:nvSpPr>
        <p:spPr bwMode="auto">
          <a:xfrm>
            <a:off x="1447800" y="2876550"/>
            <a:ext cx="11430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FF3300"/>
                </a:solidFill>
                <a:latin typeface="Times New Roman" panose="02020603050405020304" pitchFamily="18" charset="0"/>
              </a:rPr>
              <a:t>dầu khí</a:t>
            </a:r>
            <a:endParaRPr lang="en-US" altLang="vi-VN" sz="2200">
              <a:solidFill>
                <a:srgbClr val="FF3300"/>
              </a:solidFill>
              <a:latin typeface="Times New Roman" panose="02020603050405020304" pitchFamily="18" charset="0"/>
            </a:endParaRPr>
          </a:p>
        </p:txBody>
      </p:sp>
      <p:sp>
        <p:nvSpPr>
          <p:cNvPr id="62481" name="Text Box 17"/>
          <p:cNvSpPr txBox="1">
            <a:spLocks noChangeArrowheads="1"/>
          </p:cNvSpPr>
          <p:nvPr/>
        </p:nvSpPr>
        <p:spPr bwMode="auto">
          <a:xfrm>
            <a:off x="3505200" y="2876550"/>
            <a:ext cx="14478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FF3300"/>
                </a:solidFill>
                <a:latin typeface="Times New Roman" panose="02020603050405020304" pitchFamily="18" charset="0"/>
              </a:rPr>
              <a:t>lương thực</a:t>
            </a:r>
            <a:endParaRPr lang="en-US" altLang="vi-VN" sz="2200">
              <a:solidFill>
                <a:srgbClr val="FF3300"/>
              </a:solidFill>
              <a:latin typeface="Times New Roman" panose="02020603050405020304" pitchFamily="18" charset="0"/>
            </a:endParaRPr>
          </a:p>
        </p:txBody>
      </p:sp>
      <p:sp>
        <p:nvSpPr>
          <p:cNvPr id="62482" name="Text Box 18"/>
          <p:cNvSpPr txBox="1">
            <a:spLocks noChangeArrowheads="1"/>
          </p:cNvSpPr>
          <p:nvPr/>
        </p:nvSpPr>
        <p:spPr bwMode="auto">
          <a:xfrm>
            <a:off x="4919663" y="2876550"/>
            <a:ext cx="13716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FF3300"/>
                </a:solidFill>
                <a:latin typeface="Times New Roman" panose="02020603050405020304" pitchFamily="18" charset="0"/>
              </a:rPr>
              <a:t>thực phẩm</a:t>
            </a:r>
            <a:endParaRPr lang="en-US" altLang="vi-VN" sz="2200">
              <a:solidFill>
                <a:srgbClr val="FF3300"/>
              </a:solidFill>
              <a:latin typeface="Times New Roman" panose="02020603050405020304" pitchFamily="18" charset="0"/>
            </a:endParaRPr>
          </a:p>
        </p:txBody>
      </p:sp>
      <p:sp>
        <p:nvSpPr>
          <p:cNvPr id="62483" name="Text Box 19"/>
          <p:cNvSpPr txBox="1">
            <a:spLocks noChangeArrowheads="1"/>
          </p:cNvSpPr>
          <p:nvPr/>
        </p:nvSpPr>
        <p:spPr bwMode="auto">
          <a:xfrm>
            <a:off x="3082925" y="3208338"/>
            <a:ext cx="11461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FF3300"/>
                </a:solidFill>
                <a:latin typeface="Times New Roman" panose="02020603050405020304" pitchFamily="18" charset="0"/>
              </a:rPr>
              <a:t>Chợ nổi</a:t>
            </a:r>
            <a:endParaRPr lang="en-US" altLang="vi-VN" sz="2200">
              <a:solidFill>
                <a:srgbClr val="FF3300"/>
              </a:solidFill>
              <a:latin typeface="Times New Roman" panose="02020603050405020304" pitchFamily="18" charset="0"/>
            </a:endParaRPr>
          </a:p>
        </p:txBody>
      </p:sp>
      <p:sp>
        <p:nvSpPr>
          <p:cNvPr id="62484" name="Text Box 20"/>
          <p:cNvSpPr txBox="1">
            <a:spLocks noChangeArrowheads="1"/>
          </p:cNvSpPr>
          <p:nvPr/>
        </p:nvSpPr>
        <p:spPr bwMode="auto">
          <a:xfrm>
            <a:off x="923925" y="3562350"/>
            <a:ext cx="15621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FF3300"/>
                </a:solidFill>
                <a:latin typeface="Times New Roman" panose="02020603050405020304" pitchFamily="18" charset="0"/>
              </a:rPr>
              <a:t>đồng bằng</a:t>
            </a:r>
            <a:endParaRPr lang="en-US" altLang="vi-VN" sz="2200">
              <a:solidFill>
                <a:srgbClr val="FF3300"/>
              </a:solidFill>
              <a:latin typeface="Times New Roman" panose="02020603050405020304" pitchFamily="18" charset="0"/>
            </a:endParaRPr>
          </a:p>
        </p:txBody>
      </p:sp>
      <p:sp>
        <p:nvSpPr>
          <p:cNvPr id="62485" name="Text Box 21"/>
          <p:cNvSpPr txBox="1">
            <a:spLocks noChangeArrowheads="1"/>
          </p:cNvSpPr>
          <p:nvPr/>
        </p:nvSpPr>
        <p:spPr bwMode="auto">
          <a:xfrm>
            <a:off x="3429000" y="1727200"/>
            <a:ext cx="2286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2200" b="1">
                <a:solidFill>
                  <a:srgbClr val="CE1502"/>
                </a:solidFill>
                <a:latin typeface="Times New Roman" panose="02020603050405020304" pitchFamily="18" charset="0"/>
                <a:cs typeface="Times New Roman" panose="02020603050405020304" pitchFamily="18" charset="0"/>
              </a:rPr>
              <a:t>       </a:t>
            </a:r>
            <a:r>
              <a:rPr lang="en-US" altLang="vi-VN" sz="2200" b="1" u="sng">
                <a:solidFill>
                  <a:srgbClr val="CE1502"/>
                </a:solidFill>
                <a:latin typeface="Times New Roman" panose="02020603050405020304" pitchFamily="18" charset="0"/>
                <a:cs typeface="Times New Roman" panose="02020603050405020304" pitchFamily="18" charset="0"/>
              </a:rPr>
              <a:t>Ghi nhớ</a:t>
            </a:r>
            <a:r>
              <a:rPr lang="en-US" altLang="vi-VN" sz="2200" b="1">
                <a:solidFill>
                  <a:srgbClr val="CE1502"/>
                </a:solidFill>
                <a:latin typeface="Times New Roman" panose="02020603050405020304" pitchFamily="18" charset="0"/>
                <a:cs typeface="Times New Roman" panose="02020603050405020304" pitchFamily="18" charset="0"/>
              </a:rPr>
              <a:t>:</a:t>
            </a:r>
            <a:endParaRPr lang="en-US" altLang="vi-VN" sz="2200" b="1">
              <a:solidFill>
                <a:srgbClr val="CE1502"/>
              </a:solidFill>
              <a:latin typeface="Times New Roman" panose="02020603050405020304" pitchFamily="18" charset="0"/>
              <a:cs typeface="Times New Roman" panose="02020603050405020304" pitchFamily="18" charset="0"/>
            </a:endParaRPr>
          </a:p>
        </p:txBody>
      </p:sp>
      <p:sp>
        <p:nvSpPr>
          <p:cNvPr id="51212" name="Text Box 22"/>
          <p:cNvSpPr txBox="1">
            <a:spLocks noChangeArrowheads="1"/>
          </p:cNvSpPr>
          <p:nvPr/>
        </p:nvSpPr>
        <p:spPr bwMode="auto">
          <a:xfrm>
            <a:off x="2057400" y="685800"/>
            <a:ext cx="5867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800">
              <a:latin typeface="Tahoma" panose="020B0604030504040204" pitchFamily="34" charset="0"/>
            </a:endParaRPr>
          </a:p>
        </p:txBody>
      </p:sp>
      <p:sp>
        <p:nvSpPr>
          <p:cNvPr id="62490" name="Text Box 26"/>
          <p:cNvSpPr txBox="1">
            <a:spLocks noChangeArrowheads="1"/>
          </p:cNvSpPr>
          <p:nvPr/>
        </p:nvSpPr>
        <p:spPr bwMode="auto">
          <a:xfrm>
            <a:off x="5715000" y="2190750"/>
            <a:ext cx="16002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0000FF"/>
                </a:solidFill>
                <a:latin typeface="Times New Roman" panose="02020603050405020304" pitchFamily="18" charset="0"/>
              </a:rPr>
              <a:t>công nghiệp</a:t>
            </a:r>
            <a:endParaRPr lang="en-US" altLang="vi-VN" sz="2200">
              <a:solidFill>
                <a:srgbClr val="0000FF"/>
              </a:solidFill>
              <a:latin typeface="Times New Roman" panose="02020603050405020304" pitchFamily="18" charset="0"/>
            </a:endParaRPr>
          </a:p>
        </p:txBody>
      </p:sp>
      <p:sp>
        <p:nvSpPr>
          <p:cNvPr id="62491" name="Text Box 27"/>
          <p:cNvSpPr txBox="1">
            <a:spLocks noChangeArrowheads="1"/>
          </p:cNvSpPr>
          <p:nvPr/>
        </p:nvSpPr>
        <p:spPr bwMode="auto">
          <a:xfrm>
            <a:off x="1447800" y="2876550"/>
            <a:ext cx="103505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0000FF"/>
                </a:solidFill>
                <a:latin typeface="Times New Roman" panose="02020603050405020304" pitchFamily="18" charset="0"/>
              </a:rPr>
              <a:t>dầu khí</a:t>
            </a:r>
            <a:endParaRPr lang="en-US" altLang="vi-VN" sz="2200">
              <a:solidFill>
                <a:srgbClr val="0000FF"/>
              </a:solidFill>
              <a:latin typeface="Times New Roman" panose="02020603050405020304" pitchFamily="18" charset="0"/>
            </a:endParaRPr>
          </a:p>
        </p:txBody>
      </p:sp>
      <p:sp>
        <p:nvSpPr>
          <p:cNvPr id="62492" name="Text Box 28"/>
          <p:cNvSpPr txBox="1">
            <a:spLocks noChangeArrowheads="1"/>
          </p:cNvSpPr>
          <p:nvPr/>
        </p:nvSpPr>
        <p:spPr bwMode="auto">
          <a:xfrm>
            <a:off x="3505200" y="2876550"/>
            <a:ext cx="14859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0000FF"/>
                </a:solidFill>
                <a:latin typeface="Times New Roman" panose="02020603050405020304" pitchFamily="18" charset="0"/>
              </a:rPr>
              <a:t>lương thực</a:t>
            </a:r>
            <a:endParaRPr lang="en-US" altLang="vi-VN" sz="2200">
              <a:solidFill>
                <a:srgbClr val="0000FF"/>
              </a:solidFill>
              <a:latin typeface="Times New Roman" panose="02020603050405020304" pitchFamily="18" charset="0"/>
            </a:endParaRPr>
          </a:p>
        </p:txBody>
      </p:sp>
      <p:sp>
        <p:nvSpPr>
          <p:cNvPr id="62493" name="Text Box 29"/>
          <p:cNvSpPr txBox="1">
            <a:spLocks noChangeArrowheads="1"/>
          </p:cNvSpPr>
          <p:nvPr/>
        </p:nvSpPr>
        <p:spPr bwMode="auto">
          <a:xfrm>
            <a:off x="4919663" y="2876550"/>
            <a:ext cx="1404937"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0000FF"/>
                </a:solidFill>
                <a:latin typeface="Times New Roman" panose="02020603050405020304" pitchFamily="18" charset="0"/>
              </a:rPr>
              <a:t>thực phẩm</a:t>
            </a:r>
            <a:endParaRPr lang="en-US" altLang="vi-VN" sz="2200">
              <a:solidFill>
                <a:srgbClr val="0000FF"/>
              </a:solidFill>
              <a:latin typeface="Times New Roman" panose="02020603050405020304" pitchFamily="18" charset="0"/>
            </a:endParaRPr>
          </a:p>
        </p:txBody>
      </p:sp>
      <p:sp>
        <p:nvSpPr>
          <p:cNvPr id="62494" name="Text Box 30"/>
          <p:cNvSpPr txBox="1">
            <a:spLocks noChangeArrowheads="1"/>
          </p:cNvSpPr>
          <p:nvPr/>
        </p:nvSpPr>
        <p:spPr bwMode="auto">
          <a:xfrm>
            <a:off x="914400" y="3562350"/>
            <a:ext cx="14478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0000FF"/>
                </a:solidFill>
                <a:latin typeface="Times New Roman" panose="02020603050405020304" pitchFamily="18" charset="0"/>
              </a:rPr>
              <a:t>đồng bằng</a:t>
            </a:r>
            <a:endParaRPr lang="en-US" altLang="vi-VN" sz="2200">
              <a:solidFill>
                <a:srgbClr val="0000FF"/>
              </a:solidFill>
              <a:latin typeface="Times New Roman" panose="02020603050405020304" pitchFamily="18" charset="0"/>
            </a:endParaRPr>
          </a:p>
        </p:txBody>
      </p:sp>
      <p:sp>
        <p:nvSpPr>
          <p:cNvPr id="62495" name="Text Box 31"/>
          <p:cNvSpPr txBox="1">
            <a:spLocks noChangeArrowheads="1"/>
          </p:cNvSpPr>
          <p:nvPr/>
        </p:nvSpPr>
        <p:spPr bwMode="auto">
          <a:xfrm>
            <a:off x="3082925" y="3208338"/>
            <a:ext cx="13716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0000FF"/>
                </a:solidFill>
                <a:latin typeface="Times New Roman" panose="02020603050405020304" pitchFamily="18" charset="0"/>
              </a:rPr>
              <a:t>Chợ nổi</a:t>
            </a:r>
            <a:endParaRPr lang="en-US" altLang="vi-VN" sz="2200">
              <a:solidFill>
                <a:srgbClr val="0000FF"/>
              </a:solidFill>
              <a:latin typeface="Times New Roman" panose="02020603050405020304" pitchFamily="18" charset="0"/>
            </a:endParaRPr>
          </a:p>
        </p:txBody>
      </p:sp>
      <p:sp>
        <p:nvSpPr>
          <p:cNvPr id="62496" name="Text Box 32"/>
          <p:cNvSpPr txBox="1">
            <a:spLocks noChangeArrowheads="1"/>
          </p:cNvSpPr>
          <p:nvPr/>
        </p:nvSpPr>
        <p:spPr bwMode="auto">
          <a:xfrm>
            <a:off x="381000" y="935038"/>
            <a:ext cx="828516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1700" b="1">
                <a:latin typeface="Times New Roman" panose="02020603050405020304" pitchFamily="18" charset="0"/>
                <a:cs typeface="Times New Roman" panose="02020603050405020304" pitchFamily="18" charset="0"/>
              </a:rPr>
              <a:t>       </a:t>
            </a:r>
            <a:r>
              <a:rPr lang="en-US" altLang="vi-VN" sz="1700" b="1">
                <a:solidFill>
                  <a:srgbClr val="000000"/>
                </a:solidFill>
                <a:latin typeface="Times New Roman" panose="02020603050405020304" pitchFamily="18" charset="0"/>
                <a:cs typeface="Times New Roman" panose="02020603050405020304" pitchFamily="18" charset="0"/>
              </a:rPr>
              <a:t>Hãy điền từ thích hợp vào chỗ chấm.....của các câu trong đoạn văn nói về hoạt động sản xuất ở đồng bằng Nam Bộ:</a:t>
            </a:r>
            <a:endParaRPr lang="en-US" altLang="vi-VN" sz="1700" b="1">
              <a:solidFill>
                <a:srgbClr val="000000"/>
              </a:solidFill>
              <a:latin typeface="Times New Roman" panose="02020603050405020304" pitchFamily="18" charset="0"/>
              <a:cs typeface="Times New Roman" panose="02020603050405020304" pitchFamily="18" charset="0"/>
            </a:endParaRPr>
          </a:p>
        </p:txBody>
      </p:sp>
      <p:sp>
        <p:nvSpPr>
          <p:cNvPr id="62497" name="Text Box 33"/>
          <p:cNvSpPr txBox="1">
            <a:spLocks noChangeArrowheads="1"/>
          </p:cNvSpPr>
          <p:nvPr/>
        </p:nvSpPr>
        <p:spPr bwMode="auto">
          <a:xfrm>
            <a:off x="1371600" y="207963"/>
            <a:ext cx="579120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500" b="1">
                <a:solidFill>
                  <a:srgbClr val="006600"/>
                </a:solidFill>
                <a:latin typeface="Times New Roman" panose="02020603050405020304" pitchFamily="18" charset="0"/>
              </a:rPr>
              <a:t>Củng cố bài: </a:t>
            </a:r>
            <a:r>
              <a:rPr lang="en-US" altLang="vi-VN" sz="2500" b="1">
                <a:solidFill>
                  <a:srgbClr val="FF3300"/>
                </a:solidFill>
                <a:latin typeface="Times New Roman" panose="02020603050405020304" pitchFamily="18" charset="0"/>
              </a:rPr>
              <a:t> Trò chơi:</a:t>
            </a:r>
            <a:r>
              <a:rPr lang="en-US" altLang="vi-VN" sz="2500">
                <a:latin typeface="Times New Roman" panose="02020603050405020304" pitchFamily="18" charset="0"/>
              </a:rPr>
              <a:t>  </a:t>
            </a:r>
            <a:r>
              <a:rPr lang="en-US" altLang="vi-VN" sz="2500">
                <a:solidFill>
                  <a:srgbClr val="CC0000"/>
                </a:solidFill>
                <a:latin typeface="Times New Roman" panose="02020603050405020304" pitchFamily="18" charset="0"/>
              </a:rPr>
              <a:t>Ai nhanh, ai đúng</a:t>
            </a:r>
            <a:endParaRPr lang="en-US" altLang="vi-VN" sz="2500">
              <a:solidFill>
                <a:srgbClr val="CC0000"/>
              </a:solidFill>
              <a:latin typeface="Times New Roman" panose="02020603050405020304" pitchFamily="18"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497"/>
                                        </p:tgtEl>
                                        <p:attrNameLst>
                                          <p:attrName>style.visibility</p:attrName>
                                        </p:attrNameLst>
                                      </p:cBhvr>
                                      <p:to>
                                        <p:strVal val="visible"/>
                                      </p:to>
                                    </p:set>
                                    <p:anim to="" calcmode="lin" valueType="num">
                                      <p:cBhvr>
                                        <p:cTn id="7" dur="1" fill="hold"/>
                                        <p:tgtEl>
                                          <p:spTgt spid="62497"/>
                                        </p:tgtEl>
                                      </p:cBhvr>
                                    </p:anim>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62497"/>
                                        </p:tgtEl>
                                      </p:cBhvr>
                                    </p:animEffect>
                                    <p:set>
                                      <p:cBhvr>
                                        <p:cTn id="12" dur="1" fill="hold">
                                          <p:stCondLst>
                                            <p:cond delay="499"/>
                                          </p:stCondLst>
                                        </p:cTn>
                                        <p:tgtEl>
                                          <p:spTgt spid="6249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62496"/>
                                        </p:tgtEl>
                                        <p:attrNameLst>
                                          <p:attrName>style.visibility</p:attrName>
                                        </p:attrNameLst>
                                      </p:cBhvr>
                                      <p:to>
                                        <p:strVal val="visible"/>
                                      </p:to>
                                    </p:set>
                                    <p:anim calcmode="lin" valueType="num">
                                      <p:cBhvr>
                                        <p:cTn id="17" dur="1000" fill="hold"/>
                                        <p:tgtEl>
                                          <p:spTgt spid="62496"/>
                                        </p:tgtEl>
                                        <p:attrNameLst>
                                          <p:attrName>ppt_w</p:attrName>
                                        </p:attrNameLst>
                                      </p:cBhvr>
                                      <p:tavLst>
                                        <p:tav tm="0">
                                          <p:val>
                                            <p:strVal val="#ppt_w+.3"/>
                                          </p:val>
                                        </p:tav>
                                        <p:tav tm="100000">
                                          <p:val>
                                            <p:strVal val="#ppt_w"/>
                                          </p:val>
                                        </p:tav>
                                      </p:tavLst>
                                    </p:anim>
                                    <p:anim calcmode="lin" valueType="num">
                                      <p:cBhvr>
                                        <p:cTn id="18" dur="1000" fill="hold"/>
                                        <p:tgtEl>
                                          <p:spTgt spid="62496"/>
                                        </p:tgtEl>
                                        <p:attrNameLst>
                                          <p:attrName>ppt_h</p:attrName>
                                        </p:attrNameLst>
                                      </p:cBhvr>
                                      <p:tavLst>
                                        <p:tav tm="0">
                                          <p:val>
                                            <p:strVal val="#ppt_h"/>
                                          </p:val>
                                        </p:tav>
                                        <p:tav tm="100000">
                                          <p:val>
                                            <p:strVal val="#ppt_h"/>
                                          </p:val>
                                        </p:tav>
                                      </p:tavLst>
                                    </p:anim>
                                    <p:animEffect transition="in" filter="fade">
                                      <p:cBhvr>
                                        <p:cTn id="19" dur="1000"/>
                                        <p:tgtEl>
                                          <p:spTgt spid="6249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2478">
                                            <p:txEl>
                                              <p:pRg st="0" end="0"/>
                                            </p:txEl>
                                          </p:spTgt>
                                        </p:tgtEl>
                                        <p:attrNameLst>
                                          <p:attrName>style.visibility</p:attrName>
                                        </p:attrNameLst>
                                      </p:cBhvr>
                                      <p:to>
                                        <p:strVal val="visible"/>
                                      </p:to>
                                    </p:set>
                                    <p:anim calcmode="lin" valueType="num">
                                      <p:cBhvr additive="base">
                                        <p:cTn id="24" dur="500" fill="hold"/>
                                        <p:tgtEl>
                                          <p:spTgt spid="6247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24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62479"/>
                                        </p:tgtEl>
                                        <p:attrNameLst>
                                          <p:attrName>style.visibility</p:attrName>
                                        </p:attrNameLst>
                                      </p:cBhvr>
                                      <p:to>
                                        <p:strVal val="visible"/>
                                      </p:to>
                                    </p:set>
                                    <p:anim calcmode="lin" valueType="num">
                                      <p:cBhvr>
                                        <p:cTn id="30" dur="1000" fill="hold"/>
                                        <p:tgtEl>
                                          <p:spTgt spid="62479"/>
                                        </p:tgtEl>
                                        <p:attrNameLst>
                                          <p:attrName>ppt_w</p:attrName>
                                        </p:attrNameLst>
                                      </p:cBhvr>
                                      <p:tavLst>
                                        <p:tav tm="0">
                                          <p:val>
                                            <p:strVal val="#ppt_w+.3"/>
                                          </p:val>
                                        </p:tav>
                                        <p:tav tm="100000">
                                          <p:val>
                                            <p:strVal val="#ppt_w"/>
                                          </p:val>
                                        </p:tav>
                                      </p:tavLst>
                                    </p:anim>
                                    <p:anim calcmode="lin" valueType="num">
                                      <p:cBhvr>
                                        <p:cTn id="31" dur="1000" fill="hold"/>
                                        <p:tgtEl>
                                          <p:spTgt spid="62479"/>
                                        </p:tgtEl>
                                        <p:attrNameLst>
                                          <p:attrName>ppt_h</p:attrName>
                                        </p:attrNameLst>
                                      </p:cBhvr>
                                      <p:tavLst>
                                        <p:tav tm="0">
                                          <p:val>
                                            <p:strVal val="#ppt_h"/>
                                          </p:val>
                                        </p:tav>
                                        <p:tav tm="100000">
                                          <p:val>
                                            <p:strVal val="#ppt_h"/>
                                          </p:val>
                                        </p:tav>
                                      </p:tavLst>
                                    </p:anim>
                                    <p:animEffect transition="in" filter="fade">
                                      <p:cBhvr>
                                        <p:cTn id="32" dur="1000"/>
                                        <p:tgtEl>
                                          <p:spTgt spid="62479"/>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62480"/>
                                        </p:tgtEl>
                                        <p:attrNameLst>
                                          <p:attrName>style.visibility</p:attrName>
                                        </p:attrNameLst>
                                      </p:cBhvr>
                                      <p:to>
                                        <p:strVal val="visible"/>
                                      </p:to>
                                    </p:set>
                                    <p:anim calcmode="lin" valueType="num">
                                      <p:cBhvr>
                                        <p:cTn id="37" dur="1000" fill="hold"/>
                                        <p:tgtEl>
                                          <p:spTgt spid="62480"/>
                                        </p:tgtEl>
                                        <p:attrNameLst>
                                          <p:attrName>ppt_w</p:attrName>
                                        </p:attrNameLst>
                                      </p:cBhvr>
                                      <p:tavLst>
                                        <p:tav tm="0">
                                          <p:val>
                                            <p:strVal val="#ppt_w+.3"/>
                                          </p:val>
                                        </p:tav>
                                        <p:tav tm="100000">
                                          <p:val>
                                            <p:strVal val="#ppt_w"/>
                                          </p:val>
                                        </p:tav>
                                      </p:tavLst>
                                    </p:anim>
                                    <p:anim calcmode="lin" valueType="num">
                                      <p:cBhvr>
                                        <p:cTn id="38" dur="1000" fill="hold"/>
                                        <p:tgtEl>
                                          <p:spTgt spid="62480"/>
                                        </p:tgtEl>
                                        <p:attrNameLst>
                                          <p:attrName>ppt_h</p:attrName>
                                        </p:attrNameLst>
                                      </p:cBhvr>
                                      <p:tavLst>
                                        <p:tav tm="0">
                                          <p:val>
                                            <p:strVal val="#ppt_h"/>
                                          </p:val>
                                        </p:tav>
                                        <p:tav tm="100000">
                                          <p:val>
                                            <p:strVal val="#ppt_h"/>
                                          </p:val>
                                        </p:tav>
                                      </p:tavLst>
                                    </p:anim>
                                    <p:animEffect transition="in" filter="fade">
                                      <p:cBhvr>
                                        <p:cTn id="39" dur="1000"/>
                                        <p:tgtEl>
                                          <p:spTgt spid="62480"/>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grpId="0" nodeType="clickEffect">
                                  <p:stCondLst>
                                    <p:cond delay="0"/>
                                  </p:stCondLst>
                                  <p:childTnLst>
                                    <p:set>
                                      <p:cBhvr>
                                        <p:cTn id="43" dur="1" fill="hold">
                                          <p:stCondLst>
                                            <p:cond delay="0"/>
                                          </p:stCondLst>
                                        </p:cTn>
                                        <p:tgtEl>
                                          <p:spTgt spid="62481"/>
                                        </p:tgtEl>
                                        <p:attrNameLst>
                                          <p:attrName>style.visibility</p:attrName>
                                        </p:attrNameLst>
                                      </p:cBhvr>
                                      <p:to>
                                        <p:strVal val="visible"/>
                                      </p:to>
                                    </p:set>
                                    <p:anim calcmode="lin" valueType="num">
                                      <p:cBhvr>
                                        <p:cTn id="44" dur="1000" fill="hold"/>
                                        <p:tgtEl>
                                          <p:spTgt spid="62481"/>
                                        </p:tgtEl>
                                        <p:attrNameLst>
                                          <p:attrName>ppt_w</p:attrName>
                                        </p:attrNameLst>
                                      </p:cBhvr>
                                      <p:tavLst>
                                        <p:tav tm="0">
                                          <p:val>
                                            <p:strVal val="#ppt_w+.3"/>
                                          </p:val>
                                        </p:tav>
                                        <p:tav tm="100000">
                                          <p:val>
                                            <p:strVal val="#ppt_w"/>
                                          </p:val>
                                        </p:tav>
                                      </p:tavLst>
                                    </p:anim>
                                    <p:anim calcmode="lin" valueType="num">
                                      <p:cBhvr>
                                        <p:cTn id="45" dur="1000" fill="hold"/>
                                        <p:tgtEl>
                                          <p:spTgt spid="62481"/>
                                        </p:tgtEl>
                                        <p:attrNameLst>
                                          <p:attrName>ppt_h</p:attrName>
                                        </p:attrNameLst>
                                      </p:cBhvr>
                                      <p:tavLst>
                                        <p:tav tm="0">
                                          <p:val>
                                            <p:strVal val="#ppt_h"/>
                                          </p:val>
                                        </p:tav>
                                        <p:tav tm="100000">
                                          <p:val>
                                            <p:strVal val="#ppt_h"/>
                                          </p:val>
                                        </p:tav>
                                      </p:tavLst>
                                    </p:anim>
                                    <p:animEffect transition="in" filter="fade">
                                      <p:cBhvr>
                                        <p:cTn id="46" dur="1000"/>
                                        <p:tgtEl>
                                          <p:spTgt spid="62481"/>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62482"/>
                                        </p:tgtEl>
                                        <p:attrNameLst>
                                          <p:attrName>style.visibility</p:attrName>
                                        </p:attrNameLst>
                                      </p:cBhvr>
                                      <p:to>
                                        <p:strVal val="visible"/>
                                      </p:to>
                                    </p:set>
                                    <p:anim calcmode="lin" valueType="num">
                                      <p:cBhvr>
                                        <p:cTn id="51" dur="1000" fill="hold"/>
                                        <p:tgtEl>
                                          <p:spTgt spid="62482"/>
                                        </p:tgtEl>
                                        <p:attrNameLst>
                                          <p:attrName>ppt_w</p:attrName>
                                        </p:attrNameLst>
                                      </p:cBhvr>
                                      <p:tavLst>
                                        <p:tav tm="0">
                                          <p:val>
                                            <p:strVal val="#ppt_w+.3"/>
                                          </p:val>
                                        </p:tav>
                                        <p:tav tm="100000">
                                          <p:val>
                                            <p:strVal val="#ppt_w"/>
                                          </p:val>
                                        </p:tav>
                                      </p:tavLst>
                                    </p:anim>
                                    <p:anim calcmode="lin" valueType="num">
                                      <p:cBhvr>
                                        <p:cTn id="52" dur="1000" fill="hold"/>
                                        <p:tgtEl>
                                          <p:spTgt spid="62482"/>
                                        </p:tgtEl>
                                        <p:attrNameLst>
                                          <p:attrName>ppt_h</p:attrName>
                                        </p:attrNameLst>
                                      </p:cBhvr>
                                      <p:tavLst>
                                        <p:tav tm="0">
                                          <p:val>
                                            <p:strVal val="#ppt_h"/>
                                          </p:val>
                                        </p:tav>
                                        <p:tav tm="100000">
                                          <p:val>
                                            <p:strVal val="#ppt_h"/>
                                          </p:val>
                                        </p:tav>
                                      </p:tavLst>
                                    </p:anim>
                                    <p:animEffect transition="in" filter="fade">
                                      <p:cBhvr>
                                        <p:cTn id="53" dur="1000"/>
                                        <p:tgtEl>
                                          <p:spTgt spid="62482"/>
                                        </p:tgtEl>
                                      </p:cBhvr>
                                    </p:animEffect>
                                  </p:childTnLst>
                                </p:cTn>
                              </p:par>
                            </p:childTnLst>
                          </p:cTn>
                        </p:par>
                      </p:childTnLst>
                    </p:cTn>
                  </p:par>
                  <p:par>
                    <p:cTn id="54" fill="hold">
                      <p:stCondLst>
                        <p:cond delay="indefinite"/>
                      </p:stCondLst>
                      <p:childTnLst>
                        <p:par>
                          <p:cTn id="55" fill="hold">
                            <p:stCondLst>
                              <p:cond delay="0"/>
                            </p:stCondLst>
                            <p:childTnLst>
                              <p:par>
                                <p:cTn id="56" presetID="50" presetClass="entr" presetSubtype="0" decel="100000" fill="hold" grpId="0" nodeType="clickEffect">
                                  <p:stCondLst>
                                    <p:cond delay="0"/>
                                  </p:stCondLst>
                                  <p:childTnLst>
                                    <p:set>
                                      <p:cBhvr>
                                        <p:cTn id="57" dur="1" fill="hold">
                                          <p:stCondLst>
                                            <p:cond delay="0"/>
                                          </p:stCondLst>
                                        </p:cTn>
                                        <p:tgtEl>
                                          <p:spTgt spid="62483"/>
                                        </p:tgtEl>
                                        <p:attrNameLst>
                                          <p:attrName>style.visibility</p:attrName>
                                        </p:attrNameLst>
                                      </p:cBhvr>
                                      <p:to>
                                        <p:strVal val="visible"/>
                                      </p:to>
                                    </p:set>
                                    <p:anim calcmode="lin" valueType="num">
                                      <p:cBhvr>
                                        <p:cTn id="58" dur="1000" fill="hold"/>
                                        <p:tgtEl>
                                          <p:spTgt spid="62483"/>
                                        </p:tgtEl>
                                        <p:attrNameLst>
                                          <p:attrName>ppt_w</p:attrName>
                                        </p:attrNameLst>
                                      </p:cBhvr>
                                      <p:tavLst>
                                        <p:tav tm="0">
                                          <p:val>
                                            <p:strVal val="#ppt_w+.3"/>
                                          </p:val>
                                        </p:tav>
                                        <p:tav tm="100000">
                                          <p:val>
                                            <p:strVal val="#ppt_w"/>
                                          </p:val>
                                        </p:tav>
                                      </p:tavLst>
                                    </p:anim>
                                    <p:anim calcmode="lin" valueType="num">
                                      <p:cBhvr>
                                        <p:cTn id="59" dur="1000" fill="hold"/>
                                        <p:tgtEl>
                                          <p:spTgt spid="62483"/>
                                        </p:tgtEl>
                                        <p:attrNameLst>
                                          <p:attrName>ppt_h</p:attrName>
                                        </p:attrNameLst>
                                      </p:cBhvr>
                                      <p:tavLst>
                                        <p:tav tm="0">
                                          <p:val>
                                            <p:strVal val="#ppt_h"/>
                                          </p:val>
                                        </p:tav>
                                        <p:tav tm="100000">
                                          <p:val>
                                            <p:strVal val="#ppt_h"/>
                                          </p:val>
                                        </p:tav>
                                      </p:tavLst>
                                    </p:anim>
                                    <p:animEffect transition="in" filter="fade">
                                      <p:cBhvr>
                                        <p:cTn id="60" dur="1000"/>
                                        <p:tgtEl>
                                          <p:spTgt spid="62483"/>
                                        </p:tgtEl>
                                      </p:cBhvr>
                                    </p:animEffec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62484"/>
                                        </p:tgtEl>
                                        <p:attrNameLst>
                                          <p:attrName>style.visibility</p:attrName>
                                        </p:attrNameLst>
                                      </p:cBhvr>
                                      <p:to>
                                        <p:strVal val="visible"/>
                                      </p:to>
                                    </p:set>
                                    <p:anim calcmode="lin" valueType="num">
                                      <p:cBhvr>
                                        <p:cTn id="65" dur="1000" fill="hold"/>
                                        <p:tgtEl>
                                          <p:spTgt spid="62484"/>
                                        </p:tgtEl>
                                        <p:attrNameLst>
                                          <p:attrName>ppt_w</p:attrName>
                                        </p:attrNameLst>
                                      </p:cBhvr>
                                      <p:tavLst>
                                        <p:tav tm="0">
                                          <p:val>
                                            <p:strVal val="#ppt_w+.3"/>
                                          </p:val>
                                        </p:tav>
                                        <p:tav tm="100000">
                                          <p:val>
                                            <p:strVal val="#ppt_w"/>
                                          </p:val>
                                        </p:tav>
                                      </p:tavLst>
                                    </p:anim>
                                    <p:anim calcmode="lin" valueType="num">
                                      <p:cBhvr>
                                        <p:cTn id="66" dur="1000" fill="hold"/>
                                        <p:tgtEl>
                                          <p:spTgt spid="62484"/>
                                        </p:tgtEl>
                                        <p:attrNameLst>
                                          <p:attrName>ppt_h</p:attrName>
                                        </p:attrNameLst>
                                      </p:cBhvr>
                                      <p:tavLst>
                                        <p:tav tm="0">
                                          <p:val>
                                            <p:strVal val="#ppt_h"/>
                                          </p:val>
                                        </p:tav>
                                        <p:tav tm="100000">
                                          <p:val>
                                            <p:strVal val="#ppt_h"/>
                                          </p:val>
                                        </p:tav>
                                      </p:tavLst>
                                    </p:anim>
                                    <p:animEffect transition="in" filter="fade">
                                      <p:cBhvr>
                                        <p:cTn id="67" dur="1000"/>
                                        <p:tgtEl>
                                          <p:spTgt spid="62484"/>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xit" presetSubtype="16" fill="hold" grpId="1" nodeType="clickEffect">
                                  <p:stCondLst>
                                    <p:cond delay="0"/>
                                  </p:stCondLst>
                                  <p:childTnLst>
                                    <p:animEffect transition="out" filter="box(in)">
                                      <p:cBhvr>
                                        <p:cTn id="71" dur="500"/>
                                        <p:tgtEl>
                                          <p:spTgt spid="62496"/>
                                        </p:tgtEl>
                                      </p:cBhvr>
                                    </p:animEffect>
                                    <p:set>
                                      <p:cBhvr>
                                        <p:cTn id="72" dur="1" fill="hold">
                                          <p:stCondLst>
                                            <p:cond delay="499"/>
                                          </p:stCondLst>
                                        </p:cTn>
                                        <p:tgtEl>
                                          <p:spTgt spid="6249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62485"/>
                                        </p:tgtEl>
                                        <p:attrNameLst>
                                          <p:attrName>style.visibility</p:attrName>
                                        </p:attrNameLst>
                                      </p:cBhvr>
                                      <p:to>
                                        <p:strVal val="visible"/>
                                      </p:to>
                                    </p:set>
                                    <p:anim calcmode="lin" valueType="num">
                                      <p:cBhvr>
                                        <p:cTn id="77" dur="1000" fill="hold"/>
                                        <p:tgtEl>
                                          <p:spTgt spid="62485"/>
                                        </p:tgtEl>
                                        <p:attrNameLst>
                                          <p:attrName>ppt_x</p:attrName>
                                        </p:attrNameLst>
                                      </p:cBhvr>
                                      <p:tavLst>
                                        <p:tav tm="0">
                                          <p:val>
                                            <p:strVal val="#ppt_x-.2"/>
                                          </p:val>
                                        </p:tav>
                                        <p:tav tm="100000">
                                          <p:val>
                                            <p:strVal val="#ppt_x"/>
                                          </p:val>
                                        </p:tav>
                                      </p:tavLst>
                                    </p:anim>
                                    <p:anim calcmode="lin" valueType="num">
                                      <p:cBhvr>
                                        <p:cTn id="78" dur="1000" fill="hold"/>
                                        <p:tgtEl>
                                          <p:spTgt spid="6248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62485"/>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xit" presetSubtype="12" fill="hold" grpId="1" nodeType="clickEffect">
                                  <p:stCondLst>
                                    <p:cond delay="0"/>
                                  </p:stCondLst>
                                  <p:childTnLst>
                                    <p:animEffect transition="out" filter="strips(downLeft)">
                                      <p:cBhvr>
                                        <p:cTn id="83" dur="500"/>
                                        <p:tgtEl>
                                          <p:spTgt spid="62479"/>
                                        </p:tgtEl>
                                      </p:cBhvr>
                                    </p:animEffect>
                                    <p:set>
                                      <p:cBhvr>
                                        <p:cTn id="84" dur="1" fill="hold">
                                          <p:stCondLst>
                                            <p:cond delay="499"/>
                                          </p:stCondLst>
                                        </p:cTn>
                                        <p:tgtEl>
                                          <p:spTgt spid="62479"/>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8" presetClass="exit" presetSubtype="12" fill="hold" grpId="1" nodeType="clickEffect">
                                  <p:stCondLst>
                                    <p:cond delay="0"/>
                                  </p:stCondLst>
                                  <p:childTnLst>
                                    <p:animEffect transition="out" filter="strips(downLeft)">
                                      <p:cBhvr>
                                        <p:cTn id="88" dur="500"/>
                                        <p:tgtEl>
                                          <p:spTgt spid="62480"/>
                                        </p:tgtEl>
                                      </p:cBhvr>
                                    </p:animEffect>
                                    <p:set>
                                      <p:cBhvr>
                                        <p:cTn id="89" dur="1" fill="hold">
                                          <p:stCondLst>
                                            <p:cond delay="499"/>
                                          </p:stCondLst>
                                        </p:cTn>
                                        <p:tgtEl>
                                          <p:spTgt spid="62480"/>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8" presetClass="exit" presetSubtype="12" fill="hold" grpId="1" nodeType="clickEffect">
                                  <p:stCondLst>
                                    <p:cond delay="0"/>
                                  </p:stCondLst>
                                  <p:childTnLst>
                                    <p:animEffect transition="out" filter="strips(downLeft)">
                                      <p:cBhvr>
                                        <p:cTn id="93" dur="500"/>
                                        <p:tgtEl>
                                          <p:spTgt spid="62481"/>
                                        </p:tgtEl>
                                      </p:cBhvr>
                                    </p:animEffect>
                                    <p:set>
                                      <p:cBhvr>
                                        <p:cTn id="94" dur="1" fill="hold">
                                          <p:stCondLst>
                                            <p:cond delay="499"/>
                                          </p:stCondLst>
                                        </p:cTn>
                                        <p:tgtEl>
                                          <p:spTgt spid="6248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8" presetClass="exit" presetSubtype="12" fill="hold" grpId="1" nodeType="clickEffect">
                                  <p:stCondLst>
                                    <p:cond delay="0"/>
                                  </p:stCondLst>
                                  <p:childTnLst>
                                    <p:animEffect transition="out" filter="strips(downLeft)">
                                      <p:cBhvr>
                                        <p:cTn id="98" dur="500"/>
                                        <p:tgtEl>
                                          <p:spTgt spid="62482"/>
                                        </p:tgtEl>
                                      </p:cBhvr>
                                    </p:animEffect>
                                    <p:set>
                                      <p:cBhvr>
                                        <p:cTn id="99" dur="1" fill="hold">
                                          <p:stCondLst>
                                            <p:cond delay="499"/>
                                          </p:stCondLst>
                                        </p:cTn>
                                        <p:tgtEl>
                                          <p:spTgt spid="62482"/>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8" presetClass="exit" presetSubtype="12" fill="hold" grpId="1" nodeType="clickEffect">
                                  <p:stCondLst>
                                    <p:cond delay="0"/>
                                  </p:stCondLst>
                                  <p:childTnLst>
                                    <p:animEffect transition="out" filter="strips(downLeft)">
                                      <p:cBhvr>
                                        <p:cTn id="103" dur="500"/>
                                        <p:tgtEl>
                                          <p:spTgt spid="62483"/>
                                        </p:tgtEl>
                                      </p:cBhvr>
                                    </p:animEffect>
                                    <p:set>
                                      <p:cBhvr>
                                        <p:cTn id="104" dur="1" fill="hold">
                                          <p:stCondLst>
                                            <p:cond delay="499"/>
                                          </p:stCondLst>
                                        </p:cTn>
                                        <p:tgtEl>
                                          <p:spTgt spid="6248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8" presetClass="exit" presetSubtype="12" fill="hold" grpId="1" nodeType="clickEffect">
                                  <p:stCondLst>
                                    <p:cond delay="0"/>
                                  </p:stCondLst>
                                  <p:childTnLst>
                                    <p:animEffect transition="out" filter="strips(downLeft)">
                                      <p:cBhvr>
                                        <p:cTn id="108" dur="500"/>
                                        <p:tgtEl>
                                          <p:spTgt spid="62484"/>
                                        </p:tgtEl>
                                      </p:cBhvr>
                                    </p:animEffect>
                                    <p:set>
                                      <p:cBhvr>
                                        <p:cTn id="109" dur="1" fill="hold">
                                          <p:stCondLst>
                                            <p:cond delay="499"/>
                                          </p:stCondLst>
                                        </p:cTn>
                                        <p:tgtEl>
                                          <p:spTgt spid="62484"/>
                                        </p:tgtEl>
                                        <p:attrNameLst>
                                          <p:attrName>style.visibility</p:attrName>
                                        </p:attrNameLst>
                                      </p:cBhvr>
                                      <p:to>
                                        <p:strVal val="hidden"/>
                                      </p:to>
                                    </p:set>
                                  </p:childTnLst>
                                </p:cTn>
                              </p:par>
                            </p:childTnLst>
                          </p:cTn>
                        </p:par>
                        <p:par>
                          <p:cTn id="110" fill="hold">
                            <p:stCondLst>
                              <p:cond delay="500"/>
                            </p:stCondLst>
                            <p:childTnLst>
                              <p:par>
                                <p:cTn id="111" presetID="50" presetClass="entr" presetSubtype="0" decel="100000" fill="hold" grpId="0" nodeType="afterEffect">
                                  <p:stCondLst>
                                    <p:cond delay="0"/>
                                  </p:stCondLst>
                                  <p:childTnLst>
                                    <p:set>
                                      <p:cBhvr>
                                        <p:cTn id="112" dur="1" fill="hold">
                                          <p:stCondLst>
                                            <p:cond delay="0"/>
                                          </p:stCondLst>
                                        </p:cTn>
                                        <p:tgtEl>
                                          <p:spTgt spid="62490"/>
                                        </p:tgtEl>
                                        <p:attrNameLst>
                                          <p:attrName>style.visibility</p:attrName>
                                        </p:attrNameLst>
                                      </p:cBhvr>
                                      <p:to>
                                        <p:strVal val="visible"/>
                                      </p:to>
                                    </p:set>
                                    <p:anim calcmode="lin" valueType="num">
                                      <p:cBhvr>
                                        <p:cTn id="113" dur="1000" fill="hold"/>
                                        <p:tgtEl>
                                          <p:spTgt spid="62490"/>
                                        </p:tgtEl>
                                        <p:attrNameLst>
                                          <p:attrName>ppt_w</p:attrName>
                                        </p:attrNameLst>
                                      </p:cBhvr>
                                      <p:tavLst>
                                        <p:tav tm="0">
                                          <p:val>
                                            <p:strVal val="#ppt_w+.3"/>
                                          </p:val>
                                        </p:tav>
                                        <p:tav tm="100000">
                                          <p:val>
                                            <p:strVal val="#ppt_w"/>
                                          </p:val>
                                        </p:tav>
                                      </p:tavLst>
                                    </p:anim>
                                    <p:anim calcmode="lin" valueType="num">
                                      <p:cBhvr>
                                        <p:cTn id="114" dur="1000" fill="hold"/>
                                        <p:tgtEl>
                                          <p:spTgt spid="62490"/>
                                        </p:tgtEl>
                                        <p:attrNameLst>
                                          <p:attrName>ppt_h</p:attrName>
                                        </p:attrNameLst>
                                      </p:cBhvr>
                                      <p:tavLst>
                                        <p:tav tm="0">
                                          <p:val>
                                            <p:strVal val="#ppt_h"/>
                                          </p:val>
                                        </p:tav>
                                        <p:tav tm="100000">
                                          <p:val>
                                            <p:strVal val="#ppt_h"/>
                                          </p:val>
                                        </p:tav>
                                      </p:tavLst>
                                    </p:anim>
                                    <p:animEffect transition="in" filter="fade">
                                      <p:cBhvr>
                                        <p:cTn id="115" dur="1000"/>
                                        <p:tgtEl>
                                          <p:spTgt spid="62490"/>
                                        </p:tgtEl>
                                      </p:cBhvr>
                                    </p:animEffect>
                                  </p:childTnLst>
                                </p:cTn>
                              </p:par>
                            </p:childTnLst>
                          </p:cTn>
                        </p:par>
                        <p:par>
                          <p:cTn id="116" fill="hold">
                            <p:stCondLst>
                              <p:cond delay="1500"/>
                            </p:stCondLst>
                            <p:childTnLst>
                              <p:par>
                                <p:cTn id="117" presetID="50" presetClass="entr" presetSubtype="0" decel="100000" fill="hold" grpId="0" nodeType="afterEffect">
                                  <p:stCondLst>
                                    <p:cond delay="0"/>
                                  </p:stCondLst>
                                  <p:childTnLst>
                                    <p:set>
                                      <p:cBhvr>
                                        <p:cTn id="118" dur="1" fill="hold">
                                          <p:stCondLst>
                                            <p:cond delay="0"/>
                                          </p:stCondLst>
                                        </p:cTn>
                                        <p:tgtEl>
                                          <p:spTgt spid="62491"/>
                                        </p:tgtEl>
                                        <p:attrNameLst>
                                          <p:attrName>style.visibility</p:attrName>
                                        </p:attrNameLst>
                                      </p:cBhvr>
                                      <p:to>
                                        <p:strVal val="visible"/>
                                      </p:to>
                                    </p:set>
                                    <p:anim calcmode="lin" valueType="num">
                                      <p:cBhvr>
                                        <p:cTn id="119" dur="1000" fill="hold"/>
                                        <p:tgtEl>
                                          <p:spTgt spid="62491"/>
                                        </p:tgtEl>
                                        <p:attrNameLst>
                                          <p:attrName>ppt_w</p:attrName>
                                        </p:attrNameLst>
                                      </p:cBhvr>
                                      <p:tavLst>
                                        <p:tav tm="0">
                                          <p:val>
                                            <p:strVal val="#ppt_w+.3"/>
                                          </p:val>
                                        </p:tav>
                                        <p:tav tm="100000">
                                          <p:val>
                                            <p:strVal val="#ppt_w"/>
                                          </p:val>
                                        </p:tav>
                                      </p:tavLst>
                                    </p:anim>
                                    <p:anim calcmode="lin" valueType="num">
                                      <p:cBhvr>
                                        <p:cTn id="120" dur="1000" fill="hold"/>
                                        <p:tgtEl>
                                          <p:spTgt spid="62491"/>
                                        </p:tgtEl>
                                        <p:attrNameLst>
                                          <p:attrName>ppt_h</p:attrName>
                                        </p:attrNameLst>
                                      </p:cBhvr>
                                      <p:tavLst>
                                        <p:tav tm="0">
                                          <p:val>
                                            <p:strVal val="#ppt_h"/>
                                          </p:val>
                                        </p:tav>
                                        <p:tav tm="100000">
                                          <p:val>
                                            <p:strVal val="#ppt_h"/>
                                          </p:val>
                                        </p:tav>
                                      </p:tavLst>
                                    </p:anim>
                                    <p:animEffect transition="in" filter="fade">
                                      <p:cBhvr>
                                        <p:cTn id="121" dur="1000"/>
                                        <p:tgtEl>
                                          <p:spTgt spid="62491"/>
                                        </p:tgtEl>
                                      </p:cBhvr>
                                    </p:animEffect>
                                  </p:childTnLst>
                                </p:cTn>
                              </p:par>
                            </p:childTnLst>
                          </p:cTn>
                        </p:par>
                        <p:par>
                          <p:cTn id="122" fill="hold">
                            <p:stCondLst>
                              <p:cond delay="2500"/>
                            </p:stCondLst>
                            <p:childTnLst>
                              <p:par>
                                <p:cTn id="123" presetID="50" presetClass="entr" presetSubtype="0" decel="100000" fill="hold" grpId="0" nodeType="afterEffect">
                                  <p:stCondLst>
                                    <p:cond delay="0"/>
                                  </p:stCondLst>
                                  <p:childTnLst>
                                    <p:set>
                                      <p:cBhvr>
                                        <p:cTn id="124" dur="1" fill="hold">
                                          <p:stCondLst>
                                            <p:cond delay="0"/>
                                          </p:stCondLst>
                                        </p:cTn>
                                        <p:tgtEl>
                                          <p:spTgt spid="62492"/>
                                        </p:tgtEl>
                                        <p:attrNameLst>
                                          <p:attrName>style.visibility</p:attrName>
                                        </p:attrNameLst>
                                      </p:cBhvr>
                                      <p:to>
                                        <p:strVal val="visible"/>
                                      </p:to>
                                    </p:set>
                                    <p:anim calcmode="lin" valueType="num">
                                      <p:cBhvr>
                                        <p:cTn id="125" dur="1000" fill="hold"/>
                                        <p:tgtEl>
                                          <p:spTgt spid="62492"/>
                                        </p:tgtEl>
                                        <p:attrNameLst>
                                          <p:attrName>ppt_w</p:attrName>
                                        </p:attrNameLst>
                                      </p:cBhvr>
                                      <p:tavLst>
                                        <p:tav tm="0">
                                          <p:val>
                                            <p:strVal val="#ppt_w+.3"/>
                                          </p:val>
                                        </p:tav>
                                        <p:tav tm="100000">
                                          <p:val>
                                            <p:strVal val="#ppt_w"/>
                                          </p:val>
                                        </p:tav>
                                      </p:tavLst>
                                    </p:anim>
                                    <p:anim calcmode="lin" valueType="num">
                                      <p:cBhvr>
                                        <p:cTn id="126" dur="1000" fill="hold"/>
                                        <p:tgtEl>
                                          <p:spTgt spid="62492"/>
                                        </p:tgtEl>
                                        <p:attrNameLst>
                                          <p:attrName>ppt_h</p:attrName>
                                        </p:attrNameLst>
                                      </p:cBhvr>
                                      <p:tavLst>
                                        <p:tav tm="0">
                                          <p:val>
                                            <p:strVal val="#ppt_h"/>
                                          </p:val>
                                        </p:tav>
                                        <p:tav tm="100000">
                                          <p:val>
                                            <p:strVal val="#ppt_h"/>
                                          </p:val>
                                        </p:tav>
                                      </p:tavLst>
                                    </p:anim>
                                    <p:animEffect transition="in" filter="fade">
                                      <p:cBhvr>
                                        <p:cTn id="127" dur="1000"/>
                                        <p:tgtEl>
                                          <p:spTgt spid="62492"/>
                                        </p:tgtEl>
                                      </p:cBhvr>
                                    </p:animEffect>
                                  </p:childTnLst>
                                </p:cTn>
                              </p:par>
                            </p:childTnLst>
                          </p:cTn>
                        </p:par>
                        <p:par>
                          <p:cTn id="128" fill="hold">
                            <p:stCondLst>
                              <p:cond delay="3500"/>
                            </p:stCondLst>
                            <p:childTnLst>
                              <p:par>
                                <p:cTn id="129" presetID="50" presetClass="entr" presetSubtype="0" decel="100000" fill="hold" grpId="0" nodeType="afterEffect">
                                  <p:stCondLst>
                                    <p:cond delay="0"/>
                                  </p:stCondLst>
                                  <p:childTnLst>
                                    <p:set>
                                      <p:cBhvr>
                                        <p:cTn id="130" dur="1" fill="hold">
                                          <p:stCondLst>
                                            <p:cond delay="0"/>
                                          </p:stCondLst>
                                        </p:cTn>
                                        <p:tgtEl>
                                          <p:spTgt spid="62493"/>
                                        </p:tgtEl>
                                        <p:attrNameLst>
                                          <p:attrName>style.visibility</p:attrName>
                                        </p:attrNameLst>
                                      </p:cBhvr>
                                      <p:to>
                                        <p:strVal val="visible"/>
                                      </p:to>
                                    </p:set>
                                    <p:anim calcmode="lin" valueType="num">
                                      <p:cBhvr>
                                        <p:cTn id="131" dur="1000" fill="hold"/>
                                        <p:tgtEl>
                                          <p:spTgt spid="62493"/>
                                        </p:tgtEl>
                                        <p:attrNameLst>
                                          <p:attrName>ppt_w</p:attrName>
                                        </p:attrNameLst>
                                      </p:cBhvr>
                                      <p:tavLst>
                                        <p:tav tm="0">
                                          <p:val>
                                            <p:strVal val="#ppt_w+.3"/>
                                          </p:val>
                                        </p:tav>
                                        <p:tav tm="100000">
                                          <p:val>
                                            <p:strVal val="#ppt_w"/>
                                          </p:val>
                                        </p:tav>
                                      </p:tavLst>
                                    </p:anim>
                                    <p:anim calcmode="lin" valueType="num">
                                      <p:cBhvr>
                                        <p:cTn id="132" dur="1000" fill="hold"/>
                                        <p:tgtEl>
                                          <p:spTgt spid="62493"/>
                                        </p:tgtEl>
                                        <p:attrNameLst>
                                          <p:attrName>ppt_h</p:attrName>
                                        </p:attrNameLst>
                                      </p:cBhvr>
                                      <p:tavLst>
                                        <p:tav tm="0">
                                          <p:val>
                                            <p:strVal val="#ppt_h"/>
                                          </p:val>
                                        </p:tav>
                                        <p:tav tm="100000">
                                          <p:val>
                                            <p:strVal val="#ppt_h"/>
                                          </p:val>
                                        </p:tav>
                                      </p:tavLst>
                                    </p:anim>
                                    <p:animEffect transition="in" filter="fade">
                                      <p:cBhvr>
                                        <p:cTn id="133" dur="1000"/>
                                        <p:tgtEl>
                                          <p:spTgt spid="62493"/>
                                        </p:tgtEl>
                                      </p:cBhvr>
                                    </p:animEffect>
                                  </p:childTnLst>
                                </p:cTn>
                              </p:par>
                            </p:childTnLst>
                          </p:cTn>
                        </p:par>
                        <p:par>
                          <p:cTn id="134" fill="hold">
                            <p:stCondLst>
                              <p:cond delay="4500"/>
                            </p:stCondLst>
                            <p:childTnLst>
                              <p:par>
                                <p:cTn id="135" presetID="50" presetClass="entr" presetSubtype="0" decel="100000" fill="hold" grpId="0" nodeType="afterEffect">
                                  <p:stCondLst>
                                    <p:cond delay="0"/>
                                  </p:stCondLst>
                                  <p:childTnLst>
                                    <p:set>
                                      <p:cBhvr>
                                        <p:cTn id="136" dur="1" fill="hold">
                                          <p:stCondLst>
                                            <p:cond delay="0"/>
                                          </p:stCondLst>
                                        </p:cTn>
                                        <p:tgtEl>
                                          <p:spTgt spid="62495"/>
                                        </p:tgtEl>
                                        <p:attrNameLst>
                                          <p:attrName>style.visibility</p:attrName>
                                        </p:attrNameLst>
                                      </p:cBhvr>
                                      <p:to>
                                        <p:strVal val="visible"/>
                                      </p:to>
                                    </p:set>
                                    <p:anim calcmode="lin" valueType="num">
                                      <p:cBhvr>
                                        <p:cTn id="137" dur="1000" fill="hold"/>
                                        <p:tgtEl>
                                          <p:spTgt spid="62495"/>
                                        </p:tgtEl>
                                        <p:attrNameLst>
                                          <p:attrName>ppt_w</p:attrName>
                                        </p:attrNameLst>
                                      </p:cBhvr>
                                      <p:tavLst>
                                        <p:tav tm="0">
                                          <p:val>
                                            <p:strVal val="#ppt_w+.3"/>
                                          </p:val>
                                        </p:tav>
                                        <p:tav tm="100000">
                                          <p:val>
                                            <p:strVal val="#ppt_w"/>
                                          </p:val>
                                        </p:tav>
                                      </p:tavLst>
                                    </p:anim>
                                    <p:anim calcmode="lin" valueType="num">
                                      <p:cBhvr>
                                        <p:cTn id="138" dur="1000" fill="hold"/>
                                        <p:tgtEl>
                                          <p:spTgt spid="62495"/>
                                        </p:tgtEl>
                                        <p:attrNameLst>
                                          <p:attrName>ppt_h</p:attrName>
                                        </p:attrNameLst>
                                      </p:cBhvr>
                                      <p:tavLst>
                                        <p:tav tm="0">
                                          <p:val>
                                            <p:strVal val="#ppt_h"/>
                                          </p:val>
                                        </p:tav>
                                        <p:tav tm="100000">
                                          <p:val>
                                            <p:strVal val="#ppt_h"/>
                                          </p:val>
                                        </p:tav>
                                      </p:tavLst>
                                    </p:anim>
                                    <p:animEffect transition="in" filter="fade">
                                      <p:cBhvr>
                                        <p:cTn id="139" dur="1000"/>
                                        <p:tgtEl>
                                          <p:spTgt spid="62495"/>
                                        </p:tgtEl>
                                      </p:cBhvr>
                                    </p:animEffect>
                                  </p:childTnLst>
                                </p:cTn>
                              </p:par>
                            </p:childTnLst>
                          </p:cTn>
                        </p:par>
                        <p:par>
                          <p:cTn id="140" fill="hold">
                            <p:stCondLst>
                              <p:cond delay="5500"/>
                            </p:stCondLst>
                            <p:childTnLst>
                              <p:par>
                                <p:cTn id="141" presetID="50" presetClass="entr" presetSubtype="0" decel="100000" fill="hold" grpId="0" nodeType="afterEffect">
                                  <p:stCondLst>
                                    <p:cond delay="0"/>
                                  </p:stCondLst>
                                  <p:childTnLst>
                                    <p:set>
                                      <p:cBhvr>
                                        <p:cTn id="142" dur="1" fill="hold">
                                          <p:stCondLst>
                                            <p:cond delay="0"/>
                                          </p:stCondLst>
                                        </p:cTn>
                                        <p:tgtEl>
                                          <p:spTgt spid="62494"/>
                                        </p:tgtEl>
                                        <p:attrNameLst>
                                          <p:attrName>style.visibility</p:attrName>
                                        </p:attrNameLst>
                                      </p:cBhvr>
                                      <p:to>
                                        <p:strVal val="visible"/>
                                      </p:to>
                                    </p:set>
                                    <p:anim calcmode="lin" valueType="num">
                                      <p:cBhvr>
                                        <p:cTn id="143" dur="1000" fill="hold"/>
                                        <p:tgtEl>
                                          <p:spTgt spid="62494"/>
                                        </p:tgtEl>
                                        <p:attrNameLst>
                                          <p:attrName>ppt_w</p:attrName>
                                        </p:attrNameLst>
                                      </p:cBhvr>
                                      <p:tavLst>
                                        <p:tav tm="0">
                                          <p:val>
                                            <p:strVal val="#ppt_w+.3"/>
                                          </p:val>
                                        </p:tav>
                                        <p:tav tm="100000">
                                          <p:val>
                                            <p:strVal val="#ppt_w"/>
                                          </p:val>
                                        </p:tav>
                                      </p:tavLst>
                                    </p:anim>
                                    <p:anim calcmode="lin" valueType="num">
                                      <p:cBhvr>
                                        <p:cTn id="144" dur="1000" fill="hold"/>
                                        <p:tgtEl>
                                          <p:spTgt spid="62494"/>
                                        </p:tgtEl>
                                        <p:attrNameLst>
                                          <p:attrName>ppt_h</p:attrName>
                                        </p:attrNameLst>
                                      </p:cBhvr>
                                      <p:tavLst>
                                        <p:tav tm="0">
                                          <p:val>
                                            <p:strVal val="#ppt_h"/>
                                          </p:val>
                                        </p:tav>
                                        <p:tav tm="100000">
                                          <p:val>
                                            <p:strVal val="#ppt_h"/>
                                          </p:val>
                                        </p:tav>
                                      </p:tavLst>
                                    </p:anim>
                                    <p:animEffect transition="in" filter="fade">
                                      <p:cBhvr>
                                        <p:cTn id="145" dur="1000"/>
                                        <p:tgtEl>
                                          <p:spTgt spid="62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9" grpId="0"/>
      <p:bldP spid="62479" grpId="1"/>
      <p:bldP spid="62480" grpId="0"/>
      <p:bldP spid="62480" grpId="1"/>
      <p:bldP spid="62481" grpId="0"/>
      <p:bldP spid="62481" grpId="1"/>
      <p:bldP spid="62482" grpId="0"/>
      <p:bldP spid="62482" grpId="1"/>
      <p:bldP spid="62483" grpId="0"/>
      <p:bldP spid="62483" grpId="1"/>
      <p:bldP spid="62484" grpId="0"/>
      <p:bldP spid="62484" grpId="1"/>
      <p:bldP spid="62485" grpId="0"/>
      <p:bldP spid="62490" grpId="0"/>
      <p:bldP spid="62491" grpId="0"/>
      <p:bldP spid="62492" grpId="0"/>
      <p:bldP spid="62493" grpId="0"/>
      <p:bldP spid="62494" grpId="0"/>
      <p:bldP spid="62495" grpId="0"/>
      <p:bldP spid="62496" grpId="0"/>
      <p:bldP spid="62496" grpId="1"/>
      <p:bldP spid="62497" grpId="0"/>
      <p:bldP spid="62497"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smtClean="0"/>
          </a:p>
        </p:txBody>
      </p:sp>
      <p:pic>
        <p:nvPicPr>
          <p:cNvPr id="35843"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a:xfrm>
            <a:off x="0" y="0"/>
            <a:ext cx="9144000" cy="5221288"/>
          </a:xfrm>
        </p:spPr>
      </p:pic>
      <p:sp>
        <p:nvSpPr>
          <p:cNvPr id="5" name="Rectangle 4"/>
          <p:cNvSpPr/>
          <p:nvPr/>
        </p:nvSpPr>
        <p:spPr>
          <a:xfrm>
            <a:off x="2667000" y="808335"/>
            <a:ext cx="3531736" cy="923330"/>
          </a:xfrm>
          <a:prstGeom prst="rect">
            <a:avLst/>
          </a:prstGeom>
          <a:noFill/>
        </p:spPr>
        <p:txBody>
          <a:bodyPr spcFirstLastPara="1" wrap="none">
            <a:prstTxWarp prst="textArchUp">
              <a:avLst/>
            </a:prstTxWarp>
            <a:spAutoFit/>
          </a:bodyPr>
          <a:lstStyle/>
          <a:p>
            <a:pPr algn="ctr">
              <a:defRPr/>
            </a:pPr>
            <a:r>
              <a:rPr lang="en-US" sz="5400" b="1" dirty="0" err="1">
                <a:ln w="6600">
                  <a:solidFill>
                    <a:srgbClr val="333399"/>
                  </a:solidFill>
                  <a:prstDash val="solid"/>
                </a:ln>
                <a:solidFill>
                  <a:srgbClr val="FFFFFF"/>
                </a:solidFill>
                <a:effectLst>
                  <a:outerShdw dist="38100" dir="2700000" algn="tl" rotWithShape="0">
                    <a:srgbClr val="333399"/>
                  </a:outerShdw>
                </a:effectLst>
              </a:rPr>
              <a:t>Vận</a:t>
            </a:r>
            <a:r>
              <a:rPr lang="en-US" sz="5400" b="1" dirty="0">
                <a:ln w="6600">
                  <a:solidFill>
                    <a:srgbClr val="333399"/>
                  </a:solidFill>
                  <a:prstDash val="solid"/>
                </a:ln>
                <a:solidFill>
                  <a:srgbClr val="FFFFFF"/>
                </a:solidFill>
                <a:effectLst>
                  <a:outerShdw dist="38100" dir="2700000" algn="tl" rotWithShape="0">
                    <a:srgbClr val="333399"/>
                  </a:outerShdw>
                </a:effectLst>
              </a:rPr>
              <a:t> </a:t>
            </a:r>
            <a:r>
              <a:rPr lang="en-US" sz="5400" b="1" dirty="0" err="1">
                <a:ln w="6600">
                  <a:solidFill>
                    <a:srgbClr val="333399"/>
                  </a:solidFill>
                  <a:prstDash val="solid"/>
                </a:ln>
                <a:solidFill>
                  <a:srgbClr val="FFFFFF"/>
                </a:solidFill>
                <a:effectLst>
                  <a:outerShdw dist="38100" dir="2700000" algn="tl" rotWithShape="0">
                    <a:srgbClr val="333399"/>
                  </a:outerShdw>
                </a:effectLst>
              </a:rPr>
              <a:t>dụng</a:t>
            </a:r>
            <a:endParaRPr lang="en-US" sz="5400" b="1" dirty="0">
              <a:ln w="6600">
                <a:solidFill>
                  <a:srgbClr val="333399"/>
                </a:solidFill>
                <a:prstDash val="solid"/>
              </a:ln>
              <a:solidFill>
                <a:srgbClr val="FFFFFF"/>
              </a:solidFill>
              <a:effectLst>
                <a:outerShdw dist="38100" dir="2700000" algn="tl" rotWithShape="0">
                  <a:srgbClr val="333399"/>
                </a:outerShdw>
              </a:effectLst>
            </a:endParaRPr>
          </a:p>
        </p:txBody>
      </p:sp>
      <p:sp>
        <p:nvSpPr>
          <p:cNvPr id="3" name="Rounded Rectangle 2"/>
          <p:cNvSpPr/>
          <p:nvPr/>
        </p:nvSpPr>
        <p:spPr>
          <a:xfrm>
            <a:off x="1981200" y="3995738"/>
            <a:ext cx="6096000"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342900" indent="-342900" algn="just">
              <a:lnSpc>
                <a:spcPct val="115000"/>
              </a:lnSpc>
              <a:spcBef>
                <a:spcPct val="50000"/>
              </a:spcBef>
              <a:defRPr/>
            </a:pPr>
            <a:r>
              <a:rPr lang="en-US" altLang="vi-VN" b="1" dirty="0" err="1">
                <a:solidFill>
                  <a:srgbClr val="000000"/>
                </a:solidFill>
                <a:latin typeface="Times New Roman" panose="02020603050405020304" pitchFamily="18" charset="0"/>
                <a:cs typeface="Times New Roman" panose="02020603050405020304" pitchFamily="18" charset="0"/>
              </a:rPr>
              <a:t>Bài</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học</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giúp</a:t>
            </a:r>
            <a:r>
              <a:rPr lang="en-US" altLang="vi-VN" b="1" dirty="0">
                <a:solidFill>
                  <a:srgbClr val="000000"/>
                </a:solidFill>
                <a:latin typeface="Times New Roman" panose="02020603050405020304" pitchFamily="18" charset="0"/>
                <a:cs typeface="Times New Roman" panose="02020603050405020304" pitchFamily="18" charset="0"/>
              </a:rPr>
              <a:t> con </a:t>
            </a:r>
            <a:r>
              <a:rPr lang="en-US" altLang="vi-VN" b="1" dirty="0" err="1">
                <a:solidFill>
                  <a:srgbClr val="000000"/>
                </a:solidFill>
                <a:latin typeface="Times New Roman" panose="02020603050405020304" pitchFamily="18" charset="0"/>
                <a:cs typeface="Times New Roman" panose="02020603050405020304" pitchFamily="18" charset="0"/>
              </a:rPr>
              <a:t>hiểu</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biết</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smtClean="0">
                <a:solidFill>
                  <a:srgbClr val="000000"/>
                </a:solidFill>
                <a:latin typeface="Times New Roman" panose="02020603050405020304" pitchFamily="18" charset="0"/>
                <a:cs typeface="Times New Roman" panose="02020603050405020304" pitchFamily="18" charset="0"/>
              </a:rPr>
              <a:t>thêm</a:t>
            </a:r>
            <a:r>
              <a:rPr lang="en-US" altLang="vi-VN" b="1" dirty="0" smtClean="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những</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gì</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về</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người</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dân</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và</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hoạt</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động</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sản</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xuất</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của</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họ</a:t>
            </a:r>
            <a:r>
              <a:rPr lang="en-US" altLang="vi-VN" b="1" dirty="0">
                <a:solidFill>
                  <a:srgbClr val="000000"/>
                </a:solidFill>
                <a:latin typeface="Times New Roman" panose="02020603050405020304" pitchFamily="18" charset="0"/>
                <a:cs typeface="Times New Roman" panose="02020603050405020304" pitchFamily="18" charset="0"/>
              </a:rPr>
              <a:t> ở </a:t>
            </a:r>
            <a:r>
              <a:rPr lang="en-US" altLang="vi-VN" b="1" dirty="0" err="1">
                <a:solidFill>
                  <a:srgbClr val="000000"/>
                </a:solidFill>
                <a:latin typeface="Times New Roman" panose="02020603050405020304" pitchFamily="18" charset="0"/>
                <a:cs typeface="Times New Roman" panose="02020603050405020304" pitchFamily="18" charset="0"/>
              </a:rPr>
              <a:t>đồng</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bằng</a:t>
            </a:r>
            <a:r>
              <a:rPr lang="en-US" altLang="vi-VN" b="1" dirty="0">
                <a:solidFill>
                  <a:srgbClr val="000000"/>
                </a:solidFill>
                <a:latin typeface="Times New Roman" panose="02020603050405020304" pitchFamily="18" charset="0"/>
                <a:cs typeface="Times New Roman" panose="02020603050405020304" pitchFamily="18" charset="0"/>
              </a:rPr>
              <a:t> Nam </a:t>
            </a:r>
            <a:r>
              <a:rPr lang="en-US" altLang="vi-VN" b="1" dirty="0" err="1">
                <a:solidFill>
                  <a:srgbClr val="000000"/>
                </a:solidFill>
                <a:latin typeface="Times New Roman" panose="02020603050405020304" pitchFamily="18" charset="0"/>
                <a:cs typeface="Times New Roman" panose="02020603050405020304" pitchFamily="18" charset="0"/>
              </a:rPr>
              <a:t>Bộ</a:t>
            </a:r>
            <a:r>
              <a:rPr lang="en-US" altLang="vi-VN" b="1" dirty="0">
                <a:solidFill>
                  <a:srgbClr val="000000"/>
                </a:solidFill>
                <a:latin typeface="Times New Roman" panose="02020603050405020304" pitchFamily="18" charset="0"/>
                <a:cs typeface="Times New Roman" panose="02020603050405020304" pitchFamily="18" charset="0"/>
              </a:rPr>
              <a:t>?</a:t>
            </a:r>
            <a:endParaRPr lang="en-US" altLang="vi-VN"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vi-VN" altLang="vi-VN" smtClean="0"/>
          </a:p>
        </p:txBody>
      </p:sp>
      <p:sp>
        <p:nvSpPr>
          <p:cNvPr id="53251" name="Rectangle 3"/>
          <p:cNvSpPr>
            <a:spLocks noGrp="1" noChangeArrowheads="1"/>
          </p:cNvSpPr>
          <p:nvPr>
            <p:ph type="body" idx="1"/>
          </p:nvPr>
        </p:nvSpPr>
        <p:spPr/>
        <p:txBody>
          <a:bodyPr/>
          <a:lstStyle/>
          <a:p>
            <a:pPr eaLnBrk="1" hangingPunct="1"/>
            <a:endParaRPr lang="vi-VN" altLang="vi-VN" smtClean="0"/>
          </a:p>
        </p:txBody>
      </p:sp>
      <p:pic>
        <p:nvPicPr>
          <p:cNvPr id="5325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3" name="AutoShape 5"/>
          <p:cNvSpPr>
            <a:spLocks noChangeArrowheads="1"/>
          </p:cNvSpPr>
          <p:nvPr/>
        </p:nvSpPr>
        <p:spPr bwMode="auto">
          <a:xfrm>
            <a:off x="0" y="171450"/>
            <a:ext cx="7848600" cy="514350"/>
          </a:xfrm>
          <a:prstGeom prst="ribbon">
            <a:avLst>
              <a:gd name="adj1" fmla="val 12500"/>
              <a:gd name="adj2" fmla="val 64769"/>
            </a:avLst>
          </a:prstGeom>
          <a:solidFill>
            <a:srgbClr val="FFFFB7"/>
          </a:solidFill>
          <a:ln w="19050">
            <a:solidFill>
              <a:srgbClr val="FF6565"/>
            </a:solidFill>
            <a:round/>
          </a:ln>
          <a:effectLst>
            <a:prstShdw prst="shdw12">
              <a:schemeClr val="bg2">
                <a:alpha val="50000"/>
              </a:schemeClr>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solidFill>
                  <a:srgbClr val="FF0000"/>
                </a:solidFill>
                <a:latin typeface="Times New Roman" panose="02020603050405020304" pitchFamily="18" charset="0"/>
                <a:cs typeface="Times New Roman" panose="02020603050405020304" pitchFamily="18" charset="0"/>
              </a:rPr>
              <a:t>Định hướng học tập</a:t>
            </a:r>
            <a:endParaRPr lang="en-US" altLang="vi-VN" sz="2400" b="1">
              <a:solidFill>
                <a:srgbClr val="FF0000"/>
              </a:solidFill>
              <a:latin typeface="Times New Roman" panose="02020603050405020304" pitchFamily="18" charset="0"/>
              <a:cs typeface="Times New Roman" panose="02020603050405020304" pitchFamily="18" charset="0"/>
            </a:endParaRPr>
          </a:p>
        </p:txBody>
      </p:sp>
      <p:sp>
        <p:nvSpPr>
          <p:cNvPr id="135175" name="Text Box 7"/>
          <p:cNvSpPr txBox="1">
            <a:spLocks noChangeArrowheads="1"/>
          </p:cNvSpPr>
          <p:nvPr/>
        </p:nvSpPr>
        <p:spPr bwMode="auto">
          <a:xfrm>
            <a:off x="1524000" y="914400"/>
            <a:ext cx="6096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200">
                <a:solidFill>
                  <a:srgbClr val="0000FF"/>
                </a:solidFill>
                <a:latin typeface="Times New Roman" panose="02020603050405020304" pitchFamily="18" charset="0"/>
                <a:cs typeface="Times New Roman" panose="02020603050405020304" pitchFamily="18" charset="0"/>
              </a:rPr>
              <a:t>  - Học thuộc nội dung ghi nhớ.</a:t>
            </a:r>
            <a:endParaRPr lang="en-US" altLang="vi-VN" sz="220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vi-VN" sz="2200">
                <a:solidFill>
                  <a:srgbClr val="0000FF"/>
                </a:solidFill>
                <a:latin typeface="Times New Roman" panose="02020603050405020304" pitchFamily="18" charset="0"/>
                <a:cs typeface="Times New Roman" panose="02020603050405020304" pitchFamily="18" charset="0"/>
              </a:rPr>
              <a:t>   - Tiếp tục sưu tầm và bổ sung thêm thêm tranh ảnh, tư liệu về hoạt động sản xuất của người dân ở đồng bằng Nam Bộ.</a:t>
            </a:r>
            <a:endParaRPr lang="en-US" altLang="vi-VN" sz="220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vi-VN" sz="2200">
                <a:solidFill>
                  <a:srgbClr val="0000FF"/>
                </a:solidFill>
                <a:latin typeface="Times New Roman" panose="02020603050405020304" pitchFamily="18" charset="0"/>
                <a:cs typeface="Times New Roman" panose="02020603050405020304" pitchFamily="18" charset="0"/>
              </a:rPr>
              <a:t>   - Xem trước vị trí của thành phố Hồ Chí Minh trên bản đồ và tìm hiểu về đặc điểm tiêu biểu của thành phố Hồ Chí Minh (cho tiết học sau).</a:t>
            </a:r>
            <a:endParaRPr lang="en-US" altLang="vi-VN" sz="22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blinds(horizontal)">
                                      <p:cBhvr>
                                        <p:cTn id="7" dur="5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4488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886200" y="819150"/>
            <a:ext cx="1524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latin typeface="Times New Roman" panose="02020603050405020304" pitchFamily="18" charset="0"/>
                <a:cs typeface="Times New Roman" panose="02020603050405020304" pitchFamily="18" charset="0"/>
              </a:rPr>
              <a:t>GHI VỞ</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36868" name="TextBox 3"/>
          <p:cNvSpPr txBox="1">
            <a:spLocks noChangeArrowheads="1"/>
          </p:cNvSpPr>
          <p:nvPr/>
        </p:nvSpPr>
        <p:spPr bwMode="auto">
          <a:xfrm>
            <a:off x="1524000" y="1504950"/>
            <a:ext cx="708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dirty="0" err="1">
                <a:latin typeface="Times New Roman" panose="02020603050405020304" pitchFamily="18" charset="0"/>
                <a:cs typeface="Times New Roman" panose="02020603050405020304" pitchFamily="18" charset="0"/>
              </a:rPr>
              <a:t>Thứ</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ngày</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tháng</a:t>
            </a:r>
            <a:r>
              <a:rPr lang="en-US" altLang="en-US" sz="1800" b="1" dirty="0">
                <a:latin typeface="Times New Roman" panose="02020603050405020304" pitchFamily="18" charset="0"/>
                <a:cs typeface="Times New Roman" panose="02020603050405020304" pitchFamily="18" charset="0"/>
              </a:rPr>
              <a:t> 2 </a:t>
            </a:r>
            <a:r>
              <a:rPr lang="en-US" altLang="en-US" sz="1800" b="1" dirty="0" err="1">
                <a:latin typeface="Times New Roman" panose="02020603050405020304" pitchFamily="18" charset="0"/>
                <a:cs typeface="Times New Roman" panose="02020603050405020304" pitchFamily="18" charset="0"/>
              </a:rPr>
              <a:t>năm</a:t>
            </a:r>
            <a:r>
              <a:rPr lang="en-US" altLang="en-US" sz="1800" b="1" dirty="0">
                <a:latin typeface="Times New Roman" panose="02020603050405020304" pitchFamily="18" charset="0"/>
                <a:cs typeface="Times New Roman" panose="02020603050405020304" pitchFamily="18" charset="0"/>
              </a:rPr>
              <a:t> 2022</a:t>
            </a:r>
            <a:endParaRPr lang="en-US" altLang="en-US" sz="1800" b="1" dirty="0">
              <a:latin typeface="Times New Roman" panose="02020603050405020304" pitchFamily="18" charset="0"/>
              <a:cs typeface="Times New Roman" panose="02020603050405020304" pitchFamily="18" charset="0"/>
            </a:endParaRPr>
          </a:p>
          <a:p>
            <a:pPr algn="ctr">
              <a:spcBef>
                <a:spcPct val="0"/>
              </a:spcBef>
              <a:buFontTx/>
              <a:buNone/>
            </a:pPr>
            <a:r>
              <a:rPr lang="en-US" altLang="en-US" sz="1800" b="1" dirty="0" err="1">
                <a:latin typeface="Times New Roman" panose="02020603050405020304" pitchFamily="18" charset="0"/>
                <a:cs typeface="Times New Roman" panose="02020603050405020304" pitchFamily="18" charset="0"/>
              </a:rPr>
              <a:t>Địa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lý</a:t>
            </a:r>
            <a:endParaRPr lang="en-US" altLang="en-US" sz="1800" b="1" dirty="0">
              <a:latin typeface="Times New Roman" panose="02020603050405020304" pitchFamily="18" charset="0"/>
              <a:cs typeface="Times New Roman" panose="02020603050405020304" pitchFamily="18" charset="0"/>
            </a:endParaRPr>
          </a:p>
          <a:p>
            <a:pPr algn="ctr">
              <a:spcBef>
                <a:spcPct val="0"/>
              </a:spcBef>
              <a:buFontTx/>
              <a:buNone/>
            </a:pPr>
            <a:r>
              <a:rPr lang="en-US" altLang="en-US" sz="1800" b="1" dirty="0" err="1">
                <a:latin typeface="Times New Roman" panose="02020603050405020304" pitchFamily="18" charset="0"/>
                <a:cs typeface="Times New Roman" panose="02020603050405020304" pitchFamily="18" charset="0"/>
              </a:rPr>
              <a:t>Hoạt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động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sản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xuất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của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người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dân</a:t>
            </a:r>
            <a:r>
              <a:rPr lang="en-US" altLang="en-US" sz="1800" b="1" dirty="0">
                <a:latin typeface="Times New Roman" panose="02020603050405020304" pitchFamily="18" charset="0"/>
                <a:cs typeface="Times New Roman" panose="02020603050405020304" pitchFamily="18" charset="0"/>
              </a:rPr>
              <a:t> ở </a:t>
            </a:r>
            <a:r>
              <a:rPr lang="en-US" altLang="en-US" sz="1800" b="1" dirty="0" err="1">
                <a:latin typeface="Times New Roman" panose="02020603050405020304" pitchFamily="18" charset="0"/>
                <a:cs typeface="Times New Roman" panose="02020603050405020304" pitchFamily="18" charset="0"/>
              </a:rPr>
              <a:t>Đồng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bằng</a:t>
            </a:r>
            <a:r>
              <a:rPr lang="en-US" altLang="en-US" sz="1800" b="1" dirty="0">
                <a:latin typeface="Times New Roman" panose="02020603050405020304" pitchFamily="18" charset="0"/>
                <a:cs typeface="Times New Roman" panose="02020603050405020304" pitchFamily="18" charset="0"/>
              </a:rPr>
              <a:t> Nam </a:t>
            </a:r>
            <a:r>
              <a:rPr lang="en-US" altLang="en-US" sz="1800" b="1" dirty="0" err="1" smtClean="0">
                <a:latin typeface="Times New Roman" panose="02020603050405020304" pitchFamily="18" charset="0"/>
                <a:cs typeface="Times New Roman" panose="02020603050405020304" pitchFamily="18" charset="0"/>
              </a:rPr>
              <a:t>Bộ</a:t>
            </a:r>
            <a:r>
              <a:rPr lang="en-US" altLang="en-US" sz="1800" b="1" dirty="0" smtClean="0">
                <a:latin typeface="Times New Roman" panose="02020603050405020304" pitchFamily="18" charset="0"/>
                <a:cs typeface="Times New Roman" panose="02020603050405020304" pitchFamily="18" charset="0"/>
              </a:rPr>
              <a:t> (</a:t>
            </a:r>
            <a:r>
              <a:rPr lang="en-US" altLang="en-US" sz="1800" b="1" dirty="0" err="1" smtClean="0">
                <a:latin typeface="Times New Roman" panose="02020603050405020304" pitchFamily="18" charset="0"/>
                <a:cs typeface="Times New Roman" panose="02020603050405020304" pitchFamily="18" charset="0"/>
              </a:rPr>
              <a:t>tiếp</a:t>
            </a:r>
            <a:r>
              <a:rPr lang="en-US" altLang="en-US" sz="1800" b="1" dirty="0" smtClean="0">
                <a:latin typeface="Times New Roman" panose="02020603050405020304" pitchFamily="18" charset="0"/>
                <a:cs typeface="Times New Roman" panose="02020603050405020304" pitchFamily="18" charset="0"/>
              </a:rPr>
              <a:t>)</a:t>
            </a:r>
            <a:endParaRPr lang="en-US" altLang="en-US" sz="1800" b="1" dirty="0">
              <a:latin typeface="Times New Roman" panose="02020603050405020304" pitchFamily="18" charset="0"/>
              <a:cs typeface="Times New Roman" panose="02020603050405020304" pitchFamily="18" charset="0"/>
            </a:endParaRPr>
          </a:p>
        </p:txBody>
      </p:sp>
      <p:sp>
        <p:nvSpPr>
          <p:cNvPr id="36869" name="Rectangle 1"/>
          <p:cNvSpPr>
            <a:spLocks noChangeArrowheads="1"/>
          </p:cNvSpPr>
          <p:nvPr/>
        </p:nvSpPr>
        <p:spPr bwMode="auto">
          <a:xfrm>
            <a:off x="1752600" y="2543175"/>
            <a:ext cx="6400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b="1" dirty="0" smtClean="0">
                <a:latin typeface="Times New Roman" panose="02020603050405020304" pitchFamily="18" charset="0"/>
                <a:cs typeface="Times New Roman" panose="02020603050405020304" pitchFamily="18" charset="0"/>
              </a:rPr>
              <a:t>3. </a:t>
            </a:r>
            <a:r>
              <a:rPr lang="vi-VN" b="1" dirty="0" smtClean="0">
                <a:latin typeface="Times New Roman" panose="02020603050405020304" pitchFamily="18" charset="0"/>
                <a:cs typeface="Times New Roman" panose="02020603050405020304" pitchFamily="18" charset="0"/>
              </a:rPr>
              <a:t>Hoạt </a:t>
            </a:r>
            <a:r>
              <a:rPr lang="vi-VN" b="1" dirty="0">
                <a:latin typeface="Times New Roman" panose="02020603050405020304" pitchFamily="18" charset="0"/>
                <a:cs typeface="Times New Roman" panose="02020603050405020304" pitchFamily="18" charset="0"/>
              </a:rPr>
              <a:t>động sản xuất công nghiệp </a:t>
            </a:r>
            <a:endParaRPr lang="en-US" b="1" dirty="0" smtClean="0">
              <a:latin typeface="Times New Roman" panose="02020603050405020304" pitchFamily="18" charset="0"/>
              <a:cs typeface="Times New Roman" panose="02020603050405020304" pitchFamily="18" charset="0"/>
            </a:endParaRPr>
          </a:p>
          <a:p>
            <a:pPr algn="just"/>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Sản xuất công nghiệp phát triển mạnh nhất cả nước </a:t>
            </a:r>
            <a:endParaRPr lang="en-US" dirty="0" smtClean="0">
              <a:latin typeface="Times New Roman" panose="02020603050405020304" pitchFamily="18" charset="0"/>
              <a:cs typeface="Times New Roman" panose="02020603050405020304" pitchFamily="18" charset="0"/>
            </a:endParaRPr>
          </a:p>
          <a:p>
            <a:pPr algn="just"/>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Khai thác dầu khí, chế biến lương thực, thực phẩm, dệt may là những ngành công nghiệp nổi tiếng</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r>
              <a:rPr lang="en-US" altLang="en-US" b="1" dirty="0" smtClean="0">
                <a:latin typeface="Times New Roman" panose="02020603050405020304" pitchFamily="18" charset="0"/>
                <a:cs typeface="Times New Roman" panose="02020603050405020304" pitchFamily="18" charset="0"/>
              </a:rPr>
              <a:t>4. </a:t>
            </a:r>
            <a:r>
              <a:rPr lang="en-US" altLang="en-US" b="1" dirty="0" err="1" smtClean="0">
                <a:latin typeface="Times New Roman" panose="02020603050405020304" pitchFamily="18" charset="0"/>
                <a:cs typeface="Times New Roman" panose="02020603050405020304" pitchFamily="18" charset="0"/>
              </a:rPr>
              <a:t>Chợ</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nổi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trên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sông</a:t>
            </a:r>
            <a:r>
              <a:rPr lang="en-US" altLang="en-US" b="1" dirty="0" smtClean="0">
                <a:latin typeface="Times New Roman" panose="02020603050405020304" pitchFamily="18" charset="0"/>
                <a:cs typeface="Times New Roman" panose="02020603050405020304" pitchFamily="18" charset="0"/>
              </a:rPr>
              <a:t>:</a:t>
            </a:r>
            <a:endParaRPr lang="en-US" altLang="en-US" b="1" dirty="0" smtClean="0">
              <a:latin typeface="Times New Roman" panose="02020603050405020304" pitchFamily="18" charset="0"/>
              <a:cs typeface="Times New Roman" panose="02020603050405020304" pitchFamily="18" charset="0"/>
            </a:endParaRPr>
          </a:p>
          <a:p>
            <a:r>
              <a:rPr lang="en-US" altLang="en-US" dirty="0" err="1" smtClean="0">
                <a:latin typeface="Times New Roman" panose="02020603050405020304" pitchFamily="18" charset="0"/>
                <a:cs typeface="Times New Roman" panose="02020603050405020304" pitchFamily="18" charset="0"/>
              </a:rPr>
              <a:t>Chợ</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nổi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là</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nét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độc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đáo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của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đồng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bằng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sông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Cửu</a:t>
            </a:r>
            <a:r>
              <a:rPr lang="en-US" altLang="en-US" dirty="0" smtClean="0">
                <a:latin typeface="Times New Roman" panose="02020603050405020304" pitchFamily="18" charset="0"/>
                <a:cs typeface="Times New Roman" panose="02020603050405020304" pitchFamily="18" charset="0"/>
              </a:rPr>
              <a:t> Long </a:t>
            </a: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0242" name="AutoShape 6">
            <a:hlinkClick r:id="rId2" action="ppaction://hlinksldjump" highlightClick="1"/>
          </p:cNvPr>
          <p:cNvSpPr>
            <a:spLocks noChangeArrowheads="1"/>
          </p:cNvSpPr>
          <p:nvPr/>
        </p:nvSpPr>
        <p:spPr bwMode="auto">
          <a:xfrm>
            <a:off x="8305800" y="4800600"/>
            <a:ext cx="838200" cy="342900"/>
          </a:xfrm>
          <a:prstGeom prst="actionButtonBackPrevious">
            <a:avLst/>
          </a:prstGeom>
          <a:solidFill>
            <a:schemeClr val="accent1"/>
          </a:solidFill>
          <a:ln w="9525">
            <a:solidFill>
              <a:srgbClr val="0099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
        <p:nvSpPr>
          <p:cNvPr id="12291" name="TextBox 5"/>
          <p:cNvSpPr txBox="1">
            <a:spLocks noChangeArrowheads="1"/>
          </p:cNvSpPr>
          <p:nvPr/>
        </p:nvSpPr>
        <p:spPr bwMode="auto">
          <a:xfrm>
            <a:off x="2438400" y="13462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ĐỊA LÝ </a:t>
            </a:r>
            <a:endParaRPr lang="en-US" altLang="vi-VN" sz="2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7"/>
          <p:cNvSpPr/>
          <p:nvPr/>
        </p:nvSpPr>
        <p:spPr>
          <a:xfrm>
            <a:off x="1295400" y="1990929"/>
            <a:ext cx="6705600" cy="1190421"/>
          </a:xfrm>
          <a:prstGeom prst="rect">
            <a:avLst/>
          </a:prstGeom>
          <a:noFill/>
        </p:spPr>
        <p:txBody>
          <a:bodyPr lIns="81628" tIns="40814" rIns="81628" bIns="4081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3600" dirty="0" err="1">
                <a:ln w="11430"/>
                <a:solidFill>
                  <a:srgbClr val="FF0000"/>
                </a:solidFill>
                <a:latin typeface="Times New Roman" panose="02020603050405020304" pitchFamily="18" charset="0"/>
                <a:cs typeface="Times New Roman" panose="02020603050405020304" pitchFamily="18" charset="0"/>
              </a:rPr>
              <a:t>Hoạt</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động</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sản</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xuất</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của</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người</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dân</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đồng</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bằng</a:t>
            </a:r>
            <a:r>
              <a:rPr lang="en-US" sz="3600" dirty="0">
                <a:ln w="11430"/>
                <a:solidFill>
                  <a:srgbClr val="FF0000"/>
                </a:solidFill>
                <a:latin typeface="Times New Roman" panose="02020603050405020304" pitchFamily="18" charset="0"/>
                <a:cs typeface="Times New Roman" panose="02020603050405020304" pitchFamily="18" charset="0"/>
              </a:rPr>
              <a:t> Nam </a:t>
            </a:r>
            <a:r>
              <a:rPr lang="en-US" sz="3600" dirty="0" err="1">
                <a:ln w="11430"/>
                <a:solidFill>
                  <a:srgbClr val="FF0000"/>
                </a:solidFill>
                <a:latin typeface="Times New Roman" panose="02020603050405020304" pitchFamily="18" charset="0"/>
                <a:cs typeface="Times New Roman" panose="02020603050405020304" pitchFamily="18" charset="0"/>
              </a:rPr>
              <a:t>Bộ</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tiếp</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theo</a:t>
            </a:r>
            <a:r>
              <a:rPr lang="en-US" sz="3600" dirty="0">
                <a:ln w="11430"/>
                <a:solidFill>
                  <a:srgbClr val="FF0000"/>
                </a:solidFill>
                <a:latin typeface="Times New Roman" panose="02020603050405020304" pitchFamily="18" charset="0"/>
                <a:cs typeface="Times New Roman" panose="02020603050405020304" pitchFamily="18" charset="0"/>
              </a:rPr>
              <a:t>)</a:t>
            </a:r>
            <a:endParaRPr lang="en-US" sz="3600" dirty="0">
              <a:ln w="1143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blinds/>
  </p:transition>
  <p:timing>
    <p:tnLst>
      <p:par>
        <p:cTn id="1" dur="indefinite" restart="never" nodeType="tmRoot"/>
      </p:par>
    </p:tn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MH" val="20170721100741"/>
  <p:tag name="MH_LIBRARY" val="GRAPHIC"/>
  <p:tag name="MH_TYPE" val="Other"/>
  <p:tag name="MH_ORDER" val="6"/>
</p:tagLst>
</file>

<file path=ppt/tags/tag11.xml><?xml version="1.0" encoding="utf-8"?>
<p:tagLst xmlns:p="http://schemas.openxmlformats.org/presentationml/2006/main">
  <p:tag name="MH" val="20170721100741"/>
  <p:tag name="MH_LIBRARY" val="GRAPHIC"/>
  <p:tag name="MH_TYPE" val="Other"/>
  <p:tag name="MH_ORDER" val="7"/>
</p:tagLst>
</file>

<file path=ppt/tags/tag12.xml><?xml version="1.0" encoding="utf-8"?>
<p:tagLst xmlns:p="http://schemas.openxmlformats.org/presentationml/2006/main">
  <p:tag name="MH" val="20170721100741"/>
  <p:tag name="MH_LIBRARY" val="GRAPHIC"/>
  <p:tag name="MH_TYPE" val="Other"/>
  <p:tag name="MH_ORDER" val="8"/>
</p:tagLst>
</file>

<file path=ppt/tags/tag13.xml><?xml version="1.0" encoding="utf-8"?>
<p:tagLst xmlns:p="http://schemas.openxmlformats.org/presentationml/2006/main">
  <p:tag name="MH" val="20170721100741"/>
  <p:tag name="MH_LIBRARY" val="GRAPHIC"/>
  <p:tag name="MH_TYPE" val="Other"/>
  <p:tag name="MH_ORDER" val="9"/>
</p:tagLst>
</file>

<file path=ppt/tags/tag14.xml><?xml version="1.0" encoding="utf-8"?>
<p:tagLst xmlns:p="http://schemas.openxmlformats.org/presentationml/2006/main">
  <p:tag name="MH" val="20170721100741"/>
  <p:tag name="MH_LIBRARY" val="GRAPHIC"/>
  <p:tag name="MH_TYPE" val="Other"/>
  <p:tag name="MH_ORDER" val="10"/>
</p:tagLst>
</file>

<file path=ppt/tags/tag15.xml><?xml version="1.0" encoding="utf-8"?>
<p:tagLst xmlns:p="http://schemas.openxmlformats.org/presentationml/2006/main">
  <p:tag name="MH" val="20170721100741"/>
  <p:tag name="MH_LIBRARY" val="GRAPHIC"/>
  <p:tag name="MH_TYPE" val="Other"/>
  <p:tag name="MH_ORDER" val="11"/>
</p:tagLst>
</file>

<file path=ppt/tags/tag16.xml><?xml version="1.0" encoding="utf-8"?>
<p:tagLst xmlns:p="http://schemas.openxmlformats.org/presentationml/2006/main">
  <p:tag name="MH" val="20170721100741"/>
  <p:tag name="MH_LIBRARY" val="GRAPHIC"/>
  <p:tag name="MH_TYPE" val="Other"/>
  <p:tag name="MH_ORDER" val="12"/>
</p:tagLst>
</file>

<file path=ppt/tags/tag17.xml><?xml version="1.0" encoding="utf-8"?>
<p:tagLst xmlns:p="http://schemas.openxmlformats.org/presentationml/2006/main">
  <p:tag name="MH" val="20170721100741"/>
  <p:tag name="MH_LIBRARY" val="GRAPHIC"/>
  <p:tag name="MH_TYPE" val="Other"/>
  <p:tag name="MH_ORDER" val="13"/>
</p:tagLst>
</file>

<file path=ppt/tags/tag18.xml><?xml version="1.0" encoding="utf-8"?>
<p:tagLst xmlns:p="http://schemas.openxmlformats.org/presentationml/2006/main">
  <p:tag name="MH" val="20170721100741"/>
  <p:tag name="MH_LIBRARY" val="GRAPHIC"/>
  <p:tag name="MH_TYPE" val="Other"/>
  <p:tag name="MH_ORDER" val="14"/>
</p:tagLst>
</file>

<file path=ppt/tags/tag19.xml><?xml version="1.0" encoding="utf-8"?>
<p:tagLst xmlns:p="http://schemas.openxmlformats.org/presentationml/2006/main">
  <p:tag name="MH" val="20170721100741"/>
  <p:tag name="MH_LIBRARY" val="GRAPHIC"/>
  <p:tag name="MH_TYPE" val="Other"/>
  <p:tag name="MH_ORDER" val="15"/>
</p:tagLst>
</file>

<file path=ppt/tags/tag2.xml><?xml version="1.0" encoding="utf-8"?>
<p:tagLst xmlns:p="http://schemas.openxmlformats.org/presentationml/2006/main">
  <p:tag name="PA" val="v3.2.0"/>
</p:tagLst>
</file>

<file path=ppt/tags/tag20.xml><?xml version="1.0" encoding="utf-8"?>
<p:tagLst xmlns:p="http://schemas.openxmlformats.org/presentationml/2006/main">
  <p:tag name="MH" val="20170721100741"/>
  <p:tag name="MH_LIBRARY" val="GRAPHIC"/>
  <p:tag name="MH_TYPE" val="Other"/>
  <p:tag name="MH_ORDER" val="16"/>
</p:tagLst>
</file>

<file path=ppt/tags/tag21.xml><?xml version="1.0" encoding="utf-8"?>
<p:tagLst xmlns:p="http://schemas.openxmlformats.org/presentationml/2006/main">
  <p:tag name="MH" val="20170721100741"/>
  <p:tag name="MH_LIBRARY" val="GRAPHIC"/>
  <p:tag name="MH_TYPE" val="Other"/>
  <p:tag name="MH_ORDER" val="17"/>
</p:tagLst>
</file>

<file path=ppt/tags/tag22.xml><?xml version="1.0" encoding="utf-8"?>
<p:tagLst xmlns:p="http://schemas.openxmlformats.org/presentationml/2006/main">
  <p:tag name="MH" val="20170721100741"/>
  <p:tag name="MH_LIBRARY" val="GRAPHIC"/>
  <p:tag name="MH_TYPE" val="Other"/>
  <p:tag name="MH_ORDER" val="18"/>
</p:tagLst>
</file>

<file path=ppt/tags/tag23.xml><?xml version="1.0" encoding="utf-8"?>
<p:tagLst xmlns:p="http://schemas.openxmlformats.org/presentationml/2006/main">
  <p:tag name="MH" val="20170721100741"/>
  <p:tag name="MH_LIBRARY" val="GRAPHIC"/>
  <p:tag name="MH_TYPE" val="Other"/>
  <p:tag name="MH_ORDER" val="19"/>
</p:tagLst>
</file>

<file path=ppt/tags/tag24.xml><?xml version="1.0" encoding="utf-8"?>
<p:tagLst xmlns:p="http://schemas.openxmlformats.org/presentationml/2006/main">
  <p:tag name="MH" val="20170721100741"/>
  <p:tag name="MH_LIBRARY" val="GRAPHIC"/>
  <p:tag name="MH_TYPE" val="Other"/>
  <p:tag name="MH_ORDER" val="20"/>
</p:tagLst>
</file>

<file path=ppt/tags/tag25.xml><?xml version="1.0" encoding="utf-8"?>
<p:tagLst xmlns:p="http://schemas.openxmlformats.org/presentationml/2006/main">
  <p:tag name="MH" val="20170721100741"/>
  <p:tag name="MH_LIBRARY" val="GRAPHIC"/>
  <p:tag name="MH_TYPE" val="Other"/>
  <p:tag name="MH_ORDER" val="31"/>
</p:tagLst>
</file>

<file path=ppt/tags/tag26.xml><?xml version="1.0" encoding="utf-8"?>
<p:tagLst xmlns:p="http://schemas.openxmlformats.org/presentationml/2006/main">
  <p:tag name="MMPROD_NEXTUNIQUEID" val="10010"/>
  <p:tag name="MMPROD_UIDATA" val="&lt;database version=&quot;7.0&quot;&gt;&lt;object type=&quot;1&quot; unique_id=&quot;10001&quot;&gt;&lt;object type=&quot;2&quot; unique_id=&quot;27272&quot;&gt;&lt;object type=&quot;3&quot; unique_id=&quot;27273&quot;&gt;&lt;property id=&quot;20148&quot; value=&quot;5&quot;/&gt;&lt;property id=&quot;20300&quot; value=&quot;Slide 1&quot;/&gt;&lt;property id=&quot;20307&quot; value=&quot;309&quot;/&gt;&lt;/object&gt;&lt;object type=&quot;3&quot; unique_id=&quot;27274&quot;&gt;&lt;property id=&quot;20148&quot; value=&quot;5&quot;/&gt;&lt;property id=&quot;20300&quot; value=&quot;Slide 2&quot;/&gt;&lt;property id=&quot;20307&quot; value=&quot;256&quot;/&gt;&lt;/object&gt;&lt;object type=&quot;3&quot; unique_id=&quot;27275&quot;&gt;&lt;property id=&quot;20148&quot; value=&quot;5&quot;/&gt;&lt;property id=&quot;20300&quot; value=&quot;Slide 3&quot;/&gt;&lt;property id=&quot;20307&quot; value=&quot;289&quot;/&gt;&lt;/object&gt;&lt;object type=&quot;3&quot; unique_id=&quot;27276&quot;&gt;&lt;property id=&quot;20148&quot; value=&quot;5&quot;/&gt;&lt;property id=&quot;20300&quot; value=&quot;Slide 4&quot;/&gt;&lt;property id=&quot;20307&quot; value=&quot;257&quot;/&gt;&lt;/object&gt;&lt;object type=&quot;3&quot; unique_id=&quot;27277&quot;&gt;&lt;property id=&quot;20148&quot; value=&quot;5&quot;/&gt;&lt;property id=&quot;20300&quot; value=&quot;Slide 5&quot;/&gt;&lt;property id=&quot;20307&quot; value=&quot;259&quot;/&gt;&lt;/object&gt;&lt;object type=&quot;3&quot; unique_id=&quot;27278&quot;&gt;&lt;property id=&quot;20148&quot; value=&quot;5&quot;/&gt;&lt;property id=&quot;20300&quot; value=&quot;Slide 6&quot;/&gt;&lt;property id=&quot;20307&quot; value=&quot;260&quot;/&gt;&lt;/object&gt;&lt;object type=&quot;3&quot; unique_id=&quot;27279&quot;&gt;&lt;property id=&quot;20148&quot; value=&quot;5&quot;/&gt;&lt;property id=&quot;20300&quot; value=&quot;Slide 7&quot;/&gt;&lt;property id=&quot;20307&quot; value=&quot;258&quot;/&gt;&lt;/object&gt;&lt;object type=&quot;3&quot; unique_id=&quot;27280&quot;&gt;&lt;property id=&quot;20148&quot; value=&quot;5&quot;/&gt;&lt;property id=&quot;20300&quot; value=&quot;Slide 8&quot;/&gt;&lt;property id=&quot;20307&quot; value=&quot;268&quot;/&gt;&lt;/object&gt;&lt;object type=&quot;3&quot; unique_id=&quot;27281&quot;&gt;&lt;property id=&quot;20148&quot; value=&quot;5&quot;/&gt;&lt;property id=&quot;20300&quot; value=&quot;Slide 9&quot;/&gt;&lt;property id=&quot;20307&quot; value=&quot;284&quot;/&gt;&lt;/object&gt;&lt;object type=&quot;3&quot; unique_id=&quot;27282&quot;&gt;&lt;property id=&quot;20148&quot; value=&quot;5&quot;/&gt;&lt;property id=&quot;20300&quot; value=&quot;Slide 10&quot;/&gt;&lt;property id=&quot;20307&quot; value=&quot;291&quot;/&gt;&lt;/object&gt;&lt;object type=&quot;3&quot; unique_id=&quot;27283&quot;&gt;&lt;property id=&quot;20148&quot; value=&quot;5&quot;/&gt;&lt;property id=&quot;20300&quot; value=&quot;Slide 11&quot;/&gt;&lt;property id=&quot;20307&quot; value=&quot;302&quot;/&gt;&lt;/object&gt;&lt;object type=&quot;3&quot; unique_id=&quot;27284&quot;&gt;&lt;property id=&quot;20148&quot; value=&quot;5&quot;/&gt;&lt;property id=&quot;20300&quot; value=&quot;Slide 12&quot;/&gt;&lt;property id=&quot;20307&quot; value=&quot;294&quot;/&gt;&lt;/object&gt;&lt;object type=&quot;3&quot; unique_id=&quot;27285&quot;&gt;&lt;property id=&quot;20148&quot; value=&quot;5&quot;/&gt;&lt;property id=&quot;20300&quot; value=&quot;Slide 13&quot;/&gt;&lt;property id=&quot;20307&quot; value=&quot;295&quot;/&gt;&lt;/object&gt;&lt;object type=&quot;3&quot; unique_id=&quot;27286&quot;&gt;&lt;property id=&quot;20148&quot; value=&quot;5&quot;/&gt;&lt;property id=&quot;20300&quot; value=&quot;Slide 14&quot;/&gt;&lt;property id=&quot;20307&quot; value=&quot;296&quot;/&gt;&lt;/object&gt;&lt;object type=&quot;3&quot; unique_id=&quot;27287&quot;&gt;&lt;property id=&quot;20148&quot; value=&quot;5&quot;/&gt;&lt;property id=&quot;20300&quot; value=&quot;Slide 15&quot;/&gt;&lt;property id=&quot;20307&quot; value=&quot;297&quot;/&gt;&lt;/object&gt;&lt;object type=&quot;3&quot; unique_id=&quot;27288&quot;&gt;&lt;property id=&quot;20148&quot; value=&quot;5&quot;/&gt;&lt;property id=&quot;20300&quot; value=&quot;Slide 16&quot;/&gt;&lt;property id=&quot;20307&quot; value=&quot;305&quot;/&gt;&lt;/object&gt;&lt;object type=&quot;3&quot; unique_id=&quot;27289&quot;&gt;&lt;property id=&quot;20148&quot; value=&quot;5&quot;/&gt;&lt;property id=&quot;20300&quot; value=&quot;Slide 17&quot;/&gt;&lt;property id=&quot;20307&quot; value=&quot;300&quot;/&gt;&lt;/object&gt;&lt;object type=&quot;3&quot; unique_id=&quot;27290&quot;&gt;&lt;property id=&quot;20148&quot; value=&quot;5&quot;/&gt;&lt;property id=&quot;20300&quot; value=&quot;Slide 18&quot;/&gt;&lt;property id=&quot;20307&quot; value=&quot;272&quot;/&gt;&lt;/object&gt;&lt;object type=&quot;3&quot; unique_id=&quot;27291&quot;&gt;&lt;property id=&quot;20148&quot; value=&quot;5&quot;/&gt;&lt;property id=&quot;20300&quot; value=&quot;Slide 19&quot;/&gt;&lt;property id=&quot;20307&quot; value=&quot;286&quot;/&gt;&lt;/object&gt;&lt;object type=&quot;3&quot; unique_id=&quot;27292&quot;&gt;&lt;property id=&quot;20148&quot; value=&quot;5&quot;/&gt;&lt;property id=&quot;20300&quot; value=&quot;Slide 20&quot;/&gt;&lt;property id=&quot;20307&quot; value=&quot;301&quot;/&gt;&lt;/object&gt;&lt;object type=&quot;3&quot; unique_id=&quot;27293&quot;&gt;&lt;property id=&quot;20148&quot; value=&quot;5&quot;/&gt;&lt;property id=&quot;20300&quot; value=&quot;Slide 21&quot;/&gt;&lt;property id=&quot;20307&quot; value=&quot;270&quot;/&gt;&lt;/object&gt;&lt;object type=&quot;3&quot; unique_id=&quot;27294&quot;&gt;&lt;property id=&quot;20148&quot; value=&quot;5&quot;/&gt;&lt;property id=&quot;20300&quot; value=&quot;Slide 22&quot;/&gt;&lt;property id=&quot;20307&quot; value=&quot;307&quot;/&gt;&lt;/object&gt;&lt;object type=&quot;3&quot; unique_id=&quot;27295&quot;&gt;&lt;property id=&quot;20148&quot; value=&quot;5&quot;/&gt;&lt;property id=&quot;20300&quot; value=&quot;Slide 23&quot;/&gt;&lt;property id=&quot;20307&quot; value=&quot;275&quot;/&gt;&lt;/object&gt;&lt;object type=&quot;3&quot; unique_id=&quot;27296&quot;&gt;&lt;property id=&quot;20148&quot; value=&quot;5&quot;/&gt;&lt;property id=&quot;20300&quot; value=&quot;Slide 24&quot;/&gt;&lt;property id=&quot;20307&quot; value=&quot;276&quot;/&gt;&lt;/object&gt;&lt;object type=&quot;3&quot; unique_id=&quot;27297&quot;&gt;&lt;property id=&quot;20148&quot; value=&quot;5&quot;/&gt;&lt;property id=&quot;20300&quot; value=&quot;Slide 25&quot;/&gt;&lt;property id=&quot;20307&quot; value=&quot;277&quot;/&gt;&lt;/object&gt;&lt;object type=&quot;3&quot; unique_id=&quot;27298&quot;&gt;&lt;property id=&quot;20148&quot; value=&quot;5&quot;/&gt;&lt;property id=&quot;20300&quot; value=&quot;Slide 26&quot;/&gt;&lt;property id=&quot;20307&quot; value=&quot;283&quot;/&gt;&lt;/object&gt;&lt;object type=&quot;3&quot; unique_id=&quot;27299&quot;&gt;&lt;property id=&quot;20148&quot; value=&quot;5&quot;/&gt;&lt;property id=&quot;20300&quot; value=&quot;Slide 27&quot;/&gt;&lt;property id=&quot;20307&quot; value=&quot;285&quot;/&gt;&lt;/object&gt;&lt;object type=&quot;3&quot; unique_id=&quot;27300&quot;&gt;&lt;property id=&quot;20148&quot; value=&quot;5&quot;/&gt;&lt;property id=&quot;20300&quot; value=&quot;Slide 28&quot;/&gt;&lt;property id=&quot;20307&quot; value=&quot;278&quot;/&gt;&lt;/object&gt;&lt;object type=&quot;3&quot; unique_id=&quot;27301&quot;&gt;&lt;property id=&quot;20148&quot; value=&quot;5&quot;/&gt;&lt;property id=&quot;20300&quot; value=&quot;Slide 29&quot;/&gt;&lt;property id=&quot;20307&quot; value=&quot;279&quot;/&gt;&lt;/object&gt;&lt;object type=&quot;3&quot; unique_id=&quot;27302&quot;&gt;&lt;property id=&quot;20148&quot; value=&quot;5&quot;/&gt;&lt;property id=&quot;20300&quot; value=&quot;Slide 30&quot;/&gt;&lt;property id=&quot;20307&quot; value=&quot;303&quot;/&gt;&lt;/object&gt;&lt;object type=&quot;3&quot; unique_id=&quot;27303&quot;&gt;&lt;property id=&quot;20148&quot; value=&quot;5&quot;/&gt;&lt;property id=&quot;20300&quot; value=&quot;Slide 31&quot;/&gt;&lt;property id=&quot;20307&quot; value=&quot;306&quot;/&gt;&lt;/object&gt;&lt;object type=&quot;3&quot; unique_id=&quot;27304&quot;&gt;&lt;property id=&quot;20148&quot; value=&quot;5&quot;/&gt;&lt;property id=&quot;20300&quot; value=&quot;Slide 32&quot;/&gt;&lt;property id=&quot;20307&quot; value=&quot;274&quot;/&gt;&lt;/object&gt;&lt;object type=&quot;3&quot; unique_id=&quot;27305&quot;&gt;&lt;property id=&quot;20148&quot; value=&quot;5&quot;/&gt;&lt;property id=&quot;20300&quot; value=&quot;Slide 33&quot;/&gt;&lt;property id=&quot;20307&quot; value=&quot;282&quot;/&gt;&lt;/object&gt;&lt;object type=&quot;3&quot; unique_id=&quot;27306&quot;&gt;&lt;property id=&quot;20148&quot; value=&quot;5&quot;/&gt;&lt;property id=&quot;20300&quot; value=&quot;Slide 35&quot;/&gt;&lt;property id=&quot;20307&quot; value=&quot;287&quot;/&gt;&lt;/object&gt;&lt;object type=&quot;3&quot; unique_id=&quot;27308&quot;&gt;&lt;property id=&quot;20148&quot; value=&quot;5&quot;/&gt;&lt;property id=&quot;20300&quot; value=&quot;Slide 36&quot;/&gt;&lt;property id=&quot;20307&quot; value=&quot;310&quot;/&gt;&lt;/object&gt;&lt;object type=&quot;3&quot; unique_id=&quot;27461&quot;&gt;&lt;property id=&quot;20148&quot; value=&quot;5&quot;/&gt;&lt;property id=&quot;20300&quot; value=&quot;Slide 34&quot;/&gt;&lt;property id=&quot;20307&quot; value=&quot;312&quot;/&gt;&lt;/object&gt;&lt;/object&gt;&lt;object type=&quot;8&quot; unique_id=&quot;27346&quot;&gt;&lt;/object&gt;&lt;/object&gt;&lt;/database&gt;"/>
  <p:tag name="GENSWF_OUTPUT_FILE_NAME" val="17"/>
  <p:tag name="GENSWF_MOVIE_ONCLICK_URL" val="http://"/>
  <p:tag name="GENSWF_MOVIE_PRESENTATION_END_URL" val="http://"/>
  <p:tag name="SECTOMILLISECCONVERTED" val="1"/>
</p:tagLst>
</file>

<file path=ppt/tags/tag3.xml><?xml version="1.0" encoding="utf-8"?>
<p:tagLst xmlns:p="http://schemas.openxmlformats.org/presentationml/2006/main">
  <p:tag name="MH" val="20170721100741"/>
  <p:tag name="MH_LIBRARY" val="GRAPHIC"/>
  <p:tag name="MH_TYPE" val="Other"/>
  <p:tag name="MH_ORDER" val="1"/>
</p:tagLst>
</file>

<file path=ppt/tags/tag4.xml><?xml version="1.0" encoding="utf-8"?>
<p:tagLst xmlns:p="http://schemas.openxmlformats.org/presentationml/2006/main">
  <p:tag name="MH" val="20170721100741"/>
  <p:tag name="MH_LIBRARY" val="GRAPHIC"/>
  <p:tag name="MH_TYPE" val="Other"/>
  <p:tag name="MH_ORDER" val="2"/>
</p:tagLst>
</file>

<file path=ppt/tags/tag5.xml><?xml version="1.0" encoding="utf-8"?>
<p:tagLst xmlns:p="http://schemas.openxmlformats.org/presentationml/2006/main">
  <p:tag name="MH" val="20170721100741"/>
  <p:tag name="MH_LIBRARY" val="GRAPHIC"/>
  <p:tag name="MH_TYPE" val="Other"/>
  <p:tag name="MH_ORDER" val="3"/>
</p:tagLst>
</file>

<file path=ppt/tags/tag6.xml><?xml version="1.0" encoding="utf-8"?>
<p:tagLst xmlns:p="http://schemas.openxmlformats.org/presentationml/2006/main">
  <p:tag name="MH" val="20170721100741"/>
  <p:tag name="MH_LIBRARY" val="GRAPHIC"/>
  <p:tag name="MH_TYPE" val="SubTitle"/>
  <p:tag name="MH_ORDER" val="1"/>
</p:tagLst>
</file>

<file path=ppt/tags/tag7.xml><?xml version="1.0" encoding="utf-8"?>
<p:tagLst xmlns:p="http://schemas.openxmlformats.org/presentationml/2006/main">
  <p:tag name="MH" val="20170721100741"/>
  <p:tag name="MH_LIBRARY" val="GRAPHIC"/>
  <p:tag name="MH_TYPE" val="SubTitle"/>
  <p:tag name="MH_ORDER" val="2"/>
</p:tagLst>
</file>

<file path=ppt/tags/tag8.xml><?xml version="1.0" encoding="utf-8"?>
<p:tagLst xmlns:p="http://schemas.openxmlformats.org/presentationml/2006/main">
  <p:tag name="MH" val="20170721100741"/>
  <p:tag name="MH_LIBRARY" val="GRAPHIC"/>
  <p:tag name="MH_TYPE" val="SubTitle"/>
  <p:tag name="MH_ORDER" val="3"/>
</p:tagLst>
</file>

<file path=ppt/tags/tag9.xml><?xml version="1.0" encoding="utf-8"?>
<p:tagLst xmlns:p="http://schemas.openxmlformats.org/presentationml/2006/main">
  <p:tag name="MH" val="20170721100741"/>
  <p:tag name="MH_LIBRARY" val="GRAPHIC"/>
  <p:tag name="MH_TYPE" val="Other"/>
  <p:tag name="MH_ORDER" val="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4088</Words>
  <Application>WPS Presentation</Application>
  <PresentationFormat>On-screen Show (16:9)</PresentationFormat>
  <Paragraphs>152</Paragraphs>
  <Slides>38</Slides>
  <Notes>31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38</vt:i4>
      </vt:variant>
    </vt:vector>
  </HeadingPairs>
  <TitlesOfParts>
    <vt:vector size="51" baseType="lpstr">
      <vt:lpstr>Arial</vt:lpstr>
      <vt:lpstr>SimSun</vt:lpstr>
      <vt:lpstr>Wingdings</vt:lpstr>
      <vt:lpstr>Times New Roman</vt:lpstr>
      <vt:lpstr>.VnTime</vt:lpstr>
      <vt:lpstr>Tahoma</vt:lpstr>
      <vt:lpstr>Calibri</vt:lpstr>
      <vt:lpstr>Times New Roman</vt:lpstr>
      <vt:lpstr>Microsoft YaHei</vt:lpstr>
      <vt:lpstr>Arial Unicode MS</vt:lpstr>
      <vt:lpstr>Default Design</vt:lpstr>
      <vt:lpstr>MSGraph.Chart.8</vt:lpstr>
      <vt:lpstr>Photoshop.Image.12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20 Hoat dong san xuat cua nguoi dan dong bang Nam Bo (Tiep Theo)</dc:title>
  <dc:creator>Cty Anh Quan</dc:creator>
  <cp:lastModifiedBy>Đinh Thu Hà</cp:lastModifiedBy>
  <cp:revision>157</cp:revision>
  <dcterms:created xsi:type="dcterms:W3CDTF">2008-02-15T12:12:00Z</dcterms:created>
  <dcterms:modified xsi:type="dcterms:W3CDTF">2023-01-30T15:24:55Z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44720A9DB3864CFEA1DE72669DE0C7A5</vt:lpwstr>
  </property>
  <property fmtid="{D5CDD505-2E9C-101B-9397-08002B2CF9AE}" pid="3" name="KSOProductBuildVer">
    <vt:lpwstr>1033-11.2.0.11440</vt:lpwstr>
  </property>
</Properties>
</file>