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58" r:id="rId3"/>
    <p:sldId id="395" r:id="rId4"/>
    <p:sldId id="396" r:id="rId5"/>
    <p:sldId id="347" r:id="rId6"/>
    <p:sldId id="377" r:id="rId7"/>
    <p:sldId id="379" r:id="rId8"/>
    <p:sldId id="360" r:id="rId9"/>
    <p:sldId id="363" r:id="rId10"/>
    <p:sldId id="364" r:id="rId11"/>
    <p:sldId id="362" r:id="rId12"/>
    <p:sldId id="378" r:id="rId13"/>
    <p:sldId id="349" r:id="rId14"/>
    <p:sldId id="365" r:id="rId15"/>
    <p:sldId id="348" r:id="rId16"/>
    <p:sldId id="351" r:id="rId17"/>
    <p:sldId id="368" r:id="rId18"/>
    <p:sldId id="352" r:id="rId19"/>
    <p:sldId id="367" r:id="rId20"/>
    <p:sldId id="380" r:id="rId21"/>
    <p:sldId id="369" r:id="rId22"/>
    <p:sldId id="370" r:id="rId23"/>
  </p:sldIdLst>
  <p:sldSz cx="12192000" cy="6858000"/>
  <p:notesSz cx="6858000" cy="9144000"/>
  <p:embeddedFontLst>
    <p:embeddedFont>
      <p:font typeface="VNI-Times" pitchFamily="2" charset="0"/>
      <p:regular r:id="rId29"/>
      <p:bold r:id="rId30"/>
      <p:italic r:id="rId31"/>
    </p:embeddedFont>
    <p:embeddedFont>
      <p:font typeface="Arial Black" panose="020B0A04020102020204" pitchFamily="34" charset="0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VNI-Helve-Condense" pitchFamily="2" charset="0"/>
      <p:regular r:id="rId37"/>
      <p:bold r:id="rId38"/>
      <p:italic r:id="rId39"/>
    </p:embeddedFont>
    <p:embeddedFont>
      <p:font typeface="VNI-Times"/>
      <p:regular r:id="rId40"/>
      <p:bold r:id="rId41"/>
      <p:italic r:id="rId42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66"/>
    <a:srgbClr val="FF5050"/>
    <a:srgbClr val="CC66FF"/>
    <a:srgbClr val="FFFF66"/>
    <a:srgbClr val="0000FF"/>
    <a:srgbClr val="CC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08"/>
    <p:restoredTop sz="98558"/>
  </p:normalViewPr>
  <p:slideViewPr>
    <p:cSldViewPr showGuides="1">
      <p:cViewPr varScale="1">
        <p:scale>
          <a:sx n="73" d="100"/>
          <a:sy n="73" d="100"/>
        </p:scale>
        <p:origin x="738" y="78"/>
      </p:cViewPr>
      <p:guideLst>
        <p:guide orient="horz" pos="21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2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8T09:17:03.183" idx="1">
    <p:pos x="4320" y="192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CD972D-0759-41AC-83FA-B2C1765B82E6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304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60BF2-66AF-4333-8F37-B64B4FFCACE0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93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FD9D9-B481-44A6-960F-BFDEB1CCF4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28" name="Rectangle 1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9" name="Rectangle 15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2293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suhaiduong.com/home.asp?action=detail&amp;item=346&amp;id=238&amp;langid=1" TargetMode="External"/><Relationship Id="rId8" Type="http://schemas.openxmlformats.org/officeDocument/2006/relationships/image" Target="../media/image19.jpeg"/><Relationship Id="rId7" Type="http://schemas.openxmlformats.org/officeDocument/2006/relationships/hyperlink" Target="http://www.suhaiduong.com/home.asp?action=detail&amp;item=418&amp;id=240&amp;langid=1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://www.suhaiduong.com/home.asp?action=detail&amp;item=364&amp;id=235&amp;langid=1" TargetMode="External"/><Relationship Id="rId4" Type="http://schemas.openxmlformats.org/officeDocument/2006/relationships/image" Target="../media/image17.jpeg"/><Relationship Id="rId3" Type="http://schemas.openxmlformats.org/officeDocument/2006/relationships/hyperlink" Target="http://www.suhaiduong.com/module/news/ViewContent.asp?langid=1&amp;ID=121" TargetMode="External"/><Relationship Id="rId2" Type="http://schemas.openxmlformats.org/officeDocument/2006/relationships/image" Target="../media/image16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4.jpeg"/><Relationship Id="rId13" Type="http://schemas.openxmlformats.org/officeDocument/2006/relationships/image" Target="../media/image23.jpeg"/><Relationship Id="rId12" Type="http://schemas.openxmlformats.org/officeDocument/2006/relationships/image" Target="../media/image22.jpeg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1" Type="http://schemas.openxmlformats.org/officeDocument/2006/relationships/hyperlink" Target="http://www.suhaiduong.com/module/news/ViewContent.asp?langid=1&amp;ID=120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microsoft.com/office/2007/relationships/media" Target="file:///C:\Users\Administrator\Downloads\l&#224;m%20G&#7889;m%20B&#225;t%20Tr&#224;ng.mp4" TargetMode="External"/><Relationship Id="rId2" Type="http://schemas.openxmlformats.org/officeDocument/2006/relationships/video" Target="file:///C:\Users\Administrator\Downloads\l&#224;m%20G&#7889;m%20B&#225;t%20Tr&#224;ng.mp4" TargetMode="Externa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3" descr="EARTH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4419600" y="1752600"/>
            <a:ext cx="36576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5"/>
          <p:cNvSpPr/>
          <p:nvPr/>
        </p:nvSpPr>
        <p:spPr>
          <a:xfrm>
            <a:off x="5943600" y="17526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 b="1" dirty="0">
              <a:ea typeface="Arial" panose="020B0604020202020204" pitchFamily="34" charset="0"/>
            </a:endParaRPr>
          </a:p>
        </p:txBody>
      </p:sp>
      <p:sp>
        <p:nvSpPr>
          <p:cNvPr id="4100" name="WordArt 26"/>
          <p:cNvSpPr>
            <a:spLocks noTextEdit="1"/>
          </p:cNvSpPr>
          <p:nvPr/>
        </p:nvSpPr>
        <p:spPr>
          <a:xfrm>
            <a:off x="2209800" y="657225"/>
            <a:ext cx="8053388" cy="54848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8876411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2F2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thầy cô giáo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2F2F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WordArt 27"/>
          <p:cNvSpPr>
            <a:spLocks noTextEdit="1"/>
          </p:cNvSpPr>
          <p:nvPr/>
        </p:nvSpPr>
        <p:spPr>
          <a:xfrm>
            <a:off x="5334000" y="5486400"/>
            <a:ext cx="2133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6000">
                      <a:srgbClr val="E81766">
                        <a:alpha val="100000"/>
                      </a:srgbClr>
                    </a:gs>
                    <a:gs pos="13499">
                      <a:srgbClr val="EE3F17">
                        <a:alpha val="100000"/>
                      </a:srgbClr>
                    </a:gs>
                    <a:gs pos="24001">
                      <a:srgbClr val="FFFF00">
                        <a:alpha val="100000"/>
                      </a:srgbClr>
                    </a:gs>
                    <a:gs pos="32500">
                      <a:srgbClr val="1A8D48">
                        <a:alpha val="100000"/>
                      </a:srgbClr>
                    </a:gs>
                    <a:gs pos="39500">
                      <a:srgbClr val="0819FB">
                        <a:alpha val="100000"/>
                      </a:srgbClr>
                    </a:gs>
                    <a:gs pos="50000">
                      <a:srgbClr val="A603AB">
                        <a:alpha val="100000"/>
                      </a:srgbClr>
                    </a:gs>
                    <a:gs pos="60501">
                      <a:srgbClr val="0819FB">
                        <a:alpha val="100000"/>
                      </a:srgbClr>
                    </a:gs>
                    <a:gs pos="67500">
                      <a:srgbClr val="1A8D48">
                        <a:alpha val="100000"/>
                      </a:srgbClr>
                    </a:gs>
                    <a:gs pos="75999">
                      <a:srgbClr val="FFFF00">
                        <a:alpha val="100000"/>
                      </a:srgbClr>
                    </a:gs>
                    <a:gs pos="86501">
                      <a:srgbClr val="EE3F17">
                        <a:alpha val="100000"/>
                      </a:srgbClr>
                    </a:gs>
                    <a:gs pos="94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Lớp 4</a:t>
            </a:r>
            <a:endParaRPr lang="en-US" sz="24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6000">
                    <a:srgbClr val="E81766">
                      <a:alpha val="100000"/>
                    </a:srgbClr>
                  </a:gs>
                  <a:gs pos="13499">
                    <a:srgbClr val="EE3F17">
                      <a:alpha val="100000"/>
                    </a:srgbClr>
                  </a:gs>
                  <a:gs pos="24001">
                    <a:srgbClr val="FFFF00">
                      <a:alpha val="100000"/>
                    </a:srgbClr>
                  </a:gs>
                  <a:gs pos="32500">
                    <a:srgbClr val="1A8D48">
                      <a:alpha val="100000"/>
                    </a:srgbClr>
                  </a:gs>
                  <a:gs pos="39500">
                    <a:srgbClr val="0819FB">
                      <a:alpha val="100000"/>
                    </a:srgbClr>
                  </a:gs>
                  <a:gs pos="50000">
                    <a:srgbClr val="A603AB">
                      <a:alpha val="100000"/>
                    </a:srgbClr>
                  </a:gs>
                  <a:gs pos="60501">
                    <a:srgbClr val="0819FB">
                      <a:alpha val="100000"/>
                    </a:srgbClr>
                  </a:gs>
                  <a:gs pos="67500">
                    <a:srgbClr val="1A8D48">
                      <a:alpha val="100000"/>
                    </a:srgbClr>
                  </a:gs>
                  <a:gs pos="75999">
                    <a:srgbClr val="FFFF00">
                      <a:alpha val="100000"/>
                    </a:srgbClr>
                  </a:gs>
                  <a:gs pos="86501">
                    <a:srgbClr val="EE3F17">
                      <a:alpha val="100000"/>
                    </a:srgbClr>
                  </a:gs>
                  <a:gs pos="94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2" name="Text Box 30"/>
          <p:cNvSpPr txBox="1"/>
          <p:nvPr/>
        </p:nvSpPr>
        <p:spPr>
          <a:xfrm>
            <a:off x="5775325" y="305593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4970463" y="2794000"/>
            <a:ext cx="24511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None/>
            </a:pPr>
            <a:r>
              <a:rPr sz="4000" dirty="0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Môn</a:t>
            </a:r>
            <a:br>
              <a:rPr sz="4000" dirty="0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sz="48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ĐỊA LÍ</a:t>
            </a:r>
            <a:endParaRPr sz="48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4104" name="Text Box 32"/>
          <p:cNvSpPr txBox="1"/>
          <p:nvPr/>
        </p:nvSpPr>
        <p:spPr>
          <a:xfrm>
            <a:off x="2133600" y="152400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4105" name="Text Box 33"/>
          <p:cNvSpPr txBox="1"/>
          <p:nvPr/>
        </p:nvSpPr>
        <p:spPr>
          <a:xfrm>
            <a:off x="1965325" y="8413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234(1)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"/>
            <a:ext cx="1809750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noi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81000"/>
            <a:ext cx="1828800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2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63" y="2460625"/>
            <a:ext cx="3733800" cy="189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DSC0240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478088"/>
            <a:ext cx="3581400" cy="189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304800"/>
            <a:ext cx="35052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gomle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3738" y="4821238"/>
            <a:ext cx="19050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gomle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9075" y="4706938"/>
            <a:ext cx="225742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gomle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575" y="4706938"/>
            <a:ext cx="190500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gomle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3363" y="4821238"/>
            <a:ext cx="1343025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7" name="Text Box 11"/>
          <p:cNvSpPr txBox="1"/>
          <p:nvPr/>
        </p:nvSpPr>
        <p:spPr>
          <a:xfrm>
            <a:off x="7215188" y="6115050"/>
            <a:ext cx="350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gốm sứ</a:t>
            </a:r>
            <a:endParaRPr lang="en-US" altLang="vi-VN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Slide Number Placeholder 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vi-VN" sz="1200" dirty="0">
                <a:latin typeface="Arial Black" panose="020B0A04020102020204" pitchFamily="34" charset="0"/>
              </a:rPr>
            </a:fld>
            <a:endParaRPr lang="en-US" altLang="vi-VN" sz="1200" dirty="0">
              <a:latin typeface="Arial Black" panose="020B0A04020102020204" pitchFamily="34" charset="0"/>
            </a:endParaRPr>
          </a:p>
        </p:txBody>
      </p:sp>
      <p:pic>
        <p:nvPicPr>
          <p:cNvPr id="14339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0"/>
            <a:ext cx="12203112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làm Gốm Bát Trà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169988"/>
            <a:ext cx="8991600" cy="531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6"/>
          <p:cNvSpPr txBox="1"/>
          <p:nvPr/>
        </p:nvSpPr>
        <p:spPr>
          <a:xfrm>
            <a:off x="4038600" y="387350"/>
            <a:ext cx="525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LÀM GỐM Ở BÁT TRÀNG</a:t>
            </a:r>
            <a:endParaRPr lang="vi-VN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numSld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vi-VN" sz="1200" dirty="0">
                <a:latin typeface="Arial Black" panose="020B0A04020102020204" pitchFamily="34" charset="0"/>
              </a:rPr>
            </a:fld>
            <a:endParaRPr lang="en-US" altLang="vi-VN" sz="1200" dirty="0">
              <a:latin typeface="Arial Black" panose="020B0A04020102020204" pitchFamily="34" charset="0"/>
            </a:endParaRPr>
          </a:p>
        </p:txBody>
      </p:sp>
      <p:sp>
        <p:nvSpPr>
          <p:cNvPr id="184322" name="Text Box 2"/>
          <p:cNvSpPr txBox="1"/>
          <p:nvPr/>
        </p:nvSpPr>
        <p:spPr>
          <a:xfrm>
            <a:off x="914400" y="228600"/>
            <a:ext cx="10972800" cy="969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 Qua đoạn video, kết hợp q</a:t>
            </a:r>
            <a:r>
              <a:rPr lang="en-US" altLang="vi-VN" sz="2400" b="1" dirty="0">
                <a:solidFill>
                  <a:srgbClr val="0000FF"/>
                </a:solidFill>
              </a:rPr>
              <a:t>uan sát các hình sau, em hãy nêu thứ tự các công đoạn tạo ra sản phẩm gốm.</a:t>
            </a:r>
            <a:endParaRPr lang="en-US" altLang="vi-VN" sz="2400" b="1" dirty="0">
              <a:solidFill>
                <a:srgbClr val="0000FF"/>
              </a:solidFill>
            </a:endParaRPr>
          </a:p>
        </p:txBody>
      </p:sp>
      <p:pic>
        <p:nvPicPr>
          <p:cNvPr id="184325" name="Picture 5" descr="Ve hoa v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1447800"/>
            <a:ext cx="1828800" cy="243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26" name="Picture 6" descr="Cac san pham g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67200"/>
            <a:ext cx="1782763" cy="205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27" name="Picture 7" descr="Nhao dat va tao dang cho g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447800"/>
            <a:ext cx="1944687" cy="243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28" name="Picture 8" descr="Nung g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91000"/>
            <a:ext cx="1852613" cy="2209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29" name="Picture 9" descr="Phoi g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447800"/>
            <a:ext cx="1981200" cy="243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30" name="Picture 10" descr="Trang m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267200"/>
            <a:ext cx="1652588" cy="213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31" name="Line 11"/>
          <p:cNvSpPr/>
          <p:nvPr/>
        </p:nvSpPr>
        <p:spPr>
          <a:xfrm>
            <a:off x="4191000" y="2667000"/>
            <a:ext cx="838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32" name="Line 12"/>
          <p:cNvSpPr/>
          <p:nvPr/>
        </p:nvSpPr>
        <p:spPr>
          <a:xfrm>
            <a:off x="7391400" y="2743200"/>
            <a:ext cx="838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33" name="Line 13"/>
          <p:cNvSpPr/>
          <p:nvPr/>
        </p:nvSpPr>
        <p:spPr>
          <a:xfrm flipH="1">
            <a:off x="4114800" y="5486400"/>
            <a:ext cx="838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34" name="Line 14"/>
          <p:cNvSpPr/>
          <p:nvPr/>
        </p:nvSpPr>
        <p:spPr>
          <a:xfrm flipH="1">
            <a:off x="7391400" y="5486400"/>
            <a:ext cx="838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35" name="Line 15"/>
          <p:cNvSpPr/>
          <p:nvPr/>
        </p:nvSpPr>
        <p:spPr>
          <a:xfrm>
            <a:off x="9296400" y="3962400"/>
            <a:ext cx="0" cy="22860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ga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8473" name="Group 345"/>
          <p:cNvGraphicFramePr>
            <a:graphicFrameLocks noGrp="1"/>
          </p:cNvGraphicFramePr>
          <p:nvPr>
            <p:ph sz="half" idx="1"/>
          </p:nvPr>
        </p:nvGraphicFramePr>
        <p:xfrm>
          <a:off x="1447800" y="1200150"/>
          <a:ext cx="10134600" cy="4003675"/>
        </p:xfrm>
        <a:graphic>
          <a:graphicData uri="http://schemas.openxmlformats.org/drawingml/2006/table">
            <a:tbl>
              <a:tblPr/>
              <a:tblGrid>
                <a:gridCol w="4514503"/>
                <a:gridCol w="5620097"/>
              </a:tblGrid>
              <a:tr h="762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nghề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Sản phẩm thủ công nổi tiếng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1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" name="Rectangle 12"/>
          <p:cNvSpPr/>
          <p:nvPr/>
        </p:nvSpPr>
        <p:spPr>
          <a:xfrm>
            <a:off x="1568450" y="2271713"/>
            <a:ext cx="3906838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cs typeface="Arial" panose="020B0604020202020204" pitchFamily="34" charset="0"/>
              </a:rPr>
              <a:t>VẠN PHÚC ( HÀ TÂY )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0" name="Rectangle 13"/>
          <p:cNvSpPr/>
          <p:nvPr/>
        </p:nvSpPr>
        <p:spPr>
          <a:xfrm>
            <a:off x="6675438" y="2271713"/>
            <a:ext cx="3581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990033"/>
                </a:solidFill>
                <a:cs typeface="Arial" panose="020B0604020202020204" pitchFamily="34" charset="0"/>
              </a:rPr>
              <a:t>LỤA</a:t>
            </a:r>
            <a:endParaRPr lang="en-US" altLang="vi-VN" sz="2400" b="1" dirty="0">
              <a:solidFill>
                <a:srgbClr val="990033"/>
              </a:solidFill>
              <a:ea typeface="Arial" panose="020B0604020202020204" pitchFamily="34" charset="0"/>
            </a:endParaRPr>
          </a:p>
        </p:txBody>
      </p:sp>
      <p:sp>
        <p:nvSpPr>
          <p:cNvPr id="341" name="Rectangle 14"/>
          <p:cNvSpPr/>
          <p:nvPr/>
        </p:nvSpPr>
        <p:spPr>
          <a:xfrm>
            <a:off x="1585913" y="2887663"/>
            <a:ext cx="3906837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cs typeface="Arial" panose="020B0604020202020204" pitchFamily="34" charset="0"/>
              </a:rPr>
              <a:t>BÁT TRÀNG ( HÀ NỘI )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2" name="Rectangle 15"/>
          <p:cNvSpPr/>
          <p:nvPr/>
        </p:nvSpPr>
        <p:spPr>
          <a:xfrm>
            <a:off x="1603375" y="3556000"/>
            <a:ext cx="3906838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cs typeface="Arial" panose="020B0604020202020204" pitchFamily="34" charset="0"/>
              </a:rPr>
              <a:t>KIM SƠN ( NINH BÌNH)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3" name="Rectangle 16"/>
          <p:cNvSpPr/>
          <p:nvPr/>
        </p:nvSpPr>
        <p:spPr>
          <a:xfrm>
            <a:off x="1600200" y="4195763"/>
            <a:ext cx="3906838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cs typeface="Arial" panose="020B0604020202020204" pitchFamily="34" charset="0"/>
              </a:rPr>
              <a:t>ĐỒNG SÂM (THÁI BÌNH)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4" name="Rectangle 17"/>
          <p:cNvSpPr/>
          <p:nvPr/>
        </p:nvSpPr>
        <p:spPr>
          <a:xfrm>
            <a:off x="1614488" y="4727575"/>
            <a:ext cx="3906837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cs typeface="Arial" panose="020B0604020202020204" pitchFamily="34" charset="0"/>
              </a:rPr>
              <a:t>ĐỒNG KỊ ( BẮC NINH )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5" name="Rectangle 18"/>
          <p:cNvSpPr/>
          <p:nvPr/>
        </p:nvSpPr>
        <p:spPr>
          <a:xfrm>
            <a:off x="6675438" y="2905125"/>
            <a:ext cx="3581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990033"/>
                </a:solidFill>
                <a:cs typeface="Arial" panose="020B0604020202020204" pitchFamily="34" charset="0"/>
              </a:rPr>
              <a:t>GỐM SỨ</a:t>
            </a:r>
            <a:endParaRPr lang="en-US" altLang="vi-VN" sz="2400" b="1" dirty="0">
              <a:solidFill>
                <a:srgbClr val="990033"/>
              </a:solidFill>
              <a:ea typeface="Arial" panose="020B0604020202020204" pitchFamily="34" charset="0"/>
            </a:endParaRPr>
          </a:p>
        </p:txBody>
      </p:sp>
      <p:sp>
        <p:nvSpPr>
          <p:cNvPr id="346" name="Rectangle 19"/>
          <p:cNvSpPr/>
          <p:nvPr/>
        </p:nvSpPr>
        <p:spPr>
          <a:xfrm>
            <a:off x="6681788" y="3571875"/>
            <a:ext cx="3581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990033"/>
                </a:solidFill>
                <a:cs typeface="Arial" panose="020B0604020202020204" pitchFamily="34" charset="0"/>
              </a:rPr>
              <a:t>CHIẾU CÓI</a:t>
            </a:r>
            <a:endParaRPr lang="en-US" altLang="vi-VN" sz="2400" b="1" dirty="0">
              <a:solidFill>
                <a:srgbClr val="990033"/>
              </a:solidFill>
              <a:ea typeface="Arial" panose="020B0604020202020204" pitchFamily="34" charset="0"/>
            </a:endParaRPr>
          </a:p>
        </p:txBody>
      </p:sp>
      <p:sp>
        <p:nvSpPr>
          <p:cNvPr id="347" name="Rectangle 20"/>
          <p:cNvSpPr/>
          <p:nvPr/>
        </p:nvSpPr>
        <p:spPr>
          <a:xfrm>
            <a:off x="6675438" y="4176713"/>
            <a:ext cx="3581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990033"/>
                </a:solidFill>
                <a:cs typeface="Arial" panose="020B0604020202020204" pitchFamily="34" charset="0"/>
              </a:rPr>
              <a:t>CHẠM BẠC</a:t>
            </a:r>
            <a:endParaRPr lang="en-US" altLang="vi-VN" sz="2400" b="1" dirty="0">
              <a:solidFill>
                <a:srgbClr val="990033"/>
              </a:solidFill>
              <a:ea typeface="Arial" panose="020B0604020202020204" pitchFamily="34" charset="0"/>
            </a:endParaRPr>
          </a:p>
        </p:txBody>
      </p:sp>
      <p:sp>
        <p:nvSpPr>
          <p:cNvPr id="348" name="Rectangle 21"/>
          <p:cNvSpPr/>
          <p:nvPr/>
        </p:nvSpPr>
        <p:spPr>
          <a:xfrm>
            <a:off x="6697663" y="4729163"/>
            <a:ext cx="3581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990033"/>
                </a:solidFill>
                <a:cs typeface="Arial" panose="020B0604020202020204" pitchFamily="34" charset="0"/>
              </a:rPr>
              <a:t>ĐỒ GỖ</a:t>
            </a:r>
            <a:endParaRPr lang="en-US" altLang="vi-VN" sz="2400" b="1" dirty="0">
              <a:solidFill>
                <a:srgbClr val="990033"/>
              </a:solidFill>
              <a:ea typeface="Arial" panose="020B0604020202020204" pitchFamily="34" charset="0"/>
            </a:endParaRPr>
          </a:p>
        </p:txBody>
      </p:sp>
      <p:sp>
        <p:nvSpPr>
          <p:cNvPr id="16407" name="TextBox 5"/>
          <p:cNvSpPr txBox="1"/>
          <p:nvPr/>
        </p:nvSpPr>
        <p:spPr>
          <a:xfrm>
            <a:off x="1752600" y="341313"/>
            <a:ext cx="10210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có những nghề thủ công truyền thống 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38100"/>
            <a:ext cx="12203112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" name="Text Box 5"/>
          <p:cNvSpPr txBox="1"/>
          <p:nvPr/>
        </p:nvSpPr>
        <p:spPr>
          <a:xfrm>
            <a:off x="990600" y="2600325"/>
            <a:ext cx="10591800" cy="165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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 luận: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đồng bằng Bắc Bộ có 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trăm nghề thủ công với nhiều sản phẩm nổi tiếng ở trong v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nước. Nơi có nghề thủ công phát triển tạo nên l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nghề.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Text Box 2"/>
          <p:cNvSpPr txBox="1"/>
          <p:nvPr/>
        </p:nvSpPr>
        <p:spPr>
          <a:xfrm>
            <a:off x="1905000" y="1828800"/>
            <a:ext cx="3505200" cy="533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600" b="1" dirty="0">
                <a:latin typeface="VNI-Times" pitchFamily="2" charset="0"/>
              </a:rPr>
              <a:t> </a:t>
            </a:r>
            <a:endParaRPr lang="en-US" altLang="vi-VN" sz="2600" b="1" dirty="0">
              <a:latin typeface="VNI-Times" pitchFamily="2" charset="0"/>
            </a:endParaRPr>
          </a:p>
        </p:txBody>
      </p:sp>
      <p:pic>
        <p:nvPicPr>
          <p:cNvPr id="18435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3113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" name="Text Box 3"/>
          <p:cNvSpPr txBox="1"/>
          <p:nvPr/>
        </p:nvSpPr>
        <p:spPr>
          <a:xfrm>
            <a:off x="2362200" y="677863"/>
            <a:ext cx="86106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Chợ phiên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Text Box 2"/>
          <p:cNvSpPr txBox="1"/>
          <p:nvPr/>
        </p:nvSpPr>
        <p:spPr>
          <a:xfrm>
            <a:off x="914400" y="1430338"/>
            <a:ext cx="10363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SGK trang 107 v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các hình sau, em hãy mô tả về cảnh chợ phiên.</a:t>
            </a:r>
            <a:endParaRPr lang="en-US" altLang="vi-VN"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8" name="Picture 14" descr="Canh cho phi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5" y="4383088"/>
            <a:ext cx="3121025" cy="179387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9" name="Picture 15" descr="Canh cho phi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2474913"/>
            <a:ext cx="3143250" cy="179228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0" name="Picture 16" descr="Canh cho phi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75" y="2474913"/>
            <a:ext cx="4648200" cy="385286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336" grpId="0"/>
      <p:bldP spid="3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203113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5" name="Rectangle 2"/>
          <p:cNvSpPr/>
          <p:nvPr/>
        </p:nvSpPr>
        <p:spPr>
          <a:xfrm>
            <a:off x="3581400" y="990600"/>
            <a:ext cx="6934200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chợ hiện nay ở nơi em ở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6" name="Picture 3" descr="Ch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828800"/>
            <a:ext cx="4724400" cy="3886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7" name="Picture 4" descr="Cho - DBBB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4495800" cy="3886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vi-VN" sz="1200" dirty="0">
                <a:latin typeface="Arial Black" panose="020B0A04020102020204" pitchFamily="34" charset="0"/>
              </a:rPr>
            </a:fld>
            <a:endParaRPr lang="en-US" altLang="vi-VN" sz="1200" dirty="0">
              <a:latin typeface="Arial Black" panose="020B0A04020102020204" pitchFamily="34" charset="0"/>
            </a:endParaRPr>
          </a:p>
        </p:txBody>
      </p:sp>
      <p:pic>
        <p:nvPicPr>
          <p:cNvPr id="20483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101600"/>
            <a:ext cx="12203112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" name="Text Box 3"/>
          <p:cNvSpPr txBox="1"/>
          <p:nvPr/>
        </p:nvSpPr>
        <p:spPr>
          <a:xfrm>
            <a:off x="1524000" y="2214563"/>
            <a:ext cx="9728200" cy="1655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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 luận: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phiên ở đồng bằng Bắc Bộ l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diễn ra các hoạt động mua bán tấp nập. 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hóa bán ở chợ phần lớn l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sản phẩm sản xuất tại địa phương.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1" name="Rectangle 5"/>
          <p:cNvSpPr/>
          <p:nvPr/>
        </p:nvSpPr>
        <p:spPr>
          <a:xfrm>
            <a:off x="-14554200" y="5791200"/>
            <a:ext cx="16306800" cy="71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latin typeface="VNI-Helve-Condense" pitchFamily="2" charset="0"/>
                <a:cs typeface="Arial" panose="020B0604020202020204" pitchFamily="34" charset="0"/>
              </a:rPr>
              <a:t> </a:t>
            </a:r>
            <a:endParaRPr lang="en-US" altLang="vi-VN" dirty="0">
              <a:latin typeface="VNI-Helve-Condense" pitchFamily="2" charset="0"/>
              <a:ea typeface="Arial" panose="020B0604020202020204" pitchFamily="34" charset="0"/>
            </a:endParaRPr>
          </a:p>
        </p:txBody>
      </p:sp>
      <p:pic>
        <p:nvPicPr>
          <p:cNvPr id="21507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3113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" name="Rectangle 4"/>
          <p:cNvSpPr/>
          <p:nvPr/>
        </p:nvSpPr>
        <p:spPr>
          <a:xfrm>
            <a:off x="4724400" y="304800"/>
            <a:ext cx="2133600" cy="7747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en-US" altLang="vi-VN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Box 1"/>
          <p:cNvSpPr txBox="1"/>
          <p:nvPr/>
        </p:nvSpPr>
        <p:spPr>
          <a:xfrm>
            <a:off x="2667000" y="2717800"/>
            <a:ext cx="99822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Nghề thủ công truyền thống : 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trăm nghề thủ công: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Lụa -  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Sản xuất gốm – Bát Tr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Dệt chiếu- Nga Sơn, Thanh Hoá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Chợ phiên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Diễn ra v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cố định mỗi tháng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Chủ yếu bán mặt 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do địa phương sản xuất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TextBox 2"/>
          <p:cNvSpPr txBox="1"/>
          <p:nvPr/>
        </p:nvSpPr>
        <p:spPr>
          <a:xfrm>
            <a:off x="1662113" y="1325563"/>
            <a:ext cx="88773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12 năm 2021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của người dân ở đồng bằng Bắc Bộ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vi-VN" sz="1200" dirty="0">
                <a:solidFill>
                  <a:srgbClr val="000000"/>
                </a:solidFill>
                <a:latin typeface="Arial Black" panose="020B0A04020102020204" pitchFamily="34" charset="0"/>
              </a:rPr>
            </a:fld>
            <a:endParaRPr lang="en-US" altLang="vi-VN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1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101600"/>
            <a:ext cx="12203112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165076" y="914400"/>
            <a:ext cx="38507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VẬN DỤNG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800" y="2243138"/>
            <a:ext cx="84582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 Đồng bằng Bắc Bộ có những nghề thủ công truyền thống 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vi-VN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724400" y="3455988"/>
            <a:ext cx="2133600" cy="1270000"/>
          </a:xfrm>
          <a:prstGeom prst="ellipse">
            <a:avLst/>
          </a:prstGeom>
          <a:solidFill>
            <a:srgbClr val="FF5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algn="ctr">
              <a:buNone/>
            </a:pP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nghề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01800" y="3246438"/>
            <a:ext cx="1955800" cy="814388"/>
          </a:xfrm>
          <a:prstGeom prst="roundRect">
            <a:avLst/>
          </a:prstGeom>
          <a:solidFill>
            <a:srgbClr val="00FFFF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VẠN PHÚC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HÀ TÂY)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4876800"/>
            <a:ext cx="1955800" cy="814388"/>
          </a:xfrm>
          <a:prstGeom prst="roundRect">
            <a:avLst/>
          </a:prstGeom>
          <a:solidFill>
            <a:srgbClr val="FFFF66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Gốm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BÁT TRÀNG)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113338" y="5283200"/>
            <a:ext cx="1954213" cy="814388"/>
          </a:xfrm>
          <a:prstGeom prst="roundRect">
            <a:avLst/>
          </a:prstGeom>
          <a:solidFill>
            <a:srgbClr val="CC66FF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639050" y="4605338"/>
            <a:ext cx="1954213" cy="814388"/>
          </a:xfrm>
          <a:prstGeom prst="roundRect">
            <a:avLst/>
          </a:prstGeom>
          <a:solidFill>
            <a:srgbClr val="FF5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Sâm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04200" y="3246438"/>
            <a:ext cx="1955800" cy="812800"/>
          </a:xfrm>
          <a:prstGeom prst="roundRect">
            <a:avLst/>
          </a:prstGeom>
          <a:solidFill>
            <a:srgbClr val="99FF66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Bắc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23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AutoShape 5"/>
          <p:cNvSpPr/>
          <p:nvPr/>
        </p:nvSpPr>
        <p:spPr>
          <a:xfrm>
            <a:off x="2057400" y="228600"/>
            <a:ext cx="7848600" cy="685800"/>
          </a:xfrm>
          <a:prstGeom prst="ribbon">
            <a:avLst>
              <a:gd name="adj1" fmla="val 12500"/>
              <a:gd name="adj2" fmla="val 64768"/>
            </a:avLst>
          </a:prstGeom>
          <a:gradFill rotWithShape="1">
            <a:gsLst>
              <a:gs pos="0">
                <a:srgbClr val="00FFCC"/>
              </a:gs>
              <a:gs pos="100000">
                <a:srgbClr val="FFFF00"/>
              </a:gs>
            </a:gsLst>
            <a:lin ang="5400000" scaled="1"/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cs typeface="Arial" panose="020B0604020202020204" pitchFamily="34" charset="0"/>
              </a:rPr>
              <a:t>Định h</a:t>
            </a:r>
            <a:r>
              <a:rPr lang="vi-VN" altLang="vi-VN" sz="2800" b="1" dirty="0">
                <a:solidFill>
                  <a:srgbClr val="FF0000"/>
                </a:solidFill>
                <a:cs typeface="Arial" panose="020B0604020202020204" pitchFamily="34" charset="0"/>
              </a:rPr>
              <a:t>ướng học tập</a:t>
            </a:r>
            <a:endParaRPr lang="en-US" altLang="vi-VN" sz="28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23556" name="Text Box 7"/>
          <p:cNvSpPr txBox="1"/>
          <p:nvPr/>
        </p:nvSpPr>
        <p:spPr>
          <a:xfrm>
            <a:off x="3352800" y="1828800"/>
            <a:ext cx="6248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mục Ghi nhớ/trang 108 SGK.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 thông tin, b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về các hoạt động sản xuất của người dân đồng bằng Bắc Bộ.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:  Thủ đô 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3113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" name="Picture 2" descr="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0"/>
            <a:ext cx="6656388" cy="1485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80" name="Table 24579"/>
          <p:cNvGraphicFramePr/>
          <p:nvPr/>
        </p:nvGraphicFramePr>
        <p:xfrm>
          <a:off x="1828800" y="1371600"/>
          <a:ext cx="9067800" cy="83820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838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fontAlgn="b">
                        <a:spcBef>
                          <a:spcPct val="5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sz="3200" b="1" dirty="0">
                          <a:solidFill>
                            <a:srgbClr val="CC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Chúc các em học sinh chăm ngoan, học giỏi!  </a:t>
                      </a:r>
                      <a:endParaRPr lang="en-US" sz="3200" b="1" dirty="0">
                        <a:solidFill>
                          <a:srgbClr val="CC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3110" cy="6882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8"/>
          <p:cNvGrpSpPr/>
          <p:nvPr/>
        </p:nvGrpSpPr>
        <p:grpSpPr>
          <a:xfrm>
            <a:off x="76200" y="0"/>
            <a:ext cx="12039600" cy="6896100"/>
            <a:chOff x="0" y="-24"/>
            <a:chExt cx="5760" cy="4344"/>
          </a:xfrm>
        </p:grpSpPr>
        <p:grpSp>
          <p:nvGrpSpPr>
            <p:cNvPr id="7173" name="Group 9"/>
            <p:cNvGrpSpPr/>
            <p:nvPr/>
          </p:nvGrpSpPr>
          <p:grpSpPr>
            <a:xfrm>
              <a:off x="0" y="-24"/>
              <a:ext cx="5760" cy="4344"/>
              <a:chOff x="0" y="-24"/>
              <a:chExt cx="5760" cy="4344"/>
            </a:xfrm>
          </p:grpSpPr>
          <p:pic>
            <p:nvPicPr>
              <p:cNvPr id="7176" name="Picture 3" descr="Frames PPT 0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-24"/>
                <a:ext cx="5760" cy="43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aphicFrame>
            <p:nvGraphicFramePr>
              <p:cNvPr id="7177" name="Object 11"/>
              <p:cNvGraphicFramePr>
                <a:graphicFrameLocks noChangeAspect="1"/>
              </p:cNvGraphicFramePr>
              <p:nvPr/>
            </p:nvGraphicFramePr>
            <p:xfrm>
              <a:off x="4944" y="3572"/>
              <a:ext cx="816" cy="7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2" imgW="1999615" imgH="1831340" progId="MS_ClipArt_Gallery.2">
                      <p:embed/>
                    </p:oleObj>
                  </mc:Choice>
                  <mc:Fallback>
                    <p:oleObj name="" r:id="rId2" imgW="1999615" imgH="1831340" progId="MS_ClipArt_Gallery.2">
                      <p:embed/>
                      <p:pic>
                        <p:nvPicPr>
                          <p:cNvPr id="0" name="Picture 3077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944" y="3572"/>
                            <a:ext cx="816" cy="7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78" name="Group 12"/>
              <p:cNvGrpSpPr/>
              <p:nvPr/>
            </p:nvGrpSpPr>
            <p:grpSpPr>
              <a:xfrm>
                <a:off x="2" y="0"/>
                <a:ext cx="766" cy="1776"/>
                <a:chOff x="2" y="0"/>
                <a:chExt cx="995" cy="2099"/>
              </a:xfrm>
            </p:grpSpPr>
            <p:sp>
              <p:nvSpPr>
                <p:cNvPr id="7179" name="AutoShape 13"/>
                <p:cNvSpPr>
                  <a:spLocks noChangeAspect="1" noTextEdit="1"/>
                </p:cNvSpPr>
                <p:nvPr/>
              </p:nvSpPr>
              <p:spPr>
                <a:xfrm>
                  <a:off x="192" y="1296"/>
                  <a:ext cx="805" cy="8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7180" name="Group 14"/>
                <p:cNvGrpSpPr/>
                <p:nvPr/>
              </p:nvGrpSpPr>
              <p:grpSpPr>
                <a:xfrm>
                  <a:off x="10" y="3"/>
                  <a:ext cx="794" cy="666"/>
                  <a:chOff x="10" y="3"/>
                  <a:chExt cx="794" cy="666"/>
                </a:xfrm>
              </p:grpSpPr>
              <p:sp>
                <p:nvSpPr>
                  <p:cNvPr id="7301" name="Freeform 15"/>
                  <p:cNvSpPr/>
                  <p:nvPr/>
                </p:nvSpPr>
                <p:spPr>
                  <a:xfrm>
                    <a:off x="436" y="21"/>
                    <a:ext cx="112" cy="4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7" y="1"/>
                      </a:cxn>
                      <a:cxn ang="0">
                        <a:pos x="7" y="1"/>
                      </a:cxn>
                      <a:cxn ang="0">
                        <a:pos x="7" y="0"/>
                      </a:cxn>
                      <a:cxn ang="0">
                        <a:pos x="7" y="1"/>
                      </a:cxn>
                      <a:cxn ang="0">
                        <a:pos x="7" y="1"/>
                      </a:cxn>
                      <a:cxn ang="0">
                        <a:pos x="7" y="1"/>
                      </a:cxn>
                      <a:cxn ang="0">
                        <a:pos x="7" y="2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5" y="3"/>
                      </a:cxn>
                      <a:cxn ang="0">
                        <a:pos x="5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</a:cxnLst>
                    <a:pathLst>
                      <a:path w="223" h="98">
                        <a:moveTo>
                          <a:pt x="0" y="85"/>
                        </a:moveTo>
                        <a:lnTo>
                          <a:pt x="0" y="84"/>
                        </a:lnTo>
                        <a:lnTo>
                          <a:pt x="3" y="83"/>
                        </a:lnTo>
                        <a:lnTo>
                          <a:pt x="6" y="82"/>
                        </a:lnTo>
                        <a:lnTo>
                          <a:pt x="6" y="80"/>
                        </a:lnTo>
                        <a:lnTo>
                          <a:pt x="24" y="85"/>
                        </a:lnTo>
                        <a:lnTo>
                          <a:pt x="43" y="87"/>
                        </a:lnTo>
                        <a:lnTo>
                          <a:pt x="60" y="88"/>
                        </a:lnTo>
                        <a:lnTo>
                          <a:pt x="76" y="86"/>
                        </a:lnTo>
                        <a:lnTo>
                          <a:pt x="92" y="83"/>
                        </a:lnTo>
                        <a:lnTo>
                          <a:pt x="108" y="78"/>
                        </a:lnTo>
                        <a:lnTo>
                          <a:pt x="123" y="72"/>
                        </a:lnTo>
                        <a:lnTo>
                          <a:pt x="137" y="65"/>
                        </a:lnTo>
                        <a:lnTo>
                          <a:pt x="151" y="57"/>
                        </a:lnTo>
                        <a:lnTo>
                          <a:pt x="163" y="49"/>
                        </a:lnTo>
                        <a:lnTo>
                          <a:pt x="175" y="41"/>
                        </a:lnTo>
                        <a:lnTo>
                          <a:pt x="187" y="32"/>
                        </a:lnTo>
                        <a:lnTo>
                          <a:pt x="197" y="23"/>
                        </a:lnTo>
                        <a:lnTo>
                          <a:pt x="206" y="15"/>
                        </a:lnTo>
                        <a:lnTo>
                          <a:pt x="215" y="7"/>
                        </a:lnTo>
                        <a:lnTo>
                          <a:pt x="223" y="0"/>
                        </a:lnTo>
                        <a:lnTo>
                          <a:pt x="221" y="9"/>
                        </a:lnTo>
                        <a:lnTo>
                          <a:pt x="215" y="18"/>
                        </a:lnTo>
                        <a:lnTo>
                          <a:pt x="207" y="27"/>
                        </a:lnTo>
                        <a:lnTo>
                          <a:pt x="196" y="38"/>
                        </a:lnTo>
                        <a:lnTo>
                          <a:pt x="183" y="48"/>
                        </a:lnTo>
                        <a:lnTo>
                          <a:pt x="169" y="58"/>
                        </a:lnTo>
                        <a:lnTo>
                          <a:pt x="153" y="68"/>
                        </a:lnTo>
                        <a:lnTo>
                          <a:pt x="136" y="76"/>
                        </a:lnTo>
                        <a:lnTo>
                          <a:pt x="119" y="84"/>
                        </a:lnTo>
                        <a:lnTo>
                          <a:pt x="100" y="90"/>
                        </a:lnTo>
                        <a:lnTo>
                          <a:pt x="82" y="94"/>
                        </a:lnTo>
                        <a:lnTo>
                          <a:pt x="64" y="98"/>
                        </a:lnTo>
                        <a:lnTo>
                          <a:pt x="46" y="98"/>
                        </a:lnTo>
                        <a:lnTo>
                          <a:pt x="30" y="97"/>
                        </a:lnTo>
                        <a:lnTo>
                          <a:pt x="14" y="92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2" name="Freeform 16"/>
                  <p:cNvSpPr/>
                  <p:nvPr/>
                </p:nvSpPr>
                <p:spPr>
                  <a:xfrm>
                    <a:off x="524" y="7"/>
                    <a:ext cx="6" cy="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13" h="76">
                        <a:moveTo>
                          <a:pt x="9" y="0"/>
                        </a:moveTo>
                        <a:lnTo>
                          <a:pt x="13" y="9"/>
                        </a:lnTo>
                        <a:lnTo>
                          <a:pt x="13" y="31"/>
                        </a:lnTo>
                        <a:lnTo>
                          <a:pt x="9" y="56"/>
                        </a:lnTo>
                        <a:lnTo>
                          <a:pt x="0" y="76"/>
                        </a:lnTo>
                        <a:lnTo>
                          <a:pt x="2" y="56"/>
                        </a:lnTo>
                        <a:lnTo>
                          <a:pt x="5" y="31"/>
                        </a:lnTo>
                        <a:lnTo>
                          <a:pt x="7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3" name="Freeform 17"/>
                  <p:cNvSpPr/>
                  <p:nvPr/>
                </p:nvSpPr>
                <p:spPr>
                  <a:xfrm>
                    <a:off x="515" y="6"/>
                    <a:ext cx="8" cy="4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6" h="91">
                        <a:moveTo>
                          <a:pt x="12" y="0"/>
                        </a:moveTo>
                        <a:lnTo>
                          <a:pt x="16" y="11"/>
                        </a:lnTo>
                        <a:lnTo>
                          <a:pt x="15" y="38"/>
                        </a:lnTo>
                        <a:lnTo>
                          <a:pt x="10" y="68"/>
                        </a:lnTo>
                        <a:lnTo>
                          <a:pt x="0" y="91"/>
                        </a:lnTo>
                        <a:lnTo>
                          <a:pt x="2" y="72"/>
                        </a:lnTo>
                        <a:lnTo>
                          <a:pt x="4" y="41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4" name="Freeform 18"/>
                  <p:cNvSpPr/>
                  <p:nvPr/>
                </p:nvSpPr>
                <p:spPr>
                  <a:xfrm>
                    <a:off x="499" y="13"/>
                    <a:ext cx="6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13" h="95">
                        <a:moveTo>
                          <a:pt x="7" y="0"/>
                        </a:moveTo>
                        <a:lnTo>
                          <a:pt x="12" y="12"/>
                        </a:lnTo>
                        <a:lnTo>
                          <a:pt x="13" y="41"/>
                        </a:lnTo>
                        <a:lnTo>
                          <a:pt x="10" y="73"/>
                        </a:lnTo>
                        <a:lnTo>
                          <a:pt x="0" y="95"/>
                        </a:lnTo>
                        <a:lnTo>
                          <a:pt x="0" y="76"/>
                        </a:lnTo>
                        <a:lnTo>
                          <a:pt x="1" y="43"/>
                        </a:lnTo>
                        <a:lnTo>
                          <a:pt x="4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5" name="Freeform 19"/>
                  <p:cNvSpPr/>
                  <p:nvPr/>
                </p:nvSpPr>
                <p:spPr>
                  <a:xfrm>
                    <a:off x="488" y="22"/>
                    <a:ext cx="5" cy="4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0" h="85">
                        <a:moveTo>
                          <a:pt x="5" y="0"/>
                        </a:moveTo>
                        <a:lnTo>
                          <a:pt x="9" y="11"/>
                        </a:lnTo>
                        <a:lnTo>
                          <a:pt x="10" y="38"/>
                        </a:lnTo>
                        <a:lnTo>
                          <a:pt x="8" y="67"/>
                        </a:lnTo>
                        <a:lnTo>
                          <a:pt x="1" y="85"/>
                        </a:lnTo>
                        <a:lnTo>
                          <a:pt x="1" y="66"/>
                        </a:lnTo>
                        <a:lnTo>
                          <a:pt x="0" y="37"/>
                        </a:lnTo>
                        <a:lnTo>
                          <a:pt x="1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6" name="Freeform 20"/>
                  <p:cNvSpPr/>
                  <p:nvPr/>
                </p:nvSpPr>
                <p:spPr>
                  <a:xfrm>
                    <a:off x="468" y="33"/>
                    <a:ext cx="6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13" h="71">
                        <a:moveTo>
                          <a:pt x="3" y="0"/>
                        </a:moveTo>
                        <a:lnTo>
                          <a:pt x="8" y="8"/>
                        </a:lnTo>
                        <a:lnTo>
                          <a:pt x="13" y="29"/>
                        </a:lnTo>
                        <a:lnTo>
                          <a:pt x="12" y="52"/>
                        </a:lnTo>
                        <a:lnTo>
                          <a:pt x="5" y="71"/>
                        </a:lnTo>
                        <a:lnTo>
                          <a:pt x="4" y="54"/>
                        </a:lnTo>
                        <a:lnTo>
                          <a:pt x="1" y="30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7" name="Freeform 21"/>
                  <p:cNvSpPr/>
                  <p:nvPr/>
                </p:nvSpPr>
                <p:spPr>
                  <a:xfrm>
                    <a:off x="439" y="49"/>
                    <a:ext cx="7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5" h="35">
                        <a:moveTo>
                          <a:pt x="2" y="0"/>
                        </a:moveTo>
                        <a:lnTo>
                          <a:pt x="6" y="3"/>
                        </a:lnTo>
                        <a:lnTo>
                          <a:pt x="12" y="14"/>
                        </a:lnTo>
                        <a:lnTo>
                          <a:pt x="15" y="27"/>
                        </a:lnTo>
                        <a:lnTo>
                          <a:pt x="11" y="35"/>
                        </a:lnTo>
                        <a:lnTo>
                          <a:pt x="11" y="23"/>
                        </a:lnTo>
                        <a:lnTo>
                          <a:pt x="5" y="12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8" name="Freeform 22"/>
                  <p:cNvSpPr/>
                  <p:nvPr/>
                </p:nvSpPr>
                <p:spPr>
                  <a:xfrm>
                    <a:off x="535" y="3"/>
                    <a:ext cx="6" cy="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13" h="66">
                        <a:moveTo>
                          <a:pt x="9" y="0"/>
                        </a:moveTo>
                        <a:lnTo>
                          <a:pt x="13" y="7"/>
                        </a:lnTo>
                        <a:lnTo>
                          <a:pt x="13" y="25"/>
                        </a:lnTo>
                        <a:lnTo>
                          <a:pt x="9" y="46"/>
                        </a:lnTo>
                        <a:lnTo>
                          <a:pt x="0" y="66"/>
                        </a:lnTo>
                        <a:lnTo>
                          <a:pt x="2" y="47"/>
                        </a:lnTo>
                        <a:lnTo>
                          <a:pt x="3" y="25"/>
                        </a:lnTo>
                        <a:lnTo>
                          <a:pt x="6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09" name="Freeform 23"/>
                  <p:cNvSpPr/>
                  <p:nvPr/>
                </p:nvSpPr>
                <p:spPr>
                  <a:xfrm>
                    <a:off x="508" y="10"/>
                    <a:ext cx="6" cy="4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12" h="93">
                        <a:moveTo>
                          <a:pt x="7" y="0"/>
                        </a:moveTo>
                        <a:lnTo>
                          <a:pt x="11" y="12"/>
                        </a:lnTo>
                        <a:lnTo>
                          <a:pt x="12" y="40"/>
                        </a:lnTo>
                        <a:lnTo>
                          <a:pt x="9" y="71"/>
                        </a:lnTo>
                        <a:lnTo>
                          <a:pt x="0" y="93"/>
                        </a:lnTo>
                        <a:lnTo>
                          <a:pt x="0" y="75"/>
                        </a:lnTo>
                        <a:lnTo>
                          <a:pt x="1" y="42"/>
                        </a:lnTo>
                        <a:lnTo>
                          <a:pt x="3" y="1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0" name="Freeform 24"/>
                  <p:cNvSpPr/>
                  <p:nvPr/>
                </p:nvSpPr>
                <p:spPr>
                  <a:xfrm>
                    <a:off x="476" y="26"/>
                    <a:ext cx="7" cy="4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pathLst>
                      <a:path w="13" h="82">
                        <a:moveTo>
                          <a:pt x="3" y="0"/>
                        </a:moveTo>
                        <a:lnTo>
                          <a:pt x="8" y="10"/>
                        </a:lnTo>
                        <a:lnTo>
                          <a:pt x="13" y="33"/>
                        </a:lnTo>
                        <a:lnTo>
                          <a:pt x="13" y="61"/>
                        </a:lnTo>
                        <a:lnTo>
                          <a:pt x="6" y="82"/>
                        </a:lnTo>
                        <a:lnTo>
                          <a:pt x="5" y="62"/>
                        </a:lnTo>
                        <a:lnTo>
                          <a:pt x="3" y="36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1" name="Freeform 25"/>
                  <p:cNvSpPr/>
                  <p:nvPr/>
                </p:nvSpPr>
                <p:spPr>
                  <a:xfrm>
                    <a:off x="461" y="35"/>
                    <a:ext cx="4" cy="3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pathLst>
                      <a:path w="7" h="68">
                        <a:moveTo>
                          <a:pt x="3" y="0"/>
                        </a:moveTo>
                        <a:lnTo>
                          <a:pt x="6" y="11"/>
                        </a:lnTo>
                        <a:lnTo>
                          <a:pt x="7" y="32"/>
                        </a:lnTo>
                        <a:lnTo>
                          <a:pt x="6" y="56"/>
                        </a:lnTo>
                        <a:lnTo>
                          <a:pt x="2" y="68"/>
                        </a:lnTo>
                        <a:lnTo>
                          <a:pt x="2" y="53"/>
                        </a:ln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2" name="Freeform 26"/>
                  <p:cNvSpPr/>
                  <p:nvPr/>
                </p:nvSpPr>
                <p:spPr>
                  <a:xfrm>
                    <a:off x="449" y="47"/>
                    <a:ext cx="7" cy="2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pathLst>
                      <a:path w="14" h="41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12" y="17"/>
                        </a:lnTo>
                        <a:lnTo>
                          <a:pt x="14" y="32"/>
                        </a:lnTo>
                        <a:lnTo>
                          <a:pt x="9" y="41"/>
                        </a:lnTo>
                        <a:lnTo>
                          <a:pt x="9" y="30"/>
                        </a:lnTo>
                        <a:lnTo>
                          <a:pt x="5" y="1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3" name="Freeform 27"/>
                  <p:cNvSpPr/>
                  <p:nvPr/>
                </p:nvSpPr>
                <p:spPr>
                  <a:xfrm>
                    <a:off x="544" y="7"/>
                    <a:ext cx="6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14" h="43">
                        <a:moveTo>
                          <a:pt x="0" y="43"/>
                        </a:moveTo>
                        <a:lnTo>
                          <a:pt x="0" y="33"/>
                        </a:lnTo>
                        <a:lnTo>
                          <a:pt x="1" y="17"/>
                        </a:lnTo>
                        <a:lnTo>
                          <a:pt x="5" y="5"/>
                        </a:lnTo>
                        <a:lnTo>
                          <a:pt x="11" y="0"/>
                        </a:lnTo>
                        <a:lnTo>
                          <a:pt x="14" y="7"/>
                        </a:lnTo>
                        <a:lnTo>
                          <a:pt x="11" y="20"/>
                        </a:lnTo>
                        <a:lnTo>
                          <a:pt x="5" y="3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4" name="Freeform 28"/>
                  <p:cNvSpPr/>
                  <p:nvPr/>
                </p:nvSpPr>
                <p:spPr>
                  <a:xfrm>
                    <a:off x="542" y="25"/>
                    <a:ext cx="20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39" h="9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7" y="8"/>
                        </a:lnTo>
                        <a:lnTo>
                          <a:pt x="14" y="8"/>
                        </a:lnTo>
                        <a:lnTo>
                          <a:pt x="21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5"/>
                        </a:lnTo>
                        <a:lnTo>
                          <a:pt x="39" y="3"/>
                        </a:lnTo>
                        <a:lnTo>
                          <a:pt x="38" y="1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23" y="1"/>
                        </a:lnTo>
                        <a:lnTo>
                          <a:pt x="16" y="3"/>
                        </a:lnTo>
                        <a:lnTo>
                          <a:pt x="9" y="4"/>
                        </a:lnTo>
                        <a:lnTo>
                          <a:pt x="4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5" name="Freeform 29"/>
                  <p:cNvSpPr/>
                  <p:nvPr/>
                </p:nvSpPr>
                <p:spPr>
                  <a:xfrm>
                    <a:off x="548" y="10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32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0"/>
                        </a:lnTo>
                        <a:lnTo>
                          <a:pt x="13" y="17"/>
                        </a:lnTo>
                        <a:lnTo>
                          <a:pt x="19" y="13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17" y="7"/>
                        </a:lnTo>
                        <a:lnTo>
                          <a:pt x="7" y="1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6" name="Freeform 30"/>
                  <p:cNvSpPr/>
                  <p:nvPr/>
                </p:nvSpPr>
                <p:spPr>
                  <a:xfrm>
                    <a:off x="453" y="66"/>
                    <a:ext cx="6" cy="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2" h="52">
                        <a:moveTo>
                          <a:pt x="1" y="0"/>
                        </a:moveTo>
                        <a:lnTo>
                          <a:pt x="8" y="13"/>
                        </a:lnTo>
                        <a:lnTo>
                          <a:pt x="12" y="29"/>
                        </a:lnTo>
                        <a:lnTo>
                          <a:pt x="11" y="44"/>
                        </a:lnTo>
                        <a:lnTo>
                          <a:pt x="6" y="52"/>
                        </a:lnTo>
                        <a:lnTo>
                          <a:pt x="1" y="48"/>
                        </a:lnTo>
                        <a:lnTo>
                          <a:pt x="0" y="33"/>
                        </a:lnTo>
                        <a:lnTo>
                          <a:pt x="1" y="1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7" name="Freeform 31"/>
                  <p:cNvSpPr/>
                  <p:nvPr/>
                </p:nvSpPr>
                <p:spPr>
                  <a:xfrm>
                    <a:off x="434" y="62"/>
                    <a:ext cx="9" cy="2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8" h="49">
                        <a:moveTo>
                          <a:pt x="18" y="0"/>
                        </a:moveTo>
                        <a:lnTo>
                          <a:pt x="16" y="11"/>
                        </a:lnTo>
                        <a:lnTo>
                          <a:pt x="14" y="27"/>
                        </a:lnTo>
                        <a:lnTo>
                          <a:pt x="10" y="42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5" y="27"/>
                        </a:lnTo>
                        <a:lnTo>
                          <a:pt x="13" y="1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8" name="Freeform 32"/>
                  <p:cNvSpPr/>
                  <p:nvPr/>
                </p:nvSpPr>
                <p:spPr>
                  <a:xfrm>
                    <a:off x="462" y="67"/>
                    <a:ext cx="6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2" h="47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11" y="21"/>
                        </a:lnTo>
                        <a:lnTo>
                          <a:pt x="12" y="37"/>
                        </a:lnTo>
                        <a:lnTo>
                          <a:pt x="9" y="47"/>
                        </a:lnTo>
                        <a:lnTo>
                          <a:pt x="4" y="45"/>
                        </a:lnTo>
                        <a:lnTo>
                          <a:pt x="3" y="31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19" name="Freeform 33"/>
                  <p:cNvSpPr/>
                  <p:nvPr/>
                </p:nvSpPr>
                <p:spPr>
                  <a:xfrm>
                    <a:off x="470" y="67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8" h="49">
                        <a:moveTo>
                          <a:pt x="0" y="0"/>
                        </a:moveTo>
                        <a:lnTo>
                          <a:pt x="9" y="8"/>
                        </a:lnTo>
                        <a:lnTo>
                          <a:pt x="15" y="24"/>
                        </a:lnTo>
                        <a:lnTo>
                          <a:pt x="18" y="40"/>
                        </a:lnTo>
                        <a:lnTo>
                          <a:pt x="16" y="49"/>
                        </a:lnTo>
                        <a:lnTo>
                          <a:pt x="11" y="46"/>
                        </a:lnTo>
                        <a:lnTo>
                          <a:pt x="8" y="33"/>
                        </a:lnTo>
                        <a:lnTo>
                          <a:pt x="5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0" name="Freeform 34"/>
                  <p:cNvSpPr/>
                  <p:nvPr/>
                </p:nvSpPr>
                <p:spPr>
                  <a:xfrm>
                    <a:off x="478" y="66"/>
                    <a:ext cx="11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23" h="46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8" y="24"/>
                        </a:lnTo>
                        <a:lnTo>
                          <a:pt x="23" y="39"/>
                        </a:lnTo>
                        <a:lnTo>
                          <a:pt x="21" y="46"/>
                        </a:lnTo>
                        <a:lnTo>
                          <a:pt x="15" y="42"/>
                        </a:lnTo>
                        <a:lnTo>
                          <a:pt x="10" y="28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1" name="Freeform 35"/>
                  <p:cNvSpPr/>
                  <p:nvPr/>
                </p:nvSpPr>
                <p:spPr>
                  <a:xfrm>
                    <a:off x="487" y="63"/>
                    <a:ext cx="17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35" h="4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9" y="18"/>
                        </a:lnTo>
                        <a:lnTo>
                          <a:pt x="25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5" y="45"/>
                        </a:lnTo>
                        <a:lnTo>
                          <a:pt x="32" y="48"/>
                        </a:lnTo>
                        <a:lnTo>
                          <a:pt x="24" y="45"/>
                        </a:lnTo>
                        <a:lnTo>
                          <a:pt x="15" y="30"/>
                        </a:lnTo>
                        <a:lnTo>
                          <a:pt x="7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2" name="Freeform 36"/>
                  <p:cNvSpPr/>
                  <p:nvPr/>
                </p:nvSpPr>
                <p:spPr>
                  <a:xfrm>
                    <a:off x="497" y="59"/>
                    <a:ext cx="22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45" h="46">
                        <a:moveTo>
                          <a:pt x="0" y="0"/>
                        </a:moveTo>
                        <a:lnTo>
                          <a:pt x="6" y="3"/>
                        </a:lnTo>
                        <a:lnTo>
                          <a:pt x="13" y="9"/>
                        </a:lnTo>
                        <a:lnTo>
                          <a:pt x="21" y="17"/>
                        </a:lnTo>
                        <a:lnTo>
                          <a:pt x="30" y="24"/>
                        </a:lnTo>
                        <a:lnTo>
                          <a:pt x="37" y="32"/>
                        </a:lnTo>
                        <a:lnTo>
                          <a:pt x="42" y="38"/>
                        </a:lnTo>
                        <a:lnTo>
                          <a:pt x="45" y="43"/>
                        </a:lnTo>
                        <a:lnTo>
                          <a:pt x="44" y="46"/>
                        </a:lnTo>
                        <a:lnTo>
                          <a:pt x="39" y="46"/>
                        </a:lnTo>
                        <a:lnTo>
                          <a:pt x="33" y="41"/>
                        </a:lnTo>
                        <a:lnTo>
                          <a:pt x="26" y="34"/>
                        </a:lnTo>
                        <a:lnTo>
                          <a:pt x="19" y="26"/>
                        </a:lnTo>
                        <a:lnTo>
                          <a:pt x="14" y="17"/>
                        </a:lnTo>
                        <a:lnTo>
                          <a:pt x="8" y="9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3" name="Freeform 37"/>
                  <p:cNvSpPr/>
                  <p:nvPr/>
                </p:nvSpPr>
                <p:spPr>
                  <a:xfrm>
                    <a:off x="509" y="54"/>
                    <a:ext cx="25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51" h="49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8"/>
                        </a:lnTo>
                        <a:lnTo>
                          <a:pt x="23" y="15"/>
                        </a:lnTo>
                        <a:lnTo>
                          <a:pt x="32" y="23"/>
                        </a:lnTo>
                        <a:lnTo>
                          <a:pt x="42" y="31"/>
                        </a:lnTo>
                        <a:lnTo>
                          <a:pt x="47" y="38"/>
                        </a:lnTo>
                        <a:lnTo>
                          <a:pt x="51" y="44"/>
                        </a:lnTo>
                        <a:lnTo>
                          <a:pt x="50" y="49"/>
                        </a:lnTo>
                        <a:lnTo>
                          <a:pt x="45" y="49"/>
                        </a:lnTo>
                        <a:lnTo>
                          <a:pt x="39" y="45"/>
                        </a:lnTo>
                        <a:lnTo>
                          <a:pt x="32" y="38"/>
                        </a:lnTo>
                        <a:lnTo>
                          <a:pt x="25" y="29"/>
                        </a:lnTo>
                        <a:lnTo>
                          <a:pt x="17" y="20"/>
                        </a:lnTo>
                        <a:lnTo>
                          <a:pt x="10" y="12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4" name="Freeform 38"/>
                  <p:cNvSpPr/>
                  <p:nvPr/>
                </p:nvSpPr>
                <p:spPr>
                  <a:xfrm>
                    <a:off x="518" y="48"/>
                    <a:ext cx="28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58" h="44">
                        <a:moveTo>
                          <a:pt x="0" y="0"/>
                        </a:moveTo>
                        <a:lnTo>
                          <a:pt x="7" y="2"/>
                        </a:lnTo>
                        <a:lnTo>
                          <a:pt x="16" y="5"/>
                        </a:lnTo>
                        <a:lnTo>
                          <a:pt x="26" y="10"/>
                        </a:lnTo>
                        <a:lnTo>
                          <a:pt x="35" y="15"/>
                        </a:lnTo>
                        <a:lnTo>
                          <a:pt x="44" y="22"/>
                        </a:lnTo>
                        <a:lnTo>
                          <a:pt x="51" y="27"/>
                        </a:lnTo>
                        <a:lnTo>
                          <a:pt x="56" y="35"/>
                        </a:lnTo>
                        <a:lnTo>
                          <a:pt x="58" y="42"/>
                        </a:lnTo>
                        <a:lnTo>
                          <a:pt x="56" y="44"/>
                        </a:lnTo>
                        <a:lnTo>
                          <a:pt x="51" y="41"/>
                        </a:lnTo>
                        <a:lnTo>
                          <a:pt x="42" y="35"/>
                        </a:lnTo>
                        <a:lnTo>
                          <a:pt x="33" y="27"/>
                        </a:lnTo>
                        <a:lnTo>
                          <a:pt x="22" y="19"/>
                        </a:lnTo>
                        <a:lnTo>
                          <a:pt x="13" y="11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5" name="Freeform 39"/>
                  <p:cNvSpPr/>
                  <p:nvPr/>
                </p:nvSpPr>
                <p:spPr>
                  <a:xfrm>
                    <a:off x="525" y="44"/>
                    <a:ext cx="30" cy="1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61" h="20">
                        <a:moveTo>
                          <a:pt x="61" y="19"/>
                        </a:moveTo>
                        <a:lnTo>
                          <a:pt x="59" y="20"/>
                        </a:lnTo>
                        <a:lnTo>
                          <a:pt x="52" y="19"/>
                        </a:lnTo>
                        <a:lnTo>
                          <a:pt x="44" y="17"/>
                        </a:lnTo>
                        <a:lnTo>
                          <a:pt x="35" y="13"/>
                        </a:lnTo>
                        <a:lnTo>
                          <a:pt x="24" y="10"/>
                        </a:lnTo>
                        <a:lnTo>
                          <a:pt x="15" y="7"/>
                        </a:lnTo>
                        <a:lnTo>
                          <a:pt x="6" y="3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29" y="1"/>
                        </a:lnTo>
                        <a:lnTo>
                          <a:pt x="39" y="3"/>
                        </a:lnTo>
                        <a:lnTo>
                          <a:pt x="50" y="5"/>
                        </a:lnTo>
                        <a:lnTo>
                          <a:pt x="57" y="10"/>
                        </a:lnTo>
                        <a:lnTo>
                          <a:pt x="61" y="15"/>
                        </a:lnTo>
                        <a:lnTo>
                          <a:pt x="61" y="19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6" name="Freeform 40"/>
                  <p:cNvSpPr/>
                  <p:nvPr/>
                </p:nvSpPr>
                <p:spPr>
                  <a:xfrm>
                    <a:off x="534" y="35"/>
                    <a:ext cx="30" cy="9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61" h="20">
                        <a:moveTo>
                          <a:pt x="61" y="20"/>
                        </a:moveTo>
                        <a:lnTo>
                          <a:pt x="57" y="2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3" y="14"/>
                        </a:lnTo>
                        <a:lnTo>
                          <a:pt x="23" y="11"/>
                        </a:lnTo>
                        <a:lnTo>
                          <a:pt x="13" y="7"/>
                        </a:lnTo>
                        <a:lnTo>
                          <a:pt x="5" y="5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0"/>
                        </a:lnTo>
                        <a:lnTo>
                          <a:pt x="28" y="1"/>
                        </a:lnTo>
                        <a:lnTo>
                          <a:pt x="39" y="4"/>
                        </a:lnTo>
                        <a:lnTo>
                          <a:pt x="49" y="6"/>
                        </a:lnTo>
                        <a:lnTo>
                          <a:pt x="56" y="11"/>
                        </a:lnTo>
                        <a:lnTo>
                          <a:pt x="61" y="15"/>
                        </a:lnTo>
                        <a:lnTo>
                          <a:pt x="61" y="2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7" name="Freeform 41"/>
                  <p:cNvSpPr/>
                  <p:nvPr/>
                </p:nvSpPr>
                <p:spPr>
                  <a:xfrm>
                    <a:off x="508" y="54"/>
                    <a:ext cx="147" cy="4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4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</a:cxnLst>
                    <a:pathLst>
                      <a:path w="293" h="81">
                        <a:moveTo>
                          <a:pt x="3" y="71"/>
                        </a:moveTo>
                        <a:lnTo>
                          <a:pt x="2" y="73"/>
                        </a:lnTo>
                        <a:lnTo>
                          <a:pt x="1" y="75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20" y="67"/>
                        </a:lnTo>
                        <a:lnTo>
                          <a:pt x="42" y="56"/>
                        </a:lnTo>
                        <a:lnTo>
                          <a:pt x="63" y="46"/>
                        </a:lnTo>
                        <a:lnTo>
                          <a:pt x="84" y="37"/>
                        </a:lnTo>
                        <a:lnTo>
                          <a:pt x="105" y="30"/>
                        </a:lnTo>
                        <a:lnTo>
                          <a:pt x="124" y="24"/>
                        </a:lnTo>
                        <a:lnTo>
                          <a:pt x="144" y="20"/>
                        </a:lnTo>
                        <a:lnTo>
                          <a:pt x="162" y="15"/>
                        </a:lnTo>
                        <a:lnTo>
                          <a:pt x="182" y="13"/>
                        </a:lnTo>
                        <a:lnTo>
                          <a:pt x="199" y="11"/>
                        </a:lnTo>
                        <a:lnTo>
                          <a:pt x="216" y="8"/>
                        </a:lnTo>
                        <a:lnTo>
                          <a:pt x="234" y="7"/>
                        </a:lnTo>
                        <a:lnTo>
                          <a:pt x="250" y="7"/>
                        </a:lnTo>
                        <a:lnTo>
                          <a:pt x="265" y="6"/>
                        </a:lnTo>
                        <a:lnTo>
                          <a:pt x="280" y="6"/>
                        </a:lnTo>
                        <a:lnTo>
                          <a:pt x="293" y="5"/>
                        </a:lnTo>
                        <a:lnTo>
                          <a:pt x="284" y="3"/>
                        </a:lnTo>
                        <a:lnTo>
                          <a:pt x="272" y="1"/>
                        </a:lnTo>
                        <a:lnTo>
                          <a:pt x="258" y="0"/>
                        </a:lnTo>
                        <a:lnTo>
                          <a:pt x="240" y="0"/>
                        </a:lnTo>
                        <a:lnTo>
                          <a:pt x="221" y="0"/>
                        </a:lnTo>
                        <a:lnTo>
                          <a:pt x="201" y="3"/>
                        </a:lnTo>
                        <a:lnTo>
                          <a:pt x="179" y="5"/>
                        </a:lnTo>
                        <a:lnTo>
                          <a:pt x="158" y="8"/>
                        </a:lnTo>
                        <a:lnTo>
                          <a:pt x="134" y="12"/>
                        </a:lnTo>
                        <a:lnTo>
                          <a:pt x="113" y="18"/>
                        </a:lnTo>
                        <a:lnTo>
                          <a:pt x="91" y="23"/>
                        </a:lnTo>
                        <a:lnTo>
                          <a:pt x="70" y="30"/>
                        </a:lnTo>
                        <a:lnTo>
                          <a:pt x="50" y="39"/>
                        </a:lnTo>
                        <a:lnTo>
                          <a:pt x="32" y="49"/>
                        </a:lnTo>
                        <a:lnTo>
                          <a:pt x="17" y="59"/>
                        </a:lnTo>
                        <a:lnTo>
                          <a:pt x="3" y="7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8" name="Freeform 42"/>
                  <p:cNvSpPr/>
                  <p:nvPr/>
                </p:nvSpPr>
                <p:spPr>
                  <a:xfrm>
                    <a:off x="624" y="56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pathLst>
                      <a:path w="45" h="41">
                        <a:moveTo>
                          <a:pt x="44" y="41"/>
                        </a:moveTo>
                        <a:lnTo>
                          <a:pt x="45" y="39"/>
                        </a:lnTo>
                        <a:lnTo>
                          <a:pt x="44" y="34"/>
                        </a:lnTo>
                        <a:lnTo>
                          <a:pt x="41" y="28"/>
                        </a:lnTo>
                        <a:lnTo>
                          <a:pt x="35" y="21"/>
                        </a:lnTo>
                        <a:lnTo>
                          <a:pt x="28" y="14"/>
                        </a:lnTo>
                        <a:lnTo>
                          <a:pt x="20" y="7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2" y="10"/>
                        </a:lnTo>
                        <a:lnTo>
                          <a:pt x="19" y="17"/>
                        </a:lnTo>
                        <a:lnTo>
                          <a:pt x="25" y="25"/>
                        </a:lnTo>
                        <a:lnTo>
                          <a:pt x="31" y="32"/>
                        </a:lnTo>
                        <a:lnTo>
                          <a:pt x="37" y="38"/>
                        </a:lnTo>
                        <a:lnTo>
                          <a:pt x="41" y="41"/>
                        </a:lnTo>
                        <a:lnTo>
                          <a:pt x="44" y="4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29" name="Freeform 43"/>
                  <p:cNvSpPr/>
                  <p:nvPr/>
                </p:nvSpPr>
                <p:spPr>
                  <a:xfrm>
                    <a:off x="597" y="56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</a:cxnLst>
                    <a:pathLst>
                      <a:path w="59" h="47">
                        <a:moveTo>
                          <a:pt x="58" y="47"/>
                        </a:moveTo>
                        <a:lnTo>
                          <a:pt x="59" y="44"/>
                        </a:lnTo>
                        <a:lnTo>
                          <a:pt x="57" y="39"/>
                        </a:lnTo>
                        <a:lnTo>
                          <a:pt x="51" y="31"/>
                        </a:lnTo>
                        <a:lnTo>
                          <a:pt x="43" y="23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2" y="10"/>
                        </a:lnTo>
                        <a:lnTo>
                          <a:pt x="20" y="18"/>
                        </a:lnTo>
                        <a:lnTo>
                          <a:pt x="29" y="27"/>
                        </a:lnTo>
                        <a:lnTo>
                          <a:pt x="37" y="36"/>
                        </a:lnTo>
                        <a:lnTo>
                          <a:pt x="46" y="43"/>
                        </a:lnTo>
                        <a:lnTo>
                          <a:pt x="53" y="47"/>
                        </a:lnTo>
                        <a:lnTo>
                          <a:pt x="58" y="4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0" name="Freeform 44"/>
                  <p:cNvSpPr/>
                  <p:nvPr/>
                </p:nvSpPr>
                <p:spPr>
                  <a:xfrm>
                    <a:off x="584" y="59"/>
                    <a:ext cx="26" cy="27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pathLst>
                      <a:path w="52" h="54">
                        <a:moveTo>
                          <a:pt x="50" y="54"/>
                        </a:moveTo>
                        <a:lnTo>
                          <a:pt x="52" y="50"/>
                        </a:lnTo>
                        <a:lnTo>
                          <a:pt x="50" y="44"/>
                        </a:lnTo>
                        <a:lnTo>
                          <a:pt x="45" y="34"/>
                        </a:lnTo>
                        <a:lnTo>
                          <a:pt x="38" y="25"/>
                        </a:lnTo>
                        <a:lnTo>
                          <a:pt x="30" y="16"/>
                        </a:lnTo>
                        <a:lnTo>
                          <a:pt x="19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9" y="11"/>
                        </a:lnTo>
                        <a:lnTo>
                          <a:pt x="16" y="21"/>
                        </a:lnTo>
                        <a:lnTo>
                          <a:pt x="24" y="30"/>
                        </a:lnTo>
                        <a:lnTo>
                          <a:pt x="32" y="40"/>
                        </a:lnTo>
                        <a:lnTo>
                          <a:pt x="40" y="48"/>
                        </a:lnTo>
                        <a:lnTo>
                          <a:pt x="47" y="53"/>
                        </a:lnTo>
                        <a:lnTo>
                          <a:pt x="50" y="5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1" name="Freeform 45"/>
                  <p:cNvSpPr/>
                  <p:nvPr/>
                </p:nvSpPr>
                <p:spPr>
                  <a:xfrm>
                    <a:off x="559" y="64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45" h="51">
                        <a:moveTo>
                          <a:pt x="44" y="51"/>
                        </a:moveTo>
                        <a:lnTo>
                          <a:pt x="45" y="47"/>
                        </a:lnTo>
                        <a:lnTo>
                          <a:pt x="43" y="41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7" y="39"/>
                        </a:lnTo>
                        <a:lnTo>
                          <a:pt x="34" y="46"/>
                        </a:lnTo>
                        <a:lnTo>
                          <a:pt x="39" y="51"/>
                        </a:lnTo>
                        <a:lnTo>
                          <a:pt x="44" y="5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2" name="Freeform 46"/>
                  <p:cNvSpPr/>
                  <p:nvPr/>
                </p:nvSpPr>
                <p:spPr>
                  <a:xfrm>
                    <a:off x="549" y="68"/>
                    <a:ext cx="16" cy="2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</a:cxnLst>
                    <a:pathLst>
                      <a:path w="32" h="46">
                        <a:moveTo>
                          <a:pt x="29" y="46"/>
                        </a:moveTo>
                        <a:lnTo>
                          <a:pt x="32" y="44"/>
                        </a:lnTo>
                        <a:lnTo>
                          <a:pt x="32" y="38"/>
                        </a:lnTo>
                        <a:lnTo>
                          <a:pt x="31" y="31"/>
                        </a:lnTo>
                        <a:lnTo>
                          <a:pt x="27" y="23"/>
                        </a:lnTo>
                        <a:lnTo>
                          <a:pt x="23" y="16"/>
                        </a:lnTo>
                        <a:lnTo>
                          <a:pt x="17" y="9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14" y="28"/>
                        </a:lnTo>
                        <a:lnTo>
                          <a:pt x="23" y="42"/>
                        </a:lnTo>
                        <a:lnTo>
                          <a:pt x="29" y="4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3" name="Freeform 47"/>
                  <p:cNvSpPr/>
                  <p:nvPr/>
                </p:nvSpPr>
                <p:spPr>
                  <a:xfrm>
                    <a:off x="526" y="79"/>
                    <a:ext cx="13" cy="17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pathLst>
                      <a:path w="25" h="35">
                        <a:moveTo>
                          <a:pt x="23" y="35"/>
                        </a:moveTo>
                        <a:lnTo>
                          <a:pt x="25" y="28"/>
                        </a:lnTo>
                        <a:lnTo>
                          <a:pt x="19" y="15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10" y="20"/>
                        </a:lnTo>
                        <a:lnTo>
                          <a:pt x="17" y="30"/>
                        </a:lnTo>
                        <a:lnTo>
                          <a:pt x="23" y="3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4" name="Freeform 48"/>
                  <p:cNvSpPr/>
                  <p:nvPr/>
                </p:nvSpPr>
                <p:spPr>
                  <a:xfrm>
                    <a:off x="517" y="84"/>
                    <a:ext cx="9" cy="12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18" h="24">
                        <a:moveTo>
                          <a:pt x="17" y="23"/>
                        </a:moveTo>
                        <a:lnTo>
                          <a:pt x="18" y="16"/>
                        </a:lnTo>
                        <a:lnTo>
                          <a:pt x="15" y="7"/>
                        </a:lnTo>
                        <a:lnTo>
                          <a:pt x="9" y="0"/>
                        </a:lnTo>
                        <a:lnTo>
                          <a:pt x="0" y="1"/>
                        </a:lnTo>
                        <a:lnTo>
                          <a:pt x="7" y="6"/>
                        </a:lnTo>
                        <a:lnTo>
                          <a:pt x="10" y="15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5" name="Freeform 49"/>
                  <p:cNvSpPr/>
                  <p:nvPr/>
                </p:nvSpPr>
                <p:spPr>
                  <a:xfrm>
                    <a:off x="610" y="56"/>
                    <a:ext cx="26" cy="22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51" h="45">
                        <a:moveTo>
                          <a:pt x="50" y="45"/>
                        </a:moveTo>
                        <a:lnTo>
                          <a:pt x="51" y="41"/>
                        </a:lnTo>
                        <a:lnTo>
                          <a:pt x="50" y="37"/>
                        </a:lnTo>
                        <a:lnTo>
                          <a:pt x="46" y="30"/>
                        </a:lnTo>
                        <a:lnTo>
                          <a:pt x="39" y="22"/>
                        </a:lnTo>
                        <a:lnTo>
                          <a:pt x="31" y="15"/>
                        </a:lnTo>
                        <a:lnTo>
                          <a:pt x="21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10" y="9"/>
                        </a:lnTo>
                        <a:lnTo>
                          <a:pt x="17" y="17"/>
                        </a:lnTo>
                        <a:lnTo>
                          <a:pt x="25" y="25"/>
                        </a:lnTo>
                        <a:lnTo>
                          <a:pt x="33" y="33"/>
                        </a:lnTo>
                        <a:lnTo>
                          <a:pt x="40" y="40"/>
                        </a:lnTo>
                        <a:lnTo>
                          <a:pt x="46" y="45"/>
                        </a:lnTo>
                        <a:lnTo>
                          <a:pt x="50" y="4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6" name="Freeform 50"/>
                  <p:cNvSpPr/>
                  <p:nvPr/>
                </p:nvSpPr>
                <p:spPr>
                  <a:xfrm>
                    <a:off x="637" y="55"/>
                    <a:ext cx="20" cy="18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pathLst>
                      <a:path w="40" h="35">
                        <a:moveTo>
                          <a:pt x="39" y="35"/>
                        </a:moveTo>
                        <a:lnTo>
                          <a:pt x="40" y="33"/>
                        </a:lnTo>
                        <a:lnTo>
                          <a:pt x="40" y="30"/>
                        </a:lnTo>
                        <a:lnTo>
                          <a:pt x="37" y="24"/>
                        </a:lnTo>
                        <a:lnTo>
                          <a:pt x="33" y="18"/>
                        </a:lnTo>
                        <a:lnTo>
                          <a:pt x="26" y="12"/>
                        </a:lnTo>
                        <a:lnTo>
                          <a:pt x="19" y="6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10" y="10"/>
                        </a:lnTo>
                        <a:lnTo>
                          <a:pt x="16" y="16"/>
                        </a:lnTo>
                        <a:lnTo>
                          <a:pt x="22" y="23"/>
                        </a:lnTo>
                        <a:lnTo>
                          <a:pt x="27" y="28"/>
                        </a:lnTo>
                        <a:lnTo>
                          <a:pt x="32" y="33"/>
                        </a:lnTo>
                        <a:lnTo>
                          <a:pt x="37" y="35"/>
                        </a:lnTo>
                        <a:lnTo>
                          <a:pt x="39" y="3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7" name="Freeform 51"/>
                  <p:cNvSpPr/>
                  <p:nvPr/>
                </p:nvSpPr>
                <p:spPr>
                  <a:xfrm>
                    <a:off x="569" y="61"/>
                    <a:ext cx="23" cy="24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45" h="50">
                        <a:moveTo>
                          <a:pt x="44" y="50"/>
                        </a:moveTo>
                        <a:lnTo>
                          <a:pt x="45" y="47"/>
                        </a:lnTo>
                        <a:lnTo>
                          <a:pt x="43" y="40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3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6" y="38"/>
                        </a:lnTo>
                        <a:lnTo>
                          <a:pt x="33" y="45"/>
                        </a:lnTo>
                        <a:lnTo>
                          <a:pt x="39" y="5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8" name="Freeform 52"/>
                  <p:cNvSpPr/>
                  <p:nvPr/>
                </p:nvSpPr>
                <p:spPr>
                  <a:xfrm>
                    <a:off x="537" y="73"/>
                    <a:ext cx="17" cy="2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34" h="42">
                        <a:moveTo>
                          <a:pt x="32" y="42"/>
                        </a:moveTo>
                        <a:lnTo>
                          <a:pt x="34" y="39"/>
                        </a:lnTo>
                        <a:lnTo>
                          <a:pt x="33" y="34"/>
                        </a:lnTo>
                        <a:lnTo>
                          <a:pt x="29" y="27"/>
                        </a:lnTo>
                        <a:lnTo>
                          <a:pt x="24" y="19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6" y="9"/>
                        </a:lnTo>
                        <a:lnTo>
                          <a:pt x="14" y="23"/>
                        </a:lnTo>
                        <a:lnTo>
                          <a:pt x="24" y="36"/>
                        </a:lnTo>
                        <a:lnTo>
                          <a:pt x="32" y="4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39" name="Freeform 53"/>
                  <p:cNvSpPr/>
                  <p:nvPr/>
                </p:nvSpPr>
                <p:spPr>
                  <a:xfrm>
                    <a:off x="647" y="53"/>
                    <a:ext cx="22" cy="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45" h="7">
                        <a:moveTo>
                          <a:pt x="0" y="6"/>
                        </a:moveTo>
                        <a:lnTo>
                          <a:pt x="4" y="6"/>
                        </a:lnTo>
                        <a:lnTo>
                          <a:pt x="10" y="5"/>
                        </a:lnTo>
                        <a:lnTo>
                          <a:pt x="16" y="4"/>
                        </a:lnTo>
                        <a:lnTo>
                          <a:pt x="24" y="2"/>
                        </a:lnTo>
                        <a:lnTo>
                          <a:pt x="33" y="1"/>
                        </a:lnTo>
                        <a:lnTo>
                          <a:pt x="39" y="0"/>
                        </a:lnTo>
                        <a:lnTo>
                          <a:pt x="44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39" y="7"/>
                        </a:lnTo>
                        <a:lnTo>
                          <a:pt x="34" y="7"/>
                        </a:lnTo>
                        <a:lnTo>
                          <a:pt x="27" y="7"/>
                        </a:lnTo>
                        <a:lnTo>
                          <a:pt x="19" y="7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0" name="Freeform 54"/>
                  <p:cNvSpPr/>
                  <p:nvPr/>
                </p:nvSpPr>
                <p:spPr>
                  <a:xfrm>
                    <a:off x="621" y="28"/>
                    <a:ext cx="30" cy="2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60" h="55">
                        <a:moveTo>
                          <a:pt x="0" y="55"/>
                        </a:moveTo>
                        <a:lnTo>
                          <a:pt x="7" y="51"/>
                        </a:lnTo>
                        <a:lnTo>
                          <a:pt x="17" y="44"/>
                        </a:lnTo>
                        <a:lnTo>
                          <a:pt x="28" y="36"/>
                        </a:lnTo>
                        <a:lnTo>
                          <a:pt x="40" y="27"/>
                        </a:lnTo>
                        <a:lnTo>
                          <a:pt x="49" y="19"/>
                        </a:lnTo>
                        <a:lnTo>
                          <a:pt x="57" y="11"/>
                        </a:lnTo>
                        <a:lnTo>
                          <a:pt x="60" y="4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48" y="5"/>
                        </a:lnTo>
                        <a:lnTo>
                          <a:pt x="40" y="12"/>
                        </a:lnTo>
                        <a:lnTo>
                          <a:pt x="32" y="22"/>
                        </a:lnTo>
                        <a:lnTo>
                          <a:pt x="22" y="32"/>
                        </a:lnTo>
                        <a:lnTo>
                          <a:pt x="14" y="42"/>
                        </a:lnTo>
                        <a:lnTo>
                          <a:pt x="6" y="5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1" name="Freeform 55"/>
                  <p:cNvSpPr/>
                  <p:nvPr/>
                </p:nvSpPr>
                <p:spPr>
                  <a:xfrm>
                    <a:off x="610" y="28"/>
                    <a:ext cx="27" cy="2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54" h="57">
                        <a:moveTo>
                          <a:pt x="0" y="57"/>
                        </a:moveTo>
                        <a:lnTo>
                          <a:pt x="7" y="52"/>
                        </a:lnTo>
                        <a:lnTo>
                          <a:pt x="16" y="44"/>
                        </a:lnTo>
                        <a:lnTo>
                          <a:pt x="25" y="36"/>
                        </a:lnTo>
                        <a:lnTo>
                          <a:pt x="35" y="26"/>
                        </a:lnTo>
                        <a:lnTo>
                          <a:pt x="45" y="17"/>
                        </a:lnTo>
                        <a:lnTo>
                          <a:pt x="51" y="9"/>
                        </a:lnTo>
                        <a:lnTo>
                          <a:pt x="54" y="3"/>
                        </a:lnTo>
                        <a:lnTo>
                          <a:pt x="53" y="0"/>
                        </a:lnTo>
                        <a:lnTo>
                          <a:pt x="47" y="3"/>
                        </a:lnTo>
                        <a:lnTo>
                          <a:pt x="40" y="9"/>
                        </a:lnTo>
                        <a:lnTo>
                          <a:pt x="33" y="17"/>
                        </a:lnTo>
                        <a:lnTo>
                          <a:pt x="25" y="27"/>
                        </a:lnTo>
                        <a:lnTo>
                          <a:pt x="17" y="36"/>
                        </a:lnTo>
                        <a:lnTo>
                          <a:pt x="10" y="47"/>
                        </a:lnTo>
                        <a:lnTo>
                          <a:pt x="4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2" name="Freeform 56"/>
                  <p:cNvSpPr/>
                  <p:nvPr/>
                </p:nvSpPr>
                <p:spPr>
                  <a:xfrm>
                    <a:off x="597" y="28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47" h="60">
                        <a:moveTo>
                          <a:pt x="0" y="60"/>
                        </a:moveTo>
                        <a:lnTo>
                          <a:pt x="7" y="55"/>
                        </a:lnTo>
                        <a:lnTo>
                          <a:pt x="16" y="46"/>
                        </a:lnTo>
                        <a:lnTo>
                          <a:pt x="26" y="36"/>
                        </a:lnTo>
                        <a:lnTo>
                          <a:pt x="34" y="27"/>
                        </a:lnTo>
                        <a:lnTo>
                          <a:pt x="41" y="16"/>
                        </a:lnTo>
                        <a:lnTo>
                          <a:pt x="46" y="8"/>
                        </a:lnTo>
                        <a:lnTo>
                          <a:pt x="47" y="3"/>
                        </a:lnTo>
                        <a:lnTo>
                          <a:pt x="46" y="0"/>
                        </a:lnTo>
                        <a:lnTo>
                          <a:pt x="42" y="3"/>
                        </a:lnTo>
                        <a:lnTo>
                          <a:pt x="36" y="8"/>
                        </a:lnTo>
                        <a:lnTo>
                          <a:pt x="30" y="16"/>
                        </a:lnTo>
                        <a:lnTo>
                          <a:pt x="23" y="27"/>
                        </a:lnTo>
                        <a:lnTo>
                          <a:pt x="18" y="38"/>
                        </a:lnTo>
                        <a:lnTo>
                          <a:pt x="11" y="48"/>
                        </a:lnTo>
                        <a:lnTo>
                          <a:pt x="5" y="56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3" name="Freeform 57"/>
                  <p:cNvSpPr/>
                  <p:nvPr/>
                </p:nvSpPr>
                <p:spPr>
                  <a:xfrm>
                    <a:off x="584" y="33"/>
                    <a:ext cx="18" cy="2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36" h="55">
                        <a:moveTo>
                          <a:pt x="0" y="55"/>
                        </a:moveTo>
                        <a:lnTo>
                          <a:pt x="6" y="50"/>
                        </a:lnTo>
                        <a:lnTo>
                          <a:pt x="13" y="42"/>
                        </a:lnTo>
                        <a:lnTo>
                          <a:pt x="19" y="33"/>
                        </a:lnTo>
                        <a:lnTo>
                          <a:pt x="26" y="24"/>
                        </a:lnTo>
                        <a:lnTo>
                          <a:pt x="32" y="15"/>
                        </a:lnTo>
                        <a:lnTo>
                          <a:pt x="36" y="7"/>
                        </a:lnTo>
                        <a:lnTo>
                          <a:pt x="36" y="2"/>
                        </a:lnTo>
                        <a:lnTo>
                          <a:pt x="32" y="0"/>
                        </a:lnTo>
                        <a:lnTo>
                          <a:pt x="22" y="8"/>
                        </a:lnTo>
                        <a:lnTo>
                          <a:pt x="15" y="24"/>
                        </a:lnTo>
                        <a:lnTo>
                          <a:pt x="7" y="42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4" name="Freeform 58"/>
                  <p:cNvSpPr/>
                  <p:nvPr/>
                </p:nvSpPr>
                <p:spPr>
                  <a:xfrm>
                    <a:off x="571" y="36"/>
                    <a:ext cx="16" cy="2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33" h="53">
                        <a:moveTo>
                          <a:pt x="0" y="53"/>
                        </a:moveTo>
                        <a:lnTo>
                          <a:pt x="5" y="48"/>
                        </a:lnTo>
                        <a:lnTo>
                          <a:pt x="11" y="40"/>
                        </a:lnTo>
                        <a:lnTo>
                          <a:pt x="16" y="31"/>
                        </a:lnTo>
                        <a:lnTo>
                          <a:pt x="23" y="20"/>
                        </a:lnTo>
                        <a:lnTo>
                          <a:pt x="28" y="12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19" y="9"/>
                        </a:lnTo>
                        <a:lnTo>
                          <a:pt x="11" y="25"/>
                        </a:lnTo>
                        <a:lnTo>
                          <a:pt x="5" y="42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5" name="Freeform 59"/>
                  <p:cNvSpPr/>
                  <p:nvPr/>
                </p:nvSpPr>
                <p:spPr>
                  <a:xfrm>
                    <a:off x="557" y="43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16" h="47">
                        <a:moveTo>
                          <a:pt x="0" y="47"/>
                        </a:moveTo>
                        <a:lnTo>
                          <a:pt x="8" y="34"/>
                        </a:lnTo>
                        <a:lnTo>
                          <a:pt x="14" y="18"/>
                        </a:lnTo>
                        <a:lnTo>
                          <a:pt x="16" y="5"/>
                        </a:lnTo>
                        <a:lnTo>
                          <a:pt x="10" y="0"/>
                        </a:lnTo>
                        <a:lnTo>
                          <a:pt x="3" y="7"/>
                        </a:lnTo>
                        <a:lnTo>
                          <a:pt x="2" y="20"/>
                        </a:lnTo>
                        <a:lnTo>
                          <a:pt x="2" y="35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6" name="Freeform 60"/>
                  <p:cNvSpPr/>
                  <p:nvPr/>
                </p:nvSpPr>
                <p:spPr>
                  <a:xfrm>
                    <a:off x="546" y="50"/>
                    <a:ext cx="4" cy="2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pathLst>
                      <a:path w="9" h="41">
                        <a:moveTo>
                          <a:pt x="2" y="41"/>
                        </a:moveTo>
                        <a:lnTo>
                          <a:pt x="6" y="30"/>
                        </a:lnTo>
                        <a:lnTo>
                          <a:pt x="9" y="16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1" y="16"/>
                        </a:lnTo>
                        <a:lnTo>
                          <a:pt x="2" y="29"/>
                        </a:lnTo>
                        <a:lnTo>
                          <a:pt x="2" y="4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7" name="Freeform 61"/>
                  <p:cNvSpPr/>
                  <p:nvPr/>
                </p:nvSpPr>
                <p:spPr>
                  <a:xfrm>
                    <a:off x="534" y="54"/>
                    <a:ext cx="6" cy="1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pathLst>
                      <a:path w="11" h="39">
                        <a:moveTo>
                          <a:pt x="8" y="39"/>
                        </a:moveTo>
                        <a:lnTo>
                          <a:pt x="10" y="30"/>
                        </a:lnTo>
                        <a:lnTo>
                          <a:pt x="11" y="18"/>
                        </a:lnTo>
                        <a:lnTo>
                          <a:pt x="9" y="5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2" y="14"/>
                        </a:lnTo>
                        <a:lnTo>
                          <a:pt x="5" y="27"/>
                        </a:lnTo>
                        <a:lnTo>
                          <a:pt x="8" y="39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8" name="Freeform 62"/>
                  <p:cNvSpPr/>
                  <p:nvPr/>
                </p:nvSpPr>
                <p:spPr>
                  <a:xfrm>
                    <a:off x="525" y="61"/>
                    <a:ext cx="5" cy="1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pathLst>
                      <a:path w="12" h="38">
                        <a:moveTo>
                          <a:pt x="1" y="38"/>
                        </a:moveTo>
                        <a:lnTo>
                          <a:pt x="7" y="32"/>
                        </a:lnTo>
                        <a:lnTo>
                          <a:pt x="12" y="21"/>
                        </a:lnTo>
                        <a:lnTo>
                          <a:pt x="12" y="8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1" y="28"/>
                        </a:lnTo>
                        <a:lnTo>
                          <a:pt x="1" y="3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49" name="Freeform 63"/>
                  <p:cNvSpPr/>
                  <p:nvPr/>
                </p:nvSpPr>
                <p:spPr>
                  <a:xfrm>
                    <a:off x="518" y="63"/>
                    <a:ext cx="5" cy="2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pathLst>
                      <a:path w="11" h="42">
                        <a:moveTo>
                          <a:pt x="4" y="42"/>
                        </a:moveTo>
                        <a:lnTo>
                          <a:pt x="7" y="33"/>
                        </a:lnTo>
                        <a:lnTo>
                          <a:pt x="11" y="20"/>
                        </a:lnTo>
                        <a:lnTo>
                          <a:pt x="11" y="8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16"/>
                        </a:lnTo>
                        <a:lnTo>
                          <a:pt x="1" y="32"/>
                        </a:lnTo>
                        <a:lnTo>
                          <a:pt x="4" y="4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0" name="Freeform 64"/>
                  <p:cNvSpPr/>
                  <p:nvPr/>
                </p:nvSpPr>
                <p:spPr>
                  <a:xfrm>
                    <a:off x="633" y="3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62" h="45">
                        <a:moveTo>
                          <a:pt x="60" y="0"/>
                        </a:moveTo>
                        <a:lnTo>
                          <a:pt x="56" y="1"/>
                        </a:lnTo>
                        <a:lnTo>
                          <a:pt x="51" y="5"/>
                        </a:lnTo>
                        <a:lnTo>
                          <a:pt x="43" y="12"/>
                        </a:lnTo>
                        <a:lnTo>
                          <a:pt x="35" y="20"/>
                        </a:lnTo>
                        <a:lnTo>
                          <a:pt x="26" y="29"/>
                        </a:lnTo>
                        <a:lnTo>
                          <a:pt x="17" y="35"/>
                        </a:lnTo>
                        <a:lnTo>
                          <a:pt x="8" y="41"/>
                        </a:lnTo>
                        <a:lnTo>
                          <a:pt x="0" y="45"/>
                        </a:lnTo>
                        <a:lnTo>
                          <a:pt x="10" y="41"/>
                        </a:lnTo>
                        <a:lnTo>
                          <a:pt x="22" y="35"/>
                        </a:lnTo>
                        <a:lnTo>
                          <a:pt x="33" y="30"/>
                        </a:lnTo>
                        <a:lnTo>
                          <a:pt x="43" y="22"/>
                        </a:lnTo>
                        <a:lnTo>
                          <a:pt x="53" y="15"/>
                        </a:lnTo>
                        <a:lnTo>
                          <a:pt x="60" y="8"/>
                        </a:lnTo>
                        <a:lnTo>
                          <a:pt x="62" y="3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1" name="Freeform 65"/>
                  <p:cNvSpPr/>
                  <p:nvPr/>
                </p:nvSpPr>
                <p:spPr>
                  <a:xfrm>
                    <a:off x="647" y="42"/>
                    <a:ext cx="23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46" h="29">
                        <a:moveTo>
                          <a:pt x="0" y="29"/>
                        </a:moveTo>
                        <a:lnTo>
                          <a:pt x="6" y="25"/>
                        </a:lnTo>
                        <a:lnTo>
                          <a:pt x="14" y="22"/>
                        </a:lnTo>
                        <a:lnTo>
                          <a:pt x="22" y="17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5"/>
                        </a:lnTo>
                        <a:lnTo>
                          <a:pt x="46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7" y="2"/>
                        </a:lnTo>
                        <a:lnTo>
                          <a:pt x="31" y="7"/>
                        </a:lnTo>
                        <a:lnTo>
                          <a:pt x="23" y="12"/>
                        </a:lnTo>
                        <a:lnTo>
                          <a:pt x="16" y="17"/>
                        </a:lnTo>
                        <a:lnTo>
                          <a:pt x="10" y="22"/>
                        </a:lnTo>
                        <a:lnTo>
                          <a:pt x="4" y="2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2" name="Freeform 66"/>
                  <p:cNvSpPr/>
                  <p:nvPr/>
                </p:nvSpPr>
                <p:spPr>
                  <a:xfrm>
                    <a:off x="462" y="126"/>
                    <a:ext cx="127" cy="3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254" h="60">
                        <a:moveTo>
                          <a:pt x="1" y="11"/>
                        </a:move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18" y="14"/>
                        </a:lnTo>
                        <a:lnTo>
                          <a:pt x="34" y="25"/>
                        </a:lnTo>
                        <a:lnTo>
                          <a:pt x="51" y="34"/>
                        </a:lnTo>
                        <a:lnTo>
                          <a:pt x="69" y="41"/>
                        </a:lnTo>
                        <a:lnTo>
                          <a:pt x="86" y="47"/>
                        </a:lnTo>
                        <a:lnTo>
                          <a:pt x="103" y="50"/>
                        </a:lnTo>
                        <a:lnTo>
                          <a:pt x="121" y="51"/>
                        </a:lnTo>
                        <a:lnTo>
                          <a:pt x="138" y="52"/>
                        </a:lnTo>
                        <a:lnTo>
                          <a:pt x="154" y="52"/>
                        </a:lnTo>
                        <a:lnTo>
                          <a:pt x="171" y="51"/>
                        </a:lnTo>
                        <a:lnTo>
                          <a:pt x="187" y="49"/>
                        </a:lnTo>
                        <a:lnTo>
                          <a:pt x="202" y="47"/>
                        </a:lnTo>
                        <a:lnTo>
                          <a:pt x="216" y="44"/>
                        </a:lnTo>
                        <a:lnTo>
                          <a:pt x="230" y="42"/>
                        </a:lnTo>
                        <a:lnTo>
                          <a:pt x="243" y="39"/>
                        </a:lnTo>
                        <a:lnTo>
                          <a:pt x="254" y="36"/>
                        </a:lnTo>
                        <a:lnTo>
                          <a:pt x="246" y="42"/>
                        </a:lnTo>
                        <a:lnTo>
                          <a:pt x="236" y="47"/>
                        </a:lnTo>
                        <a:lnTo>
                          <a:pt x="222" y="51"/>
                        </a:lnTo>
                        <a:lnTo>
                          <a:pt x="207" y="55"/>
                        </a:lnTo>
                        <a:lnTo>
                          <a:pt x="190" y="58"/>
                        </a:lnTo>
                        <a:lnTo>
                          <a:pt x="171" y="59"/>
                        </a:lnTo>
                        <a:lnTo>
                          <a:pt x="152" y="60"/>
                        </a:lnTo>
                        <a:lnTo>
                          <a:pt x="132" y="59"/>
                        </a:lnTo>
                        <a:lnTo>
                          <a:pt x="112" y="58"/>
                        </a:lnTo>
                        <a:lnTo>
                          <a:pt x="93" y="56"/>
                        </a:lnTo>
                        <a:lnTo>
                          <a:pt x="73" y="52"/>
                        </a:lnTo>
                        <a:lnTo>
                          <a:pt x="55" y="47"/>
                        </a:lnTo>
                        <a:lnTo>
                          <a:pt x="39" y="40"/>
                        </a:lnTo>
                        <a:lnTo>
                          <a:pt x="24" y="32"/>
                        </a:lnTo>
                        <a:lnTo>
                          <a:pt x="11" y="2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3" name="Freeform 67"/>
                  <p:cNvSpPr/>
                  <p:nvPr/>
                </p:nvSpPr>
                <p:spPr>
                  <a:xfrm>
                    <a:off x="569" y="125"/>
                    <a:ext cx="15" cy="2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pathLst>
                      <a:path w="31" h="52">
                        <a:moveTo>
                          <a:pt x="0" y="52"/>
                        </a:moveTo>
                        <a:lnTo>
                          <a:pt x="6" y="47"/>
                        </a:lnTo>
                        <a:lnTo>
                          <a:pt x="12" y="40"/>
                        </a:lnTo>
                        <a:lnTo>
                          <a:pt x="18" y="32"/>
                        </a:lnTo>
                        <a:lnTo>
                          <a:pt x="24" y="23"/>
                        </a:lnTo>
                        <a:lnTo>
                          <a:pt x="27" y="15"/>
                        </a:lnTo>
                        <a:lnTo>
                          <a:pt x="30" y="8"/>
                        </a:lnTo>
                        <a:lnTo>
                          <a:pt x="31" y="2"/>
                        </a:lnTo>
                        <a:lnTo>
                          <a:pt x="30" y="0"/>
                        </a:lnTo>
                        <a:lnTo>
                          <a:pt x="24" y="5"/>
                        </a:lnTo>
                        <a:lnTo>
                          <a:pt x="18" y="18"/>
                        </a:lnTo>
                        <a:lnTo>
                          <a:pt x="10" y="3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4" name="Freeform 68"/>
                  <p:cNvSpPr/>
                  <p:nvPr/>
                </p:nvSpPr>
                <p:spPr>
                  <a:xfrm>
                    <a:off x="557" y="121"/>
                    <a:ext cx="23" cy="3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46" h="64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5" y="9"/>
                        </a:lnTo>
                        <a:lnTo>
                          <a:pt x="40" y="19"/>
                        </a:lnTo>
                        <a:lnTo>
                          <a:pt x="34" y="29"/>
                        </a:lnTo>
                        <a:lnTo>
                          <a:pt x="27" y="40"/>
                        </a:lnTo>
                        <a:lnTo>
                          <a:pt x="19" y="50"/>
                        </a:lnTo>
                        <a:lnTo>
                          <a:pt x="9" y="58"/>
                        </a:lnTo>
                        <a:lnTo>
                          <a:pt x="0" y="64"/>
                        </a:lnTo>
                        <a:lnTo>
                          <a:pt x="5" y="57"/>
                        </a:lnTo>
                        <a:lnTo>
                          <a:pt x="11" y="47"/>
                        </a:lnTo>
                        <a:lnTo>
                          <a:pt x="18" y="37"/>
                        </a:lnTo>
                        <a:lnTo>
                          <a:pt x="25" y="25"/>
                        </a:lnTo>
                        <a:lnTo>
                          <a:pt x="32" y="15"/>
                        </a:lnTo>
                        <a:lnTo>
                          <a:pt x="38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5" name="Freeform 69"/>
                  <p:cNvSpPr/>
                  <p:nvPr/>
                </p:nvSpPr>
                <p:spPr>
                  <a:xfrm>
                    <a:off x="534" y="118"/>
                    <a:ext cx="30" cy="3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9" h="74">
                        <a:moveTo>
                          <a:pt x="58" y="0"/>
                        </a:moveTo>
                        <a:lnTo>
                          <a:pt x="59" y="4"/>
                        </a:lnTo>
                        <a:lnTo>
                          <a:pt x="56" y="12"/>
                        </a:lnTo>
                        <a:lnTo>
                          <a:pt x="50" y="22"/>
                        </a:lnTo>
                        <a:lnTo>
                          <a:pt x="41" y="35"/>
                        </a:lnTo>
                        <a:lnTo>
                          <a:pt x="32" y="48"/>
                        </a:lnTo>
                        <a:lnTo>
                          <a:pt x="20" y="59"/>
                        </a:lnTo>
                        <a:lnTo>
                          <a:pt x="10" y="68"/>
                        </a:lnTo>
                        <a:lnTo>
                          <a:pt x="0" y="74"/>
                        </a:lnTo>
                        <a:lnTo>
                          <a:pt x="4" y="68"/>
                        </a:lnTo>
                        <a:lnTo>
                          <a:pt x="11" y="58"/>
                        </a:lnTo>
                        <a:lnTo>
                          <a:pt x="19" y="46"/>
                        </a:lnTo>
                        <a:lnTo>
                          <a:pt x="30" y="33"/>
                        </a:lnTo>
                        <a:lnTo>
                          <a:pt x="39" y="20"/>
                        </a:lnTo>
                        <a:lnTo>
                          <a:pt x="47" y="8"/>
                        </a:lnTo>
                        <a:lnTo>
                          <a:pt x="54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6" name="Freeform 70"/>
                  <p:cNvSpPr/>
                  <p:nvPr/>
                </p:nvSpPr>
                <p:spPr>
                  <a:xfrm>
                    <a:off x="511" y="114"/>
                    <a:ext cx="27" cy="4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54" h="81">
                        <a:moveTo>
                          <a:pt x="52" y="0"/>
                        </a:moveTo>
                        <a:lnTo>
                          <a:pt x="54" y="5"/>
                        </a:lnTo>
                        <a:lnTo>
                          <a:pt x="51" y="14"/>
                        </a:lnTo>
                        <a:lnTo>
                          <a:pt x="46" y="25"/>
                        </a:lnTo>
                        <a:lnTo>
                          <a:pt x="38" y="39"/>
                        </a:lnTo>
                        <a:lnTo>
                          <a:pt x="28" y="53"/>
                        </a:lnTo>
                        <a:lnTo>
                          <a:pt x="19" y="66"/>
                        </a:lnTo>
                        <a:lnTo>
                          <a:pt x="9" y="75"/>
                        </a:lnTo>
                        <a:lnTo>
                          <a:pt x="0" y="81"/>
                        </a:lnTo>
                        <a:lnTo>
                          <a:pt x="3" y="75"/>
                        </a:lnTo>
                        <a:lnTo>
                          <a:pt x="9" y="64"/>
                        </a:lnTo>
                        <a:lnTo>
                          <a:pt x="17" y="51"/>
                        </a:lnTo>
                        <a:lnTo>
                          <a:pt x="25" y="36"/>
                        </a:lnTo>
                        <a:lnTo>
                          <a:pt x="34" y="22"/>
                        </a:lnTo>
                        <a:lnTo>
                          <a:pt x="42" y="10"/>
                        </a:lnTo>
                        <a:lnTo>
                          <a:pt x="48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7" name="Freeform 71"/>
                  <p:cNvSpPr/>
                  <p:nvPr/>
                </p:nvSpPr>
                <p:spPr>
                  <a:xfrm>
                    <a:off x="502" y="114"/>
                    <a:ext cx="23" cy="3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6" h="73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4" y="12"/>
                        </a:lnTo>
                        <a:lnTo>
                          <a:pt x="38" y="22"/>
                        </a:lnTo>
                        <a:lnTo>
                          <a:pt x="32" y="35"/>
                        </a:lnTo>
                        <a:lnTo>
                          <a:pt x="24" y="49"/>
                        </a:lnTo>
                        <a:lnTo>
                          <a:pt x="15" y="60"/>
                        </a:lnTo>
                        <a:lnTo>
                          <a:pt x="7" y="68"/>
                        </a:lnTo>
                        <a:lnTo>
                          <a:pt x="0" y="73"/>
                        </a:lnTo>
                        <a:lnTo>
                          <a:pt x="4" y="66"/>
                        </a:lnTo>
                        <a:lnTo>
                          <a:pt x="9" y="55"/>
                        </a:lnTo>
                        <a:lnTo>
                          <a:pt x="15" y="43"/>
                        </a:lnTo>
                        <a:lnTo>
                          <a:pt x="22" y="29"/>
                        </a:lnTo>
                        <a:lnTo>
                          <a:pt x="29" y="17"/>
                        </a:lnTo>
                        <a:lnTo>
                          <a:pt x="36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8" name="Freeform 72"/>
                  <p:cNvSpPr/>
                  <p:nvPr/>
                </p:nvSpPr>
                <p:spPr>
                  <a:xfrm>
                    <a:off x="483" y="115"/>
                    <a:ext cx="20" cy="3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39" h="61">
                        <a:moveTo>
                          <a:pt x="38" y="0"/>
                        </a:moveTo>
                        <a:lnTo>
                          <a:pt x="39" y="3"/>
                        </a:lnTo>
                        <a:lnTo>
                          <a:pt x="38" y="10"/>
                        </a:lnTo>
                        <a:lnTo>
                          <a:pt x="36" y="19"/>
                        </a:lnTo>
                        <a:lnTo>
                          <a:pt x="31" y="28"/>
                        </a:lnTo>
                        <a:lnTo>
                          <a:pt x="26" y="39"/>
                        </a:lnTo>
                        <a:lnTo>
                          <a:pt x="18" y="48"/>
                        </a:lnTo>
                        <a:lnTo>
                          <a:pt x="9" y="56"/>
                        </a:lnTo>
                        <a:lnTo>
                          <a:pt x="0" y="61"/>
                        </a:lnTo>
                        <a:lnTo>
                          <a:pt x="5" y="55"/>
                        </a:lnTo>
                        <a:lnTo>
                          <a:pt x="9" y="46"/>
                        </a:lnTo>
                        <a:lnTo>
                          <a:pt x="15" y="35"/>
                        </a:lnTo>
                        <a:lnTo>
                          <a:pt x="21" y="25"/>
                        </a:lnTo>
                        <a:lnTo>
                          <a:pt x="26" y="15"/>
                        </a:lnTo>
                        <a:lnTo>
                          <a:pt x="31" y="6"/>
                        </a:lnTo>
                        <a:lnTo>
                          <a:pt x="35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59" name="Freeform 73"/>
                  <p:cNvSpPr/>
                  <p:nvPr/>
                </p:nvSpPr>
                <p:spPr>
                  <a:xfrm>
                    <a:off x="467" y="112"/>
                    <a:ext cx="5" cy="1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0" h="35">
                        <a:moveTo>
                          <a:pt x="6" y="0"/>
                        </a:moveTo>
                        <a:lnTo>
                          <a:pt x="9" y="5"/>
                        </a:lnTo>
                        <a:lnTo>
                          <a:pt x="10" y="17"/>
                        </a:lnTo>
                        <a:lnTo>
                          <a:pt x="7" y="28"/>
                        </a:lnTo>
                        <a:lnTo>
                          <a:pt x="0" y="35"/>
                        </a:lnTo>
                        <a:lnTo>
                          <a:pt x="3" y="25"/>
                        </a:lnTo>
                        <a:lnTo>
                          <a:pt x="3" y="1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0" name="Freeform 74"/>
                  <p:cNvSpPr/>
                  <p:nvPr/>
                </p:nvSpPr>
                <p:spPr>
                  <a:xfrm>
                    <a:off x="544" y="120"/>
                    <a:ext cx="27" cy="3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3" h="68">
                        <a:moveTo>
                          <a:pt x="52" y="0"/>
                        </a:moveTo>
                        <a:lnTo>
                          <a:pt x="53" y="3"/>
                        </a:lnTo>
                        <a:lnTo>
                          <a:pt x="51" y="11"/>
                        </a:lnTo>
                        <a:lnTo>
                          <a:pt x="46" y="21"/>
                        </a:lnTo>
                        <a:lnTo>
                          <a:pt x="39" y="32"/>
                        </a:lnTo>
                        <a:lnTo>
                          <a:pt x="30" y="43"/>
                        </a:lnTo>
                        <a:lnTo>
                          <a:pt x="21" y="54"/>
                        </a:lnTo>
                        <a:lnTo>
                          <a:pt x="11" y="62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1" y="53"/>
                        </a:lnTo>
                        <a:lnTo>
                          <a:pt x="18" y="41"/>
                        </a:lnTo>
                        <a:lnTo>
                          <a:pt x="27" y="30"/>
                        </a:lnTo>
                        <a:lnTo>
                          <a:pt x="35" y="18"/>
                        </a:lnTo>
                        <a:lnTo>
                          <a:pt x="42" y="8"/>
                        </a:lnTo>
                        <a:lnTo>
                          <a:pt x="48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1" name="Freeform 75"/>
                  <p:cNvSpPr/>
                  <p:nvPr/>
                </p:nvSpPr>
                <p:spPr>
                  <a:xfrm>
                    <a:off x="523" y="116"/>
                    <a:ext cx="26" cy="39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2" h="78">
                        <a:moveTo>
                          <a:pt x="50" y="0"/>
                        </a:moveTo>
                        <a:lnTo>
                          <a:pt x="52" y="4"/>
                        </a:lnTo>
                        <a:lnTo>
                          <a:pt x="49" y="14"/>
                        </a:lnTo>
                        <a:lnTo>
                          <a:pt x="45" y="25"/>
                        </a:lnTo>
                        <a:lnTo>
                          <a:pt x="38" y="39"/>
                        </a:lnTo>
                        <a:lnTo>
                          <a:pt x="28" y="52"/>
                        </a:lnTo>
                        <a:lnTo>
                          <a:pt x="18" y="64"/>
                        </a:lnTo>
                        <a:lnTo>
                          <a:pt x="9" y="74"/>
                        </a:lnTo>
                        <a:lnTo>
                          <a:pt x="0" y="78"/>
                        </a:lnTo>
                        <a:lnTo>
                          <a:pt x="3" y="72"/>
                        </a:lnTo>
                        <a:lnTo>
                          <a:pt x="9" y="62"/>
                        </a:lnTo>
                        <a:lnTo>
                          <a:pt x="16" y="48"/>
                        </a:lnTo>
                        <a:lnTo>
                          <a:pt x="25" y="34"/>
                        </a:lnTo>
                        <a:lnTo>
                          <a:pt x="33" y="20"/>
                        </a:lnTo>
                        <a:lnTo>
                          <a:pt x="41" y="9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2" name="Freeform 76"/>
                  <p:cNvSpPr/>
                  <p:nvPr/>
                </p:nvSpPr>
                <p:spPr>
                  <a:xfrm>
                    <a:off x="492" y="113"/>
                    <a:ext cx="19" cy="3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38" h="75">
                        <a:moveTo>
                          <a:pt x="37" y="0"/>
                        </a:moveTo>
                        <a:lnTo>
                          <a:pt x="38" y="3"/>
                        </a:lnTo>
                        <a:lnTo>
                          <a:pt x="37" y="11"/>
                        </a:lnTo>
                        <a:lnTo>
                          <a:pt x="34" y="23"/>
                        </a:lnTo>
                        <a:lnTo>
                          <a:pt x="30" y="35"/>
                        </a:lnTo>
                        <a:lnTo>
                          <a:pt x="24" y="47"/>
                        </a:lnTo>
                        <a:lnTo>
                          <a:pt x="17" y="59"/>
                        </a:lnTo>
                        <a:lnTo>
                          <a:pt x="9" y="69"/>
                        </a:lnTo>
                        <a:lnTo>
                          <a:pt x="0" y="75"/>
                        </a:lnTo>
                        <a:lnTo>
                          <a:pt x="3" y="68"/>
                        </a:lnTo>
                        <a:lnTo>
                          <a:pt x="8" y="56"/>
                        </a:lnTo>
                        <a:lnTo>
                          <a:pt x="12" y="44"/>
                        </a:lnTo>
                        <a:lnTo>
                          <a:pt x="18" y="31"/>
                        </a:lnTo>
                        <a:lnTo>
                          <a:pt x="24" y="18"/>
                        </a:lnTo>
                        <a:lnTo>
                          <a:pt x="28" y="8"/>
                        </a:lnTo>
                        <a:lnTo>
                          <a:pt x="33" y="1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3" name="Freeform 77"/>
                  <p:cNvSpPr/>
                  <p:nvPr/>
                </p:nvSpPr>
                <p:spPr>
                  <a:xfrm>
                    <a:off x="476" y="114"/>
                    <a:ext cx="20" cy="2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41" h="56">
                        <a:moveTo>
                          <a:pt x="40" y="0"/>
                        </a:moveTo>
                        <a:lnTo>
                          <a:pt x="41" y="4"/>
                        </a:lnTo>
                        <a:lnTo>
                          <a:pt x="37" y="11"/>
                        </a:lnTo>
                        <a:lnTo>
                          <a:pt x="33" y="20"/>
                        </a:lnTo>
                        <a:lnTo>
                          <a:pt x="27" y="29"/>
                        </a:lnTo>
                        <a:lnTo>
                          <a:pt x="19" y="39"/>
                        </a:lnTo>
                        <a:lnTo>
                          <a:pt x="12" y="48"/>
                        </a:lnTo>
                        <a:lnTo>
                          <a:pt x="5" y="53"/>
                        </a:lnTo>
                        <a:lnTo>
                          <a:pt x="0" y="56"/>
                        </a:lnTo>
                        <a:lnTo>
                          <a:pt x="4" y="50"/>
                        </a:lnTo>
                        <a:lnTo>
                          <a:pt x="8" y="43"/>
                        </a:lnTo>
                        <a:lnTo>
                          <a:pt x="14" y="34"/>
                        </a:lnTo>
                        <a:lnTo>
                          <a:pt x="20" y="24"/>
                        </a:lnTo>
                        <a:lnTo>
                          <a:pt x="26" y="15"/>
                        </a:lnTo>
                        <a:lnTo>
                          <a:pt x="32" y="8"/>
                        </a:lnTo>
                        <a:lnTo>
                          <a:pt x="36" y="3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4" name="Freeform 78"/>
                  <p:cNvSpPr/>
                  <p:nvPr/>
                </p:nvSpPr>
                <p:spPr>
                  <a:xfrm>
                    <a:off x="473" y="118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14" h="41">
                        <a:moveTo>
                          <a:pt x="12" y="0"/>
                        </a:moveTo>
                        <a:lnTo>
                          <a:pt x="14" y="7"/>
                        </a:lnTo>
                        <a:lnTo>
                          <a:pt x="12" y="21"/>
                        </a:lnTo>
                        <a:lnTo>
                          <a:pt x="8" y="34"/>
                        </a:lnTo>
                        <a:lnTo>
                          <a:pt x="0" y="41"/>
                        </a:lnTo>
                        <a:lnTo>
                          <a:pt x="4" y="30"/>
                        </a:lnTo>
                        <a:lnTo>
                          <a:pt x="6" y="15"/>
                        </a:lnTo>
                        <a:lnTo>
                          <a:pt x="8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5" name="Freeform 79"/>
                  <p:cNvSpPr/>
                  <p:nvPr/>
                </p:nvSpPr>
                <p:spPr>
                  <a:xfrm>
                    <a:off x="579" y="131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33" h="32">
                        <a:moveTo>
                          <a:pt x="0" y="32"/>
                        </a:moveTo>
                        <a:lnTo>
                          <a:pt x="6" y="24"/>
                        </a:lnTo>
                        <a:lnTo>
                          <a:pt x="14" y="11"/>
                        </a:lnTo>
                        <a:lnTo>
                          <a:pt x="23" y="1"/>
                        </a:lnTo>
                        <a:lnTo>
                          <a:pt x="31" y="0"/>
                        </a:lnTo>
                        <a:lnTo>
                          <a:pt x="33" y="3"/>
                        </a:lnTo>
                        <a:lnTo>
                          <a:pt x="31" y="8"/>
                        </a:lnTo>
                        <a:lnTo>
                          <a:pt x="27" y="13"/>
                        </a:lnTo>
                        <a:lnTo>
                          <a:pt x="21" y="17"/>
                        </a:lnTo>
                        <a:lnTo>
                          <a:pt x="15" y="22"/>
                        </a:lnTo>
                        <a:lnTo>
                          <a:pt x="10" y="25"/>
                        </a:lnTo>
                        <a:lnTo>
                          <a:pt x="4" y="3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6" name="Freeform 80"/>
                  <p:cNvSpPr/>
                  <p:nvPr/>
                </p:nvSpPr>
                <p:spPr>
                  <a:xfrm>
                    <a:off x="582" y="142"/>
                    <a:ext cx="21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42" h="9">
                        <a:moveTo>
                          <a:pt x="0" y="8"/>
                        </a:moveTo>
                        <a:lnTo>
                          <a:pt x="3" y="8"/>
                        </a:lnTo>
                        <a:lnTo>
                          <a:pt x="8" y="8"/>
                        </a:lnTo>
                        <a:lnTo>
                          <a:pt x="15" y="8"/>
                        </a:lnTo>
                        <a:lnTo>
                          <a:pt x="22" y="9"/>
                        </a:lnTo>
                        <a:lnTo>
                          <a:pt x="29" y="9"/>
                        </a:lnTo>
                        <a:lnTo>
                          <a:pt x="36" y="8"/>
                        </a:lnTo>
                        <a:lnTo>
                          <a:pt x="41" y="6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6" y="3"/>
                        </a:lnTo>
                        <a:lnTo>
                          <a:pt x="11" y="4"/>
                        </a:lnTo>
                        <a:lnTo>
                          <a:pt x="5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7" name="Freeform 81"/>
                  <p:cNvSpPr/>
                  <p:nvPr/>
                </p:nvSpPr>
                <p:spPr>
                  <a:xfrm>
                    <a:off x="578" y="147"/>
                    <a:ext cx="21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42" h="31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13" y="7"/>
                        </a:lnTo>
                        <a:lnTo>
                          <a:pt x="20" y="12"/>
                        </a:lnTo>
                        <a:lnTo>
                          <a:pt x="28" y="16"/>
                        </a:lnTo>
                        <a:lnTo>
                          <a:pt x="34" y="21"/>
                        </a:lnTo>
                        <a:lnTo>
                          <a:pt x="39" y="25"/>
                        </a:lnTo>
                        <a:lnTo>
                          <a:pt x="42" y="29"/>
                        </a:lnTo>
                        <a:lnTo>
                          <a:pt x="41" y="31"/>
                        </a:lnTo>
                        <a:lnTo>
                          <a:pt x="37" y="31"/>
                        </a:lnTo>
                        <a:lnTo>
                          <a:pt x="32" y="29"/>
                        </a:lnTo>
                        <a:lnTo>
                          <a:pt x="27" y="25"/>
                        </a:lnTo>
                        <a:lnTo>
                          <a:pt x="21" y="20"/>
                        </a:lnTo>
                        <a:lnTo>
                          <a:pt x="14" y="14"/>
                        </a:lnTo>
                        <a:lnTo>
                          <a:pt x="8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8" name="Freeform 82"/>
                  <p:cNvSpPr/>
                  <p:nvPr/>
                </p:nvSpPr>
                <p:spPr>
                  <a:xfrm>
                    <a:off x="474" y="141"/>
                    <a:ext cx="5" cy="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0" h="52">
                        <a:moveTo>
                          <a:pt x="6" y="0"/>
                        </a:moveTo>
                        <a:lnTo>
                          <a:pt x="8" y="14"/>
                        </a:lnTo>
                        <a:lnTo>
                          <a:pt x="10" y="30"/>
                        </a:lnTo>
                        <a:lnTo>
                          <a:pt x="10" y="45"/>
                        </a:lnTo>
                        <a:lnTo>
                          <a:pt x="4" y="52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69" name="Freeform 83"/>
                  <p:cNvSpPr/>
                  <p:nvPr/>
                </p:nvSpPr>
                <p:spPr>
                  <a:xfrm>
                    <a:off x="462" y="137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19" h="51">
                        <a:moveTo>
                          <a:pt x="19" y="0"/>
                        </a:moveTo>
                        <a:lnTo>
                          <a:pt x="18" y="12"/>
                        </a:lnTo>
                        <a:lnTo>
                          <a:pt x="15" y="29"/>
                        </a:lnTo>
                        <a:lnTo>
                          <a:pt x="10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6" y="29"/>
                        </a:lnTo>
                        <a:lnTo>
                          <a:pt x="14" y="1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0" name="Freeform 84"/>
                  <p:cNvSpPr/>
                  <p:nvPr/>
                </p:nvSpPr>
                <p:spPr>
                  <a:xfrm>
                    <a:off x="484" y="142"/>
                    <a:ext cx="5" cy="2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10" h="48">
                        <a:moveTo>
                          <a:pt x="2" y="0"/>
                        </a:moveTo>
                        <a:lnTo>
                          <a:pt x="6" y="7"/>
                        </a:lnTo>
                        <a:lnTo>
                          <a:pt x="10" y="22"/>
                        </a:lnTo>
                        <a:lnTo>
                          <a:pt x="10" y="38"/>
                        </a:lnTo>
                        <a:lnTo>
                          <a:pt x="4" y="48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1" name="Freeform 85"/>
                  <p:cNvSpPr/>
                  <p:nvPr/>
                </p:nvSpPr>
                <p:spPr>
                  <a:xfrm>
                    <a:off x="493" y="146"/>
                    <a:ext cx="6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1" h="52">
                        <a:moveTo>
                          <a:pt x="0" y="0"/>
                        </a:moveTo>
                        <a:lnTo>
                          <a:pt x="5" y="10"/>
                        </a:lnTo>
                        <a:lnTo>
                          <a:pt x="9" y="26"/>
                        </a:lnTo>
                        <a:lnTo>
                          <a:pt x="11" y="42"/>
                        </a:lnTo>
                        <a:lnTo>
                          <a:pt x="8" y="52"/>
                        </a:lnTo>
                        <a:lnTo>
                          <a:pt x="5" y="48"/>
                        </a:lnTo>
                        <a:lnTo>
                          <a:pt x="2" y="34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2" name="Freeform 86"/>
                  <p:cNvSpPr/>
                  <p:nvPr/>
                </p:nvSpPr>
                <p:spPr>
                  <a:xfrm>
                    <a:off x="503" y="150"/>
                    <a:ext cx="7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4" h="52">
                        <a:moveTo>
                          <a:pt x="0" y="0"/>
                        </a:moveTo>
                        <a:lnTo>
                          <a:pt x="5" y="11"/>
                        </a:lnTo>
                        <a:lnTo>
                          <a:pt x="12" y="29"/>
                        </a:lnTo>
                        <a:lnTo>
                          <a:pt x="14" y="45"/>
                        </a:lnTo>
                        <a:lnTo>
                          <a:pt x="12" y="52"/>
                        </a:lnTo>
                        <a:lnTo>
                          <a:pt x="6" y="46"/>
                        </a:lnTo>
                        <a:lnTo>
                          <a:pt x="4" y="31"/>
                        </a:lnTo>
                        <a:lnTo>
                          <a:pt x="3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3" name="Freeform 87"/>
                  <p:cNvSpPr/>
                  <p:nvPr/>
                </p:nvSpPr>
                <p:spPr>
                  <a:xfrm>
                    <a:off x="512" y="152"/>
                    <a:ext cx="9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17" h="58">
                        <a:moveTo>
                          <a:pt x="0" y="0"/>
                        </a:move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7" y="50"/>
                        </a:lnTo>
                        <a:lnTo>
                          <a:pt x="12" y="58"/>
                        </a:lnTo>
                        <a:lnTo>
                          <a:pt x="6" y="51"/>
                        </a:lnTo>
                        <a:lnTo>
                          <a:pt x="3" y="34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4" name="Freeform 88"/>
                  <p:cNvSpPr/>
                  <p:nvPr/>
                </p:nvSpPr>
                <p:spPr>
                  <a:xfrm>
                    <a:off x="523" y="153"/>
                    <a:ext cx="11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23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7" y="35"/>
                        </a:lnTo>
                        <a:lnTo>
                          <a:pt x="23" y="54"/>
                        </a:lnTo>
                        <a:lnTo>
                          <a:pt x="19" y="61"/>
                        </a:lnTo>
                        <a:lnTo>
                          <a:pt x="11" y="52"/>
                        </a:lnTo>
                        <a:lnTo>
                          <a:pt x="7" y="3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5" name="Freeform 89"/>
                  <p:cNvSpPr/>
                  <p:nvPr/>
                </p:nvSpPr>
                <p:spPr>
                  <a:xfrm>
                    <a:off x="531" y="153"/>
                    <a:ext cx="15" cy="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30" h="66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15"/>
                        </a:lnTo>
                        <a:lnTo>
                          <a:pt x="18" y="25"/>
                        </a:lnTo>
                        <a:lnTo>
                          <a:pt x="24" y="36"/>
                        </a:lnTo>
                        <a:lnTo>
                          <a:pt x="27" y="48"/>
                        </a:lnTo>
                        <a:lnTo>
                          <a:pt x="30" y="57"/>
                        </a:lnTo>
                        <a:lnTo>
                          <a:pt x="29" y="64"/>
                        </a:lnTo>
                        <a:lnTo>
                          <a:pt x="25" y="66"/>
                        </a:lnTo>
                        <a:lnTo>
                          <a:pt x="16" y="59"/>
                        </a:lnTo>
                        <a:lnTo>
                          <a:pt x="8" y="40"/>
                        </a:lnTo>
                        <a:lnTo>
                          <a:pt x="3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6" name="Freeform 90"/>
                  <p:cNvSpPr/>
                  <p:nvPr/>
                </p:nvSpPr>
                <p:spPr>
                  <a:xfrm>
                    <a:off x="544" y="152"/>
                    <a:ext cx="23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46" h="61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15" y="13"/>
                        </a:lnTo>
                        <a:lnTo>
                          <a:pt x="24" y="22"/>
                        </a:lnTo>
                        <a:lnTo>
                          <a:pt x="32" y="32"/>
                        </a:lnTo>
                        <a:lnTo>
                          <a:pt x="39" y="43"/>
                        </a:lnTo>
                        <a:lnTo>
                          <a:pt x="44" y="51"/>
                        </a:lnTo>
                        <a:lnTo>
                          <a:pt x="46" y="58"/>
                        </a:lnTo>
                        <a:lnTo>
                          <a:pt x="45" y="61"/>
                        </a:lnTo>
                        <a:lnTo>
                          <a:pt x="40" y="61"/>
                        </a:lnTo>
                        <a:lnTo>
                          <a:pt x="35" y="57"/>
                        </a:lnTo>
                        <a:lnTo>
                          <a:pt x="28" y="50"/>
                        </a:lnTo>
                        <a:lnTo>
                          <a:pt x="21" y="41"/>
                        </a:lnTo>
                        <a:lnTo>
                          <a:pt x="14" y="30"/>
                        </a:lnTo>
                        <a:lnTo>
                          <a:pt x="8" y="20"/>
                        </a:lnTo>
                        <a:lnTo>
                          <a:pt x="2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7" name="Freeform 91"/>
                  <p:cNvSpPr/>
                  <p:nvPr/>
                </p:nvSpPr>
                <p:spPr>
                  <a:xfrm>
                    <a:off x="556" y="150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58" h="51">
                        <a:moveTo>
                          <a:pt x="0" y="0"/>
                        </a:moveTo>
                        <a:lnTo>
                          <a:pt x="7" y="3"/>
                        </a:lnTo>
                        <a:lnTo>
                          <a:pt x="16" y="10"/>
                        </a:lnTo>
                        <a:lnTo>
                          <a:pt x="27" y="17"/>
                        </a:lnTo>
                        <a:lnTo>
                          <a:pt x="37" y="25"/>
                        </a:lnTo>
                        <a:lnTo>
                          <a:pt x="48" y="33"/>
                        </a:lnTo>
                        <a:lnTo>
                          <a:pt x="54" y="40"/>
                        </a:lnTo>
                        <a:lnTo>
                          <a:pt x="58" y="47"/>
                        </a:lnTo>
                        <a:lnTo>
                          <a:pt x="57" y="51"/>
                        </a:lnTo>
                        <a:lnTo>
                          <a:pt x="51" y="51"/>
                        </a:lnTo>
                        <a:lnTo>
                          <a:pt x="44" y="47"/>
                        </a:lnTo>
                        <a:lnTo>
                          <a:pt x="35" y="40"/>
                        </a:lnTo>
                        <a:lnTo>
                          <a:pt x="25" y="32"/>
                        </a:lnTo>
                        <a:lnTo>
                          <a:pt x="15" y="22"/>
                        </a:lnTo>
                        <a:lnTo>
                          <a:pt x="7" y="14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8" name="Freeform 92"/>
                  <p:cNvSpPr/>
                  <p:nvPr/>
                </p:nvSpPr>
                <p:spPr>
                  <a:xfrm>
                    <a:off x="567" y="149"/>
                    <a:ext cx="26" cy="23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51" h="47">
                        <a:moveTo>
                          <a:pt x="49" y="47"/>
                        </a:moveTo>
                        <a:lnTo>
                          <a:pt x="46" y="45"/>
                        </a:lnTo>
                        <a:lnTo>
                          <a:pt x="42" y="42"/>
                        </a:lnTo>
                        <a:lnTo>
                          <a:pt x="35" y="35"/>
                        </a:lnTo>
                        <a:lnTo>
                          <a:pt x="28" y="27"/>
                        </a:lnTo>
                        <a:lnTo>
                          <a:pt x="21" y="19"/>
                        </a:lnTo>
                        <a:lnTo>
                          <a:pt x="13" y="11"/>
                        </a:lnTo>
                        <a:lnTo>
                          <a:pt x="6" y="5"/>
                        </a:ln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7" y="21"/>
                        </a:lnTo>
                        <a:lnTo>
                          <a:pt x="44" y="29"/>
                        </a:lnTo>
                        <a:lnTo>
                          <a:pt x="50" y="36"/>
                        </a:lnTo>
                        <a:lnTo>
                          <a:pt x="51" y="42"/>
                        </a:lnTo>
                        <a:lnTo>
                          <a:pt x="49" y="4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79" name="Freeform 93"/>
                  <p:cNvSpPr/>
                  <p:nvPr/>
                </p:nvSpPr>
                <p:spPr>
                  <a:xfrm>
                    <a:off x="590" y="95"/>
                    <a:ext cx="118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7" y="1"/>
                      </a:cxn>
                      <a:cxn ang="0">
                        <a:pos x="7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236" h="51">
                        <a:moveTo>
                          <a:pt x="0" y="7"/>
                        </a:move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20" y="12"/>
                        </a:lnTo>
                        <a:lnTo>
                          <a:pt x="36" y="22"/>
                        </a:lnTo>
                        <a:lnTo>
                          <a:pt x="51" y="29"/>
                        </a:lnTo>
                        <a:lnTo>
                          <a:pt x="67" y="35"/>
                        </a:lnTo>
                        <a:lnTo>
                          <a:pt x="83" y="38"/>
                        </a:lnTo>
                        <a:lnTo>
                          <a:pt x="99" y="40"/>
                        </a:lnTo>
                        <a:lnTo>
                          <a:pt x="115" y="40"/>
                        </a:lnTo>
                        <a:lnTo>
                          <a:pt x="132" y="40"/>
                        </a:lnTo>
                        <a:lnTo>
                          <a:pt x="147" y="39"/>
                        </a:lnTo>
                        <a:lnTo>
                          <a:pt x="162" y="37"/>
                        </a:lnTo>
                        <a:lnTo>
                          <a:pt x="176" y="34"/>
                        </a:lnTo>
                        <a:lnTo>
                          <a:pt x="190" y="30"/>
                        </a:lnTo>
                        <a:lnTo>
                          <a:pt x="203" y="27"/>
                        </a:lnTo>
                        <a:lnTo>
                          <a:pt x="216" y="22"/>
                        </a:lnTo>
                        <a:lnTo>
                          <a:pt x="226" y="19"/>
                        </a:lnTo>
                        <a:lnTo>
                          <a:pt x="236" y="15"/>
                        </a:lnTo>
                        <a:lnTo>
                          <a:pt x="232" y="22"/>
                        </a:lnTo>
                        <a:lnTo>
                          <a:pt x="223" y="29"/>
                        </a:lnTo>
                        <a:lnTo>
                          <a:pt x="212" y="35"/>
                        </a:lnTo>
                        <a:lnTo>
                          <a:pt x="198" y="39"/>
                        </a:lnTo>
                        <a:lnTo>
                          <a:pt x="183" y="44"/>
                        </a:lnTo>
                        <a:lnTo>
                          <a:pt x="166" y="47"/>
                        </a:lnTo>
                        <a:lnTo>
                          <a:pt x="148" y="50"/>
                        </a:lnTo>
                        <a:lnTo>
                          <a:pt x="129" y="51"/>
                        </a:lnTo>
                        <a:lnTo>
                          <a:pt x="110" y="51"/>
                        </a:lnTo>
                        <a:lnTo>
                          <a:pt x="91" y="50"/>
                        </a:lnTo>
                        <a:lnTo>
                          <a:pt x="72" y="46"/>
                        </a:lnTo>
                        <a:lnTo>
                          <a:pt x="54" y="43"/>
                        </a:lnTo>
                        <a:lnTo>
                          <a:pt x="38" y="36"/>
                        </a:lnTo>
                        <a:lnTo>
                          <a:pt x="23" y="29"/>
                        </a:lnTo>
                        <a:lnTo>
                          <a:pt x="11" y="1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0" name="Freeform 94"/>
                  <p:cNvSpPr/>
                  <p:nvPr/>
                </p:nvSpPr>
                <p:spPr>
                  <a:xfrm>
                    <a:off x="692" y="84"/>
                    <a:ext cx="13" cy="2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27" h="53">
                        <a:moveTo>
                          <a:pt x="0" y="53"/>
                        </a:moveTo>
                        <a:lnTo>
                          <a:pt x="12" y="41"/>
                        </a:lnTo>
                        <a:lnTo>
                          <a:pt x="21" y="23"/>
                        </a:lnTo>
                        <a:lnTo>
                          <a:pt x="27" y="8"/>
                        </a:lnTo>
                        <a:lnTo>
                          <a:pt x="26" y="0"/>
                        </a:lnTo>
                        <a:lnTo>
                          <a:pt x="21" y="5"/>
                        </a:lnTo>
                        <a:lnTo>
                          <a:pt x="15" y="20"/>
                        </a:lnTo>
                        <a:lnTo>
                          <a:pt x="8" y="37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1" name="Freeform 95"/>
                  <p:cNvSpPr/>
                  <p:nvPr/>
                </p:nvSpPr>
                <p:spPr>
                  <a:xfrm>
                    <a:off x="682" y="85"/>
                    <a:ext cx="15" cy="29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28" h="59">
                        <a:moveTo>
                          <a:pt x="28" y="0"/>
                        </a:moveTo>
                        <a:lnTo>
                          <a:pt x="28" y="9"/>
                        </a:lnTo>
                        <a:lnTo>
                          <a:pt x="24" y="25"/>
                        </a:lnTo>
                        <a:lnTo>
                          <a:pt x="14" y="44"/>
                        </a:lnTo>
                        <a:lnTo>
                          <a:pt x="0" y="59"/>
                        </a:lnTo>
                        <a:lnTo>
                          <a:pt x="7" y="43"/>
                        </a:lnTo>
                        <a:lnTo>
                          <a:pt x="16" y="24"/>
                        </a:lnTo>
                        <a:lnTo>
                          <a:pt x="23" y="7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2" name="Freeform 96"/>
                  <p:cNvSpPr/>
                  <p:nvPr/>
                </p:nvSpPr>
                <p:spPr>
                  <a:xfrm>
                    <a:off x="659" y="80"/>
                    <a:ext cx="20" cy="3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42" h="76">
                        <a:moveTo>
                          <a:pt x="41" y="0"/>
                        </a:moveTo>
                        <a:lnTo>
                          <a:pt x="42" y="4"/>
                        </a:lnTo>
                        <a:lnTo>
                          <a:pt x="41" y="12"/>
                        </a:lnTo>
                        <a:lnTo>
                          <a:pt x="37" y="22"/>
                        </a:lnTo>
                        <a:lnTo>
                          <a:pt x="32" y="35"/>
                        </a:lnTo>
                        <a:lnTo>
                          <a:pt x="25" y="48"/>
                        </a:lnTo>
                        <a:lnTo>
                          <a:pt x="18" y="59"/>
                        </a:lnTo>
                        <a:lnTo>
                          <a:pt x="9" y="69"/>
                        </a:lnTo>
                        <a:lnTo>
                          <a:pt x="0" y="76"/>
                        </a:lnTo>
                        <a:lnTo>
                          <a:pt x="4" y="71"/>
                        </a:lnTo>
                        <a:lnTo>
                          <a:pt x="9" y="60"/>
                        </a:lnTo>
                        <a:lnTo>
                          <a:pt x="14" y="48"/>
                        </a:lnTo>
                        <a:lnTo>
                          <a:pt x="21" y="34"/>
                        </a:lnTo>
                        <a:lnTo>
                          <a:pt x="27" y="20"/>
                        </a:lnTo>
                        <a:lnTo>
                          <a:pt x="33" y="9"/>
                        </a:lnTo>
                        <a:lnTo>
                          <a:pt x="37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3" name="Freeform 97"/>
                  <p:cNvSpPr/>
                  <p:nvPr/>
                </p:nvSpPr>
                <p:spPr>
                  <a:xfrm>
                    <a:off x="637" y="76"/>
                    <a:ext cx="23" cy="4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46" h="83">
                        <a:moveTo>
                          <a:pt x="45" y="0"/>
                        </a:moveTo>
                        <a:lnTo>
                          <a:pt x="46" y="5"/>
                        </a:lnTo>
                        <a:lnTo>
                          <a:pt x="43" y="14"/>
                        </a:lnTo>
                        <a:lnTo>
                          <a:pt x="39" y="26"/>
                        </a:lnTo>
                        <a:lnTo>
                          <a:pt x="33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lnTo>
                          <a:pt x="8" y="66"/>
                        </a:lnTo>
                        <a:lnTo>
                          <a:pt x="15" y="52"/>
                        </a:lnTo>
                        <a:lnTo>
                          <a:pt x="22" y="37"/>
                        </a:lnTo>
                        <a:lnTo>
                          <a:pt x="30" y="23"/>
                        </a:lnTo>
                        <a:lnTo>
                          <a:pt x="35" y="11"/>
                        </a:lnTo>
                        <a:lnTo>
                          <a:pt x="41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4" name="Freeform 98"/>
                  <p:cNvSpPr/>
                  <p:nvPr/>
                </p:nvSpPr>
                <p:spPr>
                  <a:xfrm>
                    <a:off x="622" y="81"/>
                    <a:ext cx="25" cy="3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49" h="68">
                        <a:moveTo>
                          <a:pt x="49" y="0"/>
                        </a:moveTo>
                        <a:lnTo>
                          <a:pt x="49" y="4"/>
                        </a:lnTo>
                        <a:lnTo>
                          <a:pt x="46" y="12"/>
                        </a:lnTo>
                        <a:lnTo>
                          <a:pt x="40" y="22"/>
                        </a:lnTo>
                        <a:lnTo>
                          <a:pt x="33" y="34"/>
                        </a:lnTo>
                        <a:lnTo>
                          <a:pt x="24" y="47"/>
                        </a:lnTo>
                        <a:lnTo>
                          <a:pt x="15" y="57"/>
                        </a:lnTo>
                        <a:lnTo>
                          <a:pt x="7" y="65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0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7"/>
                        </a:lnTo>
                        <a:lnTo>
                          <a:pt x="39" y="7"/>
                        </a:lnTo>
                        <a:lnTo>
                          <a:pt x="45" y="2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5" name="Freeform 99"/>
                  <p:cNvSpPr/>
                  <p:nvPr/>
                </p:nvSpPr>
                <p:spPr>
                  <a:xfrm>
                    <a:off x="611" y="83"/>
                    <a:ext cx="22" cy="2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4" h="57">
                        <a:moveTo>
                          <a:pt x="43" y="0"/>
                        </a:moveTo>
                        <a:lnTo>
                          <a:pt x="44" y="3"/>
                        </a:lnTo>
                        <a:lnTo>
                          <a:pt x="41" y="9"/>
                        </a:lnTo>
                        <a:lnTo>
                          <a:pt x="38" y="17"/>
                        </a:lnTo>
                        <a:lnTo>
                          <a:pt x="33" y="27"/>
                        </a:lnTo>
                        <a:lnTo>
                          <a:pt x="26" y="37"/>
                        </a:lnTo>
                        <a:lnTo>
                          <a:pt x="18" y="45"/>
                        </a:lnTo>
                        <a:lnTo>
                          <a:pt x="9" y="52"/>
                        </a:lnTo>
                        <a:lnTo>
                          <a:pt x="0" y="57"/>
                        </a:lnTo>
                        <a:lnTo>
                          <a:pt x="5" y="51"/>
                        </a:lnTo>
                        <a:lnTo>
                          <a:pt x="10" y="43"/>
                        </a:lnTo>
                        <a:lnTo>
                          <a:pt x="16" y="32"/>
                        </a:lnTo>
                        <a:lnTo>
                          <a:pt x="23" y="22"/>
                        </a:lnTo>
                        <a:lnTo>
                          <a:pt x="29" y="13"/>
                        </a:lnTo>
                        <a:lnTo>
                          <a:pt x="34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6" name="Freeform 100"/>
                  <p:cNvSpPr/>
                  <p:nvPr/>
                </p:nvSpPr>
                <p:spPr>
                  <a:xfrm>
                    <a:off x="600" y="84"/>
                    <a:ext cx="18" cy="2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37" h="42">
                        <a:moveTo>
                          <a:pt x="37" y="0"/>
                        </a:moveTo>
                        <a:lnTo>
                          <a:pt x="37" y="4"/>
                        </a:lnTo>
                        <a:lnTo>
                          <a:pt x="35" y="8"/>
                        </a:lnTo>
                        <a:lnTo>
                          <a:pt x="30" y="15"/>
                        </a:lnTo>
                        <a:lnTo>
                          <a:pt x="24" y="23"/>
                        </a:lnTo>
                        <a:lnTo>
                          <a:pt x="17" y="30"/>
                        </a:lnTo>
                        <a:lnTo>
                          <a:pt x="10" y="36"/>
                        </a:lnTo>
                        <a:lnTo>
                          <a:pt x="5" y="41"/>
                        </a:lnTo>
                        <a:lnTo>
                          <a:pt x="0" y="42"/>
                        </a:lnTo>
                        <a:lnTo>
                          <a:pt x="3" y="37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18" y="17"/>
                        </a:lnTo>
                        <a:lnTo>
                          <a:pt x="24" y="12"/>
                        </a:lnTo>
                        <a:lnTo>
                          <a:pt x="29" y="6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7" name="Freeform 101"/>
                  <p:cNvSpPr/>
                  <p:nvPr/>
                </p:nvSpPr>
                <p:spPr>
                  <a:xfrm>
                    <a:off x="593" y="87"/>
                    <a:ext cx="12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25" h="27">
                        <a:moveTo>
                          <a:pt x="25" y="0"/>
                        </a:moveTo>
                        <a:lnTo>
                          <a:pt x="24" y="7"/>
                        </a:lnTo>
                        <a:lnTo>
                          <a:pt x="18" y="16"/>
                        </a:lnTo>
                        <a:lnTo>
                          <a:pt x="9" y="25"/>
                        </a:lnTo>
                        <a:lnTo>
                          <a:pt x="0" y="27"/>
                        </a:lnTo>
                        <a:lnTo>
                          <a:pt x="9" y="21"/>
                        </a:lnTo>
                        <a:lnTo>
                          <a:pt x="16" y="9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8" name="Freeform 102"/>
                  <p:cNvSpPr/>
                  <p:nvPr/>
                </p:nvSpPr>
                <p:spPr>
                  <a:xfrm>
                    <a:off x="701" y="89"/>
                    <a:ext cx="14" cy="1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pathLst>
                      <a:path w="27" h="33">
                        <a:moveTo>
                          <a:pt x="0" y="33"/>
                        </a:moveTo>
                        <a:lnTo>
                          <a:pt x="3" y="25"/>
                        </a:lnTo>
                        <a:lnTo>
                          <a:pt x="11" y="12"/>
                        </a:lnTo>
                        <a:lnTo>
                          <a:pt x="19" y="2"/>
                        </a:lnTo>
                        <a:lnTo>
                          <a:pt x="26" y="0"/>
                        </a:lnTo>
                        <a:lnTo>
                          <a:pt x="27" y="3"/>
                        </a:lnTo>
                        <a:lnTo>
                          <a:pt x="26" y="6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1"/>
                        </a:lnTo>
                        <a:lnTo>
                          <a:pt x="8" y="26"/>
                        </a:lnTo>
                        <a:lnTo>
                          <a:pt x="3" y="31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89" name="Freeform 103"/>
                  <p:cNvSpPr/>
                  <p:nvPr/>
                </p:nvSpPr>
                <p:spPr>
                  <a:xfrm>
                    <a:off x="701" y="107"/>
                    <a:ext cx="1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35" h="1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6" y="4"/>
                        </a:lnTo>
                        <a:lnTo>
                          <a:pt x="11" y="6"/>
                        </a:lnTo>
                        <a:lnTo>
                          <a:pt x="17" y="10"/>
                        </a:lnTo>
                        <a:lnTo>
                          <a:pt x="23" y="12"/>
                        </a:lnTo>
                        <a:lnTo>
                          <a:pt x="28" y="14"/>
                        </a:lnTo>
                        <a:lnTo>
                          <a:pt x="33" y="14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33" y="7"/>
                        </a:lnTo>
                        <a:lnTo>
                          <a:pt x="28" y="6"/>
                        </a:lnTo>
                        <a:lnTo>
                          <a:pt x="23" y="4"/>
                        </a:lnTo>
                        <a:lnTo>
                          <a:pt x="16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0" name="Freeform 104"/>
                  <p:cNvSpPr/>
                  <p:nvPr/>
                </p:nvSpPr>
                <p:spPr>
                  <a:xfrm>
                    <a:off x="704" y="99"/>
                    <a:ext cx="20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40" h="12">
                        <a:moveTo>
                          <a:pt x="0" y="12"/>
                        </a:moveTo>
                        <a:lnTo>
                          <a:pt x="3" y="12"/>
                        </a:lnTo>
                        <a:lnTo>
                          <a:pt x="9" y="12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8" y="9"/>
                        </a:lnTo>
                        <a:lnTo>
                          <a:pt x="35" y="8"/>
                        </a:lnTo>
                        <a:lnTo>
                          <a:pt x="38" y="7"/>
                        </a:lnTo>
                        <a:lnTo>
                          <a:pt x="40" y="4"/>
                        </a:lnTo>
                        <a:lnTo>
                          <a:pt x="38" y="1"/>
                        </a:lnTo>
                        <a:lnTo>
                          <a:pt x="35" y="0"/>
                        </a:lnTo>
                        <a:lnTo>
                          <a:pt x="29" y="1"/>
                        </a:lnTo>
                        <a:lnTo>
                          <a:pt x="23" y="4"/>
                        </a:lnTo>
                        <a:lnTo>
                          <a:pt x="17" y="6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1" name="Freeform 105"/>
                  <p:cNvSpPr/>
                  <p:nvPr/>
                </p:nvSpPr>
                <p:spPr>
                  <a:xfrm>
                    <a:off x="695" y="110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37" h="29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2" y="6"/>
                        </a:lnTo>
                        <a:lnTo>
                          <a:pt x="17" y="9"/>
                        </a:lnTo>
                        <a:lnTo>
                          <a:pt x="24" y="14"/>
                        </a:lnTo>
                        <a:lnTo>
                          <a:pt x="30" y="18"/>
                        </a:lnTo>
                        <a:lnTo>
                          <a:pt x="35" y="22"/>
                        </a:lnTo>
                        <a:lnTo>
                          <a:pt x="37" y="25"/>
                        </a:lnTo>
                        <a:lnTo>
                          <a:pt x="37" y="28"/>
                        </a:lnTo>
                        <a:lnTo>
                          <a:pt x="33" y="29"/>
                        </a:lnTo>
                        <a:lnTo>
                          <a:pt x="29" y="27"/>
                        </a:lnTo>
                        <a:lnTo>
                          <a:pt x="24" y="23"/>
                        </a:lnTo>
                        <a:lnTo>
                          <a:pt x="18" y="17"/>
                        </a:lnTo>
                        <a:lnTo>
                          <a:pt x="13" y="13"/>
                        </a:lnTo>
                        <a:lnTo>
                          <a:pt x="7" y="7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2" name="Freeform 106"/>
                  <p:cNvSpPr/>
                  <p:nvPr/>
                </p:nvSpPr>
                <p:spPr>
                  <a:xfrm>
                    <a:off x="598" y="103"/>
                    <a:ext cx="5" cy="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9" h="51">
                        <a:moveTo>
                          <a:pt x="5" y="0"/>
                        </a:moveTo>
                        <a:lnTo>
                          <a:pt x="8" y="13"/>
                        </a:lnTo>
                        <a:lnTo>
                          <a:pt x="9" y="29"/>
                        </a:lnTo>
                        <a:lnTo>
                          <a:pt x="8" y="44"/>
                        </a:lnTo>
                        <a:lnTo>
                          <a:pt x="3" y="51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3" name="Freeform 107"/>
                  <p:cNvSpPr/>
                  <p:nvPr/>
                </p:nvSpPr>
                <p:spPr>
                  <a:xfrm>
                    <a:off x="587" y="100"/>
                    <a:ext cx="8" cy="2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15" h="51">
                        <a:moveTo>
                          <a:pt x="15" y="0"/>
                        </a:moveTo>
                        <a:lnTo>
                          <a:pt x="15" y="12"/>
                        </a:lnTo>
                        <a:lnTo>
                          <a:pt x="13" y="29"/>
                        </a:lnTo>
                        <a:lnTo>
                          <a:pt x="10" y="44"/>
                        </a:lnTo>
                        <a:lnTo>
                          <a:pt x="3" y="51"/>
                        </a:lnTo>
                        <a:lnTo>
                          <a:pt x="0" y="44"/>
                        </a:lnTo>
                        <a:lnTo>
                          <a:pt x="4" y="29"/>
                        </a:lnTo>
                        <a:lnTo>
                          <a:pt x="10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4" name="Freeform 108"/>
                  <p:cNvSpPr/>
                  <p:nvPr/>
                </p:nvSpPr>
                <p:spPr>
                  <a:xfrm>
                    <a:off x="612" y="111"/>
                    <a:ext cx="4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9" h="49">
                        <a:moveTo>
                          <a:pt x="1" y="0"/>
                        </a:moveTo>
                        <a:lnTo>
                          <a:pt x="6" y="7"/>
                        </a:lnTo>
                        <a:lnTo>
                          <a:pt x="8" y="22"/>
                        </a:lnTo>
                        <a:lnTo>
                          <a:pt x="9" y="38"/>
                        </a:lnTo>
                        <a:lnTo>
                          <a:pt x="5" y="49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1" y="1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5" name="Freeform 109"/>
                  <p:cNvSpPr/>
                  <p:nvPr/>
                </p:nvSpPr>
                <p:spPr>
                  <a:xfrm>
                    <a:off x="622" y="113"/>
                    <a:ext cx="10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9" h="55">
                        <a:moveTo>
                          <a:pt x="0" y="0"/>
                        </a:moveTo>
                        <a:lnTo>
                          <a:pt x="8" y="14"/>
                        </a:lnTo>
                        <a:lnTo>
                          <a:pt x="16" y="31"/>
                        </a:lnTo>
                        <a:lnTo>
                          <a:pt x="19" y="47"/>
                        </a:lnTo>
                        <a:lnTo>
                          <a:pt x="16" y="55"/>
                        </a:lnTo>
                        <a:lnTo>
                          <a:pt x="9" y="50"/>
                        </a:lnTo>
                        <a:lnTo>
                          <a:pt x="6" y="32"/>
                        </a:lnTo>
                        <a:lnTo>
                          <a:pt x="3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6" name="Freeform 110"/>
                  <p:cNvSpPr/>
                  <p:nvPr/>
                </p:nvSpPr>
                <p:spPr>
                  <a:xfrm>
                    <a:off x="635" y="116"/>
                    <a:ext cx="11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22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6" y="34"/>
                        </a:lnTo>
                        <a:lnTo>
                          <a:pt x="22" y="53"/>
                        </a:lnTo>
                        <a:lnTo>
                          <a:pt x="20" y="61"/>
                        </a:lnTo>
                        <a:lnTo>
                          <a:pt x="12" y="52"/>
                        </a:lnTo>
                        <a:lnTo>
                          <a:pt x="7" y="32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7" name="Freeform 111"/>
                  <p:cNvSpPr/>
                  <p:nvPr/>
                </p:nvSpPr>
                <p:spPr>
                  <a:xfrm>
                    <a:off x="658" y="115"/>
                    <a:ext cx="19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37" h="63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3" y="13"/>
                        </a:lnTo>
                        <a:lnTo>
                          <a:pt x="20" y="23"/>
                        </a:lnTo>
                        <a:lnTo>
                          <a:pt x="27" y="33"/>
                        </a:lnTo>
                        <a:lnTo>
                          <a:pt x="33" y="43"/>
                        </a:lnTo>
                        <a:lnTo>
                          <a:pt x="36" y="53"/>
                        </a:lnTo>
                        <a:lnTo>
                          <a:pt x="37" y="60"/>
                        </a:lnTo>
                        <a:lnTo>
                          <a:pt x="36" y="63"/>
                        </a:lnTo>
                        <a:lnTo>
                          <a:pt x="33" y="62"/>
                        </a:lnTo>
                        <a:lnTo>
                          <a:pt x="28" y="56"/>
                        </a:lnTo>
                        <a:lnTo>
                          <a:pt x="23" y="47"/>
                        </a:lnTo>
                        <a:lnTo>
                          <a:pt x="19" y="35"/>
                        </a:lnTo>
                        <a:lnTo>
                          <a:pt x="14" y="24"/>
                        </a:lnTo>
                        <a:lnTo>
                          <a:pt x="10" y="12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8" name="Freeform 112"/>
                  <p:cNvSpPr/>
                  <p:nvPr/>
                </p:nvSpPr>
                <p:spPr>
                  <a:xfrm>
                    <a:off x="684" y="111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42" h="59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3" y="12"/>
                        </a:lnTo>
                        <a:lnTo>
                          <a:pt x="20" y="21"/>
                        </a:lnTo>
                        <a:lnTo>
                          <a:pt x="28" y="30"/>
                        </a:lnTo>
                        <a:lnTo>
                          <a:pt x="35" y="41"/>
                        </a:lnTo>
                        <a:lnTo>
                          <a:pt x="40" y="49"/>
                        </a:lnTo>
                        <a:lnTo>
                          <a:pt x="42" y="56"/>
                        </a:lnTo>
                        <a:lnTo>
                          <a:pt x="40" y="59"/>
                        </a:lnTo>
                        <a:lnTo>
                          <a:pt x="36" y="58"/>
                        </a:lnTo>
                        <a:lnTo>
                          <a:pt x="31" y="52"/>
                        </a:lnTo>
                        <a:lnTo>
                          <a:pt x="25" y="44"/>
                        </a:lnTo>
                        <a:lnTo>
                          <a:pt x="20" y="33"/>
                        </a:lnTo>
                        <a:lnTo>
                          <a:pt x="14" y="22"/>
                        </a:lnTo>
                        <a:lnTo>
                          <a:pt x="8" y="12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399" name="Freeform 113"/>
                  <p:cNvSpPr/>
                  <p:nvPr/>
                </p:nvSpPr>
                <p:spPr>
                  <a:xfrm>
                    <a:off x="647" y="117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37" h="54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1" y="12"/>
                        </a:lnTo>
                        <a:lnTo>
                          <a:pt x="18" y="21"/>
                        </a:lnTo>
                        <a:lnTo>
                          <a:pt x="24" y="30"/>
                        </a:lnTo>
                        <a:lnTo>
                          <a:pt x="31" y="38"/>
                        </a:lnTo>
                        <a:lnTo>
                          <a:pt x="36" y="46"/>
                        </a:lnTo>
                        <a:lnTo>
                          <a:pt x="37" y="52"/>
                        </a:lnTo>
                        <a:lnTo>
                          <a:pt x="35" y="54"/>
                        </a:lnTo>
                        <a:lnTo>
                          <a:pt x="30" y="53"/>
                        </a:lnTo>
                        <a:lnTo>
                          <a:pt x="24" y="47"/>
                        </a:lnTo>
                        <a:lnTo>
                          <a:pt x="20" y="40"/>
                        </a:lnTo>
                        <a:lnTo>
                          <a:pt x="14" y="30"/>
                        </a:lnTo>
                        <a:lnTo>
                          <a:pt x="10" y="21"/>
                        </a:lnTo>
                        <a:lnTo>
                          <a:pt x="6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0" name="Freeform 114"/>
                  <p:cNvSpPr/>
                  <p:nvPr/>
                </p:nvSpPr>
                <p:spPr>
                  <a:xfrm>
                    <a:off x="648" y="78"/>
                    <a:ext cx="23" cy="4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5" h="83">
                        <a:moveTo>
                          <a:pt x="44" y="0"/>
                        </a:moveTo>
                        <a:lnTo>
                          <a:pt x="45" y="4"/>
                        </a:lnTo>
                        <a:lnTo>
                          <a:pt x="44" y="13"/>
                        </a:lnTo>
                        <a:lnTo>
                          <a:pt x="39" y="25"/>
                        </a:lnTo>
                        <a:lnTo>
                          <a:pt x="32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2" y="77"/>
                        </a:lnTo>
                        <a:lnTo>
                          <a:pt x="8" y="65"/>
                        </a:lnTo>
                        <a:lnTo>
                          <a:pt x="14" y="52"/>
                        </a:lnTo>
                        <a:lnTo>
                          <a:pt x="20" y="37"/>
                        </a:lnTo>
                        <a:lnTo>
                          <a:pt x="29" y="23"/>
                        </a:lnTo>
                        <a:lnTo>
                          <a:pt x="34" y="10"/>
                        </a:lnTo>
                        <a:lnTo>
                          <a:pt x="40" y="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1" name="Freeform 115"/>
                  <p:cNvSpPr/>
                  <p:nvPr/>
                </p:nvSpPr>
                <p:spPr>
                  <a:xfrm>
                    <a:off x="669" y="84"/>
                    <a:ext cx="20" cy="3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0" h="66">
                        <a:moveTo>
                          <a:pt x="39" y="0"/>
                        </a:moveTo>
                        <a:lnTo>
                          <a:pt x="40" y="4"/>
                        </a:lnTo>
                        <a:lnTo>
                          <a:pt x="38" y="9"/>
                        </a:lnTo>
                        <a:lnTo>
                          <a:pt x="36" y="19"/>
                        </a:lnTo>
                        <a:lnTo>
                          <a:pt x="30" y="29"/>
                        </a:lnTo>
                        <a:lnTo>
                          <a:pt x="24" y="41"/>
                        </a:lnTo>
                        <a:lnTo>
                          <a:pt x="17" y="51"/>
                        </a:lnTo>
                        <a:lnTo>
                          <a:pt x="9" y="60"/>
                        </a:lnTo>
                        <a:lnTo>
                          <a:pt x="0" y="66"/>
                        </a:lnTo>
                        <a:lnTo>
                          <a:pt x="5" y="59"/>
                        </a:lnTo>
                        <a:lnTo>
                          <a:pt x="10" y="49"/>
                        </a:lnTo>
                        <a:lnTo>
                          <a:pt x="16" y="38"/>
                        </a:lnTo>
                        <a:lnTo>
                          <a:pt x="22" y="27"/>
                        </a:lnTo>
                        <a:lnTo>
                          <a:pt x="28" y="16"/>
                        </a:lnTo>
                        <a:lnTo>
                          <a:pt x="32" y="7"/>
                        </a:lnTo>
                        <a:lnTo>
                          <a:pt x="37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2" name="Freeform 116"/>
                  <p:cNvSpPr/>
                  <p:nvPr/>
                </p:nvSpPr>
                <p:spPr>
                  <a:xfrm>
                    <a:off x="671" y="114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41" h="58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7" y="30"/>
                        </a:lnTo>
                        <a:lnTo>
                          <a:pt x="34" y="39"/>
                        </a:lnTo>
                        <a:lnTo>
                          <a:pt x="40" y="48"/>
                        </a:lnTo>
                        <a:lnTo>
                          <a:pt x="41" y="54"/>
                        </a:lnTo>
                        <a:lnTo>
                          <a:pt x="40" y="58"/>
                        </a:lnTo>
                        <a:lnTo>
                          <a:pt x="36" y="57"/>
                        </a:lnTo>
                        <a:lnTo>
                          <a:pt x="31" y="52"/>
                        </a:lnTo>
                        <a:lnTo>
                          <a:pt x="25" y="43"/>
                        </a:lnTo>
                        <a:lnTo>
                          <a:pt x="18" y="33"/>
                        </a:lnTo>
                        <a:lnTo>
                          <a:pt x="12" y="21"/>
                        </a:lnTo>
                        <a:lnTo>
                          <a:pt x="8" y="12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3" name="Freeform 117"/>
                  <p:cNvSpPr/>
                  <p:nvPr/>
                </p:nvSpPr>
                <p:spPr>
                  <a:xfrm>
                    <a:off x="690" y="49"/>
                    <a:ext cx="10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201" h="43">
                        <a:moveTo>
                          <a:pt x="0" y="5"/>
                        </a:move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7" y="10"/>
                        </a:lnTo>
                        <a:lnTo>
                          <a:pt x="30" y="18"/>
                        </a:lnTo>
                        <a:lnTo>
                          <a:pt x="44" y="24"/>
                        </a:lnTo>
                        <a:lnTo>
                          <a:pt x="57" y="29"/>
                        </a:lnTo>
                        <a:lnTo>
                          <a:pt x="71" y="32"/>
                        </a:lnTo>
                        <a:lnTo>
                          <a:pt x="85" y="33"/>
                        </a:lnTo>
                        <a:lnTo>
                          <a:pt x="98" y="33"/>
                        </a:lnTo>
                        <a:lnTo>
                          <a:pt x="112" y="33"/>
                        </a:lnTo>
                        <a:lnTo>
                          <a:pt x="124" y="32"/>
                        </a:lnTo>
                        <a:lnTo>
                          <a:pt x="137" y="30"/>
                        </a:lnTo>
                        <a:lnTo>
                          <a:pt x="150" y="28"/>
                        </a:lnTo>
                        <a:lnTo>
                          <a:pt x="161" y="24"/>
                        </a:lnTo>
                        <a:lnTo>
                          <a:pt x="173" y="21"/>
                        </a:lnTo>
                        <a:lnTo>
                          <a:pt x="183" y="17"/>
                        </a:lnTo>
                        <a:lnTo>
                          <a:pt x="192" y="15"/>
                        </a:lnTo>
                        <a:lnTo>
                          <a:pt x="201" y="12"/>
                        </a:lnTo>
                        <a:lnTo>
                          <a:pt x="197" y="17"/>
                        </a:lnTo>
                        <a:lnTo>
                          <a:pt x="190" y="23"/>
                        </a:lnTo>
                        <a:lnTo>
                          <a:pt x="181" y="28"/>
                        </a:lnTo>
                        <a:lnTo>
                          <a:pt x="169" y="32"/>
                        </a:lnTo>
                        <a:lnTo>
                          <a:pt x="155" y="37"/>
                        </a:lnTo>
                        <a:lnTo>
                          <a:pt x="141" y="39"/>
                        </a:lnTo>
                        <a:lnTo>
                          <a:pt x="125" y="42"/>
                        </a:lnTo>
                        <a:lnTo>
                          <a:pt x="109" y="43"/>
                        </a:lnTo>
                        <a:lnTo>
                          <a:pt x="93" y="43"/>
                        </a:lnTo>
                        <a:lnTo>
                          <a:pt x="77" y="42"/>
                        </a:lnTo>
                        <a:lnTo>
                          <a:pt x="61" y="38"/>
                        </a:lnTo>
                        <a:lnTo>
                          <a:pt x="46" y="35"/>
                        </a:lnTo>
                        <a:lnTo>
                          <a:pt x="32" y="30"/>
                        </a:lnTo>
                        <a:lnTo>
                          <a:pt x="19" y="23"/>
                        </a:lnTo>
                        <a:lnTo>
                          <a:pt x="9" y="1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4" name="Freeform 118"/>
                  <p:cNvSpPr/>
                  <p:nvPr/>
                </p:nvSpPr>
                <p:spPr>
                  <a:xfrm>
                    <a:off x="778" y="40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pathLst>
                      <a:path w="22" h="45">
                        <a:moveTo>
                          <a:pt x="0" y="45"/>
                        </a:moveTo>
                        <a:lnTo>
                          <a:pt x="9" y="33"/>
                        </a:lnTo>
                        <a:lnTo>
                          <a:pt x="17" y="19"/>
                        </a:lnTo>
                        <a:lnTo>
                          <a:pt x="22" y="6"/>
                        </a:lnTo>
                        <a:lnTo>
                          <a:pt x="21" y="0"/>
                        </a:lnTo>
                        <a:lnTo>
                          <a:pt x="16" y="3"/>
                        </a:lnTo>
                        <a:lnTo>
                          <a:pt x="13" y="16"/>
                        </a:lnTo>
                        <a:lnTo>
                          <a:pt x="7" y="3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5" name="Freeform 119"/>
                  <p:cNvSpPr/>
                  <p:nvPr/>
                </p:nvSpPr>
                <p:spPr>
                  <a:xfrm>
                    <a:off x="769" y="40"/>
                    <a:ext cx="13" cy="2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25" h="49">
                        <a:moveTo>
                          <a:pt x="24" y="0"/>
                        </a:moveTo>
                        <a:lnTo>
                          <a:pt x="25" y="7"/>
                        </a:lnTo>
                        <a:lnTo>
                          <a:pt x="20" y="20"/>
                        </a:lnTo>
                        <a:lnTo>
                          <a:pt x="12" y="37"/>
                        </a:lnTo>
                        <a:lnTo>
                          <a:pt x="0" y="49"/>
                        </a:lnTo>
                        <a:lnTo>
                          <a:pt x="5" y="35"/>
                        </a:lnTo>
                        <a:lnTo>
                          <a:pt x="13" y="19"/>
                        </a:lnTo>
                        <a:lnTo>
                          <a:pt x="19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6" name="Freeform 120"/>
                  <p:cNvSpPr/>
                  <p:nvPr/>
                </p:nvSpPr>
                <p:spPr>
                  <a:xfrm>
                    <a:off x="749" y="36"/>
                    <a:ext cx="18" cy="3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</a:cxnLst>
                    <a:pathLst>
                      <a:path w="36" h="64">
                        <a:moveTo>
                          <a:pt x="35" y="0"/>
                        </a:moveTo>
                        <a:lnTo>
                          <a:pt x="36" y="3"/>
                        </a:lnTo>
                        <a:lnTo>
                          <a:pt x="35" y="9"/>
                        </a:lnTo>
                        <a:lnTo>
                          <a:pt x="31" y="18"/>
                        </a:lnTo>
                        <a:lnTo>
                          <a:pt x="27" y="28"/>
                        </a:lnTo>
                        <a:lnTo>
                          <a:pt x="21" y="39"/>
                        </a:lnTo>
                        <a:lnTo>
                          <a:pt x="15" y="49"/>
                        </a:lnTo>
                        <a:lnTo>
                          <a:pt x="7" y="58"/>
                        </a:lnTo>
                        <a:lnTo>
                          <a:pt x="0" y="64"/>
                        </a:lnTo>
                        <a:lnTo>
                          <a:pt x="4" y="58"/>
                        </a:lnTo>
                        <a:lnTo>
                          <a:pt x="7" y="50"/>
                        </a:lnTo>
                        <a:lnTo>
                          <a:pt x="13" y="39"/>
                        </a:lnTo>
                        <a:lnTo>
                          <a:pt x="18" y="27"/>
                        </a:lnTo>
                        <a:lnTo>
                          <a:pt x="22" y="17"/>
                        </a:lnTo>
                        <a:lnTo>
                          <a:pt x="28" y="7"/>
                        </a:lnTo>
                        <a:lnTo>
                          <a:pt x="31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7" name="Freeform 121"/>
                  <p:cNvSpPr/>
                  <p:nvPr/>
                </p:nvSpPr>
                <p:spPr>
                  <a:xfrm>
                    <a:off x="731" y="33"/>
                    <a:ext cx="19" cy="3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40" h="70">
                        <a:moveTo>
                          <a:pt x="38" y="0"/>
                        </a:moveTo>
                        <a:lnTo>
                          <a:pt x="40" y="3"/>
                        </a:lnTo>
                        <a:lnTo>
                          <a:pt x="37" y="11"/>
                        </a:lnTo>
                        <a:lnTo>
                          <a:pt x="34" y="22"/>
                        </a:lnTo>
                        <a:lnTo>
                          <a:pt x="28" y="33"/>
                        </a:lnTo>
                        <a:lnTo>
                          <a:pt x="22" y="45"/>
                        </a:lnTo>
                        <a:lnTo>
                          <a:pt x="14" y="56"/>
                        </a:lnTo>
                        <a:lnTo>
                          <a:pt x="7" y="64"/>
                        </a:lnTo>
                        <a:lnTo>
                          <a:pt x="0" y="70"/>
                        </a:lnTo>
                        <a:lnTo>
                          <a:pt x="3" y="64"/>
                        </a:lnTo>
                        <a:lnTo>
                          <a:pt x="7" y="55"/>
                        </a:lnTo>
                        <a:lnTo>
                          <a:pt x="13" y="44"/>
                        </a:lnTo>
                        <a:lnTo>
                          <a:pt x="19" y="31"/>
                        </a:lnTo>
                        <a:lnTo>
                          <a:pt x="26" y="19"/>
                        </a:lnTo>
                        <a:lnTo>
                          <a:pt x="32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8" name="Freeform 122"/>
                  <p:cNvSpPr/>
                  <p:nvPr/>
                </p:nvSpPr>
                <p:spPr>
                  <a:xfrm>
                    <a:off x="718" y="37"/>
                    <a:ext cx="21" cy="29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43" h="57">
                        <a:moveTo>
                          <a:pt x="43" y="0"/>
                        </a:moveTo>
                        <a:lnTo>
                          <a:pt x="43" y="2"/>
                        </a:lnTo>
                        <a:lnTo>
                          <a:pt x="40" y="9"/>
                        </a:lnTo>
                        <a:lnTo>
                          <a:pt x="35" y="18"/>
                        </a:lnTo>
                        <a:lnTo>
                          <a:pt x="29" y="29"/>
                        </a:lnTo>
                        <a:lnTo>
                          <a:pt x="21" y="39"/>
                        </a:lnTo>
                        <a:lnTo>
                          <a:pt x="13" y="47"/>
                        </a:lnTo>
                        <a:lnTo>
                          <a:pt x="6" y="54"/>
                        </a:lnTo>
                        <a:lnTo>
                          <a:pt x="0" y="57"/>
                        </a:lnTo>
                        <a:lnTo>
                          <a:pt x="4" y="52"/>
                        </a:lnTo>
                        <a:lnTo>
                          <a:pt x="9" y="44"/>
                        </a:lnTo>
                        <a:lnTo>
                          <a:pt x="15" y="34"/>
                        </a:lnTo>
                        <a:lnTo>
                          <a:pt x="22" y="23"/>
                        </a:lnTo>
                        <a:lnTo>
                          <a:pt x="29" y="14"/>
                        </a:lnTo>
                        <a:lnTo>
                          <a:pt x="35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09" name="Freeform 123"/>
                  <p:cNvSpPr/>
                  <p:nvPr/>
                </p:nvSpPr>
                <p:spPr>
                  <a:xfrm>
                    <a:off x="709" y="39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37" h="49">
                        <a:moveTo>
                          <a:pt x="35" y="0"/>
                        </a:moveTo>
                        <a:lnTo>
                          <a:pt x="37" y="3"/>
                        </a:lnTo>
                        <a:lnTo>
                          <a:pt x="34" y="8"/>
                        </a:lnTo>
                        <a:lnTo>
                          <a:pt x="32" y="15"/>
                        </a:lnTo>
                        <a:lnTo>
                          <a:pt x="27" y="23"/>
                        </a:lnTo>
                        <a:lnTo>
                          <a:pt x="22" y="31"/>
                        </a:lnTo>
                        <a:lnTo>
                          <a:pt x="15" y="39"/>
                        </a:lnTo>
                        <a:lnTo>
                          <a:pt x="8" y="45"/>
                        </a:lnTo>
                        <a:lnTo>
                          <a:pt x="0" y="49"/>
                        </a:lnTo>
                        <a:lnTo>
                          <a:pt x="3" y="43"/>
                        </a:lnTo>
                        <a:lnTo>
                          <a:pt x="8" y="36"/>
                        </a:lnTo>
                        <a:lnTo>
                          <a:pt x="13" y="28"/>
                        </a:lnTo>
                        <a:lnTo>
                          <a:pt x="19" y="19"/>
                        </a:lnTo>
                        <a:lnTo>
                          <a:pt x="24" y="12"/>
                        </a:lnTo>
                        <a:lnTo>
                          <a:pt x="28" y="5"/>
                        </a:lnTo>
                        <a:lnTo>
                          <a:pt x="33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0" name="Freeform 124"/>
                  <p:cNvSpPr/>
                  <p:nvPr/>
                </p:nvSpPr>
                <p:spPr>
                  <a:xfrm>
                    <a:off x="699" y="39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32" h="35">
                        <a:moveTo>
                          <a:pt x="31" y="0"/>
                        </a:moveTo>
                        <a:lnTo>
                          <a:pt x="32" y="3"/>
                        </a:lnTo>
                        <a:lnTo>
                          <a:pt x="30" y="7"/>
                        </a:lnTo>
                        <a:lnTo>
                          <a:pt x="27" y="13"/>
                        </a:lnTo>
                        <a:lnTo>
                          <a:pt x="21" y="20"/>
                        </a:lnTo>
                        <a:lnTo>
                          <a:pt x="15" y="26"/>
                        </a:lnTo>
                        <a:lnTo>
                          <a:pt x="9" y="32"/>
                        </a:lnTo>
                        <a:lnTo>
                          <a:pt x="4" y="34"/>
                        </a:lnTo>
                        <a:lnTo>
                          <a:pt x="0" y="35"/>
                        </a:lnTo>
                        <a:lnTo>
                          <a:pt x="7" y="27"/>
                        </a:lnTo>
                        <a:lnTo>
                          <a:pt x="16" y="15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1" name="Freeform 125"/>
                  <p:cNvSpPr/>
                  <p:nvPr/>
                </p:nvSpPr>
                <p:spPr>
                  <a:xfrm>
                    <a:off x="693" y="42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20" h="22">
                        <a:moveTo>
                          <a:pt x="20" y="0"/>
                        </a:moveTo>
                        <a:lnTo>
                          <a:pt x="20" y="6"/>
                        </a:lnTo>
                        <a:lnTo>
                          <a:pt x="15" y="14"/>
                        </a:lnTo>
                        <a:lnTo>
                          <a:pt x="8" y="21"/>
                        </a:lnTo>
                        <a:lnTo>
                          <a:pt x="0" y="22"/>
                        </a:lnTo>
                        <a:lnTo>
                          <a:pt x="6" y="17"/>
                        </a:lnTo>
                        <a:lnTo>
                          <a:pt x="12" y="8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2" name="Freeform 126"/>
                  <p:cNvSpPr/>
                  <p:nvPr/>
                </p:nvSpPr>
                <p:spPr>
                  <a:xfrm>
                    <a:off x="785" y="43"/>
                    <a:ext cx="1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23" h="30">
                        <a:moveTo>
                          <a:pt x="0" y="30"/>
                        </a:moveTo>
                        <a:lnTo>
                          <a:pt x="3" y="24"/>
                        </a:lnTo>
                        <a:lnTo>
                          <a:pt x="10" y="12"/>
                        </a:lnTo>
                        <a:lnTo>
                          <a:pt x="17" y="3"/>
                        </a:lnTo>
                        <a:lnTo>
                          <a:pt x="23" y="0"/>
                        </a:lnTo>
                        <a:lnTo>
                          <a:pt x="23" y="7"/>
                        </a:lnTo>
                        <a:lnTo>
                          <a:pt x="16" y="15"/>
                        </a:lnTo>
                        <a:lnTo>
                          <a:pt x="7" y="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3" name="Freeform 127"/>
                  <p:cNvSpPr/>
                  <p:nvPr/>
                </p:nvSpPr>
                <p:spPr>
                  <a:xfrm>
                    <a:off x="785" y="59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31" h="11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5" y="8"/>
                        </a:lnTo>
                        <a:lnTo>
                          <a:pt x="25" y="11"/>
                        </a:lnTo>
                        <a:lnTo>
                          <a:pt x="31" y="10"/>
                        </a:lnTo>
                        <a:lnTo>
                          <a:pt x="31" y="8"/>
                        </a:lnTo>
                        <a:lnTo>
                          <a:pt x="28" y="5"/>
                        </a:lnTo>
                        <a:lnTo>
                          <a:pt x="24" y="4"/>
                        </a:lnTo>
                        <a:lnTo>
                          <a:pt x="19" y="3"/>
                        </a:lnTo>
                        <a:lnTo>
                          <a:pt x="14" y="2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4" name="Freeform 128"/>
                  <p:cNvSpPr/>
                  <p:nvPr/>
                </p:nvSpPr>
                <p:spPr>
                  <a:xfrm>
                    <a:off x="788" y="52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pathLst>
                      <a:path w="34" h="10">
                        <a:moveTo>
                          <a:pt x="0" y="10"/>
                        </a:moveTo>
                        <a:lnTo>
                          <a:pt x="3" y="10"/>
                        </a:lnTo>
                        <a:lnTo>
                          <a:pt x="7" y="9"/>
                        </a:lnTo>
                        <a:lnTo>
                          <a:pt x="13" y="9"/>
                        </a:lnTo>
                        <a:lnTo>
                          <a:pt x="19" y="9"/>
                        </a:lnTo>
                        <a:lnTo>
                          <a:pt x="25" y="8"/>
                        </a:lnTo>
                        <a:lnTo>
                          <a:pt x="29" y="7"/>
                        </a:lnTo>
                        <a:lnTo>
                          <a:pt x="33" y="4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0" y="2"/>
                        </a:lnTo>
                        <a:lnTo>
                          <a:pt x="9" y="7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5" name="Freeform 129"/>
                  <p:cNvSpPr/>
                  <p:nvPr/>
                </p:nvSpPr>
                <p:spPr>
                  <a:xfrm>
                    <a:off x="780" y="61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33" h="24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5"/>
                        </a:lnTo>
                        <a:lnTo>
                          <a:pt x="15" y="8"/>
                        </a:lnTo>
                        <a:lnTo>
                          <a:pt x="22" y="12"/>
                        </a:lnTo>
                        <a:lnTo>
                          <a:pt x="27" y="16"/>
                        </a:lnTo>
                        <a:lnTo>
                          <a:pt x="30" y="20"/>
                        </a:lnTo>
                        <a:lnTo>
                          <a:pt x="33" y="22"/>
                        </a:lnTo>
                        <a:lnTo>
                          <a:pt x="33" y="24"/>
                        </a:lnTo>
                        <a:lnTo>
                          <a:pt x="27" y="23"/>
                        </a:lnTo>
                        <a:lnTo>
                          <a:pt x="16" y="15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6" name="Freeform 130"/>
                  <p:cNvSpPr/>
                  <p:nvPr/>
                </p:nvSpPr>
                <p:spPr>
                  <a:xfrm>
                    <a:off x="697" y="56"/>
                    <a:ext cx="5" cy="2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9" h="44">
                        <a:moveTo>
                          <a:pt x="5" y="0"/>
                        </a:moveTo>
                        <a:lnTo>
                          <a:pt x="8" y="10"/>
                        </a:lnTo>
                        <a:lnTo>
                          <a:pt x="9" y="25"/>
                        </a:lnTo>
                        <a:lnTo>
                          <a:pt x="8" y="37"/>
                        </a:lnTo>
                        <a:lnTo>
                          <a:pt x="3" y="44"/>
                        </a:lnTo>
                        <a:lnTo>
                          <a:pt x="0" y="39"/>
                        </a:lnTo>
                        <a:lnTo>
                          <a:pt x="1" y="26"/>
                        </a:lnTo>
                        <a:lnTo>
                          <a:pt x="4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7" name="Freeform 131"/>
                  <p:cNvSpPr/>
                  <p:nvPr/>
                </p:nvSpPr>
                <p:spPr>
                  <a:xfrm>
                    <a:off x="689" y="53"/>
                    <a:ext cx="6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3" h="4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2" y="24"/>
                        </a:lnTo>
                        <a:lnTo>
                          <a:pt x="8" y="37"/>
                        </a:lnTo>
                        <a:lnTo>
                          <a:pt x="3" y="43"/>
                        </a:lnTo>
                        <a:lnTo>
                          <a:pt x="0" y="37"/>
                        </a:lnTo>
                        <a:lnTo>
                          <a:pt x="4" y="24"/>
                        </a:lnTo>
                        <a:lnTo>
                          <a:pt x="1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8" name="Freeform 132"/>
                  <p:cNvSpPr/>
                  <p:nvPr/>
                </p:nvSpPr>
                <p:spPr>
                  <a:xfrm>
                    <a:off x="709" y="62"/>
                    <a:ext cx="4" cy="2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8" h="40">
                        <a:moveTo>
                          <a:pt x="2" y="0"/>
                        </a:moveTo>
                        <a:lnTo>
                          <a:pt x="5" y="5"/>
                        </a:lnTo>
                        <a:lnTo>
                          <a:pt x="8" y="18"/>
                        </a:lnTo>
                        <a:lnTo>
                          <a:pt x="8" y="32"/>
                        </a:lnTo>
                        <a:lnTo>
                          <a:pt x="4" y="40"/>
                        </a:lnTo>
                        <a:lnTo>
                          <a:pt x="0" y="38"/>
                        </a:lnTo>
                        <a:lnTo>
                          <a:pt x="0" y="26"/>
                        </a:lnTo>
                        <a:lnTo>
                          <a:pt x="2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19" name="Freeform 133"/>
                  <p:cNvSpPr/>
                  <p:nvPr/>
                </p:nvSpPr>
                <p:spPr>
                  <a:xfrm>
                    <a:off x="718" y="64"/>
                    <a:ext cx="8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6" h="47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4" y="26"/>
                        </a:lnTo>
                        <a:lnTo>
                          <a:pt x="16" y="40"/>
                        </a:lnTo>
                        <a:lnTo>
                          <a:pt x="14" y="47"/>
                        </a:lnTo>
                        <a:lnTo>
                          <a:pt x="8" y="43"/>
                        </a:lnTo>
                        <a:lnTo>
                          <a:pt x="5" y="28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0" name="Freeform 134"/>
                  <p:cNvSpPr/>
                  <p:nvPr/>
                </p:nvSpPr>
                <p:spPr>
                  <a:xfrm>
                    <a:off x="729" y="67"/>
                    <a:ext cx="9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18" h="51">
                        <a:moveTo>
                          <a:pt x="0" y="0"/>
                        </a:moveTo>
                        <a:lnTo>
                          <a:pt x="7" y="11"/>
                        </a:lnTo>
                        <a:lnTo>
                          <a:pt x="14" y="29"/>
                        </a:lnTo>
                        <a:lnTo>
                          <a:pt x="18" y="45"/>
                        </a:lnTo>
                        <a:lnTo>
                          <a:pt x="16" y="51"/>
                        </a:lnTo>
                        <a:lnTo>
                          <a:pt x="10" y="44"/>
                        </a:lnTo>
                        <a:lnTo>
                          <a:pt x="6" y="28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1" name="Freeform 135"/>
                  <p:cNvSpPr/>
                  <p:nvPr/>
                </p:nvSpPr>
                <p:spPr>
                  <a:xfrm>
                    <a:off x="749" y="66"/>
                    <a:ext cx="16" cy="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32" h="54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7" y="19"/>
                        </a:lnTo>
                        <a:lnTo>
                          <a:pt x="23" y="28"/>
                        </a:lnTo>
                        <a:lnTo>
                          <a:pt x="28" y="36"/>
                        </a:lnTo>
                        <a:lnTo>
                          <a:pt x="31" y="45"/>
                        </a:lnTo>
                        <a:lnTo>
                          <a:pt x="32" y="50"/>
                        </a:lnTo>
                        <a:lnTo>
                          <a:pt x="31" y="54"/>
                        </a:lnTo>
                        <a:lnTo>
                          <a:pt x="24" y="47"/>
                        </a:lnTo>
                        <a:lnTo>
                          <a:pt x="16" y="30"/>
                        </a:lnTo>
                        <a:lnTo>
                          <a:pt x="8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2" name="Freeform 136"/>
                  <p:cNvSpPr/>
                  <p:nvPr/>
                </p:nvSpPr>
                <p:spPr>
                  <a:xfrm>
                    <a:off x="770" y="62"/>
                    <a:ext cx="19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37" h="49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10"/>
                        </a:lnTo>
                        <a:lnTo>
                          <a:pt x="17" y="17"/>
                        </a:lnTo>
                        <a:lnTo>
                          <a:pt x="24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7" y="46"/>
                        </a:lnTo>
                        <a:lnTo>
                          <a:pt x="36" y="49"/>
                        </a:lnTo>
                        <a:lnTo>
                          <a:pt x="32" y="48"/>
                        </a:lnTo>
                        <a:lnTo>
                          <a:pt x="28" y="43"/>
                        </a:lnTo>
                        <a:lnTo>
                          <a:pt x="22" y="36"/>
                        </a:lnTo>
                        <a:lnTo>
                          <a:pt x="17" y="27"/>
                        </a:lnTo>
                        <a:lnTo>
                          <a:pt x="11" y="18"/>
                        </a:lnTo>
                        <a:lnTo>
                          <a:pt x="7" y="10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3" name="Freeform 137"/>
                  <p:cNvSpPr/>
                  <p:nvPr/>
                </p:nvSpPr>
                <p:spPr>
                  <a:xfrm>
                    <a:off x="739" y="68"/>
                    <a:ext cx="15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31" h="45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9" y="9"/>
                        </a:lnTo>
                        <a:lnTo>
                          <a:pt x="15" y="16"/>
                        </a:lnTo>
                        <a:lnTo>
                          <a:pt x="21" y="24"/>
                        </a:lnTo>
                        <a:lnTo>
                          <a:pt x="26" y="31"/>
                        </a:lnTo>
                        <a:lnTo>
                          <a:pt x="30" y="38"/>
                        </a:lnTo>
                        <a:lnTo>
                          <a:pt x="31" y="43"/>
                        </a:lnTo>
                        <a:lnTo>
                          <a:pt x="28" y="45"/>
                        </a:lnTo>
                        <a:lnTo>
                          <a:pt x="20" y="39"/>
                        </a:lnTo>
                        <a:lnTo>
                          <a:pt x="12" y="25"/>
                        </a:lnTo>
                        <a:lnTo>
                          <a:pt x="4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4" name="Freeform 138"/>
                  <p:cNvSpPr/>
                  <p:nvPr/>
                </p:nvSpPr>
                <p:spPr>
                  <a:xfrm>
                    <a:off x="740" y="34"/>
                    <a:ext cx="20" cy="3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39" h="72">
                        <a:moveTo>
                          <a:pt x="38" y="0"/>
                        </a:moveTo>
                        <a:lnTo>
                          <a:pt x="39" y="5"/>
                        </a:lnTo>
                        <a:lnTo>
                          <a:pt x="38" y="12"/>
                        </a:lnTo>
                        <a:lnTo>
                          <a:pt x="33" y="23"/>
                        </a:lnTo>
                        <a:lnTo>
                          <a:pt x="29" y="35"/>
                        </a:lnTo>
                        <a:lnTo>
                          <a:pt x="22" y="46"/>
                        </a:lnTo>
                        <a:lnTo>
                          <a:pt x="15" y="58"/>
                        </a:lnTo>
                        <a:lnTo>
                          <a:pt x="7" y="66"/>
                        </a:lnTo>
                        <a:lnTo>
                          <a:pt x="0" y="72"/>
                        </a:lnTo>
                        <a:lnTo>
                          <a:pt x="2" y="66"/>
                        </a:lnTo>
                        <a:lnTo>
                          <a:pt x="7" y="57"/>
                        </a:lnTo>
                        <a:lnTo>
                          <a:pt x="13" y="45"/>
                        </a:lnTo>
                        <a:lnTo>
                          <a:pt x="18" y="32"/>
                        </a:lnTo>
                        <a:lnTo>
                          <a:pt x="25" y="20"/>
                        </a:lnTo>
                        <a:lnTo>
                          <a:pt x="31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5" name="Freeform 139"/>
                  <p:cNvSpPr/>
                  <p:nvPr/>
                </p:nvSpPr>
                <p:spPr>
                  <a:xfrm>
                    <a:off x="758" y="39"/>
                    <a:ext cx="16" cy="2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pathLst>
                      <a:path w="33" h="56">
                        <a:moveTo>
                          <a:pt x="33" y="0"/>
                        </a:moveTo>
                        <a:lnTo>
                          <a:pt x="33" y="3"/>
                        </a:lnTo>
                        <a:lnTo>
                          <a:pt x="32" y="8"/>
                        </a:lnTo>
                        <a:lnTo>
                          <a:pt x="30" y="17"/>
                        </a:lnTo>
                        <a:lnTo>
                          <a:pt x="25" y="25"/>
                        </a:lnTo>
                        <a:lnTo>
                          <a:pt x="19" y="35"/>
                        </a:lnTo>
                        <a:lnTo>
                          <a:pt x="13" y="43"/>
                        </a:lnTo>
                        <a:lnTo>
                          <a:pt x="6" y="51"/>
                        </a:lnTo>
                        <a:lnTo>
                          <a:pt x="0" y="56"/>
                        </a:lnTo>
                        <a:lnTo>
                          <a:pt x="8" y="42"/>
                        </a:lnTo>
                        <a:lnTo>
                          <a:pt x="18" y="22"/>
                        </a:lnTo>
                        <a:lnTo>
                          <a:pt x="2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6" name="Freeform 140"/>
                  <p:cNvSpPr/>
                  <p:nvPr/>
                </p:nvSpPr>
                <p:spPr>
                  <a:xfrm>
                    <a:off x="760" y="65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36" h="4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1" y="11"/>
                        </a:lnTo>
                        <a:lnTo>
                          <a:pt x="16" y="18"/>
                        </a:lnTo>
                        <a:lnTo>
                          <a:pt x="23" y="26"/>
                        </a:lnTo>
                        <a:lnTo>
                          <a:pt x="29" y="34"/>
                        </a:lnTo>
                        <a:lnTo>
                          <a:pt x="34" y="41"/>
                        </a:lnTo>
                        <a:lnTo>
                          <a:pt x="36" y="45"/>
                        </a:lnTo>
                        <a:lnTo>
                          <a:pt x="35" y="49"/>
                        </a:lnTo>
                        <a:lnTo>
                          <a:pt x="31" y="49"/>
                        </a:lnTo>
                        <a:lnTo>
                          <a:pt x="27" y="44"/>
                        </a:lnTo>
                        <a:lnTo>
                          <a:pt x="21" y="37"/>
                        </a:lnTo>
                        <a:lnTo>
                          <a:pt x="16" y="28"/>
                        </a:lnTo>
                        <a:lnTo>
                          <a:pt x="12" y="19"/>
                        </a:lnTo>
                        <a:lnTo>
                          <a:pt x="7" y="11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7" name="Freeform 141"/>
                  <p:cNvSpPr/>
                  <p:nvPr/>
                </p:nvSpPr>
                <p:spPr>
                  <a:xfrm>
                    <a:off x="130" y="435"/>
                    <a:ext cx="44" cy="11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3" y="6"/>
                      </a:cxn>
                      <a:cxn ang="0">
                        <a:pos x="2" y="6"/>
                      </a:cxn>
                      <a:cxn ang="0">
                        <a:pos x="2" y="5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88" h="229">
                        <a:moveTo>
                          <a:pt x="16" y="0"/>
                        </a:moveTo>
                        <a:lnTo>
                          <a:pt x="18" y="0"/>
                        </a:lnTo>
                        <a:lnTo>
                          <a:pt x="19" y="3"/>
                        </a:lnTo>
                        <a:lnTo>
                          <a:pt x="20" y="5"/>
                        </a:lnTo>
                        <a:lnTo>
                          <a:pt x="21" y="6"/>
                        </a:lnTo>
                        <a:lnTo>
                          <a:pt x="12" y="42"/>
                        </a:lnTo>
                        <a:lnTo>
                          <a:pt x="11" y="76"/>
                        </a:lnTo>
                        <a:lnTo>
                          <a:pt x="16" y="109"/>
                        </a:lnTo>
                        <a:lnTo>
                          <a:pt x="28" y="137"/>
                        </a:lnTo>
                        <a:lnTo>
                          <a:pt x="42" y="165"/>
                        </a:lnTo>
                        <a:lnTo>
                          <a:pt x="58" y="189"/>
                        </a:lnTo>
                        <a:lnTo>
                          <a:pt x="74" y="211"/>
                        </a:lnTo>
                        <a:lnTo>
                          <a:pt x="88" y="229"/>
                        </a:lnTo>
                        <a:lnTo>
                          <a:pt x="71" y="219"/>
                        </a:lnTo>
                        <a:lnTo>
                          <a:pt x="52" y="199"/>
                        </a:lnTo>
                        <a:lnTo>
                          <a:pt x="34" y="171"/>
                        </a:lnTo>
                        <a:lnTo>
                          <a:pt x="18" y="136"/>
                        </a:lnTo>
                        <a:lnTo>
                          <a:pt x="6" y="101"/>
                        </a:lnTo>
                        <a:lnTo>
                          <a:pt x="0" y="64"/>
                        </a:lnTo>
                        <a:lnTo>
                          <a:pt x="4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8" name="Freeform 142"/>
                  <p:cNvSpPr/>
                  <p:nvPr/>
                </p:nvSpPr>
                <p:spPr>
                  <a:xfrm>
                    <a:off x="151" y="523"/>
                    <a:ext cx="38" cy="8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</a:cxnLst>
                    <a:pathLst>
                      <a:path w="76" h="16">
                        <a:moveTo>
                          <a:pt x="76" y="14"/>
                        </a:moveTo>
                        <a:lnTo>
                          <a:pt x="74" y="15"/>
                        </a:lnTo>
                        <a:lnTo>
                          <a:pt x="67" y="16"/>
                        </a:lnTo>
                        <a:lnTo>
                          <a:pt x="57" y="16"/>
                        </a:lnTo>
                        <a:lnTo>
                          <a:pt x="45" y="15"/>
                        </a:lnTo>
                        <a:lnTo>
                          <a:pt x="32" y="14"/>
                        </a:lnTo>
                        <a:lnTo>
                          <a:pt x="19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4"/>
                        </a:lnTo>
                        <a:lnTo>
                          <a:pt x="45" y="7"/>
                        </a:lnTo>
                        <a:lnTo>
                          <a:pt x="56" y="8"/>
                        </a:lnTo>
                        <a:lnTo>
                          <a:pt x="67" y="10"/>
                        </a:lnTo>
                        <a:lnTo>
                          <a:pt x="74" y="11"/>
                        </a:lnTo>
                        <a:lnTo>
                          <a:pt x="76" y="1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29" name="Freeform 143"/>
                  <p:cNvSpPr/>
                  <p:nvPr/>
                </p:nvSpPr>
                <p:spPr>
                  <a:xfrm>
                    <a:off x="145" y="513"/>
                    <a:ext cx="46" cy="12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</a:cxnLst>
                    <a:pathLst>
                      <a:path w="91" h="23">
                        <a:moveTo>
                          <a:pt x="91" y="20"/>
                        </a:moveTo>
                        <a:lnTo>
                          <a:pt x="88" y="22"/>
                        </a:lnTo>
                        <a:lnTo>
                          <a:pt x="80" y="23"/>
                        </a:lnTo>
                        <a:lnTo>
                          <a:pt x="67" y="22"/>
                        </a:lnTo>
                        <a:lnTo>
                          <a:pt x="53" y="20"/>
                        </a:lnTo>
                        <a:lnTo>
                          <a:pt x="38" y="16"/>
                        </a:lnTo>
                        <a:lnTo>
                          <a:pt x="23" y="12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7" y="2"/>
                        </a:lnTo>
                        <a:lnTo>
                          <a:pt x="20" y="4"/>
                        </a:lnTo>
                        <a:lnTo>
                          <a:pt x="34" y="6"/>
                        </a:lnTo>
                        <a:lnTo>
                          <a:pt x="50" y="8"/>
                        </a:lnTo>
                        <a:lnTo>
                          <a:pt x="66" y="12"/>
                        </a:lnTo>
                        <a:lnTo>
                          <a:pt x="79" y="14"/>
                        </a:lnTo>
                        <a:lnTo>
                          <a:pt x="88" y="16"/>
                        </a:lnTo>
                        <a:lnTo>
                          <a:pt x="91" y="2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0" name="Freeform 144"/>
                  <p:cNvSpPr/>
                  <p:nvPr/>
                </p:nvSpPr>
                <p:spPr>
                  <a:xfrm>
                    <a:off x="137" y="497"/>
                    <a:ext cx="48" cy="9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</a:cxnLst>
                    <a:pathLst>
                      <a:path w="96" h="17">
                        <a:moveTo>
                          <a:pt x="96" y="12"/>
                        </a:moveTo>
                        <a:lnTo>
                          <a:pt x="91" y="15"/>
                        </a:lnTo>
                        <a:lnTo>
                          <a:pt x="82" y="17"/>
                        </a:lnTo>
                        <a:lnTo>
                          <a:pt x="69" y="17"/>
                        </a:lnTo>
                        <a:lnTo>
                          <a:pt x="53" y="16"/>
                        </a:lnTo>
                        <a:lnTo>
                          <a:pt x="37" y="14"/>
                        </a:lnTo>
                        <a:lnTo>
                          <a:pt x="22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20" y="1"/>
                        </a:lnTo>
                        <a:lnTo>
                          <a:pt x="35" y="3"/>
                        </a:lnTo>
                        <a:lnTo>
                          <a:pt x="52" y="4"/>
                        </a:lnTo>
                        <a:lnTo>
                          <a:pt x="68" y="7"/>
                        </a:lnTo>
                        <a:lnTo>
                          <a:pt x="82" y="8"/>
                        </a:lnTo>
                        <a:lnTo>
                          <a:pt x="92" y="10"/>
                        </a:lnTo>
                        <a:lnTo>
                          <a:pt x="96" y="1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1" name="Freeform 145"/>
                  <p:cNvSpPr/>
                  <p:nvPr/>
                </p:nvSpPr>
                <p:spPr>
                  <a:xfrm>
                    <a:off x="135" y="487"/>
                    <a:ext cx="42" cy="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85" h="13">
                        <a:moveTo>
                          <a:pt x="85" y="10"/>
                        </a:moveTo>
                        <a:lnTo>
                          <a:pt x="82" y="12"/>
                        </a:lnTo>
                        <a:lnTo>
                          <a:pt x="73" y="13"/>
                        </a:lnTo>
                        <a:lnTo>
                          <a:pt x="62" y="13"/>
                        </a:lnTo>
                        <a:lnTo>
                          <a:pt x="47" y="12"/>
                        </a:lnTo>
                        <a:lnTo>
                          <a:pt x="32" y="10"/>
                        </a:lnTo>
                        <a:lnTo>
                          <a:pt x="18" y="8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9" y="1"/>
                        </a:lnTo>
                        <a:lnTo>
                          <a:pt x="20" y="1"/>
                        </a:lnTo>
                        <a:lnTo>
                          <a:pt x="34" y="1"/>
                        </a:lnTo>
                        <a:lnTo>
                          <a:pt x="48" y="2"/>
                        </a:lnTo>
                        <a:lnTo>
                          <a:pt x="63" y="4"/>
                        </a:lnTo>
                        <a:lnTo>
                          <a:pt x="74" y="5"/>
                        </a:lnTo>
                        <a:lnTo>
                          <a:pt x="82" y="7"/>
                        </a:lnTo>
                        <a:lnTo>
                          <a:pt x="85" y="1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2" name="Freeform 146"/>
                  <p:cNvSpPr/>
                  <p:nvPr/>
                </p:nvSpPr>
                <p:spPr>
                  <a:xfrm>
                    <a:off x="131" y="468"/>
                    <a:ext cx="37" cy="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pathLst>
                      <a:path w="72" h="12">
                        <a:moveTo>
                          <a:pt x="72" y="3"/>
                        </a:moveTo>
                        <a:lnTo>
                          <a:pt x="70" y="6"/>
                        </a:lnTo>
                        <a:lnTo>
                          <a:pt x="63" y="9"/>
                        </a:lnTo>
                        <a:lnTo>
                          <a:pt x="54" y="10"/>
                        </a:lnTo>
                        <a:lnTo>
                          <a:pt x="43" y="12"/>
                        </a:lnTo>
                        <a:lnTo>
                          <a:pt x="31" y="12"/>
                        </a:lnTo>
                        <a:lnTo>
                          <a:pt x="19" y="9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6" y="1"/>
                        </a:lnTo>
                        <a:lnTo>
                          <a:pt x="17" y="1"/>
                        </a:lnTo>
                        <a:lnTo>
                          <a:pt x="30" y="1"/>
                        </a:lnTo>
                        <a:lnTo>
                          <a:pt x="41" y="0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lnTo>
                          <a:pt x="70" y="1"/>
                        </a:lnTo>
                        <a:lnTo>
                          <a:pt x="72" y="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3" name="Freeform 147"/>
                  <p:cNvSpPr/>
                  <p:nvPr/>
                </p:nvSpPr>
                <p:spPr>
                  <a:xfrm>
                    <a:off x="136" y="438"/>
                    <a:ext cx="17" cy="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34" h="14">
                        <a:moveTo>
                          <a:pt x="34" y="2"/>
                        </a:moveTo>
                        <a:lnTo>
                          <a:pt x="33" y="5"/>
                        </a:lnTo>
                        <a:lnTo>
                          <a:pt x="30" y="7"/>
                        </a:lnTo>
                        <a:lnTo>
                          <a:pt x="25" y="9"/>
                        </a:lnTo>
                        <a:lnTo>
                          <a:pt x="19" y="12"/>
                        </a:lnTo>
                        <a:lnTo>
                          <a:pt x="14" y="14"/>
                        </a:lnTo>
                        <a:lnTo>
                          <a:pt x="8" y="14"/>
                        </a:lnTo>
                        <a:lnTo>
                          <a:pt x="3" y="13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22" y="5"/>
                        </a:lnTo>
                        <a:lnTo>
                          <a:pt x="26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4" y="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4" name="Freeform 148"/>
                  <p:cNvSpPr/>
                  <p:nvPr/>
                </p:nvSpPr>
                <p:spPr>
                  <a:xfrm>
                    <a:off x="160" y="534"/>
                    <a:ext cx="32" cy="8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</a:cxnLst>
                    <a:pathLst>
                      <a:path w="65" h="16">
                        <a:moveTo>
                          <a:pt x="65" y="14"/>
                        </a:moveTo>
                        <a:lnTo>
                          <a:pt x="62" y="15"/>
                        </a:lnTo>
                        <a:lnTo>
                          <a:pt x="58" y="16"/>
                        </a:lnTo>
                        <a:lnTo>
                          <a:pt x="50" y="16"/>
                        </a:lnTo>
                        <a:lnTo>
                          <a:pt x="39" y="15"/>
                        </a:lnTo>
                        <a:lnTo>
                          <a:pt x="29" y="14"/>
                        </a:lnTo>
                        <a:lnTo>
                          <a:pt x="19" y="10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7" y="3"/>
                        </a:lnTo>
                        <a:lnTo>
                          <a:pt x="28" y="6"/>
                        </a:lnTo>
                        <a:lnTo>
                          <a:pt x="39" y="7"/>
                        </a:lnTo>
                        <a:lnTo>
                          <a:pt x="49" y="8"/>
                        </a:lnTo>
                        <a:lnTo>
                          <a:pt x="57" y="10"/>
                        </a:lnTo>
                        <a:lnTo>
                          <a:pt x="62" y="11"/>
                        </a:lnTo>
                        <a:lnTo>
                          <a:pt x="65" y="1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5" name="Freeform 149"/>
                  <p:cNvSpPr/>
                  <p:nvPr/>
                </p:nvSpPr>
                <p:spPr>
                  <a:xfrm>
                    <a:off x="142" y="506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</a:cxnLst>
                    <a:pathLst>
                      <a:path w="92" h="18">
                        <a:moveTo>
                          <a:pt x="92" y="13"/>
                        </a:moveTo>
                        <a:lnTo>
                          <a:pt x="89" y="15"/>
                        </a:lnTo>
                        <a:lnTo>
                          <a:pt x="80" y="18"/>
                        </a:lnTo>
                        <a:lnTo>
                          <a:pt x="67" y="18"/>
                        </a:lnTo>
                        <a:lnTo>
                          <a:pt x="52" y="16"/>
                        </a:lnTo>
                        <a:lnTo>
                          <a:pt x="36" y="14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9" y="1"/>
                        </a:lnTo>
                        <a:lnTo>
                          <a:pt x="34" y="3"/>
                        </a:lnTo>
                        <a:lnTo>
                          <a:pt x="50" y="5"/>
                        </a:lnTo>
                        <a:lnTo>
                          <a:pt x="66" y="6"/>
                        </a:lnTo>
                        <a:lnTo>
                          <a:pt x="80" y="8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6" name="Freeform 150"/>
                  <p:cNvSpPr/>
                  <p:nvPr/>
                </p:nvSpPr>
                <p:spPr>
                  <a:xfrm>
                    <a:off x="132" y="476"/>
                    <a:ext cx="42" cy="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pathLst>
                      <a:path w="83" h="11">
                        <a:moveTo>
                          <a:pt x="83" y="4"/>
                        </a:moveTo>
                        <a:lnTo>
                          <a:pt x="79" y="6"/>
                        </a:lnTo>
                        <a:lnTo>
                          <a:pt x="72" y="8"/>
                        </a:lnTo>
                        <a:lnTo>
                          <a:pt x="61" y="11"/>
                        </a:lnTo>
                        <a:lnTo>
                          <a:pt x="48" y="11"/>
                        </a:lnTo>
                        <a:lnTo>
                          <a:pt x="34" y="11"/>
                        </a:lnTo>
                        <a:lnTo>
                          <a:pt x="21" y="10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8" y="1"/>
                        </a:lnTo>
                        <a:lnTo>
                          <a:pt x="19" y="1"/>
                        </a:lnTo>
                        <a:lnTo>
                          <a:pt x="32" y="1"/>
                        </a:lnTo>
                        <a:lnTo>
                          <a:pt x="47" y="0"/>
                        </a:lnTo>
                        <a:lnTo>
                          <a:pt x="61" y="0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7" name="Freeform 151"/>
                  <p:cNvSpPr/>
                  <p:nvPr/>
                </p:nvSpPr>
                <p:spPr>
                  <a:xfrm>
                    <a:off x="132" y="459"/>
                    <a:ext cx="34" cy="5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</a:cxnLst>
                    <a:pathLst>
                      <a:path w="68" h="9">
                        <a:moveTo>
                          <a:pt x="68" y="6"/>
                        </a:moveTo>
                        <a:lnTo>
                          <a:pt x="65" y="8"/>
                        </a:lnTo>
                        <a:lnTo>
                          <a:pt x="57" y="9"/>
                        </a:lnTo>
                        <a:lnTo>
                          <a:pt x="47" y="9"/>
                        </a:lnTo>
                        <a:lnTo>
                          <a:pt x="35" y="9"/>
                        </a:lnTo>
                        <a:lnTo>
                          <a:pt x="23" y="8"/>
                        </a:lnTo>
                        <a:lnTo>
                          <a:pt x="12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5" y="0"/>
                        </a:lnTo>
                        <a:lnTo>
                          <a:pt x="25" y="1"/>
                        </a:lnTo>
                        <a:lnTo>
                          <a:pt x="37" y="1"/>
                        </a:lnTo>
                        <a:lnTo>
                          <a:pt x="47" y="1"/>
                        </a:lnTo>
                        <a:lnTo>
                          <a:pt x="57" y="2"/>
                        </a:lnTo>
                        <a:lnTo>
                          <a:pt x="64" y="3"/>
                        </a:lnTo>
                        <a:lnTo>
                          <a:pt x="68" y="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8" name="Freeform 152"/>
                  <p:cNvSpPr/>
                  <p:nvPr/>
                </p:nvSpPr>
                <p:spPr>
                  <a:xfrm>
                    <a:off x="133" y="448"/>
                    <a:ext cx="21" cy="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pathLst>
                      <a:path w="43" h="10">
                        <a:moveTo>
                          <a:pt x="43" y="2"/>
                        </a:moveTo>
                        <a:lnTo>
                          <a:pt x="41" y="5"/>
                        </a:lnTo>
                        <a:lnTo>
                          <a:pt x="37" y="7"/>
                        </a:lnTo>
                        <a:lnTo>
                          <a:pt x="31" y="8"/>
                        </a:lnTo>
                        <a:lnTo>
                          <a:pt x="24" y="10"/>
                        </a:lnTo>
                        <a:lnTo>
                          <a:pt x="16" y="10"/>
                        </a:lnTo>
                        <a:lnTo>
                          <a:pt x="9" y="10"/>
                        </a:lnTo>
                        <a:lnTo>
                          <a:pt x="3" y="9"/>
                        </a:ln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2" y="7"/>
                        </a:lnTo>
                        <a:lnTo>
                          <a:pt x="20" y="5"/>
                        </a:lnTo>
                        <a:lnTo>
                          <a:pt x="27" y="2"/>
                        </a:lnTo>
                        <a:lnTo>
                          <a:pt x="32" y="1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3" y="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39" name="Freeform 153"/>
                  <p:cNvSpPr/>
                  <p:nvPr/>
                </p:nvSpPr>
                <p:spPr>
                  <a:xfrm>
                    <a:off x="167" y="544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41" h="16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9" y="1"/>
                        </a:lnTo>
                        <a:lnTo>
                          <a:pt x="16" y="2"/>
                        </a:lnTo>
                        <a:lnTo>
                          <a:pt x="24" y="4"/>
                        </a:lnTo>
                        <a:lnTo>
                          <a:pt x="31" y="6"/>
                        </a:lnTo>
                        <a:lnTo>
                          <a:pt x="37" y="7"/>
                        </a:lnTo>
                        <a:lnTo>
                          <a:pt x="40" y="11"/>
                        </a:lnTo>
                        <a:lnTo>
                          <a:pt x="41" y="14"/>
                        </a:lnTo>
                        <a:lnTo>
                          <a:pt x="39" y="16"/>
                        </a:lnTo>
                        <a:lnTo>
                          <a:pt x="35" y="16"/>
                        </a:lnTo>
                        <a:lnTo>
                          <a:pt x="28" y="15"/>
                        </a:lnTo>
                        <a:lnTo>
                          <a:pt x="22" y="12"/>
                        </a:lnTo>
                        <a:lnTo>
                          <a:pt x="15" y="8"/>
                        </a:lnTo>
                        <a:lnTo>
                          <a:pt x="9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0" name="Freeform 154"/>
                  <p:cNvSpPr/>
                  <p:nvPr/>
                </p:nvSpPr>
                <p:spPr>
                  <a:xfrm>
                    <a:off x="165" y="542"/>
                    <a:ext cx="4" cy="2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8" h="39">
                        <a:moveTo>
                          <a:pt x="1" y="0"/>
                        </a:moveTo>
                        <a:lnTo>
                          <a:pt x="1" y="7"/>
                        </a:ln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4" y="39"/>
                        </a:lnTo>
                        <a:lnTo>
                          <a:pt x="8" y="34"/>
                        </a:lnTo>
                        <a:lnTo>
                          <a:pt x="6" y="23"/>
                        </a:lnTo>
                        <a:lnTo>
                          <a:pt x="3" y="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1" name="Freeform 155"/>
                  <p:cNvSpPr/>
                  <p:nvPr/>
                </p:nvSpPr>
                <p:spPr>
                  <a:xfrm>
                    <a:off x="173" y="548"/>
                    <a:ext cx="12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25" h="34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20"/>
                        </a:lnTo>
                        <a:lnTo>
                          <a:pt x="17" y="30"/>
                        </a:lnTo>
                        <a:lnTo>
                          <a:pt x="24" y="34"/>
                        </a:lnTo>
                        <a:lnTo>
                          <a:pt x="25" y="28"/>
                        </a:lnTo>
                        <a:lnTo>
                          <a:pt x="18" y="18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2" name="Freeform 156"/>
                  <p:cNvSpPr/>
                  <p:nvPr/>
                </p:nvSpPr>
                <p:spPr>
                  <a:xfrm>
                    <a:off x="109" y="450"/>
                    <a:ext cx="26" cy="6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52" h="12">
                        <a:moveTo>
                          <a:pt x="52" y="3"/>
                        </a:moveTo>
                        <a:lnTo>
                          <a:pt x="46" y="6"/>
                        </a:lnTo>
                        <a:lnTo>
                          <a:pt x="39" y="8"/>
                        </a:lnTo>
                        <a:lnTo>
                          <a:pt x="31" y="11"/>
                        </a:lnTo>
                        <a:lnTo>
                          <a:pt x="23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8" y="2"/>
                        </a:lnTo>
                        <a:lnTo>
                          <a:pt x="46" y="3"/>
                        </a:lnTo>
                        <a:lnTo>
                          <a:pt x="52" y="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3" name="Freeform 157"/>
                  <p:cNvSpPr/>
                  <p:nvPr/>
                </p:nvSpPr>
                <p:spPr>
                  <a:xfrm>
                    <a:off x="115" y="431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50" h="21">
                        <a:moveTo>
                          <a:pt x="50" y="21"/>
                        </a:moveTo>
                        <a:lnTo>
                          <a:pt x="45" y="21"/>
                        </a:lnTo>
                        <a:lnTo>
                          <a:pt x="37" y="20"/>
                        </a:lnTo>
                        <a:lnTo>
                          <a:pt x="29" y="18"/>
                        </a:lnTo>
                        <a:lnTo>
                          <a:pt x="21" y="15"/>
                        </a:lnTo>
                        <a:lnTo>
                          <a:pt x="13" y="13"/>
                        </a:lnTo>
                        <a:lnTo>
                          <a:pt x="6" y="9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4" y="3"/>
                        </a:lnTo>
                        <a:lnTo>
                          <a:pt x="23" y="6"/>
                        </a:lnTo>
                        <a:lnTo>
                          <a:pt x="31" y="11"/>
                        </a:lnTo>
                        <a:lnTo>
                          <a:pt x="39" y="15"/>
                        </a:lnTo>
                        <a:lnTo>
                          <a:pt x="46" y="19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4" name="Freeform 158"/>
                  <p:cNvSpPr/>
                  <p:nvPr/>
                </p:nvSpPr>
                <p:spPr>
                  <a:xfrm>
                    <a:off x="109" y="459"/>
                    <a:ext cx="24" cy="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47" h="11">
                        <a:moveTo>
                          <a:pt x="47" y="0"/>
                        </a:moveTo>
                        <a:lnTo>
                          <a:pt x="45" y="3"/>
                        </a:lnTo>
                        <a:lnTo>
                          <a:pt x="40" y="7"/>
                        </a:lnTo>
                        <a:lnTo>
                          <a:pt x="33" y="9"/>
                        </a:lnTo>
                        <a:lnTo>
                          <a:pt x="25" y="11"/>
                        </a:lnTo>
                        <a:lnTo>
                          <a:pt x="17" y="11"/>
                        </a:lnTo>
                        <a:lnTo>
                          <a:pt x="10" y="11"/>
                        </a:lnTo>
                        <a:lnTo>
                          <a:pt x="3" y="9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1"/>
                        </a:lnTo>
                        <a:lnTo>
                          <a:pt x="16" y="1"/>
                        </a:lnTo>
                        <a:lnTo>
                          <a:pt x="25" y="1"/>
                        </a:lnTo>
                        <a:lnTo>
                          <a:pt x="33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5" name="Freeform 159"/>
                  <p:cNvSpPr/>
                  <p:nvPr/>
                </p:nvSpPr>
                <p:spPr>
                  <a:xfrm>
                    <a:off x="108" y="468"/>
                    <a:ext cx="25" cy="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51" h="16">
                        <a:moveTo>
                          <a:pt x="51" y="0"/>
                        </a:moveTo>
                        <a:lnTo>
                          <a:pt x="48" y="5"/>
                        </a:lnTo>
                        <a:lnTo>
                          <a:pt x="42" y="8"/>
                        </a:lnTo>
                        <a:lnTo>
                          <a:pt x="35" y="12"/>
                        </a:lnTo>
                        <a:lnTo>
                          <a:pt x="26" y="14"/>
                        </a:lnTo>
                        <a:lnTo>
                          <a:pt x="18" y="15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10" y="7"/>
                        </a:lnTo>
                        <a:lnTo>
                          <a:pt x="16" y="6"/>
                        </a:lnTo>
                        <a:lnTo>
                          <a:pt x="26" y="6"/>
                        </a:lnTo>
                        <a:lnTo>
                          <a:pt x="35" y="4"/>
                        </a:lnTo>
                        <a:lnTo>
                          <a:pt x="43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6" name="Freeform 160"/>
                  <p:cNvSpPr/>
                  <p:nvPr/>
                </p:nvSpPr>
                <p:spPr>
                  <a:xfrm>
                    <a:off x="109" y="476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8" h="21">
                        <a:moveTo>
                          <a:pt x="48" y="0"/>
                        </a:moveTo>
                        <a:lnTo>
                          <a:pt x="45" y="5"/>
                        </a:lnTo>
                        <a:lnTo>
                          <a:pt x="38" y="11"/>
                        </a:lnTo>
                        <a:lnTo>
                          <a:pt x="31" y="14"/>
                        </a:lnTo>
                        <a:lnTo>
                          <a:pt x="23" y="17"/>
                        </a:lnTo>
                        <a:lnTo>
                          <a:pt x="15" y="20"/>
                        </a:lnTo>
                        <a:lnTo>
                          <a:pt x="8" y="21"/>
                        </a:lnTo>
                        <a:lnTo>
                          <a:pt x="2" y="21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4" y="13"/>
                        </a:lnTo>
                        <a:lnTo>
                          <a:pt x="10" y="11"/>
                        </a:lnTo>
                        <a:lnTo>
                          <a:pt x="18" y="9"/>
                        </a:lnTo>
                        <a:lnTo>
                          <a:pt x="26" y="7"/>
                        </a:lnTo>
                        <a:lnTo>
                          <a:pt x="34" y="5"/>
                        </a:lnTo>
                        <a:lnTo>
                          <a:pt x="42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7" name="Freeform 161"/>
                  <p:cNvSpPr/>
                  <p:nvPr/>
                </p:nvSpPr>
                <p:spPr>
                  <a:xfrm>
                    <a:off x="111" y="485"/>
                    <a:ext cx="25" cy="1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51" h="31">
                        <a:moveTo>
                          <a:pt x="51" y="0"/>
                        </a:moveTo>
                        <a:lnTo>
                          <a:pt x="45" y="4"/>
                        </a:lnTo>
                        <a:lnTo>
                          <a:pt x="39" y="10"/>
                        </a:lnTo>
                        <a:lnTo>
                          <a:pt x="31" y="17"/>
                        </a:lnTo>
                        <a:lnTo>
                          <a:pt x="23" y="23"/>
                        </a:lnTo>
                        <a:lnTo>
                          <a:pt x="15" y="27"/>
                        </a:lnTo>
                        <a:lnTo>
                          <a:pt x="9" y="30"/>
                        </a:lnTo>
                        <a:lnTo>
                          <a:pt x="4" y="31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5" y="20"/>
                        </a:lnTo>
                        <a:lnTo>
                          <a:pt x="10" y="17"/>
                        </a:lnTo>
                        <a:lnTo>
                          <a:pt x="20" y="12"/>
                        </a:lnTo>
                        <a:lnTo>
                          <a:pt x="29" y="9"/>
                        </a:lnTo>
                        <a:lnTo>
                          <a:pt x="38" y="5"/>
                        </a:lnTo>
                        <a:lnTo>
                          <a:pt x="45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8" name="Freeform 162"/>
                  <p:cNvSpPr/>
                  <p:nvPr/>
                </p:nvSpPr>
                <p:spPr>
                  <a:xfrm>
                    <a:off x="115" y="495"/>
                    <a:ext cx="25" cy="2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0" h="43">
                        <a:moveTo>
                          <a:pt x="50" y="0"/>
                        </a:moveTo>
                        <a:lnTo>
                          <a:pt x="45" y="5"/>
                        </a:lnTo>
                        <a:lnTo>
                          <a:pt x="39" y="12"/>
                        </a:lnTo>
                        <a:lnTo>
                          <a:pt x="31" y="20"/>
                        </a:lnTo>
                        <a:lnTo>
                          <a:pt x="23" y="28"/>
                        </a:lnTo>
                        <a:lnTo>
                          <a:pt x="15" y="35"/>
                        </a:lnTo>
                        <a:lnTo>
                          <a:pt x="8" y="41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6" y="30"/>
                        </a:lnTo>
                        <a:lnTo>
                          <a:pt x="13" y="25"/>
                        </a:lnTo>
                        <a:lnTo>
                          <a:pt x="22" y="19"/>
                        </a:lnTo>
                        <a:lnTo>
                          <a:pt x="30" y="13"/>
                        </a:lnTo>
                        <a:lnTo>
                          <a:pt x="39" y="7"/>
                        </a:lnTo>
                        <a:lnTo>
                          <a:pt x="46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49" name="Freeform 163"/>
                  <p:cNvSpPr/>
                  <p:nvPr/>
                </p:nvSpPr>
                <p:spPr>
                  <a:xfrm>
                    <a:off x="119" y="507"/>
                    <a:ext cx="25" cy="2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51" h="48">
                        <a:moveTo>
                          <a:pt x="51" y="0"/>
                        </a:moveTo>
                        <a:lnTo>
                          <a:pt x="47" y="5"/>
                        </a:lnTo>
                        <a:lnTo>
                          <a:pt x="42" y="13"/>
                        </a:lnTo>
                        <a:lnTo>
                          <a:pt x="34" y="23"/>
                        </a:lnTo>
                        <a:lnTo>
                          <a:pt x="26" y="32"/>
                        </a:lnTo>
                        <a:lnTo>
                          <a:pt x="18" y="40"/>
                        </a:lnTo>
                        <a:lnTo>
                          <a:pt x="11" y="46"/>
                        </a:lnTo>
                        <a:lnTo>
                          <a:pt x="4" y="48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  <a:lnTo>
                          <a:pt x="4" y="35"/>
                        </a:lnTo>
                        <a:lnTo>
                          <a:pt x="12" y="30"/>
                        </a:lnTo>
                        <a:lnTo>
                          <a:pt x="21" y="23"/>
                        </a:lnTo>
                        <a:lnTo>
                          <a:pt x="30" y="17"/>
                        </a:lnTo>
                        <a:lnTo>
                          <a:pt x="39" y="10"/>
                        </a:lnTo>
                        <a:lnTo>
                          <a:pt x="46" y="4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0" name="Freeform 164"/>
                  <p:cNvSpPr/>
                  <p:nvPr/>
                </p:nvSpPr>
                <p:spPr>
                  <a:xfrm>
                    <a:off x="126" y="517"/>
                    <a:ext cx="24" cy="2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48" h="55">
                        <a:moveTo>
                          <a:pt x="48" y="0"/>
                        </a:moveTo>
                        <a:lnTo>
                          <a:pt x="46" y="7"/>
                        </a:lnTo>
                        <a:lnTo>
                          <a:pt x="42" y="16"/>
                        </a:lnTo>
                        <a:lnTo>
                          <a:pt x="36" y="25"/>
                        </a:lnTo>
                        <a:lnTo>
                          <a:pt x="30" y="35"/>
                        </a:lnTo>
                        <a:lnTo>
                          <a:pt x="23" y="43"/>
                        </a:lnTo>
                        <a:lnTo>
                          <a:pt x="16" y="50"/>
                        </a:lnTo>
                        <a:lnTo>
                          <a:pt x="8" y="54"/>
                        </a:lnTo>
                        <a:lnTo>
                          <a:pt x="1" y="55"/>
                        </a:lnTo>
                        <a:lnTo>
                          <a:pt x="0" y="53"/>
                        </a:lnTo>
                        <a:lnTo>
                          <a:pt x="2" y="47"/>
                        </a:lnTo>
                        <a:lnTo>
                          <a:pt x="9" y="39"/>
                        </a:lnTo>
                        <a:lnTo>
                          <a:pt x="17" y="30"/>
                        </a:lnTo>
                        <a:lnTo>
                          <a:pt x="27" y="21"/>
                        </a:lnTo>
                        <a:lnTo>
                          <a:pt x="36" y="12"/>
                        </a:lnTo>
                        <a:lnTo>
                          <a:pt x="44" y="5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1" name="Freeform 165"/>
                  <p:cNvSpPr/>
                  <p:nvPr/>
                </p:nvSpPr>
                <p:spPr>
                  <a:xfrm>
                    <a:off x="141" y="523"/>
                    <a:ext cx="11" cy="3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22" h="61">
                        <a:moveTo>
                          <a:pt x="0" y="61"/>
                        </a:moveTo>
                        <a:lnTo>
                          <a:pt x="1" y="52"/>
                        </a:lnTo>
                        <a:lnTo>
                          <a:pt x="7" y="33"/>
                        </a:lnTo>
                        <a:lnTo>
                          <a:pt x="15" y="14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7" y="40"/>
                        </a:lnTo>
                        <a:lnTo>
                          <a:pt x="11" y="56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2" name="Freeform 166"/>
                  <p:cNvSpPr/>
                  <p:nvPr/>
                </p:nvSpPr>
                <p:spPr>
                  <a:xfrm>
                    <a:off x="150" y="534"/>
                    <a:ext cx="11" cy="2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22" h="58">
                        <a:moveTo>
                          <a:pt x="0" y="58"/>
                        </a:moveTo>
                        <a:lnTo>
                          <a:pt x="2" y="49"/>
                        </a:lnTo>
                        <a:lnTo>
                          <a:pt x="8" y="31"/>
                        </a:lnTo>
                        <a:lnTo>
                          <a:pt x="17" y="12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8" y="39"/>
                        </a:lnTo>
                        <a:lnTo>
                          <a:pt x="11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3" name="Freeform 167"/>
                  <p:cNvSpPr/>
                  <p:nvPr/>
                </p:nvSpPr>
                <p:spPr>
                  <a:xfrm>
                    <a:off x="104" y="504"/>
                    <a:ext cx="32" cy="14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6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2" y="8"/>
                      </a:cxn>
                      <a:cxn ang="0">
                        <a:pos x="2" y="7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pathLst>
                      <a:path w="65" h="298">
                        <a:moveTo>
                          <a:pt x="10" y="3"/>
                        </a:moveTo>
                        <a:lnTo>
                          <a:pt x="7" y="2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2" y="43"/>
                        </a:lnTo>
                        <a:lnTo>
                          <a:pt x="38" y="86"/>
                        </a:lnTo>
                        <a:lnTo>
                          <a:pt x="49" y="128"/>
                        </a:lnTo>
                        <a:lnTo>
                          <a:pt x="55" y="167"/>
                        </a:lnTo>
                        <a:lnTo>
                          <a:pt x="57" y="204"/>
                        </a:lnTo>
                        <a:lnTo>
                          <a:pt x="58" y="238"/>
                        </a:lnTo>
                        <a:lnTo>
                          <a:pt x="58" y="269"/>
                        </a:lnTo>
                        <a:lnTo>
                          <a:pt x="57" y="298"/>
                        </a:lnTo>
                        <a:lnTo>
                          <a:pt x="61" y="276"/>
                        </a:lnTo>
                        <a:lnTo>
                          <a:pt x="65" y="245"/>
                        </a:lnTo>
                        <a:lnTo>
                          <a:pt x="65" y="205"/>
                        </a:lnTo>
                        <a:lnTo>
                          <a:pt x="63" y="161"/>
                        </a:lnTo>
                        <a:lnTo>
                          <a:pt x="56" y="116"/>
                        </a:lnTo>
                        <a:lnTo>
                          <a:pt x="45" y="72"/>
                        </a:lnTo>
                        <a:lnTo>
                          <a:pt x="30" y="34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4" name="Freeform 168"/>
                  <p:cNvSpPr/>
                  <p:nvPr/>
                </p:nvSpPr>
                <p:spPr>
                  <a:xfrm>
                    <a:off x="112" y="622"/>
                    <a:ext cx="23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44" h="44">
                        <a:moveTo>
                          <a:pt x="0" y="43"/>
                        </a:moveTo>
                        <a:lnTo>
                          <a:pt x="2" y="44"/>
                        </a:lnTo>
                        <a:lnTo>
                          <a:pt x="6" y="43"/>
                        </a:lnTo>
                        <a:lnTo>
                          <a:pt x="13" y="39"/>
                        </a:lnTo>
                        <a:lnTo>
                          <a:pt x="21" y="35"/>
                        </a:lnTo>
                        <a:lnTo>
                          <a:pt x="28" y="28"/>
                        </a:lnTo>
                        <a:lnTo>
                          <a:pt x="36" y="20"/>
                        </a:lnTo>
                        <a:lnTo>
                          <a:pt x="41" y="10"/>
                        </a:lnTo>
                        <a:lnTo>
                          <a:pt x="44" y="0"/>
                        </a:lnTo>
                        <a:lnTo>
                          <a:pt x="40" y="6"/>
                        </a:lnTo>
                        <a:lnTo>
                          <a:pt x="33" y="12"/>
                        </a:lnTo>
                        <a:lnTo>
                          <a:pt x="26" y="17"/>
                        </a:lnTo>
                        <a:lnTo>
                          <a:pt x="18" y="23"/>
                        </a:lnTo>
                        <a:lnTo>
                          <a:pt x="10" y="30"/>
                        </a:lnTo>
                        <a:lnTo>
                          <a:pt x="4" y="35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5" name="Freeform 169"/>
                  <p:cNvSpPr/>
                  <p:nvPr/>
                </p:nvSpPr>
                <p:spPr>
                  <a:xfrm>
                    <a:off x="110" y="595"/>
                    <a:ext cx="26" cy="2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52" h="55">
                        <a:moveTo>
                          <a:pt x="0" y="54"/>
                        </a:moveTo>
                        <a:lnTo>
                          <a:pt x="3" y="55"/>
                        </a:lnTo>
                        <a:lnTo>
                          <a:pt x="9" y="54"/>
                        </a:lnTo>
                        <a:lnTo>
                          <a:pt x="16" y="48"/>
                        </a:lnTo>
                        <a:lnTo>
                          <a:pt x="25" y="41"/>
                        </a:lnTo>
                        <a:lnTo>
                          <a:pt x="33" y="32"/>
                        </a:lnTo>
                        <a:lnTo>
                          <a:pt x="41" y="22"/>
                        </a:lnTo>
                        <a:lnTo>
                          <a:pt x="48" y="11"/>
                        </a:lnTo>
                        <a:lnTo>
                          <a:pt x="52" y="0"/>
                        </a:lnTo>
                        <a:lnTo>
                          <a:pt x="48" y="5"/>
                        </a:lnTo>
                        <a:lnTo>
                          <a:pt x="40" y="10"/>
                        </a:lnTo>
                        <a:lnTo>
                          <a:pt x="32" y="18"/>
                        </a:lnTo>
                        <a:lnTo>
                          <a:pt x="23" y="26"/>
                        </a:lnTo>
                        <a:lnTo>
                          <a:pt x="14" y="35"/>
                        </a:lnTo>
                        <a:lnTo>
                          <a:pt x="6" y="43"/>
                        </a:lnTo>
                        <a:lnTo>
                          <a:pt x="1" y="50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6" name="Freeform 170"/>
                  <p:cNvSpPr/>
                  <p:nvPr/>
                </p:nvSpPr>
                <p:spPr>
                  <a:xfrm>
                    <a:off x="105" y="582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57" h="49">
                        <a:moveTo>
                          <a:pt x="0" y="47"/>
                        </a:moveTo>
                        <a:lnTo>
                          <a:pt x="3" y="49"/>
                        </a:lnTo>
                        <a:lnTo>
                          <a:pt x="11" y="48"/>
                        </a:lnTo>
                        <a:lnTo>
                          <a:pt x="19" y="43"/>
                        </a:lnTo>
                        <a:lnTo>
                          <a:pt x="30" y="37"/>
                        </a:lnTo>
                        <a:lnTo>
                          <a:pt x="39" y="29"/>
                        </a:lnTo>
                        <a:lnTo>
                          <a:pt x="48" y="20"/>
                        </a:lnTo>
                        <a:lnTo>
                          <a:pt x="54" y="10"/>
                        </a:lnTo>
                        <a:lnTo>
                          <a:pt x="57" y="0"/>
                        </a:lnTo>
                        <a:lnTo>
                          <a:pt x="53" y="3"/>
                        </a:lnTo>
                        <a:lnTo>
                          <a:pt x="46" y="9"/>
                        </a:lnTo>
                        <a:lnTo>
                          <a:pt x="35" y="14"/>
                        </a:lnTo>
                        <a:lnTo>
                          <a:pt x="25" y="22"/>
                        </a:lnTo>
                        <a:lnTo>
                          <a:pt x="16" y="29"/>
                        </a:lnTo>
                        <a:lnTo>
                          <a:pt x="7" y="37"/>
                        </a:lnTo>
                        <a:lnTo>
                          <a:pt x="1" y="4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7" name="Freeform 171"/>
                  <p:cNvSpPr/>
                  <p:nvPr/>
                </p:nvSpPr>
                <p:spPr>
                  <a:xfrm>
                    <a:off x="104" y="557"/>
                    <a:ext cx="27" cy="2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10" y="40"/>
                        </a:lnTo>
                        <a:lnTo>
                          <a:pt x="18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6"/>
                        </a:lnTo>
                        <a:lnTo>
                          <a:pt x="51" y="8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8"/>
                        </a:lnTo>
                        <a:lnTo>
                          <a:pt x="32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2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8" name="Freeform 172"/>
                  <p:cNvSpPr/>
                  <p:nvPr/>
                </p:nvSpPr>
                <p:spPr>
                  <a:xfrm>
                    <a:off x="103" y="546"/>
                    <a:ext cx="24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pathLst>
                      <a:path w="49" h="30">
                        <a:moveTo>
                          <a:pt x="0" y="26"/>
                        </a:moveTo>
                        <a:lnTo>
                          <a:pt x="2" y="29"/>
                        </a:lnTo>
                        <a:lnTo>
                          <a:pt x="8" y="30"/>
                        </a:lnTo>
                        <a:lnTo>
                          <a:pt x="15" y="29"/>
                        </a:lnTo>
                        <a:lnTo>
                          <a:pt x="23" y="26"/>
                        </a:lnTo>
                        <a:lnTo>
                          <a:pt x="31" y="22"/>
                        </a:lnTo>
                        <a:lnTo>
                          <a:pt x="39" y="16"/>
                        </a:lnTo>
                        <a:lnTo>
                          <a:pt x="45" y="9"/>
                        </a:lnTo>
                        <a:lnTo>
                          <a:pt x="49" y="0"/>
                        </a:lnTo>
                        <a:lnTo>
                          <a:pt x="44" y="2"/>
                        </a:lnTo>
                        <a:lnTo>
                          <a:pt x="37" y="6"/>
                        </a:lnTo>
                        <a:lnTo>
                          <a:pt x="28" y="9"/>
                        </a:lnTo>
                        <a:lnTo>
                          <a:pt x="20" y="13"/>
                        </a:lnTo>
                        <a:lnTo>
                          <a:pt x="12" y="16"/>
                        </a:lnTo>
                        <a:lnTo>
                          <a:pt x="5" y="20"/>
                        </a:lnTo>
                        <a:lnTo>
                          <a:pt x="1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59" name="Freeform 173"/>
                  <p:cNvSpPr/>
                  <p:nvPr/>
                </p:nvSpPr>
                <p:spPr>
                  <a:xfrm>
                    <a:off x="100" y="523"/>
                    <a:ext cx="18" cy="1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pathLst>
                      <a:path w="37" h="23">
                        <a:moveTo>
                          <a:pt x="0" y="21"/>
                        </a:move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13" y="21"/>
                        </a:lnTo>
                        <a:lnTo>
                          <a:pt x="20" y="18"/>
                        </a:lnTo>
                        <a:lnTo>
                          <a:pt x="27" y="14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37" y="0"/>
                        </a:lnTo>
                        <a:lnTo>
                          <a:pt x="34" y="2"/>
                        </a:lnTo>
                        <a:lnTo>
                          <a:pt x="28" y="4"/>
                        </a:lnTo>
                        <a:lnTo>
                          <a:pt x="22" y="7"/>
                        </a:lnTo>
                        <a:lnTo>
                          <a:pt x="16" y="9"/>
                        </a:lnTo>
                        <a:lnTo>
                          <a:pt x="11" y="11"/>
                        </a:lnTo>
                        <a:lnTo>
                          <a:pt x="5" y="15"/>
                        </a:lnTo>
                        <a:lnTo>
                          <a:pt x="1" y="17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0" name="Freeform 174"/>
                  <p:cNvSpPr/>
                  <p:nvPr/>
                </p:nvSpPr>
                <p:spPr>
                  <a:xfrm>
                    <a:off x="101" y="513"/>
                    <a:ext cx="12" cy="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pathLst>
                      <a:path w="24" h="17">
                        <a:moveTo>
                          <a:pt x="1" y="16"/>
                        </a:moveTo>
                        <a:lnTo>
                          <a:pt x="8" y="17"/>
                        </a:lnTo>
                        <a:lnTo>
                          <a:pt x="17" y="15"/>
                        </a:lnTo>
                        <a:lnTo>
                          <a:pt x="24" y="8"/>
                        </a:lnTo>
                        <a:lnTo>
                          <a:pt x="23" y="0"/>
                        </a:lnTo>
                        <a:lnTo>
                          <a:pt x="18" y="7"/>
                        </a:lnTo>
                        <a:lnTo>
                          <a:pt x="9" y="9"/>
                        </a:lnTo>
                        <a:lnTo>
                          <a:pt x="0" y="12"/>
                        </a:lnTo>
                        <a:lnTo>
                          <a:pt x="1" y="1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1" name="Freeform 175"/>
                  <p:cNvSpPr/>
                  <p:nvPr/>
                </p:nvSpPr>
                <p:spPr>
                  <a:xfrm>
                    <a:off x="111" y="608"/>
                    <a:ext cx="24" cy="2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49" h="50">
                        <a:moveTo>
                          <a:pt x="0" y="48"/>
                        </a:moveTo>
                        <a:lnTo>
                          <a:pt x="4" y="50"/>
                        </a:lnTo>
                        <a:lnTo>
                          <a:pt x="9" y="48"/>
                        </a:lnTo>
                        <a:lnTo>
                          <a:pt x="16" y="44"/>
                        </a:lnTo>
                        <a:lnTo>
                          <a:pt x="24" y="38"/>
                        </a:lnTo>
                        <a:lnTo>
                          <a:pt x="33" y="30"/>
                        </a:lnTo>
                        <a:lnTo>
                          <a:pt x="39" y="21"/>
                        </a:lnTo>
                        <a:lnTo>
                          <a:pt x="45" y="11"/>
                        </a:lnTo>
                        <a:lnTo>
                          <a:pt x="49" y="0"/>
                        </a:lnTo>
                        <a:lnTo>
                          <a:pt x="45" y="4"/>
                        </a:lnTo>
                        <a:lnTo>
                          <a:pt x="38" y="10"/>
                        </a:lnTo>
                        <a:lnTo>
                          <a:pt x="30" y="16"/>
                        </a:lnTo>
                        <a:lnTo>
                          <a:pt x="21" y="23"/>
                        </a:lnTo>
                        <a:lnTo>
                          <a:pt x="13" y="30"/>
                        </a:lnTo>
                        <a:lnTo>
                          <a:pt x="6" y="37"/>
                        </a:lnTo>
                        <a:lnTo>
                          <a:pt x="1" y="43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2" name="Freeform 176"/>
                  <p:cNvSpPr/>
                  <p:nvPr/>
                </p:nvSpPr>
                <p:spPr>
                  <a:xfrm>
                    <a:off x="116" y="635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pathLst>
                      <a:path w="38" h="38">
                        <a:moveTo>
                          <a:pt x="0" y="36"/>
                        </a:moveTo>
                        <a:lnTo>
                          <a:pt x="3" y="38"/>
                        </a:lnTo>
                        <a:lnTo>
                          <a:pt x="6" y="38"/>
                        </a:lnTo>
                        <a:lnTo>
                          <a:pt x="12" y="35"/>
                        </a:lnTo>
                        <a:lnTo>
                          <a:pt x="19" y="32"/>
                        </a:lnTo>
                        <a:lnTo>
                          <a:pt x="25" y="26"/>
                        </a:lnTo>
                        <a:lnTo>
                          <a:pt x="30" y="18"/>
                        </a:lnTo>
                        <a:lnTo>
                          <a:pt x="36" y="10"/>
                        </a:lnTo>
                        <a:lnTo>
                          <a:pt x="38" y="0"/>
                        </a:lnTo>
                        <a:lnTo>
                          <a:pt x="34" y="4"/>
                        </a:lnTo>
                        <a:lnTo>
                          <a:pt x="28" y="10"/>
                        </a:lnTo>
                        <a:lnTo>
                          <a:pt x="21" y="14"/>
                        </a:lnTo>
                        <a:lnTo>
                          <a:pt x="14" y="20"/>
                        </a:lnTo>
                        <a:lnTo>
                          <a:pt x="9" y="25"/>
                        </a:lnTo>
                        <a:lnTo>
                          <a:pt x="4" y="29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3" name="Freeform 177"/>
                  <p:cNvSpPr/>
                  <p:nvPr/>
                </p:nvSpPr>
                <p:spPr>
                  <a:xfrm>
                    <a:off x="107" y="568"/>
                    <a:ext cx="27" cy="2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9" y="39"/>
                        </a:lnTo>
                        <a:lnTo>
                          <a:pt x="17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5"/>
                        </a:lnTo>
                        <a:lnTo>
                          <a:pt x="51" y="7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7"/>
                        </a:lnTo>
                        <a:lnTo>
                          <a:pt x="31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4" name="Freeform 178"/>
                  <p:cNvSpPr/>
                  <p:nvPr/>
                </p:nvSpPr>
                <p:spPr>
                  <a:xfrm>
                    <a:off x="101" y="534"/>
                    <a:ext cx="22" cy="1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43" h="31">
                        <a:moveTo>
                          <a:pt x="0" y="29"/>
                        </a:moveTo>
                        <a:lnTo>
                          <a:pt x="3" y="31"/>
                        </a:lnTo>
                        <a:lnTo>
                          <a:pt x="8" y="30"/>
                        </a:lnTo>
                        <a:lnTo>
                          <a:pt x="16" y="26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8" y="10"/>
                        </a:lnTo>
                        <a:lnTo>
                          <a:pt x="42" y="4"/>
                        </a:lnTo>
                        <a:lnTo>
                          <a:pt x="43" y="0"/>
                        </a:lnTo>
                        <a:lnTo>
                          <a:pt x="40" y="2"/>
                        </a:lnTo>
                        <a:lnTo>
                          <a:pt x="34" y="6"/>
                        </a:lnTo>
                        <a:lnTo>
                          <a:pt x="27" y="9"/>
                        </a:lnTo>
                        <a:lnTo>
                          <a:pt x="19" y="12"/>
                        </a:lnTo>
                        <a:lnTo>
                          <a:pt x="12" y="17"/>
                        </a:lnTo>
                        <a:lnTo>
                          <a:pt x="7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5" name="Freeform 179"/>
                  <p:cNvSpPr/>
                  <p:nvPr/>
                </p:nvSpPr>
                <p:spPr>
                  <a:xfrm>
                    <a:off x="131" y="645"/>
                    <a:ext cx="4" cy="2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6" h="45">
                        <a:moveTo>
                          <a:pt x="3" y="0"/>
                        </a:moveTo>
                        <a:lnTo>
                          <a:pt x="4" y="9"/>
                        </a:lnTo>
                        <a:lnTo>
                          <a:pt x="5" y="25"/>
                        </a:lnTo>
                        <a:lnTo>
                          <a:pt x="6" y="39"/>
                        </a:lnTo>
                        <a:lnTo>
                          <a:pt x="3" y="45"/>
                        </a:lnTo>
                        <a:lnTo>
                          <a:pt x="0" y="39"/>
                        </a:lnTo>
                        <a:lnTo>
                          <a:pt x="0" y="25"/>
                        </a:lnTo>
                        <a:lnTo>
                          <a:pt x="2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6" name="Freeform 180"/>
                  <p:cNvSpPr/>
                  <p:nvPr/>
                </p:nvSpPr>
                <p:spPr>
                  <a:xfrm>
                    <a:off x="135" y="619"/>
                    <a:ext cx="2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49" h="64">
                        <a:moveTo>
                          <a:pt x="0" y="0"/>
                        </a:moveTo>
                        <a:lnTo>
                          <a:pt x="3" y="7"/>
                        </a:lnTo>
                        <a:lnTo>
                          <a:pt x="9" y="18"/>
                        </a:lnTo>
                        <a:lnTo>
                          <a:pt x="16" y="29"/>
                        </a:lnTo>
                        <a:lnTo>
                          <a:pt x="24" y="41"/>
                        </a:lnTo>
                        <a:lnTo>
                          <a:pt x="32" y="51"/>
                        </a:lnTo>
                        <a:lnTo>
                          <a:pt x="39" y="59"/>
                        </a:lnTo>
                        <a:lnTo>
                          <a:pt x="46" y="64"/>
                        </a:lnTo>
                        <a:lnTo>
                          <a:pt x="49" y="62"/>
                        </a:lnTo>
                        <a:lnTo>
                          <a:pt x="49" y="58"/>
                        </a:lnTo>
                        <a:lnTo>
                          <a:pt x="46" y="50"/>
                        </a:lnTo>
                        <a:lnTo>
                          <a:pt x="39" y="42"/>
                        </a:lnTo>
                        <a:lnTo>
                          <a:pt x="30" y="33"/>
                        </a:lnTo>
                        <a:lnTo>
                          <a:pt x="20" y="23"/>
                        </a:lnTo>
                        <a:lnTo>
                          <a:pt x="11" y="14"/>
                        </a:lnTo>
                        <a:lnTo>
                          <a:pt x="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7" name="Freeform 181"/>
                  <p:cNvSpPr/>
                  <p:nvPr/>
                </p:nvSpPr>
                <p:spPr>
                  <a:xfrm>
                    <a:off x="135" y="608"/>
                    <a:ext cx="26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53" h="58">
                        <a:moveTo>
                          <a:pt x="0" y="0"/>
                        </a:moveTo>
                        <a:lnTo>
                          <a:pt x="5" y="7"/>
                        </a:lnTo>
                        <a:lnTo>
                          <a:pt x="12" y="18"/>
                        </a:lnTo>
                        <a:lnTo>
                          <a:pt x="20" y="28"/>
                        </a:lnTo>
                        <a:lnTo>
                          <a:pt x="29" y="38"/>
                        </a:lnTo>
                        <a:lnTo>
                          <a:pt x="37" y="48"/>
                        </a:lnTo>
                        <a:lnTo>
                          <a:pt x="45" y="55"/>
                        </a:lnTo>
                        <a:lnTo>
                          <a:pt x="51" y="58"/>
                        </a:lnTo>
                        <a:lnTo>
                          <a:pt x="53" y="57"/>
                        </a:lnTo>
                        <a:lnTo>
                          <a:pt x="52" y="51"/>
                        </a:lnTo>
                        <a:lnTo>
                          <a:pt x="47" y="44"/>
                        </a:lnTo>
                        <a:lnTo>
                          <a:pt x="38" y="36"/>
                        </a:lnTo>
                        <a:lnTo>
                          <a:pt x="29" y="27"/>
                        </a:lnTo>
                        <a:lnTo>
                          <a:pt x="20" y="19"/>
                        </a:lnTo>
                        <a:lnTo>
                          <a:pt x="11" y="11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8" name="Freeform 182"/>
                  <p:cNvSpPr/>
                  <p:nvPr/>
                </p:nvSpPr>
                <p:spPr>
                  <a:xfrm>
                    <a:off x="135" y="59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pathLst>
                      <a:path w="56" h="51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3" y="17"/>
                        </a:lnTo>
                        <a:lnTo>
                          <a:pt x="22" y="26"/>
                        </a:lnTo>
                        <a:lnTo>
                          <a:pt x="32" y="36"/>
                        </a:lnTo>
                        <a:lnTo>
                          <a:pt x="40" y="44"/>
                        </a:lnTo>
                        <a:lnTo>
                          <a:pt x="48" y="48"/>
                        </a:lnTo>
                        <a:lnTo>
                          <a:pt x="53" y="51"/>
                        </a:lnTo>
                        <a:lnTo>
                          <a:pt x="56" y="50"/>
                        </a:lnTo>
                        <a:lnTo>
                          <a:pt x="55" y="45"/>
                        </a:lnTo>
                        <a:lnTo>
                          <a:pt x="49" y="39"/>
                        </a:lnTo>
                        <a:lnTo>
                          <a:pt x="41" y="32"/>
                        </a:lnTo>
                        <a:lnTo>
                          <a:pt x="32" y="25"/>
                        </a:lnTo>
                        <a:lnTo>
                          <a:pt x="21" y="18"/>
                        </a:lnTo>
                        <a:lnTo>
                          <a:pt x="12" y="11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69" name="Freeform 183"/>
                  <p:cNvSpPr/>
                  <p:nvPr/>
                </p:nvSpPr>
                <p:spPr>
                  <a:xfrm>
                    <a:off x="132" y="583"/>
                    <a:ext cx="27" cy="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53" h="3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1" y="12"/>
                        </a:lnTo>
                        <a:lnTo>
                          <a:pt x="21" y="20"/>
                        </a:lnTo>
                        <a:lnTo>
                          <a:pt x="30" y="27"/>
                        </a:lnTo>
                        <a:lnTo>
                          <a:pt x="38" y="34"/>
                        </a:lnTo>
                        <a:lnTo>
                          <a:pt x="46" y="38"/>
                        </a:lnTo>
                        <a:lnTo>
                          <a:pt x="51" y="39"/>
                        </a:lnTo>
                        <a:lnTo>
                          <a:pt x="53" y="35"/>
                        </a:lnTo>
                        <a:lnTo>
                          <a:pt x="51" y="30"/>
                        </a:lnTo>
                        <a:lnTo>
                          <a:pt x="46" y="25"/>
                        </a:lnTo>
                        <a:lnTo>
                          <a:pt x="39" y="20"/>
                        </a:lnTo>
                        <a:lnTo>
                          <a:pt x="30" y="16"/>
                        </a:lnTo>
                        <a:lnTo>
                          <a:pt x="21" y="11"/>
                        </a:lnTo>
                        <a:lnTo>
                          <a:pt x="13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0" name="Freeform 184"/>
                  <p:cNvSpPr/>
                  <p:nvPr/>
                </p:nvSpPr>
                <p:spPr>
                  <a:xfrm>
                    <a:off x="131" y="568"/>
                    <a:ext cx="26" cy="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52" h="36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3" y="11"/>
                        </a:lnTo>
                        <a:lnTo>
                          <a:pt x="22" y="18"/>
                        </a:lnTo>
                        <a:lnTo>
                          <a:pt x="32" y="25"/>
                        </a:lnTo>
                        <a:lnTo>
                          <a:pt x="40" y="31"/>
                        </a:lnTo>
                        <a:lnTo>
                          <a:pt x="46" y="34"/>
                        </a:lnTo>
                        <a:lnTo>
                          <a:pt x="51" y="36"/>
                        </a:lnTo>
                        <a:lnTo>
                          <a:pt x="52" y="32"/>
                        </a:lnTo>
                        <a:lnTo>
                          <a:pt x="50" y="26"/>
                        </a:lnTo>
                        <a:lnTo>
                          <a:pt x="44" y="22"/>
                        </a:lnTo>
                        <a:lnTo>
                          <a:pt x="36" y="17"/>
                        </a:lnTo>
                        <a:lnTo>
                          <a:pt x="28" y="12"/>
                        </a:lnTo>
                        <a:lnTo>
                          <a:pt x="19" y="9"/>
                        </a:lnTo>
                        <a:lnTo>
                          <a:pt x="11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1" name="Freeform 185"/>
                  <p:cNvSpPr/>
                  <p:nvPr/>
                </p:nvSpPr>
                <p:spPr>
                  <a:xfrm>
                    <a:off x="128" y="555"/>
                    <a:ext cx="23" cy="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45" h="19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8"/>
                        </a:lnTo>
                        <a:lnTo>
                          <a:pt x="19" y="13"/>
                        </a:lnTo>
                        <a:lnTo>
                          <a:pt x="27" y="16"/>
                        </a:lnTo>
                        <a:lnTo>
                          <a:pt x="34" y="19"/>
                        </a:lnTo>
                        <a:lnTo>
                          <a:pt x="40" y="19"/>
                        </a:lnTo>
                        <a:lnTo>
                          <a:pt x="44" y="18"/>
                        </a:lnTo>
                        <a:lnTo>
                          <a:pt x="45" y="14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3" y="5"/>
                        </a:lnTo>
                        <a:lnTo>
                          <a:pt x="26" y="4"/>
                        </a:lnTo>
                        <a:lnTo>
                          <a:pt x="18" y="4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2" name="Freeform 186"/>
                  <p:cNvSpPr/>
                  <p:nvPr/>
                </p:nvSpPr>
                <p:spPr>
                  <a:xfrm>
                    <a:off x="126" y="545"/>
                    <a:ext cx="20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pathLst>
                      <a:path w="39" h="1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9" y="4"/>
                        </a:lnTo>
                        <a:lnTo>
                          <a:pt x="16" y="6"/>
                        </a:lnTo>
                        <a:lnTo>
                          <a:pt x="23" y="9"/>
                        </a:lnTo>
                        <a:lnTo>
                          <a:pt x="30" y="10"/>
                        </a:lnTo>
                        <a:lnTo>
                          <a:pt x="35" y="10"/>
                        </a:lnTo>
                        <a:lnTo>
                          <a:pt x="38" y="9"/>
                        </a:lnTo>
                        <a:lnTo>
                          <a:pt x="39" y="5"/>
                        </a:lnTo>
                        <a:lnTo>
                          <a:pt x="37" y="2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1" y="2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3" name="Freeform 187"/>
                  <p:cNvSpPr/>
                  <p:nvPr/>
                </p:nvSpPr>
                <p:spPr>
                  <a:xfrm>
                    <a:off x="123" y="532"/>
                    <a:ext cx="19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pathLst>
                      <a:path w="39" h="12">
                        <a:moveTo>
                          <a:pt x="0" y="6"/>
                        </a:moveTo>
                        <a:lnTo>
                          <a:pt x="4" y="8"/>
                        </a:lnTo>
                        <a:lnTo>
                          <a:pt x="10" y="9"/>
                        </a:lnTo>
                        <a:lnTo>
                          <a:pt x="15" y="11"/>
                        </a:lnTo>
                        <a:lnTo>
                          <a:pt x="22" y="12"/>
                        </a:lnTo>
                        <a:lnTo>
                          <a:pt x="28" y="11"/>
                        </a:lnTo>
                        <a:lnTo>
                          <a:pt x="34" y="9"/>
                        </a:lnTo>
                        <a:lnTo>
                          <a:pt x="37" y="7"/>
                        </a:lnTo>
                        <a:lnTo>
                          <a:pt x="39" y="4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19" y="2"/>
                        </a:lnTo>
                        <a:lnTo>
                          <a:pt x="13" y="5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4" name="Freeform 188"/>
                  <p:cNvSpPr/>
                  <p:nvPr/>
                </p:nvSpPr>
                <p:spPr>
                  <a:xfrm>
                    <a:off x="113" y="515"/>
                    <a:ext cx="21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pathLst>
                      <a:path w="42" h="11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9" y="5"/>
                        </a:lnTo>
                        <a:lnTo>
                          <a:pt x="15" y="8"/>
                        </a:lnTo>
                        <a:lnTo>
                          <a:pt x="22" y="10"/>
                        </a:lnTo>
                        <a:lnTo>
                          <a:pt x="27" y="11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42" y="8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4" y="1"/>
                        </a:lnTo>
                        <a:lnTo>
                          <a:pt x="26" y="0"/>
                        </a:lnTo>
                        <a:lnTo>
                          <a:pt x="18" y="1"/>
                        </a:lnTo>
                        <a:lnTo>
                          <a:pt x="10" y="1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5" name="Freeform 189"/>
                  <p:cNvSpPr/>
                  <p:nvPr/>
                </p:nvSpPr>
                <p:spPr>
                  <a:xfrm>
                    <a:off x="135" y="631"/>
                    <a:ext cx="20" cy="3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</a:cxnLst>
                    <a:pathLst>
                      <a:path w="41" h="66">
                        <a:moveTo>
                          <a:pt x="41" y="64"/>
                        </a:moveTo>
                        <a:lnTo>
                          <a:pt x="40" y="60"/>
                        </a:lnTo>
                        <a:lnTo>
                          <a:pt x="35" y="55"/>
                        </a:lnTo>
                        <a:lnTo>
                          <a:pt x="29" y="47"/>
                        </a:lnTo>
                        <a:lnTo>
                          <a:pt x="22" y="37"/>
                        </a:lnTo>
                        <a:lnTo>
                          <a:pt x="14" y="28"/>
                        </a:ln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2"/>
                        </a:lnTo>
                        <a:lnTo>
                          <a:pt x="14" y="35"/>
                        </a:lnTo>
                        <a:lnTo>
                          <a:pt x="20" y="47"/>
                        </a:lnTo>
                        <a:lnTo>
                          <a:pt x="27" y="56"/>
                        </a:lnTo>
                        <a:lnTo>
                          <a:pt x="33" y="63"/>
                        </a:lnTo>
                        <a:lnTo>
                          <a:pt x="37" y="66"/>
                        </a:lnTo>
                        <a:lnTo>
                          <a:pt x="41" y="6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6" name="Freeform 190"/>
                  <p:cNvSpPr/>
                  <p:nvPr/>
                </p:nvSpPr>
                <p:spPr>
                  <a:xfrm>
                    <a:off x="133" y="645"/>
                    <a:ext cx="13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25" h="47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4" y="31"/>
                        </a:lnTo>
                        <a:lnTo>
                          <a:pt x="21" y="45"/>
                        </a:lnTo>
                        <a:lnTo>
                          <a:pt x="25" y="47"/>
                        </a:lnTo>
                        <a:lnTo>
                          <a:pt x="23" y="38"/>
                        </a:lnTo>
                        <a:lnTo>
                          <a:pt x="16" y="24"/>
                        </a:lnTo>
                        <a:lnTo>
                          <a:pt x="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7" name="Freeform 191"/>
                  <p:cNvSpPr/>
                  <p:nvPr/>
                </p:nvSpPr>
                <p:spPr>
                  <a:xfrm>
                    <a:off x="40" y="456"/>
                    <a:ext cx="34" cy="1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70" h="251">
                        <a:moveTo>
                          <a:pt x="60" y="0"/>
                        </a:move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43" y="32"/>
                        </a:lnTo>
                        <a:lnTo>
                          <a:pt x="26" y="66"/>
                        </a:lnTo>
                        <a:lnTo>
                          <a:pt x="14" y="100"/>
                        </a:lnTo>
                        <a:lnTo>
                          <a:pt x="10" y="135"/>
                        </a:lnTo>
                        <a:lnTo>
                          <a:pt x="9" y="168"/>
                        </a:lnTo>
                        <a:lnTo>
                          <a:pt x="11" y="199"/>
                        </a:lnTo>
                        <a:lnTo>
                          <a:pt x="15" y="227"/>
                        </a:lnTo>
                        <a:lnTo>
                          <a:pt x="19" y="251"/>
                        </a:lnTo>
                        <a:lnTo>
                          <a:pt x="10" y="232"/>
                        </a:lnTo>
                        <a:lnTo>
                          <a:pt x="3" y="203"/>
                        </a:lnTo>
                        <a:lnTo>
                          <a:pt x="0" y="167"/>
                        </a:lnTo>
                        <a:lnTo>
                          <a:pt x="3" y="128"/>
                        </a:lnTo>
                        <a:lnTo>
                          <a:pt x="10" y="89"/>
                        </a:lnTo>
                        <a:lnTo>
                          <a:pt x="21" y="52"/>
                        </a:lnTo>
                        <a:lnTo>
                          <a:pt x="37" y="2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8" name="Freeform 192"/>
                  <p:cNvSpPr/>
                  <p:nvPr/>
                </p:nvSpPr>
                <p:spPr>
                  <a:xfrm>
                    <a:off x="44" y="561"/>
                    <a:ext cx="25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49" h="33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14"/>
                        </a:lnTo>
                        <a:lnTo>
                          <a:pt x="18" y="20"/>
                        </a:lnTo>
                        <a:lnTo>
                          <a:pt x="26" y="25"/>
                        </a:lnTo>
                        <a:lnTo>
                          <a:pt x="34" y="30"/>
                        </a:lnTo>
                        <a:lnTo>
                          <a:pt x="41" y="32"/>
                        </a:lnTo>
                        <a:lnTo>
                          <a:pt x="47" y="33"/>
                        </a:lnTo>
                        <a:lnTo>
                          <a:pt x="49" y="32"/>
                        </a:lnTo>
                        <a:lnTo>
                          <a:pt x="49" y="30"/>
                        </a:lnTo>
                        <a:lnTo>
                          <a:pt x="44" y="26"/>
                        </a:lnTo>
                        <a:lnTo>
                          <a:pt x="39" y="23"/>
                        </a:lnTo>
                        <a:lnTo>
                          <a:pt x="32" y="20"/>
                        </a:lnTo>
                        <a:lnTo>
                          <a:pt x="23" y="15"/>
                        </a:lnTo>
                        <a:lnTo>
                          <a:pt x="14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79" name="Freeform 193"/>
                  <p:cNvSpPr/>
                  <p:nvPr/>
                </p:nvSpPr>
                <p:spPr>
                  <a:xfrm>
                    <a:off x="43" y="549"/>
                    <a:ext cx="29" cy="25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</a:cxnLst>
                    <a:pathLst>
                      <a:path w="59" h="49">
                        <a:moveTo>
                          <a:pt x="59" y="49"/>
                        </a:moveTo>
                        <a:lnTo>
                          <a:pt x="56" y="49"/>
                        </a:lnTo>
                        <a:lnTo>
                          <a:pt x="50" y="47"/>
                        </a:lnTo>
                        <a:lnTo>
                          <a:pt x="42" y="42"/>
                        </a:lnTo>
                        <a:lnTo>
                          <a:pt x="31" y="37"/>
                        </a:lnTo>
                        <a:lnTo>
                          <a:pt x="21" y="29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2"/>
                        </a:lnTo>
                        <a:lnTo>
                          <a:pt x="26" y="20"/>
                        </a:lnTo>
                        <a:lnTo>
                          <a:pt x="36" y="27"/>
                        </a:lnTo>
                        <a:lnTo>
                          <a:pt x="45" y="34"/>
                        </a:lnTo>
                        <a:lnTo>
                          <a:pt x="53" y="41"/>
                        </a:lnTo>
                        <a:lnTo>
                          <a:pt x="58" y="46"/>
                        </a:lnTo>
                        <a:lnTo>
                          <a:pt x="59" y="49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0" name="Freeform 194"/>
                  <p:cNvSpPr/>
                  <p:nvPr/>
                </p:nvSpPr>
                <p:spPr>
                  <a:xfrm>
                    <a:off x="41" y="526"/>
                    <a:ext cx="36" cy="32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</a:cxnLst>
                    <a:pathLst>
                      <a:path w="70" h="65">
                        <a:moveTo>
                          <a:pt x="70" y="64"/>
                        </a:moveTo>
                        <a:lnTo>
                          <a:pt x="67" y="65"/>
                        </a:lnTo>
                        <a:lnTo>
                          <a:pt x="59" y="62"/>
                        </a:lnTo>
                        <a:lnTo>
                          <a:pt x="48" y="55"/>
                        </a:lnTo>
                        <a:lnTo>
                          <a:pt x="37" y="45"/>
                        </a:lnTo>
                        <a:lnTo>
                          <a:pt x="25" y="34"/>
                        </a:lnTo>
                        <a:lnTo>
                          <a:pt x="14" y="22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3"/>
                        </a:lnTo>
                        <a:lnTo>
                          <a:pt x="26" y="22"/>
                        </a:lnTo>
                        <a:lnTo>
                          <a:pt x="40" y="33"/>
                        </a:lnTo>
                        <a:lnTo>
                          <a:pt x="52" y="43"/>
                        </a:lnTo>
                        <a:lnTo>
                          <a:pt x="62" y="52"/>
                        </a:lnTo>
                        <a:lnTo>
                          <a:pt x="69" y="59"/>
                        </a:lnTo>
                        <a:lnTo>
                          <a:pt x="70" y="64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1" name="Freeform 195"/>
                  <p:cNvSpPr/>
                  <p:nvPr/>
                </p:nvSpPr>
                <p:spPr>
                  <a:xfrm>
                    <a:off x="44" y="503"/>
                    <a:ext cx="38" cy="30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</a:cxnLst>
                    <a:pathLst>
                      <a:path w="76" h="59">
                        <a:moveTo>
                          <a:pt x="76" y="58"/>
                        </a:moveTo>
                        <a:lnTo>
                          <a:pt x="71" y="59"/>
                        </a:lnTo>
                        <a:lnTo>
                          <a:pt x="62" y="56"/>
                        </a:lnTo>
                        <a:lnTo>
                          <a:pt x="50" y="50"/>
                        </a:lnTo>
                        <a:lnTo>
                          <a:pt x="38" y="41"/>
                        </a:lnTo>
                        <a:lnTo>
                          <a:pt x="25" y="30"/>
                        </a:lnTo>
                        <a:lnTo>
                          <a:pt x="13" y="20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16" y="11"/>
                        </a:lnTo>
                        <a:lnTo>
                          <a:pt x="28" y="19"/>
                        </a:lnTo>
                        <a:lnTo>
                          <a:pt x="42" y="29"/>
                        </a:lnTo>
                        <a:lnTo>
                          <a:pt x="55" y="39"/>
                        </a:lnTo>
                        <a:lnTo>
                          <a:pt x="66" y="48"/>
                        </a:lnTo>
                        <a:lnTo>
                          <a:pt x="73" y="55"/>
                        </a:lnTo>
                        <a:lnTo>
                          <a:pt x="76" y="5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2" name="Freeform 196"/>
                  <p:cNvSpPr/>
                  <p:nvPr/>
                </p:nvSpPr>
                <p:spPr>
                  <a:xfrm>
                    <a:off x="49" y="494"/>
                    <a:ext cx="34" cy="25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69" h="51">
                        <a:moveTo>
                          <a:pt x="69" y="51"/>
                        </a:moveTo>
                        <a:lnTo>
                          <a:pt x="66" y="51"/>
                        </a:lnTo>
                        <a:lnTo>
                          <a:pt x="57" y="47"/>
                        </a:lnTo>
                        <a:lnTo>
                          <a:pt x="47" y="42"/>
                        </a:lnTo>
                        <a:lnTo>
                          <a:pt x="34" y="33"/>
                        </a:lnTo>
                        <a:lnTo>
                          <a:pt x="22" y="25"/>
                        </a:lnTo>
                        <a:lnTo>
                          <a:pt x="11" y="16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16" y="10"/>
                        </a:lnTo>
                        <a:lnTo>
                          <a:pt x="29" y="17"/>
                        </a:lnTo>
                        <a:lnTo>
                          <a:pt x="41" y="24"/>
                        </a:lnTo>
                        <a:lnTo>
                          <a:pt x="53" y="32"/>
                        </a:lnTo>
                        <a:lnTo>
                          <a:pt x="62" y="39"/>
                        </a:lnTo>
                        <a:lnTo>
                          <a:pt x="68" y="46"/>
                        </a:lnTo>
                        <a:lnTo>
                          <a:pt x="69" y="5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3" name="Freeform 197"/>
                  <p:cNvSpPr/>
                  <p:nvPr/>
                </p:nvSpPr>
                <p:spPr>
                  <a:xfrm>
                    <a:off x="54" y="476"/>
                    <a:ext cx="29" cy="2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59" h="43">
                        <a:moveTo>
                          <a:pt x="59" y="42"/>
                        </a:moveTo>
                        <a:lnTo>
                          <a:pt x="55" y="43"/>
                        </a:lnTo>
                        <a:lnTo>
                          <a:pt x="48" y="42"/>
                        </a:lnTo>
                        <a:lnTo>
                          <a:pt x="40" y="38"/>
                        </a:lnTo>
                        <a:lnTo>
                          <a:pt x="30" y="33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0"/>
                        </a:lnTo>
                        <a:lnTo>
                          <a:pt x="25" y="16"/>
                        </a:lnTo>
                        <a:lnTo>
                          <a:pt x="36" y="22"/>
                        </a:lnTo>
                        <a:lnTo>
                          <a:pt x="45" y="29"/>
                        </a:lnTo>
                        <a:lnTo>
                          <a:pt x="53" y="34"/>
                        </a:lnTo>
                        <a:lnTo>
                          <a:pt x="58" y="38"/>
                        </a:lnTo>
                        <a:lnTo>
                          <a:pt x="59" y="4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4" name="Freeform 198"/>
                  <p:cNvSpPr/>
                  <p:nvPr/>
                </p:nvSpPr>
                <p:spPr>
                  <a:xfrm>
                    <a:off x="71" y="461"/>
                    <a:ext cx="18" cy="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pathLst>
                      <a:path w="34" h="12">
                        <a:moveTo>
                          <a:pt x="34" y="8"/>
                        </a:moveTo>
                        <a:lnTo>
                          <a:pt x="32" y="11"/>
                        </a:lnTo>
                        <a:lnTo>
                          <a:pt x="27" y="12"/>
                        </a:lnTo>
                        <a:lnTo>
                          <a:pt x="23" y="12"/>
                        </a:lnTo>
                        <a:lnTo>
                          <a:pt x="16" y="12"/>
                        </a:lnTo>
                        <a:lnTo>
                          <a:pt x="10" y="11"/>
                        </a:lnTo>
                        <a:lnTo>
                          <a:pt x="4" y="8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9" y="5"/>
                        </a:lnTo>
                        <a:lnTo>
                          <a:pt x="16" y="5"/>
                        </a:lnTo>
                        <a:lnTo>
                          <a:pt x="23" y="5"/>
                        </a:lnTo>
                        <a:lnTo>
                          <a:pt x="29" y="5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5" name="Freeform 199"/>
                  <p:cNvSpPr/>
                  <p:nvPr/>
                </p:nvSpPr>
                <p:spPr>
                  <a:xfrm>
                    <a:off x="41" y="537"/>
                    <a:ext cx="33" cy="28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</a:cxnLst>
                    <a:pathLst>
                      <a:path w="65" h="57">
                        <a:moveTo>
                          <a:pt x="65" y="56"/>
                        </a:moveTo>
                        <a:lnTo>
                          <a:pt x="62" y="57"/>
                        </a:lnTo>
                        <a:lnTo>
                          <a:pt x="55" y="53"/>
                        </a:lnTo>
                        <a:lnTo>
                          <a:pt x="45" y="49"/>
                        </a:lnTo>
                        <a:lnTo>
                          <a:pt x="34" y="41"/>
                        </a:lnTo>
                        <a:lnTo>
                          <a:pt x="23" y="31"/>
                        </a:lnTo>
                        <a:lnTo>
                          <a:pt x="14" y="21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4" y="11"/>
                        </a:lnTo>
                        <a:lnTo>
                          <a:pt x="25" y="19"/>
                        </a:lnTo>
                        <a:lnTo>
                          <a:pt x="37" y="28"/>
                        </a:lnTo>
                        <a:lnTo>
                          <a:pt x="48" y="37"/>
                        </a:lnTo>
                        <a:lnTo>
                          <a:pt x="57" y="45"/>
                        </a:lnTo>
                        <a:lnTo>
                          <a:pt x="64" y="51"/>
                        </a:lnTo>
                        <a:lnTo>
                          <a:pt x="65" y="56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6" name="Freeform 200"/>
                  <p:cNvSpPr/>
                  <p:nvPr/>
                </p:nvSpPr>
                <p:spPr>
                  <a:xfrm>
                    <a:off x="42" y="515"/>
                    <a:ext cx="37" cy="29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pathLst>
                      <a:path w="75" h="56">
                        <a:moveTo>
                          <a:pt x="75" y="55"/>
                        </a:moveTo>
                        <a:lnTo>
                          <a:pt x="70" y="56"/>
                        </a:lnTo>
                        <a:lnTo>
                          <a:pt x="61" y="53"/>
                        </a:lnTo>
                        <a:lnTo>
                          <a:pt x="51" y="47"/>
                        </a:lnTo>
                        <a:lnTo>
                          <a:pt x="38" y="39"/>
                        </a:lnTo>
                        <a:lnTo>
                          <a:pt x="24" y="30"/>
                        </a:lnTo>
                        <a:lnTo>
                          <a:pt x="14" y="19"/>
                        </a:lnTo>
                        <a:lnTo>
                          <a:pt x="5" y="9"/>
                        </a:lnTo>
                        <a:lnTo>
                          <a:pt x="0" y="0"/>
                        </a:lnTo>
                        <a:lnTo>
                          <a:pt x="6" y="3"/>
                        </a:lnTo>
                        <a:lnTo>
                          <a:pt x="16" y="9"/>
                        </a:lnTo>
                        <a:lnTo>
                          <a:pt x="28" y="18"/>
                        </a:lnTo>
                        <a:lnTo>
                          <a:pt x="42" y="27"/>
                        </a:lnTo>
                        <a:lnTo>
                          <a:pt x="55" y="37"/>
                        </a:lnTo>
                        <a:lnTo>
                          <a:pt x="66" y="45"/>
                        </a:lnTo>
                        <a:lnTo>
                          <a:pt x="73" y="52"/>
                        </a:lnTo>
                        <a:lnTo>
                          <a:pt x="75" y="5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7" name="Freeform 201"/>
                  <p:cNvSpPr/>
                  <p:nvPr/>
                </p:nvSpPr>
                <p:spPr>
                  <a:xfrm>
                    <a:off x="49" y="485"/>
                    <a:ext cx="36" cy="2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</a:cxnLst>
                    <a:pathLst>
                      <a:path w="71" h="42">
                        <a:moveTo>
                          <a:pt x="71" y="41"/>
                        </a:moveTo>
                        <a:lnTo>
                          <a:pt x="68" y="42"/>
                        </a:lnTo>
                        <a:lnTo>
                          <a:pt x="60" y="41"/>
                        </a:lnTo>
                        <a:lnTo>
                          <a:pt x="49" y="38"/>
                        </a:lnTo>
                        <a:lnTo>
                          <a:pt x="38" y="32"/>
                        </a:lnTo>
                        <a:lnTo>
                          <a:pt x="25" y="25"/>
                        </a:lnTo>
                        <a:lnTo>
                          <a:pt x="14" y="18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7" y="9"/>
                        </a:lnTo>
                        <a:lnTo>
                          <a:pt x="30" y="15"/>
                        </a:lnTo>
                        <a:lnTo>
                          <a:pt x="43" y="22"/>
                        </a:lnTo>
                        <a:lnTo>
                          <a:pt x="54" y="27"/>
                        </a:lnTo>
                        <a:lnTo>
                          <a:pt x="64" y="33"/>
                        </a:lnTo>
                        <a:lnTo>
                          <a:pt x="70" y="38"/>
                        </a:lnTo>
                        <a:lnTo>
                          <a:pt x="71" y="41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8" name="Freeform 202"/>
                  <p:cNvSpPr/>
                  <p:nvPr/>
                </p:nvSpPr>
                <p:spPr>
                  <a:xfrm>
                    <a:off x="58" y="469"/>
                    <a:ext cx="27" cy="22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pathLst>
                      <a:path w="53" h="44">
                        <a:moveTo>
                          <a:pt x="53" y="43"/>
                        </a:moveTo>
                        <a:lnTo>
                          <a:pt x="50" y="44"/>
                        </a:lnTo>
                        <a:lnTo>
                          <a:pt x="43" y="41"/>
                        </a:lnTo>
                        <a:lnTo>
                          <a:pt x="35" y="35"/>
                        </a:lnTo>
                        <a:lnTo>
                          <a:pt x="26" y="28"/>
                        </a:lnTo>
                        <a:lnTo>
                          <a:pt x="15" y="20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3" y="9"/>
                        </a:lnTo>
                        <a:lnTo>
                          <a:pt x="22" y="14"/>
                        </a:lnTo>
                        <a:lnTo>
                          <a:pt x="30" y="21"/>
                        </a:lnTo>
                        <a:lnTo>
                          <a:pt x="39" y="28"/>
                        </a:lnTo>
                        <a:lnTo>
                          <a:pt x="46" y="34"/>
                        </a:lnTo>
                        <a:lnTo>
                          <a:pt x="51" y="40"/>
                        </a:lnTo>
                        <a:lnTo>
                          <a:pt x="53" y="43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89" name="Freeform 203"/>
                  <p:cNvSpPr/>
                  <p:nvPr/>
                </p:nvSpPr>
                <p:spPr>
                  <a:xfrm>
                    <a:off x="62" y="466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39" h="17">
                        <a:moveTo>
                          <a:pt x="39" y="15"/>
                        </a:moveTo>
                        <a:lnTo>
                          <a:pt x="37" y="16"/>
                        </a:lnTo>
                        <a:lnTo>
                          <a:pt x="32" y="17"/>
                        </a:lnTo>
                        <a:lnTo>
                          <a:pt x="27" y="16"/>
                        </a:lnTo>
                        <a:lnTo>
                          <a:pt x="20" y="15"/>
                        </a:lnTo>
                        <a:lnTo>
                          <a:pt x="13" y="12"/>
                        </a:lnTo>
                        <a:lnTo>
                          <a:pt x="7" y="9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1" y="5"/>
                        </a:lnTo>
                        <a:lnTo>
                          <a:pt x="19" y="6"/>
                        </a:lnTo>
                        <a:lnTo>
                          <a:pt x="26" y="8"/>
                        </a:lnTo>
                        <a:lnTo>
                          <a:pt x="32" y="9"/>
                        </a:lnTo>
                        <a:lnTo>
                          <a:pt x="37" y="10"/>
                        </a:lnTo>
                        <a:lnTo>
                          <a:pt x="39" y="1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0" name="Freeform 204"/>
                  <p:cNvSpPr/>
                  <p:nvPr/>
                </p:nvSpPr>
                <p:spPr>
                  <a:xfrm>
                    <a:off x="46" y="571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pathLst>
                      <a:path w="31" h="33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14" y="10"/>
                        </a:lnTo>
                        <a:lnTo>
                          <a:pt x="20" y="15"/>
                        </a:lnTo>
                        <a:lnTo>
                          <a:pt x="25" y="20"/>
                        </a:lnTo>
                        <a:lnTo>
                          <a:pt x="29" y="25"/>
                        </a:lnTo>
                        <a:lnTo>
                          <a:pt x="31" y="30"/>
                        </a:lnTo>
                        <a:lnTo>
                          <a:pt x="30" y="33"/>
                        </a:lnTo>
                        <a:lnTo>
                          <a:pt x="23" y="32"/>
                        </a:lnTo>
                        <a:lnTo>
                          <a:pt x="14" y="21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1" name="Freeform 205"/>
                  <p:cNvSpPr/>
                  <p:nvPr/>
                </p:nvSpPr>
                <p:spPr>
                  <a:xfrm>
                    <a:off x="45" y="575"/>
                    <a:ext cx="5" cy="2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pathLst>
                      <a:path w="8" h="42">
                        <a:moveTo>
                          <a:pt x="2" y="0"/>
                        </a:moveTo>
                        <a:lnTo>
                          <a:pt x="2" y="9"/>
                        </a:lnTo>
                        <a:lnTo>
                          <a:pt x="0" y="22"/>
                        </a:lnTo>
                        <a:lnTo>
                          <a:pt x="0" y="36"/>
                        </a:lnTo>
                        <a:lnTo>
                          <a:pt x="5" y="42"/>
                        </a:lnTo>
                        <a:lnTo>
                          <a:pt x="8" y="36"/>
                        </a:lnTo>
                        <a:lnTo>
                          <a:pt x="8" y="25"/>
                        </a:lnTo>
                        <a:lnTo>
                          <a:pt x="5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2" name="Freeform 206"/>
                  <p:cNvSpPr/>
                  <p:nvPr/>
                </p:nvSpPr>
                <p:spPr>
                  <a:xfrm>
                    <a:off x="30" y="571"/>
                    <a:ext cx="17" cy="19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</a:cxnLst>
                    <a:pathLst>
                      <a:path w="33" h="38">
                        <a:moveTo>
                          <a:pt x="33" y="0"/>
                        </a:moveTo>
                        <a:lnTo>
                          <a:pt x="25" y="12"/>
                        </a:lnTo>
                        <a:lnTo>
                          <a:pt x="15" y="26"/>
                        </a:lnTo>
                        <a:lnTo>
                          <a:pt x="6" y="37"/>
                        </a:lnTo>
                        <a:lnTo>
                          <a:pt x="0" y="38"/>
                        </a:lnTo>
                        <a:lnTo>
                          <a:pt x="0" y="35"/>
                        </a:lnTo>
                        <a:lnTo>
                          <a:pt x="2" y="30"/>
                        </a:lnTo>
                        <a:lnTo>
                          <a:pt x="7" y="26"/>
                        </a:lnTo>
                        <a:lnTo>
                          <a:pt x="13" y="19"/>
                        </a:lnTo>
                        <a:lnTo>
                          <a:pt x="19" y="13"/>
                        </a:lnTo>
                        <a:lnTo>
                          <a:pt x="25" y="8"/>
                        </a:lnTo>
                        <a:lnTo>
                          <a:pt x="30" y="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3" name="Freeform 207"/>
                  <p:cNvSpPr/>
                  <p:nvPr/>
                </p:nvSpPr>
                <p:spPr>
                  <a:xfrm>
                    <a:off x="33" y="465"/>
                    <a:ext cx="26" cy="6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52" h="12">
                        <a:moveTo>
                          <a:pt x="52" y="10"/>
                        </a:moveTo>
                        <a:lnTo>
                          <a:pt x="46" y="11"/>
                        </a:lnTo>
                        <a:lnTo>
                          <a:pt x="38" y="12"/>
                        </a:lnTo>
                        <a:lnTo>
                          <a:pt x="30" y="12"/>
                        </a:lnTo>
                        <a:lnTo>
                          <a:pt x="22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2" y="2"/>
                        </a:lnTo>
                        <a:lnTo>
                          <a:pt x="21" y="3"/>
                        </a:lnTo>
                        <a:lnTo>
                          <a:pt x="29" y="5"/>
                        </a:lnTo>
                        <a:lnTo>
                          <a:pt x="38" y="7"/>
                        </a:lnTo>
                        <a:lnTo>
                          <a:pt x="46" y="8"/>
                        </a:lnTo>
                        <a:lnTo>
                          <a:pt x="52" y="1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4" name="Freeform 208"/>
                  <p:cNvSpPr/>
                  <p:nvPr/>
                </p:nvSpPr>
                <p:spPr>
                  <a:xfrm>
                    <a:off x="39" y="454"/>
                    <a:ext cx="24" cy="1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pathLst>
                      <a:path w="49" h="22">
                        <a:moveTo>
                          <a:pt x="49" y="22"/>
                        </a:moveTo>
                        <a:lnTo>
                          <a:pt x="44" y="22"/>
                        </a:lnTo>
                        <a:lnTo>
                          <a:pt x="37" y="21"/>
                        </a:lnTo>
                        <a:lnTo>
                          <a:pt x="29" y="19"/>
                        </a:lnTo>
                        <a:lnTo>
                          <a:pt x="21" y="17"/>
                        </a:lnTo>
                        <a:lnTo>
                          <a:pt x="14" y="13"/>
                        </a:lnTo>
                        <a:lnTo>
                          <a:pt x="7" y="10"/>
                        </a:lnTo>
                        <a:lnTo>
                          <a:pt x="3" y="6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6" y="0"/>
                        </a:lnTo>
                        <a:lnTo>
                          <a:pt x="14" y="3"/>
                        </a:lnTo>
                        <a:lnTo>
                          <a:pt x="22" y="7"/>
                        </a:lnTo>
                        <a:lnTo>
                          <a:pt x="30" y="12"/>
                        </a:lnTo>
                        <a:lnTo>
                          <a:pt x="38" y="17"/>
                        </a:lnTo>
                        <a:lnTo>
                          <a:pt x="45" y="20"/>
                        </a:lnTo>
                        <a:lnTo>
                          <a:pt x="49" y="22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5" name="Freeform 209"/>
                  <p:cNvSpPr/>
                  <p:nvPr/>
                </p:nvSpPr>
                <p:spPr>
                  <a:xfrm>
                    <a:off x="33" y="476"/>
                    <a:ext cx="25" cy="6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pathLst>
                      <a:path w="48" h="12">
                        <a:moveTo>
                          <a:pt x="48" y="5"/>
                        </a:moveTo>
                        <a:lnTo>
                          <a:pt x="46" y="7"/>
                        </a:lnTo>
                        <a:lnTo>
                          <a:pt x="41" y="10"/>
                        </a:lnTo>
                        <a:lnTo>
                          <a:pt x="33" y="11"/>
                        </a:lnTo>
                        <a:lnTo>
                          <a:pt x="25" y="12"/>
                        </a:lnTo>
                        <a:lnTo>
                          <a:pt x="17" y="12"/>
                        </a:lnTo>
                        <a:lnTo>
                          <a:pt x="9" y="11"/>
                        </a:ln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6" y="3"/>
                        </a:lnTo>
                        <a:lnTo>
                          <a:pt x="34" y="4"/>
                        </a:lnTo>
                        <a:lnTo>
                          <a:pt x="42" y="5"/>
                        </a:lnTo>
                        <a:lnTo>
                          <a:pt x="48" y="5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6" name="Freeform 210"/>
                  <p:cNvSpPr/>
                  <p:nvPr/>
                </p:nvSpPr>
                <p:spPr>
                  <a:xfrm>
                    <a:off x="27" y="487"/>
                    <a:ext cx="26" cy="4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2" h="8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2" y="4"/>
                        </a:lnTo>
                        <a:lnTo>
                          <a:pt x="34" y="6"/>
                        </a:lnTo>
                        <a:lnTo>
                          <a:pt x="24" y="7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4" y="7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lnTo>
                          <a:pt x="27" y="0"/>
                        </a:lnTo>
                        <a:lnTo>
                          <a:pt x="36" y="1"/>
                        </a:lnTo>
                        <a:lnTo>
                          <a:pt x="44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7" name="Freeform 211"/>
                  <p:cNvSpPr/>
                  <p:nvPr/>
                </p:nvSpPr>
                <p:spPr>
                  <a:xfrm>
                    <a:off x="22" y="495"/>
                    <a:ext cx="26" cy="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2" h="12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0" y="4"/>
                        </a:lnTo>
                        <a:lnTo>
                          <a:pt x="31" y="7"/>
                        </a:lnTo>
                        <a:lnTo>
                          <a:pt x="23" y="10"/>
                        </a:lnTo>
                        <a:lnTo>
                          <a:pt x="14" y="11"/>
                        </a:lnTo>
                        <a:lnTo>
                          <a:pt x="7" y="12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5"/>
                        </a:lnTo>
                        <a:lnTo>
                          <a:pt x="6" y="4"/>
                        </a:lnTo>
                        <a:lnTo>
                          <a:pt x="13" y="3"/>
                        </a:lnTo>
                        <a:lnTo>
                          <a:pt x="21" y="2"/>
                        </a:lnTo>
                        <a:lnTo>
                          <a:pt x="29" y="2"/>
                        </a:lnTo>
                        <a:lnTo>
                          <a:pt x="37" y="2"/>
                        </a:lnTo>
                        <a:lnTo>
                          <a:pt x="45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8" name="Freeform 212"/>
                  <p:cNvSpPr/>
                  <p:nvPr/>
                </p:nvSpPr>
                <p:spPr>
                  <a:xfrm>
                    <a:off x="17" y="504"/>
                    <a:ext cx="29" cy="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pathLst>
                      <a:path w="57" h="14">
                        <a:moveTo>
                          <a:pt x="57" y="0"/>
                        </a:moveTo>
                        <a:lnTo>
                          <a:pt x="50" y="3"/>
                        </a:lnTo>
                        <a:lnTo>
                          <a:pt x="42" y="7"/>
                        </a:lnTo>
                        <a:lnTo>
                          <a:pt x="33" y="9"/>
                        </a:lnTo>
                        <a:lnTo>
                          <a:pt x="24" y="12"/>
                        </a:lnTo>
                        <a:lnTo>
                          <a:pt x="15" y="14"/>
                        </a:lnTo>
                        <a:lnTo>
                          <a:pt x="6" y="14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4"/>
                        </a:lnTo>
                        <a:lnTo>
                          <a:pt x="6" y="2"/>
                        </a:lnTo>
                        <a:lnTo>
                          <a:pt x="15" y="1"/>
                        </a:lnTo>
                        <a:lnTo>
                          <a:pt x="24" y="0"/>
                        </a:lnTo>
                        <a:lnTo>
                          <a:pt x="34" y="1"/>
                        </a:lnTo>
                        <a:lnTo>
                          <a:pt x="43" y="1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499" name="Freeform 213"/>
                  <p:cNvSpPr/>
                  <p:nvPr/>
                </p:nvSpPr>
                <p:spPr>
                  <a:xfrm>
                    <a:off x="13" y="515"/>
                    <a:ext cx="31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pathLst>
                      <a:path w="64" h="19">
                        <a:moveTo>
                          <a:pt x="64" y="0"/>
                        </a:moveTo>
                        <a:lnTo>
                          <a:pt x="58" y="2"/>
                        </a:lnTo>
                        <a:lnTo>
                          <a:pt x="49" y="6"/>
                        </a:lnTo>
                        <a:lnTo>
                          <a:pt x="37" y="11"/>
                        </a:lnTo>
                        <a:lnTo>
                          <a:pt x="27" y="15"/>
                        </a:lnTo>
                        <a:lnTo>
                          <a:pt x="15" y="18"/>
                        </a:lnTo>
                        <a:lnTo>
                          <a:pt x="7" y="19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4" y="11"/>
                        </a:lnTo>
                        <a:lnTo>
                          <a:pt x="10" y="9"/>
                        </a:lnTo>
                        <a:lnTo>
                          <a:pt x="19" y="6"/>
                        </a:lnTo>
                        <a:lnTo>
                          <a:pt x="30" y="4"/>
                        </a:lnTo>
                        <a:lnTo>
                          <a:pt x="41" y="3"/>
                        </a:lnTo>
                        <a:lnTo>
                          <a:pt x="51" y="2"/>
                        </a:lnTo>
                        <a:lnTo>
                          <a:pt x="59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7500" name="Freeform 214"/>
                  <p:cNvSpPr/>
                  <p:nvPr/>
                </p:nvSpPr>
                <p:spPr>
                  <a:xfrm>
                    <a:off x="10" y="523"/>
                    <a:ext cx="34" cy="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0"/>
                      </a:cxn>
                    </a:cxnLst>
                    <a:pathLst>
                      <a:path w="68" h="26">
                        <a:moveTo>
                          <a:pt x="68" y="0"/>
                        </a:moveTo>
                        <a:lnTo>
                          <a:pt x="62" y="5"/>
                        </a:lnTo>
                        <a:lnTo>
                          <a:pt x="53" y="12"/>
                        </a:lnTo>
                        <a:lnTo>
                          <a:pt x="41" y="17"/>
                        </a:lnTo>
                        <a:lnTo>
                          <a:pt x="30" y="22"/>
                        </a:lnTo>
                        <a:lnTo>
                          <a:pt x="18" y="25"/>
                        </a:lnTo>
                        <a:lnTo>
                          <a:pt x="9" y="26"/>
                        </a:lnTo>
                        <a:lnTo>
                          <a:pt x="2" y="25"/>
                        </a:lnTo>
                        <a:lnTo>
                          <a:pt x="0" y="22"/>
                        </a:lnTo>
                        <a:lnTo>
                          <a:pt x="1" y="17"/>
                        </a:lnTo>
                        <a:lnTo>
                          <a:pt x="8" y="12"/>
                        </a:lnTo>
                        <a:lnTo>
                          <a:pt x="16" y="9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0" y="2"/>
                        </a:lnTo>
                        <a:lnTo>
                          <a:pt x="61" y="1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66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7181" name="Freeform 215"/>
                <p:cNvSpPr/>
                <p:nvPr/>
              </p:nvSpPr>
              <p:spPr>
                <a:xfrm>
                  <a:off x="12" y="536"/>
                  <a:ext cx="32" cy="2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pathLst>
                    <a:path w="65" h="43">
                      <a:moveTo>
                        <a:pt x="65" y="0"/>
                      </a:moveTo>
                      <a:lnTo>
                        <a:pt x="59" y="7"/>
                      </a:lnTo>
                      <a:lnTo>
                        <a:pt x="51" y="14"/>
                      </a:lnTo>
                      <a:lnTo>
                        <a:pt x="40" y="22"/>
                      </a:lnTo>
                      <a:lnTo>
                        <a:pt x="30" y="30"/>
                      </a:lnTo>
                      <a:lnTo>
                        <a:pt x="20" y="36"/>
                      </a:lnTo>
                      <a:lnTo>
                        <a:pt x="11" y="41"/>
                      </a:lnTo>
                      <a:lnTo>
                        <a:pt x="4" y="43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6" y="30"/>
                      </a:lnTo>
                      <a:lnTo>
                        <a:pt x="13" y="24"/>
                      </a:lnTo>
                      <a:lnTo>
                        <a:pt x="23" y="17"/>
                      </a:lnTo>
                      <a:lnTo>
                        <a:pt x="34" y="12"/>
                      </a:lnTo>
                      <a:lnTo>
                        <a:pt x="45" y="6"/>
                      </a:lnTo>
                      <a:lnTo>
                        <a:pt x="55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2" name="Freeform 216"/>
                <p:cNvSpPr/>
                <p:nvPr/>
              </p:nvSpPr>
              <p:spPr>
                <a:xfrm>
                  <a:off x="17" y="548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54" h="55">
                      <a:moveTo>
                        <a:pt x="54" y="0"/>
                      </a:moveTo>
                      <a:lnTo>
                        <a:pt x="50" y="7"/>
                      </a:lnTo>
                      <a:lnTo>
                        <a:pt x="43" y="15"/>
                      </a:lnTo>
                      <a:lnTo>
                        <a:pt x="35" y="26"/>
                      </a:lnTo>
                      <a:lnTo>
                        <a:pt x="27" y="35"/>
                      </a:lnTo>
                      <a:lnTo>
                        <a:pt x="18" y="44"/>
                      </a:lnTo>
                      <a:lnTo>
                        <a:pt x="10" y="51"/>
                      </a:lnTo>
                      <a:lnTo>
                        <a:pt x="3" y="55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1"/>
                      </a:lnTo>
                      <a:lnTo>
                        <a:pt x="11" y="32"/>
                      </a:lnTo>
                      <a:lnTo>
                        <a:pt x="20" y="23"/>
                      </a:lnTo>
                      <a:lnTo>
                        <a:pt x="31" y="14"/>
                      </a:lnTo>
                      <a:lnTo>
                        <a:pt x="40" y="7"/>
                      </a:lnTo>
                      <a:lnTo>
                        <a:pt x="48" y="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3" name="Freeform 217"/>
                <p:cNvSpPr/>
                <p:nvPr/>
              </p:nvSpPr>
              <p:spPr>
                <a:xfrm>
                  <a:off x="21" y="560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50" h="49">
                      <a:moveTo>
                        <a:pt x="0" y="47"/>
                      </a:moveTo>
                      <a:lnTo>
                        <a:pt x="2" y="43"/>
                      </a:lnTo>
                      <a:lnTo>
                        <a:pt x="6" y="39"/>
                      </a:lnTo>
                      <a:lnTo>
                        <a:pt x="13" y="34"/>
                      </a:lnTo>
                      <a:lnTo>
                        <a:pt x="21" y="27"/>
                      </a:lnTo>
                      <a:lnTo>
                        <a:pt x="30" y="20"/>
                      </a:lnTo>
                      <a:lnTo>
                        <a:pt x="38" y="13"/>
                      </a:lnTo>
                      <a:lnTo>
                        <a:pt x="45" y="6"/>
                      </a:lnTo>
                      <a:lnTo>
                        <a:pt x="50" y="0"/>
                      </a:lnTo>
                      <a:lnTo>
                        <a:pt x="48" y="9"/>
                      </a:lnTo>
                      <a:lnTo>
                        <a:pt x="42" y="18"/>
                      </a:lnTo>
                      <a:lnTo>
                        <a:pt x="35" y="27"/>
                      </a:lnTo>
                      <a:lnTo>
                        <a:pt x="27" y="36"/>
                      </a:lnTo>
                      <a:lnTo>
                        <a:pt x="19" y="43"/>
                      </a:lnTo>
                      <a:lnTo>
                        <a:pt x="12" y="48"/>
                      </a:lnTo>
                      <a:lnTo>
                        <a:pt x="5" y="49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4" name="Freeform 218"/>
                <p:cNvSpPr/>
                <p:nvPr/>
              </p:nvSpPr>
              <p:spPr>
                <a:xfrm>
                  <a:off x="69" y="585"/>
                  <a:ext cx="29" cy="11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59" h="237">
                      <a:moveTo>
                        <a:pt x="53" y="0"/>
                      </a:move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4"/>
                      </a:lnTo>
                      <a:lnTo>
                        <a:pt x="59" y="6"/>
                      </a:lnTo>
                      <a:lnTo>
                        <a:pt x="36" y="35"/>
                      </a:lnTo>
                      <a:lnTo>
                        <a:pt x="21" y="66"/>
                      </a:lnTo>
                      <a:lnTo>
                        <a:pt x="13" y="98"/>
                      </a:lnTo>
                      <a:lnTo>
                        <a:pt x="12" y="129"/>
                      </a:lnTo>
                      <a:lnTo>
                        <a:pt x="13" y="160"/>
                      </a:lnTo>
                      <a:lnTo>
                        <a:pt x="17" y="188"/>
                      </a:lnTo>
                      <a:lnTo>
                        <a:pt x="23" y="215"/>
                      </a:lnTo>
                      <a:lnTo>
                        <a:pt x="29" y="237"/>
                      </a:lnTo>
                      <a:lnTo>
                        <a:pt x="16" y="222"/>
                      </a:lnTo>
                      <a:lnTo>
                        <a:pt x="7" y="196"/>
                      </a:lnTo>
                      <a:lnTo>
                        <a:pt x="1" y="164"/>
                      </a:lnTo>
                      <a:lnTo>
                        <a:pt x="0" y="127"/>
                      </a:lnTo>
                      <a:lnTo>
                        <a:pt x="5" y="89"/>
                      </a:lnTo>
                      <a:lnTo>
                        <a:pt x="14" y="52"/>
                      </a:lnTo>
                      <a:lnTo>
                        <a:pt x="30" y="2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5" name="Freeform 219"/>
                <p:cNvSpPr/>
                <p:nvPr/>
              </p:nvSpPr>
              <p:spPr>
                <a:xfrm>
                  <a:off x="75" y="687"/>
                  <a:ext cx="2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pathLst>
                    <a:path w="51" h="29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3" y="12"/>
                      </a:lnTo>
                      <a:lnTo>
                        <a:pt x="21" y="18"/>
                      </a:lnTo>
                      <a:lnTo>
                        <a:pt x="29" y="22"/>
                      </a:lnTo>
                      <a:lnTo>
                        <a:pt x="37" y="26"/>
                      </a:lnTo>
                      <a:lnTo>
                        <a:pt x="44" y="29"/>
                      </a:lnTo>
                      <a:lnTo>
                        <a:pt x="48" y="29"/>
                      </a:lnTo>
                      <a:lnTo>
                        <a:pt x="51" y="28"/>
                      </a:lnTo>
                      <a:lnTo>
                        <a:pt x="51" y="26"/>
                      </a:lnTo>
                      <a:lnTo>
                        <a:pt x="46" y="23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4" y="13"/>
                      </a:lnTo>
                      <a:lnTo>
                        <a:pt x="15" y="9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6" name="Freeform 220"/>
                <p:cNvSpPr/>
                <p:nvPr/>
              </p:nvSpPr>
              <p:spPr>
                <a:xfrm>
                  <a:off x="73" y="677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</a:cxnLst>
                  <a:pathLst>
                    <a:path w="58" h="34">
                      <a:moveTo>
                        <a:pt x="58" y="33"/>
                      </a:moveTo>
                      <a:lnTo>
                        <a:pt x="55" y="34"/>
                      </a:lnTo>
                      <a:lnTo>
                        <a:pt x="50" y="33"/>
                      </a:lnTo>
                      <a:lnTo>
                        <a:pt x="43" y="31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5" y="16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16" y="8"/>
                      </a:lnTo>
                      <a:lnTo>
                        <a:pt x="25" y="12"/>
                      </a:lnTo>
                      <a:lnTo>
                        <a:pt x="36" y="18"/>
                      </a:lnTo>
                      <a:lnTo>
                        <a:pt x="44" y="23"/>
                      </a:lnTo>
                      <a:lnTo>
                        <a:pt x="52" y="26"/>
                      </a:lnTo>
                      <a:lnTo>
                        <a:pt x="57" y="31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7" name="Freeform 221"/>
                <p:cNvSpPr/>
                <p:nvPr/>
              </p:nvSpPr>
              <p:spPr>
                <a:xfrm>
                  <a:off x="70" y="653"/>
                  <a:ext cx="37" cy="2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pathLst>
                    <a:path w="73" h="46">
                      <a:moveTo>
                        <a:pt x="73" y="45"/>
                      </a:moveTo>
                      <a:lnTo>
                        <a:pt x="70" y="46"/>
                      </a:lnTo>
                      <a:lnTo>
                        <a:pt x="62" y="44"/>
                      </a:lnTo>
                      <a:lnTo>
                        <a:pt x="51" y="41"/>
                      </a:lnTo>
                      <a:lnTo>
                        <a:pt x="40" y="35"/>
                      </a:lnTo>
                      <a:lnTo>
                        <a:pt x="27" y="27"/>
                      </a:lnTo>
                      <a:lnTo>
                        <a:pt x="16" y="1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9"/>
                      </a:lnTo>
                      <a:lnTo>
                        <a:pt x="27" y="16"/>
                      </a:lnTo>
                      <a:lnTo>
                        <a:pt x="41" y="23"/>
                      </a:lnTo>
                      <a:lnTo>
                        <a:pt x="54" y="30"/>
                      </a:lnTo>
                      <a:lnTo>
                        <a:pt x="64" y="36"/>
                      </a:lnTo>
                      <a:lnTo>
                        <a:pt x="71" y="42"/>
                      </a:lnTo>
                      <a:lnTo>
                        <a:pt x="73" y="45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8" name="Freeform 222"/>
                <p:cNvSpPr/>
                <p:nvPr/>
              </p:nvSpPr>
              <p:spPr>
                <a:xfrm>
                  <a:off x="72" y="631"/>
                  <a:ext cx="40" cy="26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5" y="43"/>
                      </a:lnTo>
                      <a:lnTo>
                        <a:pt x="41" y="36"/>
                      </a:lnTo>
                      <a:lnTo>
                        <a:pt x="28" y="28"/>
                      </a:lnTo>
                      <a:lnTo>
                        <a:pt x="16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7" y="10"/>
                      </a:lnTo>
                      <a:lnTo>
                        <a:pt x="30" y="17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0" y="41"/>
                      </a:lnTo>
                      <a:lnTo>
                        <a:pt x="78" y="47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89" name="Freeform 223"/>
                <p:cNvSpPr/>
                <p:nvPr/>
              </p:nvSpPr>
              <p:spPr>
                <a:xfrm>
                  <a:off x="76" y="617"/>
                  <a:ext cx="32" cy="27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65" h="54">
                      <a:moveTo>
                        <a:pt x="65" y="54"/>
                      </a:moveTo>
                      <a:lnTo>
                        <a:pt x="61" y="54"/>
                      </a:lnTo>
                      <a:lnTo>
                        <a:pt x="54" y="50"/>
                      </a:lnTo>
                      <a:lnTo>
                        <a:pt x="44" y="43"/>
                      </a:lnTo>
                      <a:lnTo>
                        <a:pt x="32" y="35"/>
                      </a:lnTo>
                      <a:lnTo>
                        <a:pt x="21" y="25"/>
                      </a:lnTo>
                      <a:lnTo>
                        <a:pt x="10" y="16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5" y="11"/>
                      </a:lnTo>
                      <a:lnTo>
                        <a:pt x="27" y="19"/>
                      </a:lnTo>
                      <a:lnTo>
                        <a:pt x="39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49"/>
                      </a:lnTo>
                      <a:lnTo>
                        <a:pt x="65" y="54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0" name="Freeform 224"/>
                <p:cNvSpPr/>
                <p:nvPr/>
              </p:nvSpPr>
              <p:spPr>
                <a:xfrm>
                  <a:off x="80" y="606"/>
                  <a:ext cx="27" cy="2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54" h="46">
                      <a:moveTo>
                        <a:pt x="54" y="46"/>
                      </a:moveTo>
                      <a:lnTo>
                        <a:pt x="51" y="46"/>
                      </a:lnTo>
                      <a:lnTo>
                        <a:pt x="45" y="45"/>
                      </a:lnTo>
                      <a:lnTo>
                        <a:pt x="37" y="40"/>
                      </a:lnTo>
                      <a:lnTo>
                        <a:pt x="28" y="34"/>
                      </a:lnTo>
                      <a:lnTo>
                        <a:pt x="19" y="26"/>
                      </a:lnTo>
                      <a:lnTo>
                        <a:pt x="10" y="18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1"/>
                      </a:lnTo>
                      <a:lnTo>
                        <a:pt x="23" y="18"/>
                      </a:lnTo>
                      <a:lnTo>
                        <a:pt x="33" y="25"/>
                      </a:lnTo>
                      <a:lnTo>
                        <a:pt x="43" y="32"/>
                      </a:lnTo>
                      <a:lnTo>
                        <a:pt x="50" y="38"/>
                      </a:lnTo>
                      <a:lnTo>
                        <a:pt x="54" y="42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1" name="Freeform 225"/>
                <p:cNvSpPr/>
                <p:nvPr/>
              </p:nvSpPr>
              <p:spPr>
                <a:xfrm>
                  <a:off x="88" y="595"/>
                  <a:ext cx="19" cy="2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38" h="40">
                      <a:moveTo>
                        <a:pt x="38" y="40"/>
                      </a:moveTo>
                      <a:lnTo>
                        <a:pt x="35" y="40"/>
                      </a:lnTo>
                      <a:lnTo>
                        <a:pt x="30" y="37"/>
                      </a:lnTo>
                      <a:lnTo>
                        <a:pt x="23" y="32"/>
                      </a:lnTo>
                      <a:lnTo>
                        <a:pt x="16" y="25"/>
                      </a:lnTo>
                      <a:lnTo>
                        <a:pt x="11" y="18"/>
                      </a:lnTo>
                      <a:lnTo>
                        <a:pt x="5" y="10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16" y="15"/>
                      </a:lnTo>
                      <a:lnTo>
                        <a:pt x="22" y="21"/>
                      </a:lnTo>
                      <a:lnTo>
                        <a:pt x="28" y="26"/>
                      </a:lnTo>
                      <a:lnTo>
                        <a:pt x="34" y="32"/>
                      </a:lnTo>
                      <a:lnTo>
                        <a:pt x="37" y="37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2" name="Freeform 226"/>
                <p:cNvSpPr/>
                <p:nvPr/>
              </p:nvSpPr>
              <p:spPr>
                <a:xfrm>
                  <a:off x="93" y="589"/>
                  <a:ext cx="1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3" h="27">
                      <a:moveTo>
                        <a:pt x="23" y="27"/>
                      </a:moveTo>
                      <a:lnTo>
                        <a:pt x="18" y="25"/>
                      </a:lnTo>
                      <a:lnTo>
                        <a:pt x="8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15" y="16"/>
                      </a:lnTo>
                      <a:lnTo>
                        <a:pt x="23" y="22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3" name="Freeform 227"/>
                <p:cNvSpPr/>
                <p:nvPr/>
              </p:nvSpPr>
              <p:spPr>
                <a:xfrm>
                  <a:off x="80" y="696"/>
                  <a:ext cx="17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pathLst>
                    <a:path w="33" h="2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4"/>
                      </a:lnTo>
                      <a:lnTo>
                        <a:pt x="14" y="9"/>
                      </a:lnTo>
                      <a:lnTo>
                        <a:pt x="20" y="12"/>
                      </a:lnTo>
                      <a:lnTo>
                        <a:pt x="27" y="17"/>
                      </a:lnTo>
                      <a:lnTo>
                        <a:pt x="31" y="22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4" name="Freeform 228"/>
                <p:cNvSpPr/>
                <p:nvPr/>
              </p:nvSpPr>
              <p:spPr>
                <a:xfrm>
                  <a:off x="71" y="696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pathLst>
                    <a:path w="16" h="35">
                      <a:moveTo>
                        <a:pt x="16" y="0"/>
                      </a:moveTo>
                      <a:lnTo>
                        <a:pt x="12" y="5"/>
                      </a:lnTo>
                      <a:lnTo>
                        <a:pt x="6" y="17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6" y="33"/>
                      </a:lnTo>
                      <a:lnTo>
                        <a:pt x="10" y="23"/>
                      </a:lnTo>
                      <a:lnTo>
                        <a:pt x="14" y="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5" name="Freeform 229"/>
                <p:cNvSpPr/>
                <p:nvPr/>
              </p:nvSpPr>
              <p:spPr>
                <a:xfrm>
                  <a:off x="81" y="699"/>
                  <a:ext cx="5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1" h="41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7" y="41"/>
                      </a:lnTo>
                      <a:lnTo>
                        <a:pt x="11" y="36"/>
                      </a:lnTo>
                      <a:lnTo>
                        <a:pt x="8" y="24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6" name="Freeform 230"/>
                <p:cNvSpPr/>
                <p:nvPr/>
              </p:nvSpPr>
              <p:spPr>
                <a:xfrm>
                  <a:off x="62" y="689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pathLst>
                    <a:path w="30" h="36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3" y="29"/>
                      </a:lnTo>
                      <a:lnTo>
                        <a:pt x="6" y="23"/>
                      </a:lnTo>
                      <a:lnTo>
                        <a:pt x="12" y="17"/>
                      </a:lnTo>
                      <a:lnTo>
                        <a:pt x="18" y="13"/>
                      </a:lnTo>
                      <a:lnTo>
                        <a:pt x="23" y="7"/>
                      </a:lnTo>
                      <a:lnTo>
                        <a:pt x="28" y="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7" name="Freeform 231"/>
                <p:cNvSpPr/>
                <p:nvPr/>
              </p:nvSpPr>
              <p:spPr>
                <a:xfrm>
                  <a:off x="63" y="592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pathLst>
                    <a:path w="52" h="10">
                      <a:moveTo>
                        <a:pt x="52" y="9"/>
                      </a:moveTo>
                      <a:lnTo>
                        <a:pt x="46" y="9"/>
                      </a:lnTo>
                      <a:lnTo>
                        <a:pt x="38" y="10"/>
                      </a:lnTo>
                      <a:lnTo>
                        <a:pt x="30" y="10"/>
                      </a:lnTo>
                      <a:lnTo>
                        <a:pt x="22" y="10"/>
                      </a:lnTo>
                      <a:lnTo>
                        <a:pt x="14" y="10"/>
                      </a:lnTo>
                      <a:lnTo>
                        <a:pt x="7" y="9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20" y="2"/>
                      </a:lnTo>
                      <a:lnTo>
                        <a:pt x="28" y="5"/>
                      </a:lnTo>
                      <a:lnTo>
                        <a:pt x="38" y="7"/>
                      </a:lnTo>
                      <a:lnTo>
                        <a:pt x="46" y="8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8" name="Freeform 232"/>
                <p:cNvSpPr/>
                <p:nvPr/>
              </p:nvSpPr>
              <p:spPr>
                <a:xfrm>
                  <a:off x="68" y="582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49" h="18">
                      <a:moveTo>
                        <a:pt x="49" y="18"/>
                      </a:moveTo>
                      <a:lnTo>
                        <a:pt x="45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2" y="14"/>
                      </a:lnTo>
                      <a:lnTo>
                        <a:pt x="14" y="12"/>
                      </a:lnTo>
                      <a:lnTo>
                        <a:pt x="7" y="1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1" y="10"/>
                      </a:lnTo>
                      <a:lnTo>
                        <a:pt x="39" y="13"/>
                      </a:lnTo>
                      <a:lnTo>
                        <a:pt x="46" y="16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199" name="Freeform 233"/>
                <p:cNvSpPr/>
                <p:nvPr/>
              </p:nvSpPr>
              <p:spPr>
                <a:xfrm>
                  <a:off x="56" y="605"/>
                  <a:ext cx="25" cy="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48" h="11">
                      <a:moveTo>
                        <a:pt x="48" y="5"/>
                      </a:moveTo>
                      <a:lnTo>
                        <a:pt x="46" y="7"/>
                      </a:lnTo>
                      <a:lnTo>
                        <a:pt x="41" y="8"/>
                      </a:lnTo>
                      <a:lnTo>
                        <a:pt x="34" y="11"/>
                      </a:lnTo>
                      <a:lnTo>
                        <a:pt x="26" y="11"/>
                      </a:lnTo>
                      <a:lnTo>
                        <a:pt x="17" y="11"/>
                      </a:lnTo>
                      <a:lnTo>
                        <a:pt x="10" y="10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26" y="3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0" name="Freeform 234"/>
                <p:cNvSpPr/>
                <p:nvPr/>
              </p:nvSpPr>
              <p:spPr>
                <a:xfrm>
                  <a:off x="50" y="617"/>
                  <a:ext cx="28" cy="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56" h="16">
                      <a:moveTo>
                        <a:pt x="56" y="0"/>
                      </a:moveTo>
                      <a:lnTo>
                        <a:pt x="51" y="3"/>
                      </a:lnTo>
                      <a:lnTo>
                        <a:pt x="43" y="7"/>
                      </a:lnTo>
                      <a:lnTo>
                        <a:pt x="33" y="10"/>
                      </a:lnTo>
                      <a:lnTo>
                        <a:pt x="25" y="13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3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7" y="7"/>
                      </a:lnTo>
                      <a:lnTo>
                        <a:pt x="14" y="4"/>
                      </a:lnTo>
                      <a:lnTo>
                        <a:pt x="23" y="3"/>
                      </a:lnTo>
                      <a:lnTo>
                        <a:pt x="33" y="3"/>
                      </a:lnTo>
                      <a:lnTo>
                        <a:pt x="43" y="2"/>
                      </a:lnTo>
                      <a:lnTo>
                        <a:pt x="51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1" name="Freeform 235"/>
                <p:cNvSpPr/>
                <p:nvPr/>
              </p:nvSpPr>
              <p:spPr>
                <a:xfrm>
                  <a:off x="43" y="629"/>
                  <a:ext cx="30" cy="1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pathLst>
                    <a:path w="61" h="20">
                      <a:moveTo>
                        <a:pt x="61" y="0"/>
                      </a:moveTo>
                      <a:lnTo>
                        <a:pt x="56" y="2"/>
                      </a:lnTo>
                      <a:lnTo>
                        <a:pt x="47" y="7"/>
                      </a:lnTo>
                      <a:lnTo>
                        <a:pt x="37" y="10"/>
                      </a:lnTo>
                      <a:lnTo>
                        <a:pt x="27" y="15"/>
                      </a:lnTo>
                      <a:lnTo>
                        <a:pt x="16" y="17"/>
                      </a:lnTo>
                      <a:lnTo>
                        <a:pt x="8" y="20"/>
                      </a:lnTo>
                      <a:lnTo>
                        <a:pt x="3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9" y="5"/>
                      </a:lnTo>
                      <a:lnTo>
                        <a:pt x="39" y="3"/>
                      </a:lnTo>
                      <a:lnTo>
                        <a:pt x="49" y="2"/>
                      </a:lnTo>
                      <a:lnTo>
                        <a:pt x="57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2" name="Freeform 236"/>
                <p:cNvSpPr/>
                <p:nvPr/>
              </p:nvSpPr>
              <p:spPr>
                <a:xfrm>
                  <a:off x="40" y="653"/>
                  <a:ext cx="33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pathLst>
                    <a:path w="65" h="35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0" y="13"/>
                      </a:lnTo>
                      <a:lnTo>
                        <a:pt x="41" y="19"/>
                      </a:lnTo>
                      <a:lnTo>
                        <a:pt x="30" y="24"/>
                      </a:lnTo>
                      <a:lnTo>
                        <a:pt x="19" y="30"/>
                      </a:lnTo>
                      <a:lnTo>
                        <a:pt x="10" y="34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8" y="16"/>
                      </a:lnTo>
                      <a:lnTo>
                        <a:pt x="41" y="13"/>
                      </a:lnTo>
                      <a:lnTo>
                        <a:pt x="51" y="8"/>
                      </a:lnTo>
                      <a:lnTo>
                        <a:pt x="61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3" name="Freeform 237"/>
                <p:cNvSpPr/>
                <p:nvPr/>
              </p:nvSpPr>
              <p:spPr>
                <a:xfrm>
                  <a:off x="45" y="679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61" h="39">
                      <a:moveTo>
                        <a:pt x="61" y="0"/>
                      </a:moveTo>
                      <a:lnTo>
                        <a:pt x="56" y="5"/>
                      </a:lnTo>
                      <a:lnTo>
                        <a:pt x="48" y="12"/>
                      </a:lnTo>
                      <a:lnTo>
                        <a:pt x="39" y="19"/>
                      </a:lnTo>
                      <a:lnTo>
                        <a:pt x="29" y="25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7" y="28"/>
                      </a:lnTo>
                      <a:lnTo>
                        <a:pt x="16" y="22"/>
                      </a:lnTo>
                      <a:lnTo>
                        <a:pt x="28" y="16"/>
                      </a:lnTo>
                      <a:lnTo>
                        <a:pt x="38" y="12"/>
                      </a:lnTo>
                      <a:lnTo>
                        <a:pt x="48" y="7"/>
                      </a:lnTo>
                      <a:lnTo>
                        <a:pt x="56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4" name="Freeform 238"/>
                <p:cNvSpPr/>
                <p:nvPr/>
              </p:nvSpPr>
              <p:spPr>
                <a:xfrm>
                  <a:off x="44" y="641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55" h="33">
                      <a:moveTo>
                        <a:pt x="55" y="0"/>
                      </a:moveTo>
                      <a:lnTo>
                        <a:pt x="50" y="5"/>
                      </a:lnTo>
                      <a:lnTo>
                        <a:pt x="42" y="10"/>
                      </a:lnTo>
                      <a:lnTo>
                        <a:pt x="34" y="16"/>
                      </a:lnTo>
                      <a:lnTo>
                        <a:pt x="24" y="23"/>
                      </a:lnTo>
                      <a:lnTo>
                        <a:pt x="16" y="29"/>
                      </a:lnTo>
                      <a:lnTo>
                        <a:pt x="8" y="32"/>
                      </a:lnTo>
                      <a:lnTo>
                        <a:pt x="2" y="33"/>
                      </a:lnTo>
                      <a:lnTo>
                        <a:pt x="0" y="31"/>
                      </a:lnTo>
                      <a:lnTo>
                        <a:pt x="2" y="27"/>
                      </a:lnTo>
                      <a:lnTo>
                        <a:pt x="7" y="22"/>
                      </a:lnTo>
                      <a:lnTo>
                        <a:pt x="15" y="17"/>
                      </a:lnTo>
                      <a:lnTo>
                        <a:pt x="25" y="13"/>
                      </a:lnTo>
                      <a:lnTo>
                        <a:pt x="34" y="8"/>
                      </a:lnTo>
                      <a:lnTo>
                        <a:pt x="43" y="5"/>
                      </a:lnTo>
                      <a:lnTo>
                        <a:pt x="5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5" name="Freeform 239"/>
                <p:cNvSpPr/>
                <p:nvPr/>
              </p:nvSpPr>
              <p:spPr>
                <a:xfrm>
                  <a:off x="70" y="642"/>
                  <a:ext cx="40" cy="26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6" y="43"/>
                      </a:lnTo>
                      <a:lnTo>
                        <a:pt x="42" y="36"/>
                      </a:lnTo>
                      <a:lnTo>
                        <a:pt x="28" y="28"/>
                      </a:lnTo>
                      <a:lnTo>
                        <a:pt x="15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8" y="10"/>
                      </a:lnTo>
                      <a:lnTo>
                        <a:pt x="30" y="16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1" y="41"/>
                      </a:lnTo>
                      <a:lnTo>
                        <a:pt x="79" y="46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6" name="Freeform 240"/>
                <p:cNvSpPr/>
                <p:nvPr/>
              </p:nvSpPr>
              <p:spPr>
                <a:xfrm>
                  <a:off x="71" y="663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63" h="44">
                      <a:moveTo>
                        <a:pt x="63" y="44"/>
                      </a:moveTo>
                      <a:lnTo>
                        <a:pt x="60" y="44"/>
                      </a:lnTo>
                      <a:lnTo>
                        <a:pt x="54" y="43"/>
                      </a:lnTo>
                      <a:lnTo>
                        <a:pt x="45" y="39"/>
                      </a:lnTo>
                      <a:lnTo>
                        <a:pt x="34" y="33"/>
                      </a:lnTo>
                      <a:lnTo>
                        <a:pt x="24" y="26"/>
                      </a:lnTo>
                      <a:lnTo>
                        <a:pt x="14" y="18"/>
                      </a:ln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6" y="11"/>
                      </a:lnTo>
                      <a:lnTo>
                        <a:pt x="27" y="18"/>
                      </a:lnTo>
                      <a:lnTo>
                        <a:pt x="38" y="25"/>
                      </a:lnTo>
                      <a:lnTo>
                        <a:pt x="48" y="31"/>
                      </a:lnTo>
                      <a:lnTo>
                        <a:pt x="56" y="37"/>
                      </a:lnTo>
                      <a:lnTo>
                        <a:pt x="62" y="41"/>
                      </a:lnTo>
                      <a:lnTo>
                        <a:pt x="63" y="44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7" name="Freeform 241"/>
                <p:cNvSpPr/>
                <p:nvPr/>
              </p:nvSpPr>
              <p:spPr>
                <a:xfrm>
                  <a:off x="44" y="666"/>
                  <a:ext cx="30" cy="1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59" h="39">
                      <a:moveTo>
                        <a:pt x="59" y="0"/>
                      </a:moveTo>
                      <a:lnTo>
                        <a:pt x="55" y="4"/>
                      </a:lnTo>
                      <a:lnTo>
                        <a:pt x="47" y="11"/>
                      </a:lnTo>
                      <a:lnTo>
                        <a:pt x="38" y="18"/>
                      </a:lnTo>
                      <a:lnTo>
                        <a:pt x="28" y="26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5" y="27"/>
                      </a:lnTo>
                      <a:lnTo>
                        <a:pt x="14" y="23"/>
                      </a:lnTo>
                      <a:lnTo>
                        <a:pt x="26" y="17"/>
                      </a:lnTo>
                      <a:lnTo>
                        <a:pt x="36" y="11"/>
                      </a:lnTo>
                      <a:lnTo>
                        <a:pt x="47" y="7"/>
                      </a:lnTo>
                      <a:lnTo>
                        <a:pt x="55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8" name="Freeform 242"/>
                <p:cNvSpPr/>
                <p:nvPr/>
              </p:nvSpPr>
              <p:spPr>
                <a:xfrm>
                  <a:off x="113" y="689"/>
                  <a:ext cx="24" cy="1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pathLst>
                    <a:path w="48" h="200"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1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29" y="29"/>
                      </a:lnTo>
                      <a:lnTo>
                        <a:pt x="16" y="55"/>
                      </a:lnTo>
                      <a:lnTo>
                        <a:pt x="10" y="83"/>
                      </a:lnTo>
                      <a:lnTo>
                        <a:pt x="8" y="109"/>
                      </a:lnTo>
                      <a:lnTo>
                        <a:pt x="10" y="136"/>
                      </a:lnTo>
                      <a:lnTo>
                        <a:pt x="14" y="160"/>
                      </a:lnTo>
                      <a:lnTo>
                        <a:pt x="19" y="182"/>
                      </a:lnTo>
                      <a:lnTo>
                        <a:pt x="24" y="200"/>
                      </a:lnTo>
                      <a:lnTo>
                        <a:pt x="14" y="188"/>
                      </a:lnTo>
                      <a:lnTo>
                        <a:pt x="5" y="167"/>
                      </a:lnTo>
                      <a:lnTo>
                        <a:pt x="1" y="138"/>
                      </a:lnTo>
                      <a:lnTo>
                        <a:pt x="0" y="107"/>
                      </a:lnTo>
                      <a:lnTo>
                        <a:pt x="3" y="75"/>
                      </a:lnTo>
                      <a:lnTo>
                        <a:pt x="11" y="44"/>
                      </a:lnTo>
                      <a:lnTo>
                        <a:pt x="24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9" name="Freeform 243"/>
                <p:cNvSpPr/>
                <p:nvPr/>
              </p:nvSpPr>
              <p:spPr>
                <a:xfrm>
                  <a:off x="118" y="775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pathLst>
                    <a:path w="44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5" y="18"/>
                      </a:lnTo>
                      <a:lnTo>
                        <a:pt x="31" y="22"/>
                      </a:lnTo>
                      <a:lnTo>
                        <a:pt x="37" y="24"/>
                      </a:lnTo>
                      <a:lnTo>
                        <a:pt x="42" y="25"/>
                      </a:lnTo>
                      <a:lnTo>
                        <a:pt x="44" y="24"/>
                      </a:lnTo>
                      <a:lnTo>
                        <a:pt x="44" y="22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29" y="13"/>
                      </a:lnTo>
                      <a:lnTo>
                        <a:pt x="22" y="11"/>
                      </a:lnTo>
                      <a:lnTo>
                        <a:pt x="14" y="8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0" name="Freeform 244"/>
                <p:cNvSpPr/>
                <p:nvPr/>
              </p:nvSpPr>
              <p:spPr>
                <a:xfrm>
                  <a:off x="116" y="767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47" h="29">
                      <a:moveTo>
                        <a:pt x="47" y="28"/>
                      </a:moveTo>
                      <a:lnTo>
                        <a:pt x="45" y="29"/>
                      </a:lnTo>
                      <a:lnTo>
                        <a:pt x="41" y="28"/>
                      </a:lnTo>
                      <a:lnTo>
                        <a:pt x="34" y="27"/>
                      </a:lnTo>
                      <a:lnTo>
                        <a:pt x="27" y="23"/>
                      </a:lnTo>
                      <a:lnTo>
                        <a:pt x="19" y="19"/>
                      </a:lnTo>
                      <a:lnTo>
                        <a:pt x="11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20" y="12"/>
                      </a:lnTo>
                      <a:lnTo>
                        <a:pt x="28" y="15"/>
                      </a:lnTo>
                      <a:lnTo>
                        <a:pt x="36" y="20"/>
                      </a:lnTo>
                      <a:lnTo>
                        <a:pt x="42" y="23"/>
                      </a:lnTo>
                      <a:lnTo>
                        <a:pt x="46" y="26"/>
                      </a:lnTo>
                      <a:lnTo>
                        <a:pt x="47" y="28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1" name="Freeform 245"/>
                <p:cNvSpPr/>
                <p:nvPr/>
              </p:nvSpPr>
              <p:spPr>
                <a:xfrm>
                  <a:off x="114" y="747"/>
                  <a:ext cx="31" cy="19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pathLst>
                    <a:path w="62" h="39">
                      <a:moveTo>
                        <a:pt x="62" y="38"/>
                      </a:moveTo>
                      <a:lnTo>
                        <a:pt x="59" y="39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3" y="29"/>
                      </a:lnTo>
                      <a:lnTo>
                        <a:pt x="23" y="23"/>
                      </a:lnTo>
                      <a:lnTo>
                        <a:pt x="13" y="16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3" y="8"/>
                      </a:lnTo>
                      <a:lnTo>
                        <a:pt x="24" y="14"/>
                      </a:lnTo>
                      <a:lnTo>
                        <a:pt x="35" y="20"/>
                      </a:lnTo>
                      <a:lnTo>
                        <a:pt x="46" y="25"/>
                      </a:lnTo>
                      <a:lnTo>
                        <a:pt x="55" y="31"/>
                      </a:lnTo>
                      <a:lnTo>
                        <a:pt x="61" y="35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2" name="Freeform 246"/>
                <p:cNvSpPr/>
                <p:nvPr/>
              </p:nvSpPr>
              <p:spPr>
                <a:xfrm>
                  <a:off x="116" y="728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pathLst>
                    <a:path w="68" h="44">
                      <a:moveTo>
                        <a:pt x="68" y="43"/>
                      </a:moveTo>
                      <a:lnTo>
                        <a:pt x="65" y="44"/>
                      </a:lnTo>
                      <a:lnTo>
                        <a:pt x="57" y="42"/>
                      </a:lnTo>
                      <a:lnTo>
                        <a:pt x="47" y="37"/>
                      </a:lnTo>
                      <a:lnTo>
                        <a:pt x="35" y="30"/>
                      </a:lnTo>
                      <a:lnTo>
                        <a:pt x="24" y="23"/>
                      </a:lnTo>
                      <a:lnTo>
                        <a:pt x="13" y="15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8"/>
                      </a:lnTo>
                      <a:lnTo>
                        <a:pt x="26" y="14"/>
                      </a:lnTo>
                      <a:lnTo>
                        <a:pt x="38" y="21"/>
                      </a:lnTo>
                      <a:lnTo>
                        <a:pt x="50" y="29"/>
                      </a:lnTo>
                      <a:lnTo>
                        <a:pt x="59" y="35"/>
                      </a:lnTo>
                      <a:lnTo>
                        <a:pt x="66" y="39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3" name="Freeform 247"/>
                <p:cNvSpPr/>
                <p:nvPr/>
              </p:nvSpPr>
              <p:spPr>
                <a:xfrm>
                  <a:off x="119" y="716"/>
                  <a:ext cx="27" cy="2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</a:cxnLst>
                  <a:pathLst>
                    <a:path w="56" h="46">
                      <a:moveTo>
                        <a:pt x="56" y="46"/>
                      </a:moveTo>
                      <a:lnTo>
                        <a:pt x="52" y="46"/>
                      </a:lnTo>
                      <a:lnTo>
                        <a:pt x="46" y="43"/>
                      </a:lnTo>
                      <a:lnTo>
                        <a:pt x="37" y="37"/>
                      </a:lnTo>
                      <a:lnTo>
                        <a:pt x="28" y="30"/>
                      </a:lnTo>
                      <a:lnTo>
                        <a:pt x="18" y="22"/>
                      </a:lnTo>
                      <a:lnTo>
                        <a:pt x="9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9"/>
                      </a:lnTo>
                      <a:lnTo>
                        <a:pt x="23" y="16"/>
                      </a:lnTo>
                      <a:lnTo>
                        <a:pt x="34" y="23"/>
                      </a:lnTo>
                      <a:lnTo>
                        <a:pt x="43" y="31"/>
                      </a:lnTo>
                      <a:lnTo>
                        <a:pt x="51" y="37"/>
                      </a:lnTo>
                      <a:lnTo>
                        <a:pt x="56" y="43"/>
                      </a:lnTo>
                      <a:lnTo>
                        <a:pt x="56" y="46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4" name="Freeform 248"/>
                <p:cNvSpPr/>
                <p:nvPr/>
              </p:nvSpPr>
              <p:spPr>
                <a:xfrm>
                  <a:off x="123" y="707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45" h="39">
                      <a:moveTo>
                        <a:pt x="45" y="39"/>
                      </a:moveTo>
                      <a:lnTo>
                        <a:pt x="43" y="39"/>
                      </a:lnTo>
                      <a:lnTo>
                        <a:pt x="37" y="37"/>
                      </a:lnTo>
                      <a:lnTo>
                        <a:pt x="30" y="34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19" y="15"/>
                      </a:lnTo>
                      <a:lnTo>
                        <a:pt x="28" y="21"/>
                      </a:lnTo>
                      <a:lnTo>
                        <a:pt x="35" y="27"/>
                      </a:lnTo>
                      <a:lnTo>
                        <a:pt x="42" y="33"/>
                      </a:lnTo>
                      <a:lnTo>
                        <a:pt x="45" y="36"/>
                      </a:lnTo>
                      <a:lnTo>
                        <a:pt x="45" y="39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5" name="Freeform 249"/>
                <p:cNvSpPr/>
                <p:nvPr/>
              </p:nvSpPr>
              <p:spPr>
                <a:xfrm>
                  <a:off x="129" y="698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pathLst>
                    <a:path w="32" h="33">
                      <a:moveTo>
                        <a:pt x="32" y="33"/>
                      </a:move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20" y="27"/>
                      </a:lnTo>
                      <a:lnTo>
                        <a:pt x="14" y="21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18" y="17"/>
                      </a:lnTo>
                      <a:lnTo>
                        <a:pt x="28" y="27"/>
                      </a:lnTo>
                      <a:lnTo>
                        <a:pt x="32" y="33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6" name="Freeform 250"/>
                <p:cNvSpPr/>
                <p:nvPr/>
              </p:nvSpPr>
              <p:spPr>
                <a:xfrm>
                  <a:off x="133" y="692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20" h="22">
                      <a:moveTo>
                        <a:pt x="20" y="22"/>
                      </a:moveTo>
                      <a:lnTo>
                        <a:pt x="14" y="21"/>
                      </a:lnTo>
                      <a:lnTo>
                        <a:pt x="7" y="1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0" y="19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7" name="Freeform 251"/>
                <p:cNvSpPr/>
                <p:nvPr/>
              </p:nvSpPr>
              <p:spPr>
                <a:xfrm>
                  <a:off x="122" y="783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pathLst>
                    <a:path w="28" h="2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7" y="10"/>
                      </a:lnTo>
                      <a:lnTo>
                        <a:pt x="27" y="18"/>
                      </a:lnTo>
                      <a:lnTo>
                        <a:pt x="28" y="25"/>
                      </a:lnTo>
                      <a:lnTo>
                        <a:pt x="22" y="24"/>
                      </a:lnTo>
                      <a:lnTo>
                        <a:pt x="14" y="17"/>
                      </a:lnTo>
                      <a:lnTo>
                        <a:pt x="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8" name="Freeform 252"/>
                <p:cNvSpPr/>
                <p:nvPr/>
              </p:nvSpPr>
              <p:spPr>
                <a:xfrm>
                  <a:off x="115" y="783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pathLst>
                    <a:path w="14" h="30">
                      <a:moveTo>
                        <a:pt x="14" y="0"/>
                      </a:moveTo>
                      <a:lnTo>
                        <a:pt x="11" y="5"/>
                      </a:lnTo>
                      <a:lnTo>
                        <a:pt x="5" y="15"/>
                      </a:lnTo>
                      <a:lnTo>
                        <a:pt x="0" y="24"/>
                      </a:lnTo>
                      <a:lnTo>
                        <a:pt x="1" y="30"/>
                      </a:lnTo>
                      <a:lnTo>
                        <a:pt x="6" y="27"/>
                      </a:lnTo>
                      <a:lnTo>
                        <a:pt x="9" y="19"/>
                      </a:lnTo>
                      <a:lnTo>
                        <a:pt x="13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19" name="Freeform 253"/>
                <p:cNvSpPr/>
                <p:nvPr/>
              </p:nvSpPr>
              <p:spPr>
                <a:xfrm>
                  <a:off x="123" y="786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pathLst>
                    <a:path w="9"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6" y="18"/>
                      </a:lnTo>
                      <a:lnTo>
                        <a:pt x="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0" name="Freeform 254"/>
                <p:cNvSpPr/>
                <p:nvPr/>
              </p:nvSpPr>
              <p:spPr>
                <a:xfrm>
                  <a:off x="107" y="778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pathLst>
                    <a:path w="25" h="30">
                      <a:moveTo>
                        <a:pt x="25" y="0"/>
                      </a:moveTo>
                      <a:lnTo>
                        <a:pt x="20" y="9"/>
                      </a:lnTo>
                      <a:lnTo>
                        <a:pt x="13" y="21"/>
                      </a:lnTo>
                      <a:lnTo>
                        <a:pt x="6" y="29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9" y="15"/>
                      </a:lnTo>
                      <a:lnTo>
                        <a:pt x="18" y="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1" name="Freeform 255"/>
                <p:cNvSpPr/>
                <p:nvPr/>
              </p:nvSpPr>
              <p:spPr>
                <a:xfrm>
                  <a:off x="108" y="695"/>
                  <a:ext cx="22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43" h="9">
                      <a:moveTo>
                        <a:pt x="43" y="8"/>
                      </a:moveTo>
                      <a:lnTo>
                        <a:pt x="39" y="8"/>
                      </a:lnTo>
                      <a:lnTo>
                        <a:pt x="32" y="9"/>
                      </a:lnTo>
                      <a:lnTo>
                        <a:pt x="25" y="9"/>
                      </a:lnTo>
                      <a:lnTo>
                        <a:pt x="18" y="9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7" y="3"/>
                      </a:lnTo>
                      <a:lnTo>
                        <a:pt x="24" y="4"/>
                      </a:lnTo>
                      <a:lnTo>
                        <a:pt x="32" y="6"/>
                      </a:lnTo>
                      <a:lnTo>
                        <a:pt x="38" y="7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2" name="Freeform 256"/>
                <p:cNvSpPr/>
                <p:nvPr/>
              </p:nvSpPr>
              <p:spPr>
                <a:xfrm>
                  <a:off x="112" y="686"/>
                  <a:ext cx="21" cy="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43" h="15">
                      <a:moveTo>
                        <a:pt x="43" y="15"/>
                      </a:moveTo>
                      <a:lnTo>
                        <a:pt x="38" y="15"/>
                      </a:lnTo>
                      <a:lnTo>
                        <a:pt x="33" y="14"/>
                      </a:lnTo>
                      <a:lnTo>
                        <a:pt x="26" y="13"/>
                      </a:lnTo>
                      <a:lnTo>
                        <a:pt x="19" y="11"/>
                      </a:lnTo>
                      <a:lnTo>
                        <a:pt x="12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9" y="5"/>
                      </a:lnTo>
                      <a:lnTo>
                        <a:pt x="27" y="8"/>
                      </a:lnTo>
                      <a:lnTo>
                        <a:pt x="34" y="10"/>
                      </a:lnTo>
                      <a:lnTo>
                        <a:pt x="40" y="14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3" name="Freeform 257"/>
                <p:cNvSpPr/>
                <p:nvPr/>
              </p:nvSpPr>
              <p:spPr>
                <a:xfrm>
                  <a:off x="102" y="706"/>
                  <a:ext cx="21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pathLst>
                    <a:path w="40" h="9">
                      <a:moveTo>
                        <a:pt x="40" y="4"/>
                      </a:moveTo>
                      <a:lnTo>
                        <a:pt x="39" y="6"/>
                      </a:lnTo>
                      <a:lnTo>
                        <a:pt x="35" y="7"/>
                      </a:lnTo>
                      <a:lnTo>
                        <a:pt x="29" y="8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4" name="Freeform 258"/>
                <p:cNvSpPr/>
                <p:nvPr/>
              </p:nvSpPr>
              <p:spPr>
                <a:xfrm>
                  <a:off x="97" y="715"/>
                  <a:ext cx="23" cy="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pathLst>
                    <a:path w="48" h="15">
                      <a:moveTo>
                        <a:pt x="48" y="0"/>
                      </a:moveTo>
                      <a:lnTo>
                        <a:pt x="42" y="3"/>
                      </a:lnTo>
                      <a:lnTo>
                        <a:pt x="36" y="7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4"/>
                      </a:lnTo>
                      <a:lnTo>
                        <a:pt x="6" y="15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3"/>
                      </a:lnTo>
                      <a:lnTo>
                        <a:pt x="36" y="2"/>
                      </a:lnTo>
                      <a:lnTo>
                        <a:pt x="4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5" name="Freeform 259"/>
                <p:cNvSpPr/>
                <p:nvPr/>
              </p:nvSpPr>
              <p:spPr>
                <a:xfrm>
                  <a:off x="90" y="72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52" h="17">
                      <a:moveTo>
                        <a:pt x="52" y="0"/>
                      </a:moveTo>
                      <a:lnTo>
                        <a:pt x="47" y="2"/>
                      </a:lnTo>
                      <a:lnTo>
                        <a:pt x="39" y="5"/>
                      </a:lnTo>
                      <a:lnTo>
                        <a:pt x="31" y="9"/>
                      </a:lnTo>
                      <a:lnTo>
                        <a:pt x="22" y="12"/>
                      </a:lnTo>
                      <a:lnTo>
                        <a:pt x="14" y="15"/>
                      </a:lnTo>
                      <a:lnTo>
                        <a:pt x="6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8" y="8"/>
                      </a:lnTo>
                      <a:lnTo>
                        <a:pt x="15" y="5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6" name="Freeform 260"/>
                <p:cNvSpPr/>
                <p:nvPr/>
              </p:nvSpPr>
              <p:spPr>
                <a:xfrm>
                  <a:off x="89" y="747"/>
                  <a:ext cx="27" cy="1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56" h="28">
                      <a:moveTo>
                        <a:pt x="56" y="0"/>
                      </a:moveTo>
                      <a:lnTo>
                        <a:pt x="50" y="5"/>
                      </a:lnTo>
                      <a:lnTo>
                        <a:pt x="43" y="10"/>
                      </a:lnTo>
                      <a:lnTo>
                        <a:pt x="35" y="16"/>
                      </a:lnTo>
                      <a:lnTo>
                        <a:pt x="26" y="21"/>
                      </a:lnTo>
                      <a:lnTo>
                        <a:pt x="16" y="24"/>
                      </a:lnTo>
                      <a:lnTo>
                        <a:pt x="10" y="28"/>
                      </a:lnTo>
                      <a:lnTo>
                        <a:pt x="4" y="28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7" y="20"/>
                      </a:lnTo>
                      <a:lnTo>
                        <a:pt x="15" y="16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7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7" name="Freeform 261"/>
                <p:cNvSpPr/>
                <p:nvPr/>
              </p:nvSpPr>
              <p:spPr>
                <a:xfrm>
                  <a:off x="93" y="768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50" h="33">
                      <a:moveTo>
                        <a:pt x="50" y="0"/>
                      </a:moveTo>
                      <a:lnTo>
                        <a:pt x="47" y="4"/>
                      </a:lnTo>
                      <a:lnTo>
                        <a:pt x="40" y="10"/>
                      </a:lnTo>
                      <a:lnTo>
                        <a:pt x="32" y="16"/>
                      </a:lnTo>
                      <a:lnTo>
                        <a:pt x="24" y="23"/>
                      </a:lnTo>
                      <a:lnTo>
                        <a:pt x="16" y="27"/>
                      </a:lnTo>
                      <a:lnTo>
                        <a:pt x="8" y="32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5" y="24"/>
                      </a:lnTo>
                      <a:lnTo>
                        <a:pt x="12" y="19"/>
                      </a:lnTo>
                      <a:lnTo>
                        <a:pt x="21" y="15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8" name="Freeform 262"/>
                <p:cNvSpPr/>
                <p:nvPr/>
              </p:nvSpPr>
              <p:spPr>
                <a:xfrm>
                  <a:off x="92" y="73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46" h="29">
                      <a:moveTo>
                        <a:pt x="46" y="0"/>
                      </a:moveTo>
                      <a:lnTo>
                        <a:pt x="43" y="4"/>
                      </a:lnTo>
                      <a:lnTo>
                        <a:pt x="36" y="8"/>
                      </a:lnTo>
                      <a:lnTo>
                        <a:pt x="29" y="14"/>
                      </a:lnTo>
                      <a:lnTo>
                        <a:pt x="21" y="20"/>
                      </a:lnTo>
                      <a:lnTo>
                        <a:pt x="14" y="24"/>
                      </a:lnTo>
                      <a:lnTo>
                        <a:pt x="7" y="28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6" y="19"/>
                      </a:lnTo>
                      <a:lnTo>
                        <a:pt x="13" y="15"/>
                      </a:lnTo>
                      <a:lnTo>
                        <a:pt x="21" y="12"/>
                      </a:lnTo>
                      <a:lnTo>
                        <a:pt x="29" y="8"/>
                      </a:lnTo>
                      <a:lnTo>
                        <a:pt x="37" y="5"/>
                      </a:lnTo>
                      <a:lnTo>
                        <a:pt x="43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9" name="Freeform 263"/>
                <p:cNvSpPr/>
                <p:nvPr/>
              </p:nvSpPr>
              <p:spPr>
                <a:xfrm>
                  <a:off x="113" y="737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pathLst>
                    <a:path w="68" h="43">
                      <a:moveTo>
                        <a:pt x="68" y="42"/>
                      </a:moveTo>
                      <a:lnTo>
                        <a:pt x="64" y="43"/>
                      </a:lnTo>
                      <a:lnTo>
                        <a:pt x="56" y="41"/>
                      </a:lnTo>
                      <a:lnTo>
                        <a:pt x="46" y="36"/>
                      </a:lnTo>
                      <a:lnTo>
                        <a:pt x="34" y="31"/>
                      </a:lnTo>
                      <a:lnTo>
                        <a:pt x="23" y="23"/>
                      </a:lnTo>
                      <a:lnTo>
                        <a:pt x="13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8"/>
                      </a:lnTo>
                      <a:lnTo>
                        <a:pt x="25" y="13"/>
                      </a:lnTo>
                      <a:lnTo>
                        <a:pt x="38" y="20"/>
                      </a:lnTo>
                      <a:lnTo>
                        <a:pt x="49" y="28"/>
                      </a:lnTo>
                      <a:lnTo>
                        <a:pt x="60" y="34"/>
                      </a:lnTo>
                      <a:lnTo>
                        <a:pt x="66" y="39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0" name="Freeform 264"/>
                <p:cNvSpPr/>
                <p:nvPr/>
              </p:nvSpPr>
              <p:spPr>
                <a:xfrm>
                  <a:off x="115" y="755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53" h="37">
                      <a:moveTo>
                        <a:pt x="53" y="37"/>
                      </a:moveTo>
                      <a:lnTo>
                        <a:pt x="51" y="37"/>
                      </a:lnTo>
                      <a:lnTo>
                        <a:pt x="45" y="36"/>
                      </a:lnTo>
                      <a:lnTo>
                        <a:pt x="37" y="33"/>
                      </a:lnTo>
                      <a:lnTo>
                        <a:pt x="29" y="28"/>
                      </a:lnTo>
                      <a:lnTo>
                        <a:pt x="20" y="22"/>
                      </a:lnTo>
                      <a:lnTo>
                        <a:pt x="12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4" y="10"/>
                      </a:lnTo>
                      <a:lnTo>
                        <a:pt x="22" y="15"/>
                      </a:lnTo>
                      <a:lnTo>
                        <a:pt x="33" y="21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2" y="35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1" name="Freeform 265"/>
                <p:cNvSpPr/>
                <p:nvPr/>
              </p:nvSpPr>
              <p:spPr>
                <a:xfrm>
                  <a:off x="91" y="757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pathLst>
                    <a:path w="52" h="32">
                      <a:moveTo>
                        <a:pt x="52" y="0"/>
                      </a:moveTo>
                      <a:lnTo>
                        <a:pt x="48" y="5"/>
                      </a:lnTo>
                      <a:lnTo>
                        <a:pt x="41" y="10"/>
                      </a:lnTo>
                      <a:lnTo>
                        <a:pt x="33" y="16"/>
                      </a:lnTo>
                      <a:lnTo>
                        <a:pt x="25" y="22"/>
                      </a:lnTo>
                      <a:lnTo>
                        <a:pt x="16" y="28"/>
                      </a:lnTo>
                      <a:lnTo>
                        <a:pt x="9" y="31"/>
                      </a:lnTo>
                      <a:lnTo>
                        <a:pt x="3" y="32"/>
                      </a:lnTo>
                      <a:lnTo>
                        <a:pt x="0" y="31"/>
                      </a:lnTo>
                      <a:lnTo>
                        <a:pt x="1" y="28"/>
                      </a:lnTo>
                      <a:lnTo>
                        <a:pt x="6" y="24"/>
                      </a:lnTo>
                      <a:lnTo>
                        <a:pt x="14" y="20"/>
                      </a:lnTo>
                      <a:lnTo>
                        <a:pt x="23" y="15"/>
                      </a:lnTo>
                      <a:lnTo>
                        <a:pt x="33" y="10"/>
                      </a:lnTo>
                      <a:lnTo>
                        <a:pt x="41" y="6"/>
                      </a:lnTo>
                      <a:lnTo>
                        <a:pt x="48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2" name="Freeform 266"/>
                <p:cNvSpPr/>
                <p:nvPr/>
              </p:nvSpPr>
              <p:spPr>
                <a:xfrm>
                  <a:off x="2" y="17"/>
                  <a:ext cx="254" cy="251"/>
                </a:xfrm>
                <a:custGeom>
                  <a:avLst/>
                  <a:gdLst/>
                  <a:ahLst/>
                  <a:cxnLst>
                    <a:cxn ang="0">
                      <a:pos x="7" y="4"/>
                    </a:cxn>
                    <a:cxn ang="0">
                      <a:pos x="5" y="3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2" y="4"/>
                    </a:cxn>
                    <a:cxn ang="0">
                      <a:pos x="3" y="6"/>
                    </a:cxn>
                    <a:cxn ang="0">
                      <a:pos x="5" y="7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5" y="8"/>
                    </a:cxn>
                    <a:cxn ang="0">
                      <a:pos x="3" y="9"/>
                    </a:cxn>
                    <a:cxn ang="0">
                      <a:pos x="2" y="10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2"/>
                    </a:cxn>
                    <a:cxn ang="0">
                      <a:pos x="4" y="12"/>
                    </a:cxn>
                    <a:cxn ang="0">
                      <a:pos x="6" y="11"/>
                    </a:cxn>
                    <a:cxn ang="0">
                      <a:pos x="6" y="10"/>
                    </a:cxn>
                    <a:cxn ang="0">
                      <a:pos x="7" y="9"/>
                    </a:cxn>
                    <a:cxn ang="0">
                      <a:pos x="8" y="9"/>
                    </a:cxn>
                    <a:cxn ang="0">
                      <a:pos x="7" y="10"/>
                    </a:cxn>
                    <a:cxn ang="0">
                      <a:pos x="6" y="11"/>
                    </a:cxn>
                    <a:cxn ang="0">
                      <a:pos x="5" y="13"/>
                    </a:cxn>
                    <a:cxn ang="0">
                      <a:pos x="5" y="14"/>
                    </a:cxn>
                    <a:cxn ang="0">
                      <a:pos x="5" y="16"/>
                    </a:cxn>
                    <a:cxn ang="0">
                      <a:pos x="6" y="16"/>
                    </a:cxn>
                    <a:cxn ang="0">
                      <a:pos x="9" y="13"/>
                    </a:cxn>
                    <a:cxn ang="0">
                      <a:pos x="8" y="10"/>
                    </a:cxn>
                    <a:cxn ang="0">
                      <a:pos x="9" y="9"/>
                    </a:cxn>
                    <a:cxn ang="0">
                      <a:pos x="9" y="11"/>
                    </a:cxn>
                    <a:cxn ang="0">
                      <a:pos x="10" y="13"/>
                    </a:cxn>
                    <a:cxn ang="0">
                      <a:pos x="12" y="14"/>
                    </a:cxn>
                    <a:cxn ang="0">
                      <a:pos x="14" y="15"/>
                    </a:cxn>
                    <a:cxn ang="0">
                      <a:pos x="14" y="12"/>
                    </a:cxn>
                    <a:cxn ang="0">
                      <a:pos x="12" y="10"/>
                    </a:cxn>
                    <a:cxn ang="0">
                      <a:pos x="11" y="10"/>
                    </a:cxn>
                    <a:cxn ang="0">
                      <a:pos x="11" y="9"/>
                    </a:cxn>
                    <a:cxn ang="0">
                      <a:pos x="14" y="10"/>
                    </a:cxn>
                    <a:cxn ang="0">
                      <a:pos x="15" y="10"/>
                    </a:cxn>
                    <a:cxn ang="0">
                      <a:pos x="16" y="9"/>
                    </a:cxn>
                    <a:cxn ang="0">
                      <a:pos x="15" y="9"/>
                    </a:cxn>
                    <a:cxn ang="0">
                      <a:pos x="14" y="7"/>
                    </a:cxn>
                    <a:cxn ang="0">
                      <a:pos x="12" y="6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10" y="6"/>
                    </a:cxn>
                    <a:cxn ang="0">
                      <a:pos x="11" y="6"/>
                    </a:cxn>
                    <a:cxn ang="0">
                      <a:pos x="12" y="5"/>
                    </a:cxn>
                    <a:cxn ang="0">
                      <a:pos x="12" y="3"/>
                    </a:cxn>
                    <a:cxn ang="0">
                      <a:pos x="12" y="1"/>
                    </a:cxn>
                    <a:cxn ang="0">
                      <a:pos x="10" y="2"/>
                    </a:cxn>
                    <a:cxn ang="0">
                      <a:pos x="8" y="3"/>
                    </a:cxn>
                    <a:cxn ang="0">
                      <a:pos x="8" y="6"/>
                    </a:cxn>
                  </a:cxnLst>
                  <a:pathLst>
                    <a:path w="508" h="501">
                      <a:moveTo>
                        <a:pt x="222" y="183"/>
                      </a:moveTo>
                      <a:lnTo>
                        <a:pt x="220" y="166"/>
                      </a:lnTo>
                      <a:lnTo>
                        <a:pt x="216" y="148"/>
                      </a:lnTo>
                      <a:lnTo>
                        <a:pt x="210" y="132"/>
                      </a:lnTo>
                      <a:lnTo>
                        <a:pt x="201" y="116"/>
                      </a:lnTo>
                      <a:lnTo>
                        <a:pt x="190" y="102"/>
                      </a:lnTo>
                      <a:lnTo>
                        <a:pt x="179" y="91"/>
                      </a:lnTo>
                      <a:lnTo>
                        <a:pt x="166" y="81"/>
                      </a:lnTo>
                      <a:lnTo>
                        <a:pt x="154" y="77"/>
                      </a:lnTo>
                      <a:lnTo>
                        <a:pt x="140" y="73"/>
                      </a:lnTo>
                      <a:lnTo>
                        <a:pt x="124" y="70"/>
                      </a:lnTo>
                      <a:lnTo>
                        <a:pt x="106" y="66"/>
                      </a:lnTo>
                      <a:lnTo>
                        <a:pt x="89" y="63"/>
                      </a:lnTo>
                      <a:lnTo>
                        <a:pt x="73" y="60"/>
                      </a:lnTo>
                      <a:lnTo>
                        <a:pt x="59" y="56"/>
                      </a:lnTo>
                      <a:lnTo>
                        <a:pt x="48" y="53"/>
                      </a:lnTo>
                      <a:lnTo>
                        <a:pt x="41" y="49"/>
                      </a:lnTo>
                      <a:lnTo>
                        <a:pt x="34" y="45"/>
                      </a:lnTo>
                      <a:lnTo>
                        <a:pt x="29" y="43"/>
                      </a:lnTo>
                      <a:lnTo>
                        <a:pt x="29" y="47"/>
                      </a:lnTo>
                      <a:lnTo>
                        <a:pt x="34" y="53"/>
                      </a:lnTo>
                      <a:lnTo>
                        <a:pt x="41" y="63"/>
                      </a:lnTo>
                      <a:lnTo>
                        <a:pt x="44" y="78"/>
                      </a:lnTo>
                      <a:lnTo>
                        <a:pt x="48" y="96"/>
                      </a:lnTo>
                      <a:lnTo>
                        <a:pt x="50" y="115"/>
                      </a:lnTo>
                      <a:lnTo>
                        <a:pt x="52" y="125"/>
                      </a:lnTo>
                      <a:lnTo>
                        <a:pt x="57" y="137"/>
                      </a:lnTo>
                      <a:lnTo>
                        <a:pt x="64" y="149"/>
                      </a:lnTo>
                      <a:lnTo>
                        <a:pt x="72" y="162"/>
                      </a:lnTo>
                      <a:lnTo>
                        <a:pt x="81" y="175"/>
                      </a:lnTo>
                      <a:lnTo>
                        <a:pt x="93" y="186"/>
                      </a:lnTo>
                      <a:lnTo>
                        <a:pt x="104" y="196"/>
                      </a:lnTo>
                      <a:lnTo>
                        <a:pt x="118" y="202"/>
                      </a:lnTo>
                      <a:lnTo>
                        <a:pt x="131" y="207"/>
                      </a:lnTo>
                      <a:lnTo>
                        <a:pt x="142" y="212"/>
                      </a:lnTo>
                      <a:lnTo>
                        <a:pt x="154" y="215"/>
                      </a:lnTo>
                      <a:lnTo>
                        <a:pt x="164" y="220"/>
                      </a:lnTo>
                      <a:lnTo>
                        <a:pt x="173" y="224"/>
                      </a:lnTo>
                      <a:lnTo>
                        <a:pt x="181" y="230"/>
                      </a:lnTo>
                      <a:lnTo>
                        <a:pt x="189" y="238"/>
                      </a:lnTo>
                      <a:lnTo>
                        <a:pt x="196" y="249"/>
                      </a:lnTo>
                      <a:lnTo>
                        <a:pt x="189" y="251"/>
                      </a:lnTo>
                      <a:lnTo>
                        <a:pt x="181" y="251"/>
                      </a:lnTo>
                      <a:lnTo>
                        <a:pt x="176" y="250"/>
                      </a:lnTo>
                      <a:lnTo>
                        <a:pt x="169" y="247"/>
                      </a:lnTo>
                      <a:lnTo>
                        <a:pt x="162" y="246"/>
                      </a:lnTo>
                      <a:lnTo>
                        <a:pt x="156" y="244"/>
                      </a:lnTo>
                      <a:lnTo>
                        <a:pt x="148" y="242"/>
                      </a:lnTo>
                      <a:lnTo>
                        <a:pt x="141" y="241"/>
                      </a:lnTo>
                      <a:lnTo>
                        <a:pt x="129" y="239"/>
                      </a:lnTo>
                      <a:lnTo>
                        <a:pt x="119" y="242"/>
                      </a:lnTo>
                      <a:lnTo>
                        <a:pt x="108" y="245"/>
                      </a:lnTo>
                      <a:lnTo>
                        <a:pt x="97" y="250"/>
                      </a:lnTo>
                      <a:lnTo>
                        <a:pt x="87" y="256"/>
                      </a:lnTo>
                      <a:lnTo>
                        <a:pt x="78" y="264"/>
                      </a:lnTo>
                      <a:lnTo>
                        <a:pt x="71" y="273"/>
                      </a:lnTo>
                      <a:lnTo>
                        <a:pt x="64" y="282"/>
                      </a:lnTo>
                      <a:lnTo>
                        <a:pt x="58" y="291"/>
                      </a:lnTo>
                      <a:lnTo>
                        <a:pt x="51" y="300"/>
                      </a:lnTo>
                      <a:lnTo>
                        <a:pt x="43" y="309"/>
                      </a:lnTo>
                      <a:lnTo>
                        <a:pt x="35" y="315"/>
                      </a:lnTo>
                      <a:lnTo>
                        <a:pt x="28" y="321"/>
                      </a:lnTo>
                      <a:lnTo>
                        <a:pt x="20" y="326"/>
                      </a:lnTo>
                      <a:lnTo>
                        <a:pt x="14" y="330"/>
                      </a:lnTo>
                      <a:lnTo>
                        <a:pt x="9" y="333"/>
                      </a:lnTo>
                      <a:lnTo>
                        <a:pt x="3" y="336"/>
                      </a:lnTo>
                      <a:lnTo>
                        <a:pt x="0" y="340"/>
                      </a:lnTo>
                      <a:lnTo>
                        <a:pt x="4" y="342"/>
                      </a:lnTo>
                      <a:lnTo>
                        <a:pt x="11" y="348"/>
                      </a:lnTo>
                      <a:lnTo>
                        <a:pt x="13" y="349"/>
                      </a:lnTo>
                      <a:lnTo>
                        <a:pt x="18" y="351"/>
                      </a:lnTo>
                      <a:lnTo>
                        <a:pt x="22" y="354"/>
                      </a:lnTo>
                      <a:lnTo>
                        <a:pt x="29" y="357"/>
                      </a:lnTo>
                      <a:lnTo>
                        <a:pt x="35" y="359"/>
                      </a:lnTo>
                      <a:lnTo>
                        <a:pt x="43" y="363"/>
                      </a:lnTo>
                      <a:lnTo>
                        <a:pt x="51" y="365"/>
                      </a:lnTo>
                      <a:lnTo>
                        <a:pt x="60" y="367"/>
                      </a:lnTo>
                      <a:lnTo>
                        <a:pt x="74" y="370"/>
                      </a:lnTo>
                      <a:lnTo>
                        <a:pt x="89" y="371"/>
                      </a:lnTo>
                      <a:lnTo>
                        <a:pt x="105" y="371"/>
                      </a:lnTo>
                      <a:lnTo>
                        <a:pt x="120" y="369"/>
                      </a:lnTo>
                      <a:lnTo>
                        <a:pt x="135" y="363"/>
                      </a:lnTo>
                      <a:lnTo>
                        <a:pt x="150" y="355"/>
                      </a:lnTo>
                      <a:lnTo>
                        <a:pt x="164" y="343"/>
                      </a:lnTo>
                      <a:lnTo>
                        <a:pt x="176" y="328"/>
                      </a:lnTo>
                      <a:lnTo>
                        <a:pt x="179" y="322"/>
                      </a:lnTo>
                      <a:lnTo>
                        <a:pt x="182" y="315"/>
                      </a:lnTo>
                      <a:lnTo>
                        <a:pt x="185" y="310"/>
                      </a:lnTo>
                      <a:lnTo>
                        <a:pt x="188" y="303"/>
                      </a:lnTo>
                      <a:lnTo>
                        <a:pt x="192" y="294"/>
                      </a:lnTo>
                      <a:lnTo>
                        <a:pt x="195" y="284"/>
                      </a:lnTo>
                      <a:lnTo>
                        <a:pt x="199" y="277"/>
                      </a:lnTo>
                      <a:lnTo>
                        <a:pt x="203" y="272"/>
                      </a:lnTo>
                      <a:lnTo>
                        <a:pt x="208" y="266"/>
                      </a:lnTo>
                      <a:lnTo>
                        <a:pt x="212" y="262"/>
                      </a:lnTo>
                      <a:lnTo>
                        <a:pt x="218" y="260"/>
                      </a:lnTo>
                      <a:lnTo>
                        <a:pt x="224" y="259"/>
                      </a:lnTo>
                      <a:lnTo>
                        <a:pt x="224" y="266"/>
                      </a:lnTo>
                      <a:lnTo>
                        <a:pt x="224" y="272"/>
                      </a:lnTo>
                      <a:lnTo>
                        <a:pt x="226" y="276"/>
                      </a:lnTo>
                      <a:lnTo>
                        <a:pt x="228" y="281"/>
                      </a:lnTo>
                      <a:lnTo>
                        <a:pt x="227" y="294"/>
                      </a:lnTo>
                      <a:lnTo>
                        <a:pt x="224" y="304"/>
                      </a:lnTo>
                      <a:lnTo>
                        <a:pt x="216" y="313"/>
                      </a:lnTo>
                      <a:lnTo>
                        <a:pt x="204" y="320"/>
                      </a:lnTo>
                      <a:lnTo>
                        <a:pt x="196" y="324"/>
                      </a:lnTo>
                      <a:lnTo>
                        <a:pt x="189" y="327"/>
                      </a:lnTo>
                      <a:lnTo>
                        <a:pt x="182" y="333"/>
                      </a:lnTo>
                      <a:lnTo>
                        <a:pt x="176" y="339"/>
                      </a:lnTo>
                      <a:lnTo>
                        <a:pt x="167" y="347"/>
                      </a:lnTo>
                      <a:lnTo>
                        <a:pt x="161" y="356"/>
                      </a:lnTo>
                      <a:lnTo>
                        <a:pt x="155" y="366"/>
                      </a:lnTo>
                      <a:lnTo>
                        <a:pt x="150" y="378"/>
                      </a:lnTo>
                      <a:lnTo>
                        <a:pt x="147" y="388"/>
                      </a:lnTo>
                      <a:lnTo>
                        <a:pt x="144" y="401"/>
                      </a:lnTo>
                      <a:lnTo>
                        <a:pt x="143" y="412"/>
                      </a:lnTo>
                      <a:lnTo>
                        <a:pt x="144" y="424"/>
                      </a:lnTo>
                      <a:lnTo>
                        <a:pt x="146" y="432"/>
                      </a:lnTo>
                      <a:lnTo>
                        <a:pt x="147" y="439"/>
                      </a:lnTo>
                      <a:lnTo>
                        <a:pt x="148" y="446"/>
                      </a:lnTo>
                      <a:lnTo>
                        <a:pt x="148" y="452"/>
                      </a:lnTo>
                      <a:lnTo>
                        <a:pt x="149" y="467"/>
                      </a:lnTo>
                      <a:lnTo>
                        <a:pt x="148" y="478"/>
                      </a:lnTo>
                      <a:lnTo>
                        <a:pt x="146" y="487"/>
                      </a:lnTo>
                      <a:lnTo>
                        <a:pt x="142" y="493"/>
                      </a:lnTo>
                      <a:lnTo>
                        <a:pt x="139" y="499"/>
                      </a:lnTo>
                      <a:lnTo>
                        <a:pt x="141" y="501"/>
                      </a:lnTo>
                      <a:lnTo>
                        <a:pt x="147" y="501"/>
                      </a:lnTo>
                      <a:lnTo>
                        <a:pt x="154" y="500"/>
                      </a:lnTo>
                      <a:lnTo>
                        <a:pt x="187" y="494"/>
                      </a:lnTo>
                      <a:lnTo>
                        <a:pt x="217" y="482"/>
                      </a:lnTo>
                      <a:lnTo>
                        <a:pt x="240" y="463"/>
                      </a:lnTo>
                      <a:lnTo>
                        <a:pt x="258" y="440"/>
                      </a:lnTo>
                      <a:lnTo>
                        <a:pt x="270" y="413"/>
                      </a:lnTo>
                      <a:lnTo>
                        <a:pt x="275" y="386"/>
                      </a:lnTo>
                      <a:lnTo>
                        <a:pt x="273" y="358"/>
                      </a:lnTo>
                      <a:lnTo>
                        <a:pt x="265" y="330"/>
                      </a:lnTo>
                      <a:lnTo>
                        <a:pt x="260" y="318"/>
                      </a:lnTo>
                      <a:lnTo>
                        <a:pt x="254" y="307"/>
                      </a:lnTo>
                      <a:lnTo>
                        <a:pt x="250" y="300"/>
                      </a:lnTo>
                      <a:lnTo>
                        <a:pt x="248" y="292"/>
                      </a:lnTo>
                      <a:lnTo>
                        <a:pt x="253" y="291"/>
                      </a:lnTo>
                      <a:lnTo>
                        <a:pt x="258" y="289"/>
                      </a:lnTo>
                      <a:lnTo>
                        <a:pt x="263" y="287"/>
                      </a:lnTo>
                      <a:lnTo>
                        <a:pt x="265" y="284"/>
                      </a:lnTo>
                      <a:lnTo>
                        <a:pt x="273" y="292"/>
                      </a:lnTo>
                      <a:lnTo>
                        <a:pt x="278" y="306"/>
                      </a:lnTo>
                      <a:lnTo>
                        <a:pt x="281" y="321"/>
                      </a:lnTo>
                      <a:lnTo>
                        <a:pt x="284" y="337"/>
                      </a:lnTo>
                      <a:lnTo>
                        <a:pt x="285" y="349"/>
                      </a:lnTo>
                      <a:lnTo>
                        <a:pt x="287" y="360"/>
                      </a:lnTo>
                      <a:lnTo>
                        <a:pt x="291" y="371"/>
                      </a:lnTo>
                      <a:lnTo>
                        <a:pt x="295" y="381"/>
                      </a:lnTo>
                      <a:lnTo>
                        <a:pt x="302" y="392"/>
                      </a:lnTo>
                      <a:lnTo>
                        <a:pt x="311" y="401"/>
                      </a:lnTo>
                      <a:lnTo>
                        <a:pt x="323" y="409"/>
                      </a:lnTo>
                      <a:lnTo>
                        <a:pt x="337" y="416"/>
                      </a:lnTo>
                      <a:lnTo>
                        <a:pt x="353" y="422"/>
                      </a:lnTo>
                      <a:lnTo>
                        <a:pt x="368" y="427"/>
                      </a:lnTo>
                      <a:lnTo>
                        <a:pt x="383" y="433"/>
                      </a:lnTo>
                      <a:lnTo>
                        <a:pt x="395" y="439"/>
                      </a:lnTo>
                      <a:lnTo>
                        <a:pt x="407" y="446"/>
                      </a:lnTo>
                      <a:lnTo>
                        <a:pt x="417" y="453"/>
                      </a:lnTo>
                      <a:lnTo>
                        <a:pt x="425" y="462"/>
                      </a:lnTo>
                      <a:lnTo>
                        <a:pt x="432" y="472"/>
                      </a:lnTo>
                      <a:lnTo>
                        <a:pt x="436" y="456"/>
                      </a:lnTo>
                      <a:lnTo>
                        <a:pt x="438" y="435"/>
                      </a:lnTo>
                      <a:lnTo>
                        <a:pt x="439" y="411"/>
                      </a:lnTo>
                      <a:lnTo>
                        <a:pt x="437" y="385"/>
                      </a:lnTo>
                      <a:lnTo>
                        <a:pt x="431" y="359"/>
                      </a:lnTo>
                      <a:lnTo>
                        <a:pt x="420" y="337"/>
                      </a:lnTo>
                      <a:lnTo>
                        <a:pt x="402" y="320"/>
                      </a:lnTo>
                      <a:lnTo>
                        <a:pt x="378" y="309"/>
                      </a:lnTo>
                      <a:lnTo>
                        <a:pt x="370" y="306"/>
                      </a:lnTo>
                      <a:lnTo>
                        <a:pt x="362" y="305"/>
                      </a:lnTo>
                      <a:lnTo>
                        <a:pt x="354" y="303"/>
                      </a:lnTo>
                      <a:lnTo>
                        <a:pt x="347" y="302"/>
                      </a:lnTo>
                      <a:lnTo>
                        <a:pt x="340" y="299"/>
                      </a:lnTo>
                      <a:lnTo>
                        <a:pt x="334" y="298"/>
                      </a:lnTo>
                      <a:lnTo>
                        <a:pt x="330" y="297"/>
                      </a:lnTo>
                      <a:lnTo>
                        <a:pt x="326" y="296"/>
                      </a:lnTo>
                      <a:lnTo>
                        <a:pt x="329" y="292"/>
                      </a:lnTo>
                      <a:lnTo>
                        <a:pt x="332" y="288"/>
                      </a:lnTo>
                      <a:lnTo>
                        <a:pt x="334" y="283"/>
                      </a:lnTo>
                      <a:lnTo>
                        <a:pt x="336" y="280"/>
                      </a:lnTo>
                      <a:lnTo>
                        <a:pt x="353" y="288"/>
                      </a:lnTo>
                      <a:lnTo>
                        <a:pt x="370" y="295"/>
                      </a:lnTo>
                      <a:lnTo>
                        <a:pt x="386" y="299"/>
                      </a:lnTo>
                      <a:lnTo>
                        <a:pt x="402" y="302"/>
                      </a:lnTo>
                      <a:lnTo>
                        <a:pt x="417" y="303"/>
                      </a:lnTo>
                      <a:lnTo>
                        <a:pt x="431" y="303"/>
                      </a:lnTo>
                      <a:lnTo>
                        <a:pt x="444" y="300"/>
                      </a:lnTo>
                      <a:lnTo>
                        <a:pt x="455" y="297"/>
                      </a:lnTo>
                      <a:lnTo>
                        <a:pt x="466" y="292"/>
                      </a:lnTo>
                      <a:lnTo>
                        <a:pt x="474" y="289"/>
                      </a:lnTo>
                      <a:lnTo>
                        <a:pt x="482" y="286"/>
                      </a:lnTo>
                      <a:lnTo>
                        <a:pt x="489" y="283"/>
                      </a:lnTo>
                      <a:lnTo>
                        <a:pt x="495" y="281"/>
                      </a:lnTo>
                      <a:lnTo>
                        <a:pt x="499" y="280"/>
                      </a:lnTo>
                      <a:lnTo>
                        <a:pt x="504" y="280"/>
                      </a:lnTo>
                      <a:lnTo>
                        <a:pt x="508" y="280"/>
                      </a:lnTo>
                      <a:lnTo>
                        <a:pt x="498" y="275"/>
                      </a:lnTo>
                      <a:lnTo>
                        <a:pt x="489" y="271"/>
                      </a:lnTo>
                      <a:lnTo>
                        <a:pt x="480" y="264"/>
                      </a:lnTo>
                      <a:lnTo>
                        <a:pt x="471" y="257"/>
                      </a:lnTo>
                      <a:lnTo>
                        <a:pt x="465" y="250"/>
                      </a:lnTo>
                      <a:lnTo>
                        <a:pt x="458" y="242"/>
                      </a:lnTo>
                      <a:lnTo>
                        <a:pt x="451" y="232"/>
                      </a:lnTo>
                      <a:lnTo>
                        <a:pt x="445" y="223"/>
                      </a:lnTo>
                      <a:lnTo>
                        <a:pt x="437" y="214"/>
                      </a:lnTo>
                      <a:lnTo>
                        <a:pt x="427" y="205"/>
                      </a:lnTo>
                      <a:lnTo>
                        <a:pt x="413" y="197"/>
                      </a:lnTo>
                      <a:lnTo>
                        <a:pt x="399" y="191"/>
                      </a:lnTo>
                      <a:lnTo>
                        <a:pt x="383" y="188"/>
                      </a:lnTo>
                      <a:lnTo>
                        <a:pt x="368" y="186"/>
                      </a:lnTo>
                      <a:lnTo>
                        <a:pt x="354" y="189"/>
                      </a:lnTo>
                      <a:lnTo>
                        <a:pt x="342" y="193"/>
                      </a:lnTo>
                      <a:lnTo>
                        <a:pt x="336" y="198"/>
                      </a:lnTo>
                      <a:lnTo>
                        <a:pt x="329" y="202"/>
                      </a:lnTo>
                      <a:lnTo>
                        <a:pt x="323" y="205"/>
                      </a:lnTo>
                      <a:lnTo>
                        <a:pt x="318" y="208"/>
                      </a:lnTo>
                      <a:lnTo>
                        <a:pt x="314" y="209"/>
                      </a:lnTo>
                      <a:lnTo>
                        <a:pt x="310" y="212"/>
                      </a:lnTo>
                      <a:lnTo>
                        <a:pt x="307" y="212"/>
                      </a:lnTo>
                      <a:lnTo>
                        <a:pt x="304" y="213"/>
                      </a:lnTo>
                      <a:lnTo>
                        <a:pt x="306" y="209"/>
                      </a:lnTo>
                      <a:lnTo>
                        <a:pt x="306" y="204"/>
                      </a:lnTo>
                      <a:lnTo>
                        <a:pt x="304" y="198"/>
                      </a:lnTo>
                      <a:lnTo>
                        <a:pt x="302" y="194"/>
                      </a:lnTo>
                      <a:lnTo>
                        <a:pt x="307" y="192"/>
                      </a:lnTo>
                      <a:lnTo>
                        <a:pt x="310" y="190"/>
                      </a:lnTo>
                      <a:lnTo>
                        <a:pt x="315" y="189"/>
                      </a:lnTo>
                      <a:lnTo>
                        <a:pt x="319" y="188"/>
                      </a:lnTo>
                      <a:lnTo>
                        <a:pt x="323" y="188"/>
                      </a:lnTo>
                      <a:lnTo>
                        <a:pt x="328" y="186"/>
                      </a:lnTo>
                      <a:lnTo>
                        <a:pt x="332" y="185"/>
                      </a:lnTo>
                      <a:lnTo>
                        <a:pt x="337" y="183"/>
                      </a:lnTo>
                      <a:lnTo>
                        <a:pt x="348" y="174"/>
                      </a:lnTo>
                      <a:lnTo>
                        <a:pt x="357" y="161"/>
                      </a:lnTo>
                      <a:lnTo>
                        <a:pt x="366" y="146"/>
                      </a:lnTo>
                      <a:lnTo>
                        <a:pt x="371" y="129"/>
                      </a:lnTo>
                      <a:lnTo>
                        <a:pt x="376" y="111"/>
                      </a:lnTo>
                      <a:lnTo>
                        <a:pt x="377" y="94"/>
                      </a:lnTo>
                      <a:lnTo>
                        <a:pt x="376" y="80"/>
                      </a:lnTo>
                      <a:lnTo>
                        <a:pt x="371" y="69"/>
                      </a:lnTo>
                      <a:lnTo>
                        <a:pt x="364" y="51"/>
                      </a:lnTo>
                      <a:lnTo>
                        <a:pt x="361" y="32"/>
                      </a:lnTo>
                      <a:lnTo>
                        <a:pt x="360" y="13"/>
                      </a:lnTo>
                      <a:lnTo>
                        <a:pt x="361" y="0"/>
                      </a:lnTo>
                      <a:lnTo>
                        <a:pt x="353" y="10"/>
                      </a:lnTo>
                      <a:lnTo>
                        <a:pt x="345" y="20"/>
                      </a:lnTo>
                      <a:lnTo>
                        <a:pt x="337" y="30"/>
                      </a:lnTo>
                      <a:lnTo>
                        <a:pt x="329" y="36"/>
                      </a:lnTo>
                      <a:lnTo>
                        <a:pt x="319" y="43"/>
                      </a:lnTo>
                      <a:lnTo>
                        <a:pt x="311" y="48"/>
                      </a:lnTo>
                      <a:lnTo>
                        <a:pt x="303" y="53"/>
                      </a:lnTo>
                      <a:lnTo>
                        <a:pt x="296" y="55"/>
                      </a:lnTo>
                      <a:lnTo>
                        <a:pt x="281" y="61"/>
                      </a:lnTo>
                      <a:lnTo>
                        <a:pt x="268" y="71"/>
                      </a:lnTo>
                      <a:lnTo>
                        <a:pt x="256" y="85"/>
                      </a:lnTo>
                      <a:lnTo>
                        <a:pt x="246" y="101"/>
                      </a:lnTo>
                      <a:lnTo>
                        <a:pt x="238" y="119"/>
                      </a:lnTo>
                      <a:lnTo>
                        <a:pt x="234" y="139"/>
                      </a:lnTo>
                      <a:lnTo>
                        <a:pt x="234" y="160"/>
                      </a:lnTo>
                      <a:lnTo>
                        <a:pt x="240" y="182"/>
                      </a:lnTo>
                      <a:lnTo>
                        <a:pt x="237" y="181"/>
                      </a:lnTo>
                      <a:lnTo>
                        <a:pt x="231" y="181"/>
                      </a:lnTo>
                      <a:lnTo>
                        <a:pt x="225" y="181"/>
                      </a:lnTo>
                      <a:lnTo>
                        <a:pt x="222" y="183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3" name="Freeform 267"/>
                <p:cNvSpPr/>
                <p:nvPr/>
              </p:nvSpPr>
              <p:spPr>
                <a:xfrm>
                  <a:off x="73" y="0"/>
                  <a:ext cx="77" cy="109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5" y="3"/>
                    </a:cxn>
                  </a:cxnLst>
                  <a:pathLst>
                    <a:path w="154" h="218">
                      <a:moveTo>
                        <a:pt x="154" y="90"/>
                      </a:moveTo>
                      <a:lnTo>
                        <a:pt x="145" y="93"/>
                      </a:lnTo>
                      <a:lnTo>
                        <a:pt x="136" y="99"/>
                      </a:lnTo>
                      <a:lnTo>
                        <a:pt x="127" y="106"/>
                      </a:lnTo>
                      <a:lnTo>
                        <a:pt x="118" y="114"/>
                      </a:lnTo>
                      <a:lnTo>
                        <a:pt x="111" y="123"/>
                      </a:lnTo>
                      <a:lnTo>
                        <a:pt x="104" y="135"/>
                      </a:lnTo>
                      <a:lnTo>
                        <a:pt x="98" y="146"/>
                      </a:lnTo>
                      <a:lnTo>
                        <a:pt x="95" y="159"/>
                      </a:lnTo>
                      <a:lnTo>
                        <a:pt x="93" y="164"/>
                      </a:lnTo>
                      <a:lnTo>
                        <a:pt x="93" y="167"/>
                      </a:lnTo>
                      <a:lnTo>
                        <a:pt x="92" y="172"/>
                      </a:lnTo>
                      <a:lnTo>
                        <a:pt x="92" y="176"/>
                      </a:lnTo>
                      <a:lnTo>
                        <a:pt x="92" y="186"/>
                      </a:lnTo>
                      <a:lnTo>
                        <a:pt x="93" y="196"/>
                      </a:lnTo>
                      <a:lnTo>
                        <a:pt x="95" y="206"/>
                      </a:lnTo>
                      <a:lnTo>
                        <a:pt x="98" y="217"/>
                      </a:lnTo>
                      <a:lnTo>
                        <a:pt x="95" y="216"/>
                      </a:lnTo>
                      <a:lnTo>
                        <a:pt x="89" y="216"/>
                      </a:lnTo>
                      <a:lnTo>
                        <a:pt x="83" y="216"/>
                      </a:lnTo>
                      <a:lnTo>
                        <a:pt x="80" y="218"/>
                      </a:lnTo>
                      <a:lnTo>
                        <a:pt x="78" y="201"/>
                      </a:lnTo>
                      <a:lnTo>
                        <a:pt x="74" y="183"/>
                      </a:lnTo>
                      <a:lnTo>
                        <a:pt x="68" y="167"/>
                      </a:lnTo>
                      <a:lnTo>
                        <a:pt x="59" y="151"/>
                      </a:lnTo>
                      <a:lnTo>
                        <a:pt x="48" y="137"/>
                      </a:lnTo>
                      <a:lnTo>
                        <a:pt x="37" y="126"/>
                      </a:lnTo>
                      <a:lnTo>
                        <a:pt x="24" y="116"/>
                      </a:lnTo>
                      <a:lnTo>
                        <a:pt x="12" y="112"/>
                      </a:lnTo>
                      <a:lnTo>
                        <a:pt x="13" y="101"/>
                      </a:lnTo>
                      <a:lnTo>
                        <a:pt x="13" y="91"/>
                      </a:lnTo>
                      <a:lnTo>
                        <a:pt x="8" y="83"/>
                      </a:lnTo>
                      <a:lnTo>
                        <a:pt x="0" y="77"/>
                      </a:lnTo>
                      <a:lnTo>
                        <a:pt x="9" y="62"/>
                      </a:lnTo>
                      <a:lnTo>
                        <a:pt x="17" y="42"/>
                      </a:lnTo>
                      <a:lnTo>
                        <a:pt x="21" y="18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29" y="13"/>
                      </a:lnTo>
                      <a:lnTo>
                        <a:pt x="37" y="20"/>
                      </a:lnTo>
                      <a:lnTo>
                        <a:pt x="46" y="25"/>
                      </a:lnTo>
                      <a:lnTo>
                        <a:pt x="57" y="30"/>
                      </a:lnTo>
                      <a:lnTo>
                        <a:pt x="68" y="33"/>
                      </a:lnTo>
                      <a:lnTo>
                        <a:pt x="81" y="3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6" y="55"/>
                      </a:lnTo>
                      <a:lnTo>
                        <a:pt x="98" y="67"/>
                      </a:lnTo>
                      <a:lnTo>
                        <a:pt x="103" y="77"/>
                      </a:lnTo>
                      <a:lnTo>
                        <a:pt x="111" y="86"/>
                      </a:lnTo>
                      <a:lnTo>
                        <a:pt x="121" y="91"/>
                      </a:lnTo>
                      <a:lnTo>
                        <a:pt x="136" y="93"/>
                      </a:lnTo>
                      <a:lnTo>
                        <a:pt x="154" y="90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4" name="Freeform 268"/>
                <p:cNvSpPr/>
                <p:nvPr/>
              </p:nvSpPr>
              <p:spPr>
                <a:xfrm>
                  <a:off x="3" y="182"/>
                  <a:ext cx="87" cy="10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5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pathLst>
                    <a:path w="174" h="203">
                      <a:moveTo>
                        <a:pt x="57" y="39"/>
                      </a:moveTo>
                      <a:lnTo>
                        <a:pt x="62" y="41"/>
                      </a:lnTo>
                      <a:lnTo>
                        <a:pt x="68" y="42"/>
                      </a:lnTo>
                      <a:lnTo>
                        <a:pt x="72" y="43"/>
                      </a:lnTo>
                      <a:lnTo>
                        <a:pt x="78" y="43"/>
                      </a:lnTo>
                      <a:lnTo>
                        <a:pt x="83" y="43"/>
                      </a:lnTo>
                      <a:lnTo>
                        <a:pt x="88" y="43"/>
                      </a:lnTo>
                      <a:lnTo>
                        <a:pt x="94" y="43"/>
                      </a:lnTo>
                      <a:lnTo>
                        <a:pt x="100" y="43"/>
                      </a:lnTo>
                      <a:lnTo>
                        <a:pt x="106" y="43"/>
                      </a:lnTo>
                      <a:lnTo>
                        <a:pt x="111" y="42"/>
                      </a:lnTo>
                      <a:lnTo>
                        <a:pt x="116" y="41"/>
                      </a:lnTo>
                      <a:lnTo>
                        <a:pt x="122" y="39"/>
                      </a:lnTo>
                      <a:lnTo>
                        <a:pt x="129" y="37"/>
                      </a:lnTo>
                      <a:lnTo>
                        <a:pt x="136" y="34"/>
                      </a:lnTo>
                      <a:lnTo>
                        <a:pt x="143" y="30"/>
                      </a:lnTo>
                      <a:lnTo>
                        <a:pt x="149" y="26"/>
                      </a:lnTo>
                      <a:lnTo>
                        <a:pt x="155" y="21"/>
                      </a:lnTo>
                      <a:lnTo>
                        <a:pt x="161" y="15"/>
                      </a:lnTo>
                      <a:lnTo>
                        <a:pt x="167" y="8"/>
                      </a:lnTo>
                      <a:lnTo>
                        <a:pt x="173" y="0"/>
                      </a:lnTo>
                      <a:lnTo>
                        <a:pt x="174" y="2"/>
                      </a:lnTo>
                      <a:lnTo>
                        <a:pt x="174" y="5"/>
                      </a:lnTo>
                      <a:lnTo>
                        <a:pt x="174" y="8"/>
                      </a:lnTo>
                      <a:lnTo>
                        <a:pt x="173" y="11"/>
                      </a:lnTo>
                      <a:lnTo>
                        <a:pt x="164" y="19"/>
                      </a:lnTo>
                      <a:lnTo>
                        <a:pt x="158" y="28"/>
                      </a:lnTo>
                      <a:lnTo>
                        <a:pt x="152" y="38"/>
                      </a:lnTo>
                      <a:lnTo>
                        <a:pt x="147" y="50"/>
                      </a:lnTo>
                      <a:lnTo>
                        <a:pt x="144" y="60"/>
                      </a:lnTo>
                      <a:lnTo>
                        <a:pt x="141" y="73"/>
                      </a:lnTo>
                      <a:lnTo>
                        <a:pt x="140" y="84"/>
                      </a:lnTo>
                      <a:lnTo>
                        <a:pt x="141" y="96"/>
                      </a:lnTo>
                      <a:lnTo>
                        <a:pt x="143" y="104"/>
                      </a:lnTo>
                      <a:lnTo>
                        <a:pt x="144" y="111"/>
                      </a:lnTo>
                      <a:lnTo>
                        <a:pt x="145" y="118"/>
                      </a:lnTo>
                      <a:lnTo>
                        <a:pt x="145" y="124"/>
                      </a:lnTo>
                      <a:lnTo>
                        <a:pt x="140" y="122"/>
                      </a:lnTo>
                      <a:lnTo>
                        <a:pt x="133" y="125"/>
                      </a:lnTo>
                      <a:lnTo>
                        <a:pt x="126" y="129"/>
                      </a:lnTo>
                      <a:lnTo>
                        <a:pt x="120" y="135"/>
                      </a:lnTo>
                      <a:lnTo>
                        <a:pt x="114" y="144"/>
                      </a:lnTo>
                      <a:lnTo>
                        <a:pt x="109" y="157"/>
                      </a:lnTo>
                      <a:lnTo>
                        <a:pt x="107" y="171"/>
                      </a:lnTo>
                      <a:lnTo>
                        <a:pt x="107" y="188"/>
                      </a:lnTo>
                      <a:lnTo>
                        <a:pt x="100" y="182"/>
                      </a:lnTo>
                      <a:lnTo>
                        <a:pt x="90" y="178"/>
                      </a:lnTo>
                      <a:lnTo>
                        <a:pt x="79" y="177"/>
                      </a:lnTo>
                      <a:lnTo>
                        <a:pt x="67" y="177"/>
                      </a:lnTo>
                      <a:lnTo>
                        <a:pt x="55" y="179"/>
                      </a:lnTo>
                      <a:lnTo>
                        <a:pt x="45" y="183"/>
                      </a:lnTo>
                      <a:lnTo>
                        <a:pt x="35" y="192"/>
                      </a:lnTo>
                      <a:lnTo>
                        <a:pt x="30" y="203"/>
                      </a:lnTo>
                      <a:lnTo>
                        <a:pt x="30" y="181"/>
                      </a:lnTo>
                      <a:lnTo>
                        <a:pt x="25" y="157"/>
                      </a:lnTo>
                      <a:lnTo>
                        <a:pt x="16" y="139"/>
                      </a:lnTo>
                      <a:lnTo>
                        <a:pt x="0" y="129"/>
                      </a:lnTo>
                      <a:lnTo>
                        <a:pt x="10" y="115"/>
                      </a:lnTo>
                      <a:lnTo>
                        <a:pt x="16" y="99"/>
                      </a:lnTo>
                      <a:lnTo>
                        <a:pt x="18" y="83"/>
                      </a:lnTo>
                      <a:lnTo>
                        <a:pt x="15" y="73"/>
                      </a:lnTo>
                      <a:lnTo>
                        <a:pt x="22" y="70"/>
                      </a:lnTo>
                      <a:lnTo>
                        <a:pt x="29" y="68"/>
                      </a:lnTo>
                      <a:lnTo>
                        <a:pt x="34" y="65"/>
                      </a:lnTo>
                      <a:lnTo>
                        <a:pt x="41" y="61"/>
                      </a:lnTo>
                      <a:lnTo>
                        <a:pt x="46" y="57"/>
                      </a:lnTo>
                      <a:lnTo>
                        <a:pt x="52" y="52"/>
                      </a:lnTo>
                      <a:lnTo>
                        <a:pt x="55" y="46"/>
                      </a:lnTo>
                      <a:lnTo>
                        <a:pt x="57" y="39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5" name="Freeform 269"/>
                <p:cNvSpPr/>
                <p:nvPr/>
              </p:nvSpPr>
              <p:spPr>
                <a:xfrm>
                  <a:off x="77" y="12"/>
                  <a:ext cx="53" cy="76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</a:cxnLst>
                  <a:pathLst>
                    <a:path w="107" h="152">
                      <a:moveTo>
                        <a:pt x="87" y="135"/>
                      </a:moveTo>
                      <a:lnTo>
                        <a:pt x="85" y="140"/>
                      </a:lnTo>
                      <a:lnTo>
                        <a:pt x="85" y="143"/>
                      </a:lnTo>
                      <a:lnTo>
                        <a:pt x="84" y="148"/>
                      </a:lnTo>
                      <a:lnTo>
                        <a:pt x="84" y="152"/>
                      </a:lnTo>
                      <a:lnTo>
                        <a:pt x="80" y="144"/>
                      </a:lnTo>
                      <a:lnTo>
                        <a:pt x="75" y="134"/>
                      </a:lnTo>
                      <a:lnTo>
                        <a:pt x="70" y="124"/>
                      </a:lnTo>
                      <a:lnTo>
                        <a:pt x="69" y="117"/>
                      </a:lnTo>
                      <a:lnTo>
                        <a:pt x="66" y="116"/>
                      </a:lnTo>
                      <a:lnTo>
                        <a:pt x="61" y="113"/>
                      </a:lnTo>
                      <a:lnTo>
                        <a:pt x="57" y="111"/>
                      </a:lnTo>
                      <a:lnTo>
                        <a:pt x="51" y="109"/>
                      </a:lnTo>
                      <a:lnTo>
                        <a:pt x="45" y="107"/>
                      </a:lnTo>
                      <a:lnTo>
                        <a:pt x="40" y="105"/>
                      </a:lnTo>
                      <a:lnTo>
                        <a:pt x="35" y="104"/>
                      </a:lnTo>
                      <a:lnTo>
                        <a:pt x="31" y="104"/>
                      </a:lnTo>
                      <a:lnTo>
                        <a:pt x="30" y="103"/>
                      </a:lnTo>
                      <a:lnTo>
                        <a:pt x="29" y="102"/>
                      </a:lnTo>
                      <a:lnTo>
                        <a:pt x="28" y="101"/>
                      </a:lnTo>
                      <a:lnTo>
                        <a:pt x="27" y="99"/>
                      </a:lnTo>
                      <a:lnTo>
                        <a:pt x="30" y="99"/>
                      </a:lnTo>
                      <a:lnTo>
                        <a:pt x="36" y="101"/>
                      </a:lnTo>
                      <a:lnTo>
                        <a:pt x="42" y="101"/>
                      </a:lnTo>
                      <a:lnTo>
                        <a:pt x="49" y="102"/>
                      </a:lnTo>
                      <a:lnTo>
                        <a:pt x="54" y="103"/>
                      </a:lnTo>
                      <a:lnTo>
                        <a:pt x="60" y="104"/>
                      </a:lnTo>
                      <a:lnTo>
                        <a:pt x="65" y="104"/>
                      </a:lnTo>
                      <a:lnTo>
                        <a:pt x="67" y="105"/>
                      </a:lnTo>
                      <a:lnTo>
                        <a:pt x="65" y="96"/>
                      </a:lnTo>
                      <a:lnTo>
                        <a:pt x="62" y="89"/>
                      </a:lnTo>
                      <a:lnTo>
                        <a:pt x="59" y="84"/>
                      </a:lnTo>
                      <a:lnTo>
                        <a:pt x="57" y="80"/>
                      </a:lnTo>
                      <a:lnTo>
                        <a:pt x="49" y="76"/>
                      </a:lnTo>
                      <a:lnTo>
                        <a:pt x="40" y="73"/>
                      </a:lnTo>
                      <a:lnTo>
                        <a:pt x="32" y="68"/>
                      </a:lnTo>
                      <a:lnTo>
                        <a:pt x="26" y="65"/>
                      </a:lnTo>
                      <a:lnTo>
                        <a:pt x="19" y="60"/>
                      </a:lnTo>
                      <a:lnTo>
                        <a:pt x="13" y="57"/>
                      </a:lnTo>
                      <a:lnTo>
                        <a:pt x="7" y="54"/>
                      </a:lnTo>
                      <a:lnTo>
                        <a:pt x="4" y="53"/>
                      </a:lnTo>
                      <a:lnTo>
                        <a:pt x="1" y="52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6" y="50"/>
                      </a:lnTo>
                      <a:lnTo>
                        <a:pt x="9" y="52"/>
                      </a:lnTo>
                      <a:lnTo>
                        <a:pt x="15" y="54"/>
                      </a:lnTo>
                      <a:lnTo>
                        <a:pt x="21" y="57"/>
                      </a:lnTo>
                      <a:lnTo>
                        <a:pt x="28" y="60"/>
                      </a:lnTo>
                      <a:lnTo>
                        <a:pt x="35" y="64"/>
                      </a:lnTo>
                      <a:lnTo>
                        <a:pt x="42" y="67"/>
                      </a:lnTo>
                      <a:lnTo>
                        <a:pt x="49" y="69"/>
                      </a:lnTo>
                      <a:lnTo>
                        <a:pt x="54" y="71"/>
                      </a:lnTo>
                      <a:lnTo>
                        <a:pt x="51" y="54"/>
                      </a:lnTo>
                      <a:lnTo>
                        <a:pt x="42" y="35"/>
                      </a:lnTo>
                      <a:lnTo>
                        <a:pt x="32" y="16"/>
                      </a:lnTo>
                      <a:lnTo>
                        <a:pt x="24" y="6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7"/>
                      </a:lnTo>
                      <a:lnTo>
                        <a:pt x="40" y="19"/>
                      </a:lnTo>
                      <a:lnTo>
                        <a:pt x="50" y="35"/>
                      </a:lnTo>
                      <a:lnTo>
                        <a:pt x="58" y="51"/>
                      </a:lnTo>
                      <a:lnTo>
                        <a:pt x="62" y="64"/>
                      </a:lnTo>
                      <a:lnTo>
                        <a:pt x="69" y="56"/>
                      </a:lnTo>
                      <a:lnTo>
                        <a:pt x="75" y="43"/>
                      </a:lnTo>
                      <a:lnTo>
                        <a:pt x="80" y="30"/>
                      </a:lnTo>
                      <a:lnTo>
                        <a:pt x="81" y="20"/>
                      </a:lnTo>
                      <a:lnTo>
                        <a:pt x="81" y="16"/>
                      </a:lnTo>
                      <a:lnTo>
                        <a:pt x="82" y="15"/>
                      </a:lnTo>
                      <a:lnTo>
                        <a:pt x="83" y="19"/>
                      </a:lnTo>
                      <a:lnTo>
                        <a:pt x="83" y="23"/>
                      </a:lnTo>
                      <a:lnTo>
                        <a:pt x="83" y="34"/>
                      </a:lnTo>
                      <a:lnTo>
                        <a:pt x="82" y="47"/>
                      </a:lnTo>
                      <a:lnTo>
                        <a:pt x="77" y="64"/>
                      </a:lnTo>
                      <a:lnTo>
                        <a:pt x="67" y="76"/>
                      </a:lnTo>
                      <a:lnTo>
                        <a:pt x="70" y="84"/>
                      </a:lnTo>
                      <a:lnTo>
                        <a:pt x="74" y="92"/>
                      </a:lnTo>
                      <a:lnTo>
                        <a:pt x="75" y="101"/>
                      </a:lnTo>
                      <a:lnTo>
                        <a:pt x="76" y="105"/>
                      </a:lnTo>
                      <a:lnTo>
                        <a:pt x="84" y="101"/>
                      </a:lnTo>
                      <a:lnTo>
                        <a:pt x="91" y="96"/>
                      </a:lnTo>
                      <a:lnTo>
                        <a:pt x="97" y="90"/>
                      </a:lnTo>
                      <a:lnTo>
                        <a:pt x="102" y="82"/>
                      </a:lnTo>
                      <a:lnTo>
                        <a:pt x="104" y="77"/>
                      </a:lnTo>
                      <a:lnTo>
                        <a:pt x="106" y="76"/>
                      </a:lnTo>
                      <a:lnTo>
                        <a:pt x="107" y="79"/>
                      </a:lnTo>
                      <a:lnTo>
                        <a:pt x="107" y="83"/>
                      </a:lnTo>
                      <a:lnTo>
                        <a:pt x="104" y="91"/>
                      </a:lnTo>
                      <a:lnTo>
                        <a:pt x="97" y="102"/>
                      </a:lnTo>
                      <a:lnTo>
                        <a:pt x="88" y="111"/>
                      </a:lnTo>
                      <a:lnTo>
                        <a:pt x="80" y="117"/>
                      </a:lnTo>
                      <a:lnTo>
                        <a:pt x="82" y="121"/>
                      </a:lnTo>
                      <a:lnTo>
                        <a:pt x="83" y="127"/>
                      </a:lnTo>
                      <a:lnTo>
                        <a:pt x="85" y="132"/>
                      </a:lnTo>
                      <a:lnTo>
                        <a:pt x="87" y="135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6" name="Freeform 270"/>
                <p:cNvSpPr/>
                <p:nvPr/>
              </p:nvSpPr>
              <p:spPr>
                <a:xfrm>
                  <a:off x="11" y="201"/>
                  <a:ext cx="53" cy="69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pathLst>
                    <a:path w="106" h="138">
                      <a:moveTo>
                        <a:pt x="106" y="0"/>
                      </a:moveTo>
                      <a:lnTo>
                        <a:pt x="100" y="2"/>
                      </a:lnTo>
                      <a:lnTo>
                        <a:pt x="95" y="3"/>
                      </a:lnTo>
                      <a:lnTo>
                        <a:pt x="90" y="4"/>
                      </a:lnTo>
                      <a:lnTo>
                        <a:pt x="84" y="4"/>
                      </a:lnTo>
                      <a:lnTo>
                        <a:pt x="83" y="10"/>
                      </a:lnTo>
                      <a:lnTo>
                        <a:pt x="79" y="17"/>
                      </a:lnTo>
                      <a:lnTo>
                        <a:pt x="75" y="22"/>
                      </a:lnTo>
                      <a:lnTo>
                        <a:pt x="69" y="25"/>
                      </a:lnTo>
                      <a:lnTo>
                        <a:pt x="63" y="26"/>
                      </a:lnTo>
                      <a:lnTo>
                        <a:pt x="56" y="26"/>
                      </a:lnTo>
                      <a:lnTo>
                        <a:pt x="49" y="28"/>
                      </a:lnTo>
                      <a:lnTo>
                        <a:pt x="41" y="29"/>
                      </a:lnTo>
                      <a:lnTo>
                        <a:pt x="33" y="31"/>
                      </a:lnTo>
                      <a:lnTo>
                        <a:pt x="26" y="35"/>
                      </a:lnTo>
                      <a:lnTo>
                        <a:pt x="21" y="37"/>
                      </a:lnTo>
                      <a:lnTo>
                        <a:pt x="17" y="41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9" y="42"/>
                      </a:lnTo>
                      <a:lnTo>
                        <a:pt x="23" y="41"/>
                      </a:lnTo>
                      <a:lnTo>
                        <a:pt x="28" y="38"/>
                      </a:lnTo>
                      <a:lnTo>
                        <a:pt x="33" y="37"/>
                      </a:lnTo>
                      <a:lnTo>
                        <a:pt x="39" y="35"/>
                      </a:lnTo>
                      <a:lnTo>
                        <a:pt x="46" y="34"/>
                      </a:lnTo>
                      <a:lnTo>
                        <a:pt x="53" y="34"/>
                      </a:lnTo>
                      <a:lnTo>
                        <a:pt x="60" y="34"/>
                      </a:lnTo>
                      <a:lnTo>
                        <a:pt x="66" y="35"/>
                      </a:lnTo>
                      <a:lnTo>
                        <a:pt x="61" y="44"/>
                      </a:lnTo>
                      <a:lnTo>
                        <a:pt x="56" y="55"/>
                      </a:lnTo>
                      <a:lnTo>
                        <a:pt x="52" y="64"/>
                      </a:lnTo>
                      <a:lnTo>
                        <a:pt x="47" y="68"/>
                      </a:lnTo>
                      <a:lnTo>
                        <a:pt x="44" y="70"/>
                      </a:lnTo>
                      <a:lnTo>
                        <a:pt x="38" y="72"/>
                      </a:lnTo>
                      <a:lnTo>
                        <a:pt x="32" y="73"/>
                      </a:lnTo>
                      <a:lnTo>
                        <a:pt x="25" y="75"/>
                      </a:lnTo>
                      <a:lnTo>
                        <a:pt x="18" y="76"/>
                      </a:lnTo>
                      <a:lnTo>
                        <a:pt x="13" y="78"/>
                      </a:lnTo>
                      <a:lnTo>
                        <a:pt x="7" y="79"/>
                      </a:lnTo>
                      <a:lnTo>
                        <a:pt x="3" y="80"/>
                      </a:lnTo>
                      <a:lnTo>
                        <a:pt x="1" y="81"/>
                      </a:lnTo>
                      <a:lnTo>
                        <a:pt x="0" y="81"/>
                      </a:lnTo>
                      <a:lnTo>
                        <a:pt x="1" y="82"/>
                      </a:lnTo>
                      <a:lnTo>
                        <a:pt x="6" y="82"/>
                      </a:lnTo>
                      <a:lnTo>
                        <a:pt x="9" y="82"/>
                      </a:lnTo>
                      <a:lnTo>
                        <a:pt x="14" y="81"/>
                      </a:lnTo>
                      <a:lnTo>
                        <a:pt x="18" y="81"/>
                      </a:lnTo>
                      <a:lnTo>
                        <a:pt x="24" y="80"/>
                      </a:lnTo>
                      <a:lnTo>
                        <a:pt x="29" y="79"/>
                      </a:lnTo>
                      <a:lnTo>
                        <a:pt x="34" y="79"/>
                      </a:lnTo>
                      <a:lnTo>
                        <a:pt x="40" y="78"/>
                      </a:lnTo>
                      <a:lnTo>
                        <a:pt x="45" y="76"/>
                      </a:lnTo>
                      <a:lnTo>
                        <a:pt x="38" y="86"/>
                      </a:lnTo>
                      <a:lnTo>
                        <a:pt x="31" y="95"/>
                      </a:lnTo>
                      <a:lnTo>
                        <a:pt x="25" y="111"/>
                      </a:lnTo>
                      <a:lnTo>
                        <a:pt x="23" y="138"/>
                      </a:lnTo>
                      <a:lnTo>
                        <a:pt x="29" y="125"/>
                      </a:lnTo>
                      <a:lnTo>
                        <a:pt x="37" y="108"/>
                      </a:lnTo>
                      <a:lnTo>
                        <a:pt x="45" y="91"/>
                      </a:lnTo>
                      <a:lnTo>
                        <a:pt x="53" y="81"/>
                      </a:lnTo>
                      <a:lnTo>
                        <a:pt x="55" y="93"/>
                      </a:lnTo>
                      <a:lnTo>
                        <a:pt x="60" y="105"/>
                      </a:lnTo>
                      <a:lnTo>
                        <a:pt x="66" y="116"/>
                      </a:lnTo>
                      <a:lnTo>
                        <a:pt x="71" y="124"/>
                      </a:lnTo>
                      <a:lnTo>
                        <a:pt x="75" y="127"/>
                      </a:lnTo>
                      <a:lnTo>
                        <a:pt x="75" y="126"/>
                      </a:lnTo>
                      <a:lnTo>
                        <a:pt x="74" y="124"/>
                      </a:lnTo>
                      <a:lnTo>
                        <a:pt x="71" y="120"/>
                      </a:lnTo>
                      <a:lnTo>
                        <a:pt x="67" y="108"/>
                      </a:lnTo>
                      <a:lnTo>
                        <a:pt x="63" y="95"/>
                      </a:lnTo>
                      <a:lnTo>
                        <a:pt x="61" y="83"/>
                      </a:lnTo>
                      <a:lnTo>
                        <a:pt x="61" y="74"/>
                      </a:lnTo>
                      <a:lnTo>
                        <a:pt x="63" y="65"/>
                      </a:lnTo>
                      <a:lnTo>
                        <a:pt x="69" y="53"/>
                      </a:lnTo>
                      <a:lnTo>
                        <a:pt x="75" y="43"/>
                      </a:lnTo>
                      <a:lnTo>
                        <a:pt x="78" y="37"/>
                      </a:lnTo>
                      <a:lnTo>
                        <a:pt x="85" y="44"/>
                      </a:lnTo>
                      <a:lnTo>
                        <a:pt x="93" y="55"/>
                      </a:lnTo>
                      <a:lnTo>
                        <a:pt x="99" y="66"/>
                      </a:lnTo>
                      <a:lnTo>
                        <a:pt x="102" y="82"/>
                      </a:lnTo>
                      <a:lnTo>
                        <a:pt x="102" y="88"/>
                      </a:lnTo>
                      <a:lnTo>
                        <a:pt x="105" y="88"/>
                      </a:lnTo>
                      <a:lnTo>
                        <a:pt x="106" y="85"/>
                      </a:lnTo>
                      <a:lnTo>
                        <a:pt x="106" y="80"/>
                      </a:lnTo>
                      <a:lnTo>
                        <a:pt x="104" y="65"/>
                      </a:lnTo>
                      <a:lnTo>
                        <a:pt x="100" y="49"/>
                      </a:lnTo>
                      <a:lnTo>
                        <a:pt x="94" y="37"/>
                      </a:lnTo>
                      <a:lnTo>
                        <a:pt x="90" y="30"/>
                      </a:lnTo>
                      <a:lnTo>
                        <a:pt x="94" y="23"/>
                      </a:lnTo>
                      <a:lnTo>
                        <a:pt x="99" y="15"/>
                      </a:lnTo>
                      <a:lnTo>
                        <a:pt x="104" y="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7" name="Freeform 271"/>
                <p:cNvSpPr/>
                <p:nvPr/>
              </p:nvSpPr>
              <p:spPr>
                <a:xfrm>
                  <a:off x="94" y="108"/>
                  <a:ext cx="75" cy="58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</a:cxnLst>
                  <a:pathLst>
                    <a:path w="151" h="116">
                      <a:moveTo>
                        <a:pt x="83" y="11"/>
                      </a:moveTo>
                      <a:lnTo>
                        <a:pt x="85" y="9"/>
                      </a:lnTo>
                      <a:lnTo>
                        <a:pt x="90" y="7"/>
                      </a:lnTo>
                      <a:lnTo>
                        <a:pt x="94" y="5"/>
                      </a:lnTo>
                      <a:lnTo>
                        <a:pt x="100" y="7"/>
                      </a:lnTo>
                      <a:lnTo>
                        <a:pt x="105" y="7"/>
                      </a:lnTo>
                      <a:lnTo>
                        <a:pt x="109" y="8"/>
                      </a:lnTo>
                      <a:lnTo>
                        <a:pt x="114" y="10"/>
                      </a:lnTo>
                      <a:lnTo>
                        <a:pt x="118" y="15"/>
                      </a:lnTo>
                      <a:lnTo>
                        <a:pt x="117" y="13"/>
                      </a:lnTo>
                      <a:lnTo>
                        <a:pt x="119" y="17"/>
                      </a:lnTo>
                      <a:lnTo>
                        <a:pt x="121" y="23"/>
                      </a:lnTo>
                      <a:lnTo>
                        <a:pt x="121" y="28"/>
                      </a:lnTo>
                      <a:lnTo>
                        <a:pt x="119" y="32"/>
                      </a:lnTo>
                      <a:lnTo>
                        <a:pt x="117" y="35"/>
                      </a:lnTo>
                      <a:lnTo>
                        <a:pt x="115" y="40"/>
                      </a:lnTo>
                      <a:lnTo>
                        <a:pt x="108" y="42"/>
                      </a:lnTo>
                      <a:lnTo>
                        <a:pt x="96" y="41"/>
                      </a:lnTo>
                      <a:lnTo>
                        <a:pt x="93" y="43"/>
                      </a:lnTo>
                      <a:lnTo>
                        <a:pt x="91" y="47"/>
                      </a:lnTo>
                      <a:lnTo>
                        <a:pt x="87" y="49"/>
                      </a:lnTo>
                      <a:lnTo>
                        <a:pt x="85" y="50"/>
                      </a:lnTo>
                      <a:lnTo>
                        <a:pt x="86" y="51"/>
                      </a:lnTo>
                      <a:lnTo>
                        <a:pt x="86" y="53"/>
                      </a:lnTo>
                      <a:lnTo>
                        <a:pt x="87" y="54"/>
                      </a:lnTo>
                      <a:lnTo>
                        <a:pt x="87" y="55"/>
                      </a:lnTo>
                      <a:lnTo>
                        <a:pt x="91" y="50"/>
                      </a:lnTo>
                      <a:lnTo>
                        <a:pt x="95" y="47"/>
                      </a:lnTo>
                      <a:lnTo>
                        <a:pt x="100" y="46"/>
                      </a:lnTo>
                      <a:lnTo>
                        <a:pt x="106" y="47"/>
                      </a:lnTo>
                      <a:lnTo>
                        <a:pt x="109" y="49"/>
                      </a:lnTo>
                      <a:lnTo>
                        <a:pt x="111" y="50"/>
                      </a:lnTo>
                      <a:lnTo>
                        <a:pt x="113" y="53"/>
                      </a:lnTo>
                      <a:lnTo>
                        <a:pt x="115" y="55"/>
                      </a:lnTo>
                      <a:lnTo>
                        <a:pt x="116" y="56"/>
                      </a:lnTo>
                      <a:lnTo>
                        <a:pt x="116" y="57"/>
                      </a:lnTo>
                      <a:lnTo>
                        <a:pt x="116" y="60"/>
                      </a:lnTo>
                      <a:lnTo>
                        <a:pt x="116" y="61"/>
                      </a:lnTo>
                      <a:lnTo>
                        <a:pt x="116" y="64"/>
                      </a:lnTo>
                      <a:lnTo>
                        <a:pt x="115" y="66"/>
                      </a:lnTo>
                      <a:lnTo>
                        <a:pt x="114" y="70"/>
                      </a:lnTo>
                      <a:lnTo>
                        <a:pt x="111" y="72"/>
                      </a:lnTo>
                      <a:lnTo>
                        <a:pt x="113" y="73"/>
                      </a:lnTo>
                      <a:lnTo>
                        <a:pt x="114" y="75"/>
                      </a:lnTo>
                      <a:lnTo>
                        <a:pt x="116" y="76"/>
                      </a:lnTo>
                      <a:lnTo>
                        <a:pt x="117" y="77"/>
                      </a:lnTo>
                      <a:lnTo>
                        <a:pt x="124" y="73"/>
                      </a:lnTo>
                      <a:lnTo>
                        <a:pt x="132" y="73"/>
                      </a:lnTo>
                      <a:lnTo>
                        <a:pt x="139" y="76"/>
                      </a:lnTo>
                      <a:lnTo>
                        <a:pt x="145" y="80"/>
                      </a:lnTo>
                      <a:lnTo>
                        <a:pt x="148" y="87"/>
                      </a:lnTo>
                      <a:lnTo>
                        <a:pt x="151" y="95"/>
                      </a:lnTo>
                      <a:lnTo>
                        <a:pt x="148" y="103"/>
                      </a:lnTo>
                      <a:lnTo>
                        <a:pt x="145" y="109"/>
                      </a:lnTo>
                      <a:lnTo>
                        <a:pt x="138" y="114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3"/>
                      </a:lnTo>
                      <a:lnTo>
                        <a:pt x="111" y="107"/>
                      </a:lnTo>
                      <a:lnTo>
                        <a:pt x="109" y="101"/>
                      </a:lnTo>
                      <a:lnTo>
                        <a:pt x="109" y="95"/>
                      </a:lnTo>
                      <a:lnTo>
                        <a:pt x="110" y="90"/>
                      </a:lnTo>
                      <a:lnTo>
                        <a:pt x="106" y="86"/>
                      </a:lnTo>
                      <a:lnTo>
                        <a:pt x="99" y="81"/>
                      </a:lnTo>
                      <a:lnTo>
                        <a:pt x="91" y="76"/>
                      </a:lnTo>
                      <a:lnTo>
                        <a:pt x="86" y="72"/>
                      </a:lnTo>
                      <a:lnTo>
                        <a:pt x="85" y="71"/>
                      </a:lnTo>
                      <a:lnTo>
                        <a:pt x="84" y="71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7" y="81"/>
                      </a:lnTo>
                      <a:lnTo>
                        <a:pt x="87" y="90"/>
                      </a:lnTo>
                      <a:lnTo>
                        <a:pt x="84" y="98"/>
                      </a:lnTo>
                      <a:lnTo>
                        <a:pt x="80" y="103"/>
                      </a:lnTo>
                      <a:lnTo>
                        <a:pt x="78" y="106"/>
                      </a:lnTo>
                      <a:lnTo>
                        <a:pt x="73" y="108"/>
                      </a:lnTo>
                      <a:lnTo>
                        <a:pt x="68" y="110"/>
                      </a:lnTo>
                      <a:lnTo>
                        <a:pt x="63" y="111"/>
                      </a:lnTo>
                      <a:lnTo>
                        <a:pt x="57" y="110"/>
                      </a:lnTo>
                      <a:lnTo>
                        <a:pt x="52" y="108"/>
                      </a:lnTo>
                      <a:lnTo>
                        <a:pt x="47" y="105"/>
                      </a:lnTo>
                      <a:lnTo>
                        <a:pt x="43" y="100"/>
                      </a:lnTo>
                      <a:lnTo>
                        <a:pt x="41" y="95"/>
                      </a:lnTo>
                      <a:lnTo>
                        <a:pt x="39" y="91"/>
                      </a:lnTo>
                      <a:lnTo>
                        <a:pt x="39" y="85"/>
                      </a:lnTo>
                      <a:lnTo>
                        <a:pt x="39" y="78"/>
                      </a:lnTo>
                      <a:lnTo>
                        <a:pt x="41" y="76"/>
                      </a:lnTo>
                      <a:lnTo>
                        <a:pt x="43" y="72"/>
                      </a:lnTo>
                      <a:lnTo>
                        <a:pt x="46" y="70"/>
                      </a:lnTo>
                      <a:lnTo>
                        <a:pt x="49" y="68"/>
                      </a:lnTo>
                      <a:lnTo>
                        <a:pt x="43" y="66"/>
                      </a:lnTo>
                      <a:lnTo>
                        <a:pt x="39" y="63"/>
                      </a:lnTo>
                      <a:lnTo>
                        <a:pt x="34" y="60"/>
                      </a:lnTo>
                      <a:lnTo>
                        <a:pt x="32" y="55"/>
                      </a:lnTo>
                      <a:lnTo>
                        <a:pt x="31" y="61"/>
                      </a:lnTo>
                      <a:lnTo>
                        <a:pt x="29" y="65"/>
                      </a:lnTo>
                      <a:lnTo>
                        <a:pt x="23" y="68"/>
                      </a:lnTo>
                      <a:lnTo>
                        <a:pt x="14" y="66"/>
                      </a:lnTo>
                      <a:lnTo>
                        <a:pt x="8" y="64"/>
                      </a:lnTo>
                      <a:lnTo>
                        <a:pt x="3" y="60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2" y="28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6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6" y="25"/>
                      </a:lnTo>
                      <a:lnTo>
                        <a:pt x="26" y="19"/>
                      </a:lnTo>
                      <a:lnTo>
                        <a:pt x="26" y="12"/>
                      </a:lnTo>
                      <a:lnTo>
                        <a:pt x="30" y="7"/>
                      </a:lnTo>
                      <a:lnTo>
                        <a:pt x="37" y="2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62" y="4"/>
                      </a:lnTo>
                      <a:lnTo>
                        <a:pt x="65" y="12"/>
                      </a:lnTo>
                      <a:lnTo>
                        <a:pt x="65" y="20"/>
                      </a:lnTo>
                      <a:lnTo>
                        <a:pt x="60" y="27"/>
                      </a:lnTo>
                      <a:lnTo>
                        <a:pt x="64" y="28"/>
                      </a:lnTo>
                      <a:lnTo>
                        <a:pt x="70" y="31"/>
                      </a:lnTo>
                      <a:lnTo>
                        <a:pt x="73" y="36"/>
                      </a:lnTo>
                      <a:lnTo>
                        <a:pt x="75" y="42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3" y="47"/>
                      </a:lnTo>
                      <a:lnTo>
                        <a:pt x="76" y="46"/>
                      </a:lnTo>
                      <a:lnTo>
                        <a:pt x="78" y="43"/>
                      </a:lnTo>
                      <a:lnTo>
                        <a:pt x="80" y="40"/>
                      </a:lnTo>
                      <a:lnTo>
                        <a:pt x="83" y="38"/>
                      </a:lnTo>
                      <a:lnTo>
                        <a:pt x="84" y="34"/>
                      </a:lnTo>
                      <a:lnTo>
                        <a:pt x="81" y="28"/>
                      </a:lnTo>
                      <a:lnTo>
                        <a:pt x="80" y="24"/>
                      </a:lnTo>
                      <a:lnTo>
                        <a:pt x="80" y="18"/>
                      </a:lnTo>
                      <a:lnTo>
                        <a:pt x="83" y="11"/>
                      </a:lnTo>
                      <a:close/>
                    </a:path>
                  </a:pathLst>
                </a:custGeom>
                <a:solidFill>
                  <a:srgbClr val="FFFF7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8" name="Freeform 272"/>
                <p:cNvSpPr/>
                <p:nvPr/>
              </p:nvSpPr>
              <p:spPr>
                <a:xfrm>
                  <a:off x="32" y="55"/>
                  <a:ext cx="70" cy="68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4"/>
                    </a:cxn>
                  </a:cxnLst>
                  <a:pathLst>
                    <a:path w="141" h="137">
                      <a:moveTo>
                        <a:pt x="141" y="132"/>
                      </a:moveTo>
                      <a:lnTo>
                        <a:pt x="139" y="133"/>
                      </a:lnTo>
                      <a:lnTo>
                        <a:pt x="136" y="134"/>
                      </a:lnTo>
                      <a:lnTo>
                        <a:pt x="134" y="136"/>
                      </a:lnTo>
                      <a:lnTo>
                        <a:pt x="133" y="137"/>
                      </a:lnTo>
                      <a:lnTo>
                        <a:pt x="129" y="131"/>
                      </a:lnTo>
                      <a:lnTo>
                        <a:pt x="126" y="127"/>
                      </a:lnTo>
                      <a:lnTo>
                        <a:pt x="121" y="126"/>
                      </a:lnTo>
                      <a:lnTo>
                        <a:pt x="115" y="127"/>
                      </a:lnTo>
                      <a:lnTo>
                        <a:pt x="110" y="129"/>
                      </a:lnTo>
                      <a:lnTo>
                        <a:pt x="105" y="129"/>
                      </a:lnTo>
                      <a:lnTo>
                        <a:pt x="101" y="129"/>
                      </a:lnTo>
                      <a:lnTo>
                        <a:pt x="95" y="129"/>
                      </a:lnTo>
                      <a:lnTo>
                        <a:pt x="89" y="129"/>
                      </a:lnTo>
                      <a:lnTo>
                        <a:pt x="85" y="129"/>
                      </a:lnTo>
                      <a:lnTo>
                        <a:pt x="81" y="127"/>
                      </a:lnTo>
                      <a:lnTo>
                        <a:pt x="78" y="126"/>
                      </a:lnTo>
                      <a:lnTo>
                        <a:pt x="74" y="124"/>
                      </a:lnTo>
                      <a:lnTo>
                        <a:pt x="73" y="122"/>
                      </a:lnTo>
                      <a:lnTo>
                        <a:pt x="74" y="121"/>
                      </a:lnTo>
                      <a:lnTo>
                        <a:pt x="80" y="122"/>
                      </a:lnTo>
                      <a:lnTo>
                        <a:pt x="88" y="122"/>
                      </a:lnTo>
                      <a:lnTo>
                        <a:pt x="97" y="121"/>
                      </a:lnTo>
                      <a:lnTo>
                        <a:pt x="105" y="118"/>
                      </a:lnTo>
                      <a:lnTo>
                        <a:pt x="111" y="116"/>
                      </a:lnTo>
                      <a:lnTo>
                        <a:pt x="105" y="109"/>
                      </a:lnTo>
                      <a:lnTo>
                        <a:pt x="98" y="102"/>
                      </a:lnTo>
                      <a:lnTo>
                        <a:pt x="93" y="96"/>
                      </a:lnTo>
                      <a:lnTo>
                        <a:pt x="89" y="93"/>
                      </a:lnTo>
                      <a:lnTo>
                        <a:pt x="83" y="94"/>
                      </a:lnTo>
                      <a:lnTo>
                        <a:pt x="75" y="95"/>
                      </a:lnTo>
                      <a:lnTo>
                        <a:pt x="67" y="96"/>
                      </a:lnTo>
                      <a:lnTo>
                        <a:pt x="59" y="98"/>
                      </a:lnTo>
                      <a:lnTo>
                        <a:pt x="50" y="98"/>
                      </a:lnTo>
                      <a:lnTo>
                        <a:pt x="43" y="96"/>
                      </a:lnTo>
                      <a:lnTo>
                        <a:pt x="36" y="95"/>
                      </a:lnTo>
                      <a:lnTo>
                        <a:pt x="32" y="93"/>
                      </a:lnTo>
                      <a:lnTo>
                        <a:pt x="28" y="89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5" y="88"/>
                      </a:lnTo>
                      <a:lnTo>
                        <a:pt x="40" y="89"/>
                      </a:lnTo>
                      <a:lnTo>
                        <a:pt x="44" y="89"/>
                      </a:lnTo>
                      <a:lnTo>
                        <a:pt x="50" y="89"/>
                      </a:lnTo>
                      <a:lnTo>
                        <a:pt x="56" y="88"/>
                      </a:lnTo>
                      <a:lnTo>
                        <a:pt x="62" y="87"/>
                      </a:lnTo>
                      <a:lnTo>
                        <a:pt x="67" y="86"/>
                      </a:lnTo>
                      <a:lnTo>
                        <a:pt x="72" y="85"/>
                      </a:lnTo>
                      <a:lnTo>
                        <a:pt x="77" y="83"/>
                      </a:lnTo>
                      <a:lnTo>
                        <a:pt x="73" y="77"/>
                      </a:lnTo>
                      <a:lnTo>
                        <a:pt x="68" y="71"/>
                      </a:lnTo>
                      <a:lnTo>
                        <a:pt x="63" y="66"/>
                      </a:lnTo>
                      <a:lnTo>
                        <a:pt x="57" y="63"/>
                      </a:lnTo>
                      <a:lnTo>
                        <a:pt x="50" y="65"/>
                      </a:lnTo>
                      <a:lnTo>
                        <a:pt x="42" y="66"/>
                      </a:lnTo>
                      <a:lnTo>
                        <a:pt x="33" y="66"/>
                      </a:lnTo>
                      <a:lnTo>
                        <a:pt x="25" y="66"/>
                      </a:lnTo>
                      <a:lnTo>
                        <a:pt x="18" y="64"/>
                      </a:lnTo>
                      <a:lnTo>
                        <a:pt x="11" y="62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3" y="51"/>
                      </a:lnTo>
                      <a:lnTo>
                        <a:pt x="6" y="54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9" y="57"/>
                      </a:lnTo>
                      <a:lnTo>
                        <a:pt x="25" y="57"/>
                      </a:lnTo>
                      <a:lnTo>
                        <a:pt x="30" y="57"/>
                      </a:lnTo>
                      <a:lnTo>
                        <a:pt x="36" y="57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41" y="49"/>
                      </a:lnTo>
                      <a:lnTo>
                        <a:pt x="35" y="43"/>
                      </a:lnTo>
                      <a:lnTo>
                        <a:pt x="29" y="38"/>
                      </a:lnTo>
                      <a:lnTo>
                        <a:pt x="22" y="31"/>
                      </a:lnTo>
                      <a:lnTo>
                        <a:pt x="17" y="24"/>
                      </a:lnTo>
                      <a:lnTo>
                        <a:pt x="11" y="18"/>
                      </a:lnTo>
                      <a:lnTo>
                        <a:pt x="7" y="12"/>
                      </a:lnTo>
                      <a:lnTo>
                        <a:pt x="4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5" y="12"/>
                      </a:lnTo>
                      <a:lnTo>
                        <a:pt x="21" y="19"/>
                      </a:lnTo>
                      <a:lnTo>
                        <a:pt x="27" y="25"/>
                      </a:lnTo>
                      <a:lnTo>
                        <a:pt x="34" y="32"/>
                      </a:lnTo>
                      <a:lnTo>
                        <a:pt x="40" y="38"/>
                      </a:lnTo>
                      <a:lnTo>
                        <a:pt x="45" y="43"/>
                      </a:lnTo>
                      <a:lnTo>
                        <a:pt x="49" y="46"/>
                      </a:lnTo>
                      <a:lnTo>
                        <a:pt x="52" y="39"/>
                      </a:lnTo>
                      <a:lnTo>
                        <a:pt x="55" y="31"/>
                      </a:lnTo>
                      <a:lnTo>
                        <a:pt x="56" y="23"/>
                      </a:lnTo>
                      <a:lnTo>
                        <a:pt x="55" y="16"/>
                      </a:lnTo>
                      <a:lnTo>
                        <a:pt x="53" y="11"/>
                      </a:lnTo>
                      <a:lnTo>
                        <a:pt x="55" y="8"/>
                      </a:lnTo>
                      <a:lnTo>
                        <a:pt x="56" y="9"/>
                      </a:lnTo>
                      <a:lnTo>
                        <a:pt x="58" y="11"/>
                      </a:lnTo>
                      <a:lnTo>
                        <a:pt x="62" y="24"/>
                      </a:lnTo>
                      <a:lnTo>
                        <a:pt x="64" y="36"/>
                      </a:lnTo>
                      <a:lnTo>
                        <a:pt x="64" y="47"/>
                      </a:lnTo>
                      <a:lnTo>
                        <a:pt x="64" y="53"/>
                      </a:lnTo>
                      <a:lnTo>
                        <a:pt x="70" y="57"/>
                      </a:lnTo>
                      <a:lnTo>
                        <a:pt x="75" y="64"/>
                      </a:lnTo>
                      <a:lnTo>
                        <a:pt x="80" y="70"/>
                      </a:lnTo>
                      <a:lnTo>
                        <a:pt x="85" y="73"/>
                      </a:lnTo>
                      <a:lnTo>
                        <a:pt x="91" y="71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1" y="44"/>
                      </a:lnTo>
                      <a:lnTo>
                        <a:pt x="100" y="36"/>
                      </a:lnTo>
                      <a:lnTo>
                        <a:pt x="101" y="33"/>
                      </a:lnTo>
                      <a:lnTo>
                        <a:pt x="102" y="34"/>
                      </a:lnTo>
                      <a:lnTo>
                        <a:pt x="104" y="39"/>
                      </a:lnTo>
                      <a:lnTo>
                        <a:pt x="106" y="50"/>
                      </a:lnTo>
                      <a:lnTo>
                        <a:pt x="108" y="63"/>
                      </a:lnTo>
                      <a:lnTo>
                        <a:pt x="108" y="76"/>
                      </a:lnTo>
                      <a:lnTo>
                        <a:pt x="103" y="85"/>
                      </a:lnTo>
                      <a:lnTo>
                        <a:pt x="110" y="92"/>
                      </a:lnTo>
                      <a:lnTo>
                        <a:pt x="116" y="98"/>
                      </a:lnTo>
                      <a:lnTo>
                        <a:pt x="119" y="103"/>
                      </a:lnTo>
                      <a:lnTo>
                        <a:pt x="123" y="108"/>
                      </a:lnTo>
                      <a:lnTo>
                        <a:pt x="127" y="104"/>
                      </a:lnTo>
                      <a:lnTo>
                        <a:pt x="129" y="100"/>
                      </a:lnTo>
                      <a:lnTo>
                        <a:pt x="132" y="95"/>
                      </a:lnTo>
                      <a:lnTo>
                        <a:pt x="133" y="92"/>
                      </a:lnTo>
                      <a:lnTo>
                        <a:pt x="134" y="89"/>
                      </a:lnTo>
                      <a:lnTo>
                        <a:pt x="136" y="88"/>
                      </a:lnTo>
                      <a:lnTo>
                        <a:pt x="139" y="89"/>
                      </a:lnTo>
                      <a:lnTo>
                        <a:pt x="140" y="94"/>
                      </a:lnTo>
                      <a:lnTo>
                        <a:pt x="139" y="101"/>
                      </a:lnTo>
                      <a:lnTo>
                        <a:pt x="136" y="107"/>
                      </a:lnTo>
                      <a:lnTo>
                        <a:pt x="134" y="114"/>
                      </a:lnTo>
                      <a:lnTo>
                        <a:pt x="132" y="117"/>
                      </a:lnTo>
                      <a:lnTo>
                        <a:pt x="134" y="121"/>
                      </a:lnTo>
                      <a:lnTo>
                        <a:pt x="136" y="124"/>
                      </a:lnTo>
                      <a:lnTo>
                        <a:pt x="139" y="129"/>
                      </a:lnTo>
                      <a:lnTo>
                        <a:pt x="141" y="132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39" name="Freeform 273"/>
                <p:cNvSpPr/>
                <p:nvPr/>
              </p:nvSpPr>
              <p:spPr>
                <a:xfrm>
                  <a:off x="124" y="38"/>
                  <a:ext cx="56" cy="76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1" y="5"/>
                    </a:cxn>
                  </a:cxnLst>
                  <a:pathLst>
                    <a:path w="112" h="151">
                      <a:moveTo>
                        <a:pt x="23" y="151"/>
                      </a:moveTo>
                      <a:lnTo>
                        <a:pt x="15" y="144"/>
                      </a:lnTo>
                      <a:lnTo>
                        <a:pt x="7" y="130"/>
                      </a:lnTo>
                      <a:lnTo>
                        <a:pt x="0" y="114"/>
                      </a:lnTo>
                      <a:lnTo>
                        <a:pt x="0" y="96"/>
                      </a:lnTo>
                      <a:lnTo>
                        <a:pt x="2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5" y="96"/>
                      </a:lnTo>
                      <a:lnTo>
                        <a:pt x="7" y="108"/>
                      </a:lnTo>
                      <a:lnTo>
                        <a:pt x="10" y="122"/>
                      </a:lnTo>
                      <a:lnTo>
                        <a:pt x="16" y="134"/>
                      </a:lnTo>
                      <a:lnTo>
                        <a:pt x="25" y="142"/>
                      </a:lnTo>
                      <a:lnTo>
                        <a:pt x="28" y="138"/>
                      </a:lnTo>
                      <a:lnTo>
                        <a:pt x="31" y="134"/>
                      </a:lnTo>
                      <a:lnTo>
                        <a:pt x="32" y="130"/>
                      </a:lnTo>
                      <a:lnTo>
                        <a:pt x="34" y="128"/>
                      </a:lnTo>
                      <a:lnTo>
                        <a:pt x="30" y="114"/>
                      </a:lnTo>
                      <a:lnTo>
                        <a:pt x="26" y="98"/>
                      </a:lnTo>
                      <a:lnTo>
                        <a:pt x="24" y="82"/>
                      </a:lnTo>
                      <a:lnTo>
                        <a:pt x="24" y="72"/>
                      </a:lnTo>
                      <a:lnTo>
                        <a:pt x="25" y="66"/>
                      </a:lnTo>
                      <a:lnTo>
                        <a:pt x="27" y="65"/>
                      </a:lnTo>
                      <a:lnTo>
                        <a:pt x="28" y="66"/>
                      </a:lnTo>
                      <a:lnTo>
                        <a:pt x="30" y="72"/>
                      </a:lnTo>
                      <a:lnTo>
                        <a:pt x="30" y="82"/>
                      </a:lnTo>
                      <a:lnTo>
                        <a:pt x="32" y="95"/>
                      </a:lnTo>
                      <a:lnTo>
                        <a:pt x="35" y="107"/>
                      </a:lnTo>
                      <a:lnTo>
                        <a:pt x="40" y="115"/>
                      </a:lnTo>
                      <a:lnTo>
                        <a:pt x="45" y="108"/>
                      </a:lnTo>
                      <a:lnTo>
                        <a:pt x="49" y="99"/>
                      </a:lnTo>
                      <a:lnTo>
                        <a:pt x="53" y="90"/>
                      </a:lnTo>
                      <a:lnTo>
                        <a:pt x="55" y="83"/>
                      </a:lnTo>
                      <a:lnTo>
                        <a:pt x="49" y="66"/>
                      </a:lnTo>
                      <a:lnTo>
                        <a:pt x="47" y="49"/>
                      </a:lnTo>
                      <a:lnTo>
                        <a:pt x="49" y="32"/>
                      </a:lnTo>
                      <a:lnTo>
                        <a:pt x="55" y="20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1" y="19"/>
                      </a:lnTo>
                      <a:lnTo>
                        <a:pt x="59" y="22"/>
                      </a:lnTo>
                      <a:lnTo>
                        <a:pt x="56" y="36"/>
                      </a:lnTo>
                      <a:lnTo>
                        <a:pt x="55" y="50"/>
                      </a:lnTo>
                      <a:lnTo>
                        <a:pt x="57" y="61"/>
                      </a:lnTo>
                      <a:lnTo>
                        <a:pt x="61" y="69"/>
                      </a:lnTo>
                      <a:lnTo>
                        <a:pt x="68" y="60"/>
                      </a:lnTo>
                      <a:lnTo>
                        <a:pt x="72" y="51"/>
                      </a:lnTo>
                      <a:lnTo>
                        <a:pt x="76" y="43"/>
                      </a:lnTo>
                      <a:lnTo>
                        <a:pt x="77" y="35"/>
                      </a:lnTo>
                      <a:lnTo>
                        <a:pt x="79" y="27"/>
                      </a:lnTo>
                      <a:lnTo>
                        <a:pt x="84" y="17"/>
                      </a:lnTo>
                      <a:lnTo>
                        <a:pt x="88" y="9"/>
                      </a:lnTo>
                      <a:lnTo>
                        <a:pt x="93" y="4"/>
                      </a:lnTo>
                      <a:lnTo>
                        <a:pt x="96" y="1"/>
                      </a:lnTo>
                      <a:lnTo>
                        <a:pt x="101" y="0"/>
                      </a:lnTo>
                      <a:lnTo>
                        <a:pt x="102" y="1"/>
                      </a:lnTo>
                      <a:lnTo>
                        <a:pt x="101" y="5"/>
                      </a:lnTo>
                      <a:lnTo>
                        <a:pt x="93" y="15"/>
                      </a:lnTo>
                      <a:lnTo>
                        <a:pt x="86" y="24"/>
                      </a:lnTo>
                      <a:lnTo>
                        <a:pt x="81" y="34"/>
                      </a:lnTo>
                      <a:lnTo>
                        <a:pt x="80" y="40"/>
                      </a:lnTo>
                      <a:lnTo>
                        <a:pt x="79" y="49"/>
                      </a:lnTo>
                      <a:lnTo>
                        <a:pt x="77" y="58"/>
                      </a:lnTo>
                      <a:lnTo>
                        <a:pt x="73" y="66"/>
                      </a:lnTo>
                      <a:lnTo>
                        <a:pt x="70" y="72"/>
                      </a:lnTo>
                      <a:lnTo>
                        <a:pt x="76" y="70"/>
                      </a:lnTo>
                      <a:lnTo>
                        <a:pt x="81" y="68"/>
                      </a:lnTo>
                      <a:lnTo>
                        <a:pt x="87" y="66"/>
                      </a:lnTo>
                      <a:lnTo>
                        <a:pt x="93" y="64"/>
                      </a:lnTo>
                      <a:lnTo>
                        <a:pt x="99" y="60"/>
                      </a:lnTo>
                      <a:lnTo>
                        <a:pt x="102" y="57"/>
                      </a:lnTo>
                      <a:lnTo>
                        <a:pt x="106" y="54"/>
                      </a:lnTo>
                      <a:lnTo>
                        <a:pt x="108" y="52"/>
                      </a:lnTo>
                      <a:lnTo>
                        <a:pt x="110" y="50"/>
                      </a:lnTo>
                      <a:lnTo>
                        <a:pt x="112" y="49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07" y="61"/>
                      </a:lnTo>
                      <a:lnTo>
                        <a:pt x="101" y="67"/>
                      </a:lnTo>
                      <a:lnTo>
                        <a:pt x="95" y="72"/>
                      </a:lnTo>
                      <a:lnTo>
                        <a:pt x="89" y="75"/>
                      </a:lnTo>
                      <a:lnTo>
                        <a:pt x="83" y="77"/>
                      </a:lnTo>
                      <a:lnTo>
                        <a:pt x="77" y="80"/>
                      </a:lnTo>
                      <a:lnTo>
                        <a:pt x="72" y="81"/>
                      </a:lnTo>
                      <a:lnTo>
                        <a:pt x="69" y="81"/>
                      </a:lnTo>
                      <a:lnTo>
                        <a:pt x="64" y="90"/>
                      </a:lnTo>
                      <a:lnTo>
                        <a:pt x="57" y="102"/>
                      </a:lnTo>
                      <a:lnTo>
                        <a:pt x="53" y="113"/>
                      </a:lnTo>
                      <a:lnTo>
                        <a:pt x="50" y="121"/>
                      </a:lnTo>
                      <a:lnTo>
                        <a:pt x="55" y="122"/>
                      </a:lnTo>
                      <a:lnTo>
                        <a:pt x="59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1"/>
                      </a:lnTo>
                      <a:lnTo>
                        <a:pt x="84" y="119"/>
                      </a:lnTo>
                      <a:lnTo>
                        <a:pt x="88" y="115"/>
                      </a:lnTo>
                      <a:lnTo>
                        <a:pt x="92" y="111"/>
                      </a:lnTo>
                      <a:lnTo>
                        <a:pt x="95" y="106"/>
                      </a:lnTo>
                      <a:lnTo>
                        <a:pt x="97" y="105"/>
                      </a:lnTo>
                      <a:lnTo>
                        <a:pt x="97" y="106"/>
                      </a:lnTo>
                      <a:lnTo>
                        <a:pt x="96" y="111"/>
                      </a:lnTo>
                      <a:lnTo>
                        <a:pt x="93" y="117"/>
                      </a:lnTo>
                      <a:lnTo>
                        <a:pt x="88" y="122"/>
                      </a:lnTo>
                      <a:lnTo>
                        <a:pt x="83" y="127"/>
                      </a:lnTo>
                      <a:lnTo>
                        <a:pt x="76" y="129"/>
                      </a:lnTo>
                      <a:lnTo>
                        <a:pt x="69" y="132"/>
                      </a:lnTo>
                      <a:lnTo>
                        <a:pt x="62" y="133"/>
                      </a:lnTo>
                      <a:lnTo>
                        <a:pt x="55" y="133"/>
                      </a:lnTo>
                      <a:lnTo>
                        <a:pt x="49" y="132"/>
                      </a:lnTo>
                      <a:lnTo>
                        <a:pt x="46" y="135"/>
                      </a:lnTo>
                      <a:lnTo>
                        <a:pt x="43" y="138"/>
                      </a:lnTo>
                      <a:lnTo>
                        <a:pt x="41" y="143"/>
                      </a:lnTo>
                      <a:lnTo>
                        <a:pt x="40" y="147"/>
                      </a:lnTo>
                      <a:lnTo>
                        <a:pt x="34" y="145"/>
                      </a:lnTo>
                      <a:lnTo>
                        <a:pt x="30" y="147"/>
                      </a:lnTo>
                      <a:lnTo>
                        <a:pt x="25" y="149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0" name="Freeform 274"/>
                <p:cNvSpPr/>
                <p:nvPr/>
              </p:nvSpPr>
              <p:spPr>
                <a:xfrm>
                  <a:off x="151" y="123"/>
                  <a:ext cx="91" cy="4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81" h="83">
                      <a:moveTo>
                        <a:pt x="0" y="25"/>
                      </a:move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8" y="31"/>
                      </a:lnTo>
                      <a:lnTo>
                        <a:pt x="15" y="31"/>
                      </a:lnTo>
                      <a:lnTo>
                        <a:pt x="23" y="31"/>
                      </a:lnTo>
                      <a:lnTo>
                        <a:pt x="31" y="32"/>
                      </a:lnTo>
                      <a:lnTo>
                        <a:pt x="39" y="33"/>
                      </a:lnTo>
                      <a:lnTo>
                        <a:pt x="45" y="35"/>
                      </a:lnTo>
                      <a:lnTo>
                        <a:pt x="49" y="36"/>
                      </a:lnTo>
                      <a:lnTo>
                        <a:pt x="53" y="39"/>
                      </a:lnTo>
                      <a:lnTo>
                        <a:pt x="56" y="46"/>
                      </a:lnTo>
                      <a:lnTo>
                        <a:pt x="61" y="56"/>
                      </a:lnTo>
                      <a:lnTo>
                        <a:pt x="69" y="66"/>
                      </a:lnTo>
                      <a:lnTo>
                        <a:pt x="79" y="75"/>
                      </a:lnTo>
                      <a:lnTo>
                        <a:pt x="85" y="76"/>
                      </a:lnTo>
                      <a:lnTo>
                        <a:pt x="86" y="75"/>
                      </a:lnTo>
                      <a:lnTo>
                        <a:pt x="85" y="72"/>
                      </a:lnTo>
                      <a:lnTo>
                        <a:pt x="80" y="68"/>
                      </a:lnTo>
                      <a:lnTo>
                        <a:pt x="75" y="61"/>
                      </a:lnTo>
                      <a:lnTo>
                        <a:pt x="71" y="54"/>
                      </a:lnTo>
                      <a:lnTo>
                        <a:pt x="69" y="46"/>
                      </a:lnTo>
                      <a:lnTo>
                        <a:pt x="68" y="40"/>
                      </a:lnTo>
                      <a:lnTo>
                        <a:pt x="76" y="40"/>
                      </a:lnTo>
                      <a:lnTo>
                        <a:pt x="86" y="41"/>
                      </a:lnTo>
                      <a:lnTo>
                        <a:pt x="94" y="43"/>
                      </a:lnTo>
                      <a:lnTo>
                        <a:pt x="101" y="46"/>
                      </a:lnTo>
                      <a:lnTo>
                        <a:pt x="104" y="55"/>
                      </a:lnTo>
                      <a:lnTo>
                        <a:pt x="110" y="64"/>
                      </a:lnTo>
                      <a:lnTo>
                        <a:pt x="120" y="73"/>
                      </a:lnTo>
                      <a:lnTo>
                        <a:pt x="130" y="80"/>
                      </a:lnTo>
                      <a:lnTo>
                        <a:pt x="138" y="83"/>
                      </a:lnTo>
                      <a:lnTo>
                        <a:pt x="144" y="83"/>
                      </a:lnTo>
                      <a:lnTo>
                        <a:pt x="145" y="81"/>
                      </a:lnTo>
                      <a:lnTo>
                        <a:pt x="142" y="78"/>
                      </a:lnTo>
                      <a:lnTo>
                        <a:pt x="130" y="71"/>
                      </a:lnTo>
                      <a:lnTo>
                        <a:pt x="121" y="63"/>
                      </a:lnTo>
                      <a:lnTo>
                        <a:pt x="114" y="56"/>
                      </a:lnTo>
                      <a:lnTo>
                        <a:pt x="112" y="49"/>
                      </a:lnTo>
                      <a:lnTo>
                        <a:pt x="119" y="53"/>
                      </a:lnTo>
                      <a:lnTo>
                        <a:pt x="128" y="56"/>
                      </a:lnTo>
                      <a:lnTo>
                        <a:pt x="137" y="57"/>
                      </a:lnTo>
                      <a:lnTo>
                        <a:pt x="147" y="60"/>
                      </a:lnTo>
                      <a:lnTo>
                        <a:pt x="157" y="61"/>
                      </a:lnTo>
                      <a:lnTo>
                        <a:pt x="165" y="62"/>
                      </a:lnTo>
                      <a:lnTo>
                        <a:pt x="171" y="63"/>
                      </a:lnTo>
                      <a:lnTo>
                        <a:pt x="176" y="63"/>
                      </a:lnTo>
                      <a:lnTo>
                        <a:pt x="180" y="63"/>
                      </a:lnTo>
                      <a:lnTo>
                        <a:pt x="181" y="61"/>
                      </a:lnTo>
                      <a:lnTo>
                        <a:pt x="177" y="58"/>
                      </a:lnTo>
                      <a:lnTo>
                        <a:pt x="173" y="57"/>
                      </a:lnTo>
                      <a:lnTo>
                        <a:pt x="166" y="56"/>
                      </a:lnTo>
                      <a:lnTo>
                        <a:pt x="159" y="55"/>
                      </a:lnTo>
                      <a:lnTo>
                        <a:pt x="150" y="53"/>
                      </a:lnTo>
                      <a:lnTo>
                        <a:pt x="142" y="50"/>
                      </a:lnTo>
                      <a:lnTo>
                        <a:pt x="133" y="47"/>
                      </a:lnTo>
                      <a:lnTo>
                        <a:pt x="125" y="45"/>
                      </a:lnTo>
                      <a:lnTo>
                        <a:pt x="121" y="42"/>
                      </a:lnTo>
                      <a:lnTo>
                        <a:pt x="117" y="41"/>
                      </a:lnTo>
                      <a:lnTo>
                        <a:pt x="123" y="35"/>
                      </a:lnTo>
                      <a:lnTo>
                        <a:pt x="129" y="32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5" y="27"/>
                      </a:lnTo>
                      <a:lnTo>
                        <a:pt x="146" y="26"/>
                      </a:lnTo>
                      <a:lnTo>
                        <a:pt x="144" y="24"/>
                      </a:lnTo>
                      <a:lnTo>
                        <a:pt x="138" y="21"/>
                      </a:lnTo>
                      <a:lnTo>
                        <a:pt x="131" y="21"/>
                      </a:lnTo>
                      <a:lnTo>
                        <a:pt x="122" y="25"/>
                      </a:lnTo>
                      <a:lnTo>
                        <a:pt x="114" y="30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99" y="34"/>
                      </a:ln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83" y="32"/>
                      </a:lnTo>
                      <a:lnTo>
                        <a:pt x="78" y="32"/>
                      </a:lnTo>
                      <a:lnTo>
                        <a:pt x="75" y="32"/>
                      </a:lnTo>
                      <a:lnTo>
                        <a:pt x="72" y="32"/>
                      </a:lnTo>
                      <a:lnTo>
                        <a:pt x="71" y="25"/>
                      </a:lnTo>
                      <a:lnTo>
                        <a:pt x="74" y="17"/>
                      </a:lnTo>
                      <a:lnTo>
                        <a:pt x="79" y="10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94" y="1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4" y="1"/>
                      </a:lnTo>
                      <a:lnTo>
                        <a:pt x="79" y="3"/>
                      </a:lnTo>
                      <a:lnTo>
                        <a:pt x="74" y="6"/>
                      </a:lnTo>
                      <a:lnTo>
                        <a:pt x="69" y="10"/>
                      </a:lnTo>
                      <a:lnTo>
                        <a:pt x="63" y="15"/>
                      </a:lnTo>
                      <a:lnTo>
                        <a:pt x="59" y="18"/>
                      </a:lnTo>
                      <a:lnTo>
                        <a:pt x="55" y="21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6" y="24"/>
                      </a:lnTo>
                      <a:lnTo>
                        <a:pt x="18" y="24"/>
                      </a:lnTo>
                      <a:lnTo>
                        <a:pt x="10" y="24"/>
                      </a:lnTo>
                      <a:lnTo>
                        <a:pt x="4" y="2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1" name="Freeform 275"/>
                <p:cNvSpPr/>
                <p:nvPr/>
              </p:nvSpPr>
              <p:spPr>
                <a:xfrm>
                  <a:off x="142" y="160"/>
                  <a:ext cx="74" cy="8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48" h="169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5" y="27"/>
                      </a:lnTo>
                      <a:lnTo>
                        <a:pt x="21" y="40"/>
                      </a:lnTo>
                      <a:lnTo>
                        <a:pt x="21" y="58"/>
                      </a:lnTo>
                      <a:lnTo>
                        <a:pt x="22" y="76"/>
                      </a:lnTo>
                      <a:lnTo>
                        <a:pt x="28" y="89"/>
                      </a:lnTo>
                      <a:lnTo>
                        <a:pt x="27" y="74"/>
                      </a:lnTo>
                      <a:lnTo>
                        <a:pt x="28" y="59"/>
                      </a:lnTo>
                      <a:lnTo>
                        <a:pt x="30" y="45"/>
                      </a:lnTo>
                      <a:lnTo>
                        <a:pt x="35" y="37"/>
                      </a:lnTo>
                      <a:lnTo>
                        <a:pt x="37" y="35"/>
                      </a:lnTo>
                      <a:lnTo>
                        <a:pt x="40" y="36"/>
                      </a:lnTo>
                      <a:lnTo>
                        <a:pt x="41" y="38"/>
                      </a:lnTo>
                      <a:lnTo>
                        <a:pt x="43" y="42"/>
                      </a:lnTo>
                      <a:lnTo>
                        <a:pt x="49" y="48"/>
                      </a:lnTo>
                      <a:lnTo>
                        <a:pt x="56" y="56"/>
                      </a:lnTo>
                      <a:lnTo>
                        <a:pt x="63" y="64"/>
                      </a:lnTo>
                      <a:lnTo>
                        <a:pt x="67" y="70"/>
                      </a:lnTo>
                      <a:lnTo>
                        <a:pt x="65" y="83"/>
                      </a:lnTo>
                      <a:lnTo>
                        <a:pt x="63" y="100"/>
                      </a:lnTo>
                      <a:lnTo>
                        <a:pt x="65" y="114"/>
                      </a:lnTo>
                      <a:lnTo>
                        <a:pt x="74" y="127"/>
                      </a:lnTo>
                      <a:lnTo>
                        <a:pt x="72" y="112"/>
                      </a:lnTo>
                      <a:lnTo>
                        <a:pt x="72" y="97"/>
                      </a:lnTo>
                      <a:lnTo>
                        <a:pt x="74" y="85"/>
                      </a:lnTo>
                      <a:lnTo>
                        <a:pt x="80" y="76"/>
                      </a:lnTo>
                      <a:lnTo>
                        <a:pt x="86" y="82"/>
                      </a:lnTo>
                      <a:lnTo>
                        <a:pt x="94" y="90"/>
                      </a:lnTo>
                      <a:lnTo>
                        <a:pt x="102" y="103"/>
                      </a:lnTo>
                      <a:lnTo>
                        <a:pt x="112" y="116"/>
                      </a:lnTo>
                      <a:lnTo>
                        <a:pt x="121" y="129"/>
                      </a:lnTo>
                      <a:lnTo>
                        <a:pt x="131" y="142"/>
                      </a:lnTo>
                      <a:lnTo>
                        <a:pt x="138" y="154"/>
                      </a:lnTo>
                      <a:lnTo>
                        <a:pt x="142" y="162"/>
                      </a:lnTo>
                      <a:lnTo>
                        <a:pt x="146" y="168"/>
                      </a:lnTo>
                      <a:lnTo>
                        <a:pt x="148" y="169"/>
                      </a:lnTo>
                      <a:lnTo>
                        <a:pt x="148" y="165"/>
                      </a:lnTo>
                      <a:lnTo>
                        <a:pt x="147" y="159"/>
                      </a:lnTo>
                      <a:lnTo>
                        <a:pt x="143" y="153"/>
                      </a:lnTo>
                      <a:lnTo>
                        <a:pt x="138" y="142"/>
                      </a:lnTo>
                      <a:lnTo>
                        <a:pt x="129" y="128"/>
                      </a:lnTo>
                      <a:lnTo>
                        <a:pt x="121" y="114"/>
                      </a:lnTo>
                      <a:lnTo>
                        <a:pt x="111" y="101"/>
                      </a:lnTo>
                      <a:lnTo>
                        <a:pt x="103" y="88"/>
                      </a:lnTo>
                      <a:lnTo>
                        <a:pt x="95" y="79"/>
                      </a:lnTo>
                      <a:lnTo>
                        <a:pt x="89" y="73"/>
                      </a:lnTo>
                      <a:lnTo>
                        <a:pt x="93" y="71"/>
                      </a:lnTo>
                      <a:lnTo>
                        <a:pt x="97" y="67"/>
                      </a:lnTo>
                      <a:lnTo>
                        <a:pt x="102" y="66"/>
                      </a:lnTo>
                      <a:lnTo>
                        <a:pt x="106" y="65"/>
                      </a:lnTo>
                      <a:lnTo>
                        <a:pt x="110" y="64"/>
                      </a:lnTo>
                      <a:lnTo>
                        <a:pt x="114" y="64"/>
                      </a:lnTo>
                      <a:lnTo>
                        <a:pt x="119" y="65"/>
                      </a:lnTo>
                      <a:lnTo>
                        <a:pt x="124" y="67"/>
                      </a:lnTo>
                      <a:lnTo>
                        <a:pt x="131" y="71"/>
                      </a:lnTo>
                      <a:lnTo>
                        <a:pt x="134" y="72"/>
                      </a:lnTo>
                      <a:lnTo>
                        <a:pt x="134" y="71"/>
                      </a:lnTo>
                      <a:lnTo>
                        <a:pt x="132" y="66"/>
                      </a:lnTo>
                      <a:lnTo>
                        <a:pt x="128" y="63"/>
                      </a:lnTo>
                      <a:lnTo>
                        <a:pt x="123" y="60"/>
                      </a:lnTo>
                      <a:lnTo>
                        <a:pt x="116" y="58"/>
                      </a:lnTo>
                      <a:lnTo>
                        <a:pt x="109" y="57"/>
                      </a:lnTo>
                      <a:lnTo>
                        <a:pt x="101" y="57"/>
                      </a:lnTo>
                      <a:lnTo>
                        <a:pt x="93" y="58"/>
                      </a:lnTo>
                      <a:lnTo>
                        <a:pt x="87" y="59"/>
                      </a:lnTo>
                      <a:lnTo>
                        <a:pt x="81" y="63"/>
                      </a:lnTo>
                      <a:lnTo>
                        <a:pt x="73" y="56"/>
                      </a:lnTo>
                      <a:lnTo>
                        <a:pt x="65" y="48"/>
                      </a:lnTo>
                      <a:lnTo>
                        <a:pt x="57" y="41"/>
                      </a:lnTo>
                      <a:lnTo>
                        <a:pt x="52" y="36"/>
                      </a:lnTo>
                      <a:lnTo>
                        <a:pt x="58" y="33"/>
                      </a:lnTo>
                      <a:lnTo>
                        <a:pt x="66" y="31"/>
                      </a:lnTo>
                      <a:lnTo>
                        <a:pt x="75" y="30"/>
                      </a:lnTo>
                      <a:lnTo>
                        <a:pt x="83" y="31"/>
                      </a:lnTo>
                      <a:lnTo>
                        <a:pt x="87" y="33"/>
                      </a:lnTo>
                      <a:lnTo>
                        <a:pt x="88" y="31"/>
                      </a:lnTo>
                      <a:lnTo>
                        <a:pt x="86" y="29"/>
                      </a:lnTo>
                      <a:lnTo>
                        <a:pt x="81" y="28"/>
                      </a:lnTo>
                      <a:lnTo>
                        <a:pt x="78" y="28"/>
                      </a:lnTo>
                      <a:lnTo>
                        <a:pt x="73" y="27"/>
                      </a:lnTo>
                      <a:lnTo>
                        <a:pt x="67" y="26"/>
                      </a:lnTo>
                      <a:lnTo>
                        <a:pt x="61" y="26"/>
                      </a:lnTo>
                      <a:lnTo>
                        <a:pt x="56" y="25"/>
                      </a:lnTo>
                      <a:lnTo>
                        <a:pt x="51" y="25"/>
                      </a:lnTo>
                      <a:lnTo>
                        <a:pt x="45" y="25"/>
                      </a:lnTo>
                      <a:lnTo>
                        <a:pt x="42" y="25"/>
                      </a:lnTo>
                      <a:lnTo>
                        <a:pt x="37" y="23"/>
                      </a:lnTo>
                      <a:lnTo>
                        <a:pt x="32" y="20"/>
                      </a:lnTo>
                      <a:lnTo>
                        <a:pt x="26" y="15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2" name="Freeform 276"/>
                <p:cNvSpPr/>
                <p:nvPr/>
              </p:nvSpPr>
              <p:spPr>
                <a:xfrm>
                  <a:off x="79" y="167"/>
                  <a:ext cx="55" cy="9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pathLst>
                    <a:path w="110" h="195">
                      <a:moveTo>
                        <a:pt x="73" y="10"/>
                      </a:moveTo>
                      <a:lnTo>
                        <a:pt x="73" y="18"/>
                      </a:lnTo>
                      <a:lnTo>
                        <a:pt x="72" y="25"/>
                      </a:lnTo>
                      <a:lnTo>
                        <a:pt x="70" y="29"/>
                      </a:lnTo>
                      <a:lnTo>
                        <a:pt x="67" y="33"/>
                      </a:lnTo>
                      <a:lnTo>
                        <a:pt x="61" y="36"/>
                      </a:lnTo>
                      <a:lnTo>
                        <a:pt x="53" y="40"/>
                      </a:lnTo>
                      <a:lnTo>
                        <a:pt x="45" y="44"/>
                      </a:lnTo>
                      <a:lnTo>
                        <a:pt x="35" y="49"/>
                      </a:lnTo>
                      <a:lnTo>
                        <a:pt x="26" y="53"/>
                      </a:lnTo>
                      <a:lnTo>
                        <a:pt x="19" y="58"/>
                      </a:lnTo>
                      <a:lnTo>
                        <a:pt x="14" y="64"/>
                      </a:lnTo>
                      <a:lnTo>
                        <a:pt x="11" y="68"/>
                      </a:lnTo>
                      <a:lnTo>
                        <a:pt x="11" y="72"/>
                      </a:lnTo>
                      <a:lnTo>
                        <a:pt x="12" y="73"/>
                      </a:lnTo>
                      <a:lnTo>
                        <a:pt x="14" y="72"/>
                      </a:lnTo>
                      <a:lnTo>
                        <a:pt x="17" y="70"/>
                      </a:lnTo>
                      <a:lnTo>
                        <a:pt x="21" y="66"/>
                      </a:lnTo>
                      <a:lnTo>
                        <a:pt x="25" y="61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2"/>
                      </a:lnTo>
                      <a:lnTo>
                        <a:pt x="49" y="51"/>
                      </a:lnTo>
                      <a:lnTo>
                        <a:pt x="56" y="49"/>
                      </a:lnTo>
                      <a:lnTo>
                        <a:pt x="62" y="49"/>
                      </a:lnTo>
                      <a:lnTo>
                        <a:pt x="61" y="59"/>
                      </a:lnTo>
                      <a:lnTo>
                        <a:pt x="59" y="68"/>
                      </a:lnTo>
                      <a:lnTo>
                        <a:pt x="55" y="75"/>
                      </a:lnTo>
                      <a:lnTo>
                        <a:pt x="53" y="81"/>
                      </a:lnTo>
                      <a:lnTo>
                        <a:pt x="45" y="82"/>
                      </a:lnTo>
                      <a:lnTo>
                        <a:pt x="35" y="86"/>
                      </a:lnTo>
                      <a:lnTo>
                        <a:pt x="29" y="88"/>
                      </a:lnTo>
                      <a:lnTo>
                        <a:pt x="22" y="93"/>
                      </a:lnTo>
                      <a:lnTo>
                        <a:pt x="15" y="97"/>
                      </a:lnTo>
                      <a:lnTo>
                        <a:pt x="10" y="102"/>
                      </a:lnTo>
                      <a:lnTo>
                        <a:pt x="8" y="108"/>
                      </a:lnTo>
                      <a:lnTo>
                        <a:pt x="7" y="113"/>
                      </a:lnTo>
                      <a:lnTo>
                        <a:pt x="7" y="117"/>
                      </a:lnTo>
                      <a:lnTo>
                        <a:pt x="8" y="118"/>
                      </a:lnTo>
                      <a:lnTo>
                        <a:pt x="10" y="116"/>
                      </a:lnTo>
                      <a:lnTo>
                        <a:pt x="11" y="112"/>
                      </a:lnTo>
                      <a:lnTo>
                        <a:pt x="14" y="109"/>
                      </a:lnTo>
                      <a:lnTo>
                        <a:pt x="17" y="105"/>
                      </a:lnTo>
                      <a:lnTo>
                        <a:pt x="23" y="102"/>
                      </a:lnTo>
                      <a:lnTo>
                        <a:pt x="29" y="98"/>
                      </a:lnTo>
                      <a:lnTo>
                        <a:pt x="35" y="95"/>
                      </a:lnTo>
                      <a:lnTo>
                        <a:pt x="42" y="93"/>
                      </a:lnTo>
                      <a:lnTo>
                        <a:pt x="48" y="91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2" y="111"/>
                      </a:lnTo>
                      <a:lnTo>
                        <a:pt x="49" y="119"/>
                      </a:lnTo>
                      <a:lnTo>
                        <a:pt x="46" y="125"/>
                      </a:lnTo>
                      <a:lnTo>
                        <a:pt x="39" y="127"/>
                      </a:lnTo>
                      <a:lnTo>
                        <a:pt x="32" y="129"/>
                      </a:lnTo>
                      <a:lnTo>
                        <a:pt x="26" y="133"/>
                      </a:lnTo>
                      <a:lnTo>
                        <a:pt x="21" y="136"/>
                      </a:lnTo>
                      <a:lnTo>
                        <a:pt x="16" y="141"/>
                      </a:lnTo>
                      <a:lnTo>
                        <a:pt x="12" y="146"/>
                      </a:lnTo>
                      <a:lnTo>
                        <a:pt x="10" y="151"/>
                      </a:lnTo>
                      <a:lnTo>
                        <a:pt x="9" y="157"/>
                      </a:lnTo>
                      <a:lnTo>
                        <a:pt x="17" y="149"/>
                      </a:lnTo>
                      <a:lnTo>
                        <a:pt x="26" y="141"/>
                      </a:lnTo>
                      <a:lnTo>
                        <a:pt x="35" y="135"/>
                      </a:lnTo>
                      <a:lnTo>
                        <a:pt x="42" y="133"/>
                      </a:lnTo>
                      <a:lnTo>
                        <a:pt x="41" y="139"/>
                      </a:lnTo>
                      <a:lnTo>
                        <a:pt x="39" y="146"/>
                      </a:lnTo>
                      <a:lnTo>
                        <a:pt x="35" y="154"/>
                      </a:lnTo>
                      <a:lnTo>
                        <a:pt x="31" y="163"/>
                      </a:lnTo>
                      <a:lnTo>
                        <a:pt x="24" y="171"/>
                      </a:lnTo>
                      <a:lnTo>
                        <a:pt x="18" y="179"/>
                      </a:lnTo>
                      <a:lnTo>
                        <a:pt x="11" y="185"/>
                      </a:lnTo>
                      <a:lnTo>
                        <a:pt x="4" y="189"/>
                      </a:lnTo>
                      <a:lnTo>
                        <a:pt x="1" y="192"/>
                      </a:lnTo>
                      <a:lnTo>
                        <a:pt x="0" y="194"/>
                      </a:lnTo>
                      <a:lnTo>
                        <a:pt x="1" y="195"/>
                      </a:lnTo>
                      <a:lnTo>
                        <a:pt x="6" y="194"/>
                      </a:lnTo>
                      <a:lnTo>
                        <a:pt x="10" y="192"/>
                      </a:lnTo>
                      <a:lnTo>
                        <a:pt x="16" y="188"/>
                      </a:lnTo>
                      <a:lnTo>
                        <a:pt x="23" y="183"/>
                      </a:lnTo>
                      <a:lnTo>
                        <a:pt x="30" y="174"/>
                      </a:lnTo>
                      <a:lnTo>
                        <a:pt x="37" y="166"/>
                      </a:lnTo>
                      <a:lnTo>
                        <a:pt x="44" y="156"/>
                      </a:lnTo>
                      <a:lnTo>
                        <a:pt x="48" y="144"/>
                      </a:lnTo>
                      <a:lnTo>
                        <a:pt x="52" y="133"/>
                      </a:lnTo>
                      <a:lnTo>
                        <a:pt x="60" y="135"/>
                      </a:lnTo>
                      <a:lnTo>
                        <a:pt x="67" y="141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69" y="163"/>
                      </a:lnTo>
                      <a:lnTo>
                        <a:pt x="69" y="168"/>
                      </a:lnTo>
                      <a:lnTo>
                        <a:pt x="70" y="169"/>
                      </a:lnTo>
                      <a:lnTo>
                        <a:pt x="73" y="165"/>
                      </a:lnTo>
                      <a:lnTo>
                        <a:pt x="76" y="162"/>
                      </a:lnTo>
                      <a:lnTo>
                        <a:pt x="78" y="158"/>
                      </a:lnTo>
                      <a:lnTo>
                        <a:pt x="78" y="155"/>
                      </a:lnTo>
                      <a:lnTo>
                        <a:pt x="77" y="150"/>
                      </a:lnTo>
                      <a:lnTo>
                        <a:pt x="73" y="142"/>
                      </a:lnTo>
                      <a:lnTo>
                        <a:pt x="69" y="134"/>
                      </a:lnTo>
                      <a:lnTo>
                        <a:pt x="64" y="128"/>
                      </a:lnTo>
                      <a:lnTo>
                        <a:pt x="61" y="125"/>
                      </a:lnTo>
                      <a:lnTo>
                        <a:pt x="63" y="116"/>
                      </a:lnTo>
                      <a:lnTo>
                        <a:pt x="64" y="105"/>
                      </a:lnTo>
                      <a:lnTo>
                        <a:pt x="67" y="95"/>
                      </a:lnTo>
                      <a:lnTo>
                        <a:pt x="67" y="88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2" y="86"/>
                      </a:lnTo>
                      <a:lnTo>
                        <a:pt x="78" y="88"/>
                      </a:lnTo>
                      <a:lnTo>
                        <a:pt x="85" y="93"/>
                      </a:lnTo>
                      <a:lnTo>
                        <a:pt x="91" y="98"/>
                      </a:lnTo>
                      <a:lnTo>
                        <a:pt x="97" y="108"/>
                      </a:lnTo>
                      <a:lnTo>
                        <a:pt x="99" y="120"/>
                      </a:lnTo>
                      <a:lnTo>
                        <a:pt x="100" y="125"/>
                      </a:lnTo>
                      <a:lnTo>
                        <a:pt x="101" y="126"/>
                      </a:lnTo>
                      <a:lnTo>
                        <a:pt x="103" y="125"/>
                      </a:lnTo>
                      <a:lnTo>
                        <a:pt x="103" y="119"/>
                      </a:lnTo>
                      <a:lnTo>
                        <a:pt x="103" y="114"/>
                      </a:lnTo>
                      <a:lnTo>
                        <a:pt x="102" y="109"/>
                      </a:lnTo>
                      <a:lnTo>
                        <a:pt x="100" y="101"/>
                      </a:lnTo>
                      <a:lnTo>
                        <a:pt x="97" y="94"/>
                      </a:lnTo>
                      <a:lnTo>
                        <a:pt x="92" y="87"/>
                      </a:lnTo>
                      <a:lnTo>
                        <a:pt x="85" y="81"/>
                      </a:lnTo>
                      <a:lnTo>
                        <a:pt x="78" y="75"/>
                      </a:lnTo>
                      <a:lnTo>
                        <a:pt x="69" y="73"/>
                      </a:lnTo>
                      <a:lnTo>
                        <a:pt x="71" y="67"/>
                      </a:lnTo>
                      <a:lnTo>
                        <a:pt x="73" y="59"/>
                      </a:lnTo>
                      <a:lnTo>
                        <a:pt x="76" y="52"/>
                      </a:lnTo>
                      <a:lnTo>
                        <a:pt x="76" y="48"/>
                      </a:lnTo>
                      <a:lnTo>
                        <a:pt x="85" y="50"/>
                      </a:lnTo>
                      <a:lnTo>
                        <a:pt x="95" y="53"/>
                      </a:lnTo>
                      <a:lnTo>
                        <a:pt x="102" y="60"/>
                      </a:lnTo>
                      <a:lnTo>
                        <a:pt x="107" y="71"/>
                      </a:lnTo>
                      <a:lnTo>
                        <a:pt x="108" y="75"/>
                      </a:lnTo>
                      <a:lnTo>
                        <a:pt x="109" y="76"/>
                      </a:lnTo>
                      <a:lnTo>
                        <a:pt x="110" y="74"/>
                      </a:lnTo>
                      <a:lnTo>
                        <a:pt x="110" y="68"/>
                      </a:lnTo>
                      <a:lnTo>
                        <a:pt x="107" y="59"/>
                      </a:lnTo>
                      <a:lnTo>
                        <a:pt x="100" y="49"/>
                      </a:lnTo>
                      <a:lnTo>
                        <a:pt x="91" y="40"/>
                      </a:lnTo>
                      <a:lnTo>
                        <a:pt x="82" y="36"/>
                      </a:lnTo>
                      <a:lnTo>
                        <a:pt x="82" y="27"/>
                      </a:lnTo>
                      <a:lnTo>
                        <a:pt x="82" y="19"/>
                      </a:lnTo>
                      <a:lnTo>
                        <a:pt x="82" y="12"/>
                      </a:lnTo>
                      <a:lnTo>
                        <a:pt x="82" y="5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5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3" name="Freeform 277"/>
                <p:cNvSpPr/>
                <p:nvPr/>
              </p:nvSpPr>
              <p:spPr>
                <a:xfrm>
                  <a:off x="18" y="145"/>
                  <a:ext cx="89" cy="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pathLst>
                    <a:path w="177" h="101">
                      <a:moveTo>
                        <a:pt x="157" y="3"/>
                      </a:moveTo>
                      <a:lnTo>
                        <a:pt x="152" y="5"/>
                      </a:lnTo>
                      <a:lnTo>
                        <a:pt x="145" y="7"/>
                      </a:lnTo>
                      <a:lnTo>
                        <a:pt x="137" y="11"/>
                      </a:lnTo>
                      <a:lnTo>
                        <a:pt x="128" y="14"/>
                      </a:lnTo>
                      <a:lnTo>
                        <a:pt x="119" y="19"/>
                      </a:lnTo>
                      <a:lnTo>
                        <a:pt x="113" y="22"/>
                      </a:lnTo>
                      <a:lnTo>
                        <a:pt x="107" y="25"/>
                      </a:lnTo>
                      <a:lnTo>
                        <a:pt x="105" y="27"/>
                      </a:lnTo>
                      <a:lnTo>
                        <a:pt x="101" y="25"/>
                      </a:lnTo>
                      <a:lnTo>
                        <a:pt x="96" y="21"/>
                      </a:lnTo>
                      <a:lnTo>
                        <a:pt x="91" y="20"/>
                      </a:lnTo>
                      <a:lnTo>
                        <a:pt x="85" y="18"/>
                      </a:lnTo>
                      <a:lnTo>
                        <a:pt x="78" y="18"/>
                      </a:lnTo>
                      <a:lnTo>
                        <a:pt x="72" y="17"/>
                      </a:lnTo>
                      <a:lnTo>
                        <a:pt x="66" y="18"/>
                      </a:lnTo>
                      <a:lnTo>
                        <a:pt x="61" y="19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61" y="22"/>
                      </a:lnTo>
                      <a:lnTo>
                        <a:pt x="65" y="22"/>
                      </a:lnTo>
                      <a:lnTo>
                        <a:pt x="72" y="23"/>
                      </a:lnTo>
                      <a:lnTo>
                        <a:pt x="83" y="27"/>
                      </a:lnTo>
                      <a:lnTo>
                        <a:pt x="91" y="32"/>
                      </a:lnTo>
                      <a:lnTo>
                        <a:pt x="96" y="35"/>
                      </a:lnTo>
                      <a:lnTo>
                        <a:pt x="93" y="40"/>
                      </a:lnTo>
                      <a:lnTo>
                        <a:pt x="88" y="44"/>
                      </a:lnTo>
                      <a:lnTo>
                        <a:pt x="83" y="49"/>
                      </a:lnTo>
                      <a:lnTo>
                        <a:pt x="79" y="51"/>
                      </a:lnTo>
                      <a:lnTo>
                        <a:pt x="72" y="50"/>
                      </a:lnTo>
                      <a:lnTo>
                        <a:pt x="65" y="49"/>
                      </a:lnTo>
                      <a:lnTo>
                        <a:pt x="57" y="48"/>
                      </a:lnTo>
                      <a:lnTo>
                        <a:pt x="49" y="46"/>
                      </a:lnTo>
                      <a:lnTo>
                        <a:pt x="41" y="45"/>
                      </a:lnTo>
                      <a:lnTo>
                        <a:pt x="34" y="45"/>
                      </a:lnTo>
                      <a:lnTo>
                        <a:pt x="28" y="46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3" y="49"/>
                      </a:lnTo>
                      <a:lnTo>
                        <a:pt x="39" y="50"/>
                      </a:lnTo>
                      <a:lnTo>
                        <a:pt x="45" y="51"/>
                      </a:lnTo>
                      <a:lnTo>
                        <a:pt x="50" y="52"/>
                      </a:lnTo>
                      <a:lnTo>
                        <a:pt x="56" y="53"/>
                      </a:lnTo>
                      <a:lnTo>
                        <a:pt x="61" y="56"/>
                      </a:lnTo>
                      <a:lnTo>
                        <a:pt x="65" y="58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5" y="73"/>
                      </a:lnTo>
                      <a:lnTo>
                        <a:pt x="37" y="76"/>
                      </a:lnTo>
                      <a:lnTo>
                        <a:pt x="28" y="79"/>
                      </a:lnTo>
                      <a:lnTo>
                        <a:pt x="19" y="80"/>
                      </a:lnTo>
                      <a:lnTo>
                        <a:pt x="12" y="81"/>
                      </a:lnTo>
                      <a:lnTo>
                        <a:pt x="7" y="81"/>
                      </a:lnTo>
                      <a:lnTo>
                        <a:pt x="2" y="81"/>
                      </a:lnTo>
                      <a:lnTo>
                        <a:pt x="0" y="82"/>
                      </a:lnTo>
                      <a:lnTo>
                        <a:pt x="1" y="83"/>
                      </a:lnTo>
                      <a:lnTo>
                        <a:pt x="5" y="85"/>
                      </a:lnTo>
                      <a:lnTo>
                        <a:pt x="11" y="85"/>
                      </a:lnTo>
                      <a:lnTo>
                        <a:pt x="18" y="85"/>
                      </a:lnTo>
                      <a:lnTo>
                        <a:pt x="27" y="83"/>
                      </a:lnTo>
                      <a:lnTo>
                        <a:pt x="37" y="82"/>
                      </a:lnTo>
                      <a:lnTo>
                        <a:pt x="47" y="80"/>
                      </a:lnTo>
                      <a:lnTo>
                        <a:pt x="56" y="76"/>
                      </a:lnTo>
                      <a:lnTo>
                        <a:pt x="65" y="72"/>
                      </a:lnTo>
                      <a:lnTo>
                        <a:pt x="73" y="66"/>
                      </a:lnTo>
                      <a:lnTo>
                        <a:pt x="78" y="73"/>
                      </a:lnTo>
                      <a:lnTo>
                        <a:pt x="79" y="81"/>
                      </a:lnTo>
                      <a:lnTo>
                        <a:pt x="77" y="89"/>
                      </a:lnTo>
                      <a:lnTo>
                        <a:pt x="72" y="97"/>
                      </a:lnTo>
                      <a:lnTo>
                        <a:pt x="70" y="100"/>
                      </a:lnTo>
                      <a:lnTo>
                        <a:pt x="70" y="101"/>
                      </a:lnTo>
                      <a:lnTo>
                        <a:pt x="73" y="101"/>
                      </a:lnTo>
                      <a:lnTo>
                        <a:pt x="77" y="98"/>
                      </a:lnTo>
                      <a:lnTo>
                        <a:pt x="81" y="94"/>
                      </a:lnTo>
                      <a:lnTo>
                        <a:pt x="85" y="85"/>
                      </a:lnTo>
                      <a:lnTo>
                        <a:pt x="86" y="74"/>
                      </a:lnTo>
                      <a:lnTo>
                        <a:pt x="85" y="64"/>
                      </a:lnTo>
                      <a:lnTo>
                        <a:pt x="93" y="56"/>
                      </a:lnTo>
                      <a:lnTo>
                        <a:pt x="101" y="46"/>
                      </a:lnTo>
                      <a:lnTo>
                        <a:pt x="109" y="40"/>
                      </a:lnTo>
                      <a:lnTo>
                        <a:pt x="118" y="36"/>
                      </a:lnTo>
                      <a:lnTo>
                        <a:pt x="123" y="43"/>
                      </a:lnTo>
                      <a:lnTo>
                        <a:pt x="125" y="52"/>
                      </a:lnTo>
                      <a:lnTo>
                        <a:pt x="125" y="64"/>
                      </a:lnTo>
                      <a:lnTo>
                        <a:pt x="123" y="73"/>
                      </a:lnTo>
                      <a:lnTo>
                        <a:pt x="122" y="76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8" y="74"/>
                      </a:lnTo>
                      <a:lnTo>
                        <a:pt x="131" y="66"/>
                      </a:lnTo>
                      <a:lnTo>
                        <a:pt x="133" y="56"/>
                      </a:lnTo>
                      <a:lnTo>
                        <a:pt x="132" y="43"/>
                      </a:lnTo>
                      <a:lnTo>
                        <a:pt x="129" y="30"/>
                      </a:lnTo>
                      <a:lnTo>
                        <a:pt x="132" y="27"/>
                      </a:lnTo>
                      <a:lnTo>
                        <a:pt x="138" y="23"/>
                      </a:lnTo>
                      <a:lnTo>
                        <a:pt x="144" y="19"/>
                      </a:lnTo>
                      <a:lnTo>
                        <a:pt x="152" y="14"/>
                      </a:lnTo>
                      <a:lnTo>
                        <a:pt x="160" y="10"/>
                      </a:lnTo>
                      <a:lnTo>
                        <a:pt x="167" y="6"/>
                      </a:lnTo>
                      <a:lnTo>
                        <a:pt x="172" y="4"/>
                      </a:lnTo>
                      <a:lnTo>
                        <a:pt x="177" y="2"/>
                      </a:lnTo>
                      <a:lnTo>
                        <a:pt x="174" y="0"/>
                      </a:lnTo>
                      <a:lnTo>
                        <a:pt x="168" y="2"/>
                      </a:lnTo>
                      <a:lnTo>
                        <a:pt x="161" y="3"/>
                      </a:lnTo>
                      <a:lnTo>
                        <a:pt x="157" y="3"/>
                      </a:lnTo>
                      <a:close/>
                    </a:path>
                  </a:pathLst>
                </a:custGeom>
                <a:solidFill>
                  <a:srgbClr val="BA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4" name="Freeform 278"/>
                <p:cNvSpPr/>
                <p:nvPr/>
              </p:nvSpPr>
              <p:spPr>
                <a:xfrm>
                  <a:off x="141" y="117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16" h="17">
                      <a:moveTo>
                        <a:pt x="2" y="1"/>
                      </a:move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6" y="16"/>
                      </a:lnTo>
                      <a:lnTo>
                        <a:pt x="2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5" name="Freeform 279"/>
                <p:cNvSpPr/>
                <p:nvPr/>
              </p:nvSpPr>
              <p:spPr>
                <a:xfrm>
                  <a:off x="139" y="13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14" h="1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5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6" name="Freeform 280"/>
                <p:cNvSpPr/>
                <p:nvPr/>
              </p:nvSpPr>
              <p:spPr>
                <a:xfrm>
                  <a:off x="154" y="151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18" h="17">
                      <a:moveTo>
                        <a:pt x="2" y="5"/>
                      </a:move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7" name="Freeform 281"/>
                <p:cNvSpPr/>
                <p:nvPr/>
              </p:nvSpPr>
              <p:spPr>
                <a:xfrm>
                  <a:off x="120" y="148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20" h="20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19" y="14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8" name="Freeform 282"/>
                <p:cNvSpPr/>
                <p:nvPr/>
              </p:nvSpPr>
              <p:spPr>
                <a:xfrm>
                  <a:off x="115" y="126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pathLst>
                    <a:path w="21" h="19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6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49" name="Freeform 283"/>
                <p:cNvSpPr/>
                <p:nvPr/>
              </p:nvSpPr>
              <p:spPr>
                <a:xfrm>
                  <a:off x="100" y="126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18" h="16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6" y="5"/>
                      </a:lnTo>
                      <a:lnTo>
                        <a:pt x="18" y="7"/>
                      </a:lnTo>
                      <a:lnTo>
                        <a:pt x="16" y="11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0" name="Freeform 284"/>
                <p:cNvSpPr/>
                <p:nvPr/>
              </p:nvSpPr>
              <p:spPr>
                <a:xfrm>
                  <a:off x="112" y="111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pathLst>
                    <a:path w="18" h="17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8" y="9"/>
                      </a:lnTo>
                      <a:lnTo>
                        <a:pt x="17" y="12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4" y="16"/>
                      </a:lnTo>
                      <a:lnTo>
                        <a:pt x="1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1" name="Freeform 285"/>
                <p:cNvSpPr/>
                <p:nvPr/>
              </p:nvSpPr>
              <p:spPr>
                <a:xfrm>
                  <a:off x="290" y="109"/>
                  <a:ext cx="66" cy="67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pathLst>
                    <a:path w="132" h="134">
                      <a:moveTo>
                        <a:pt x="33" y="30"/>
                      </a:moveTo>
                      <a:lnTo>
                        <a:pt x="23" y="32"/>
                      </a:lnTo>
                      <a:lnTo>
                        <a:pt x="14" y="38"/>
                      </a:lnTo>
                      <a:lnTo>
                        <a:pt x="11" y="48"/>
                      </a:lnTo>
                      <a:lnTo>
                        <a:pt x="17" y="62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0" y="64"/>
                      </a:lnTo>
                      <a:lnTo>
                        <a:pt x="33" y="62"/>
                      </a:lnTo>
                      <a:lnTo>
                        <a:pt x="36" y="66"/>
                      </a:lnTo>
                      <a:lnTo>
                        <a:pt x="40" y="68"/>
                      </a:lnTo>
                      <a:lnTo>
                        <a:pt x="43" y="71"/>
                      </a:lnTo>
                      <a:lnTo>
                        <a:pt x="45" y="75"/>
                      </a:lnTo>
                      <a:lnTo>
                        <a:pt x="46" y="77"/>
                      </a:lnTo>
                      <a:lnTo>
                        <a:pt x="46" y="78"/>
                      </a:lnTo>
                      <a:lnTo>
                        <a:pt x="44" y="78"/>
                      </a:lnTo>
                      <a:lnTo>
                        <a:pt x="40" y="77"/>
                      </a:lnTo>
                      <a:lnTo>
                        <a:pt x="35" y="76"/>
                      </a:lnTo>
                      <a:lnTo>
                        <a:pt x="32" y="76"/>
                      </a:lnTo>
                      <a:lnTo>
                        <a:pt x="29" y="75"/>
                      </a:lnTo>
                      <a:lnTo>
                        <a:pt x="28" y="74"/>
                      </a:lnTo>
                      <a:lnTo>
                        <a:pt x="27" y="71"/>
                      </a:lnTo>
                      <a:lnTo>
                        <a:pt x="23" y="69"/>
                      </a:lnTo>
                      <a:lnTo>
                        <a:pt x="19" y="68"/>
                      </a:lnTo>
                      <a:lnTo>
                        <a:pt x="13" y="68"/>
                      </a:lnTo>
                      <a:lnTo>
                        <a:pt x="7" y="70"/>
                      </a:lnTo>
                      <a:lnTo>
                        <a:pt x="3" y="75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2" y="92"/>
                      </a:lnTo>
                      <a:lnTo>
                        <a:pt x="3" y="96"/>
                      </a:lnTo>
                      <a:lnTo>
                        <a:pt x="4" y="98"/>
                      </a:lnTo>
                      <a:lnTo>
                        <a:pt x="5" y="100"/>
                      </a:lnTo>
                      <a:lnTo>
                        <a:pt x="12" y="104"/>
                      </a:lnTo>
                      <a:lnTo>
                        <a:pt x="20" y="104"/>
                      </a:lnTo>
                      <a:lnTo>
                        <a:pt x="27" y="103"/>
                      </a:lnTo>
                      <a:lnTo>
                        <a:pt x="32" y="99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7"/>
                      </a:lnTo>
                      <a:lnTo>
                        <a:pt x="45" y="98"/>
                      </a:lnTo>
                      <a:lnTo>
                        <a:pt x="38" y="104"/>
                      </a:lnTo>
                      <a:lnTo>
                        <a:pt x="33" y="113"/>
                      </a:lnTo>
                      <a:lnTo>
                        <a:pt x="29" y="122"/>
                      </a:lnTo>
                      <a:lnTo>
                        <a:pt x="32" y="129"/>
                      </a:lnTo>
                      <a:lnTo>
                        <a:pt x="38" y="132"/>
                      </a:lnTo>
                      <a:lnTo>
                        <a:pt x="46" y="134"/>
                      </a:lnTo>
                      <a:lnTo>
                        <a:pt x="53" y="131"/>
                      </a:lnTo>
                      <a:lnTo>
                        <a:pt x="59" y="127"/>
                      </a:lnTo>
                      <a:lnTo>
                        <a:pt x="61" y="120"/>
                      </a:lnTo>
                      <a:lnTo>
                        <a:pt x="63" y="113"/>
                      </a:lnTo>
                      <a:lnTo>
                        <a:pt x="60" y="107"/>
                      </a:lnTo>
                      <a:lnTo>
                        <a:pt x="58" y="101"/>
                      </a:lnTo>
                      <a:lnTo>
                        <a:pt x="56" y="98"/>
                      </a:lnTo>
                      <a:lnTo>
                        <a:pt x="56" y="96"/>
                      </a:lnTo>
                      <a:lnTo>
                        <a:pt x="58" y="94"/>
                      </a:lnTo>
                      <a:lnTo>
                        <a:pt x="60" y="93"/>
                      </a:lnTo>
                      <a:lnTo>
                        <a:pt x="61" y="94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71" y="114"/>
                      </a:lnTo>
                      <a:lnTo>
                        <a:pt x="76" y="114"/>
                      </a:lnTo>
                      <a:lnTo>
                        <a:pt x="86" y="109"/>
                      </a:lnTo>
                      <a:lnTo>
                        <a:pt x="89" y="113"/>
                      </a:lnTo>
                      <a:lnTo>
                        <a:pt x="94" y="115"/>
                      </a:lnTo>
                      <a:lnTo>
                        <a:pt x="99" y="117"/>
                      </a:lnTo>
                      <a:lnTo>
                        <a:pt x="105" y="117"/>
                      </a:lnTo>
                      <a:lnTo>
                        <a:pt x="110" y="116"/>
                      </a:lnTo>
                      <a:lnTo>
                        <a:pt x="116" y="114"/>
                      </a:lnTo>
                      <a:lnTo>
                        <a:pt x="120" y="108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4" y="99"/>
                      </a:lnTo>
                      <a:lnTo>
                        <a:pt x="123" y="98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7" y="89"/>
                      </a:lnTo>
                      <a:lnTo>
                        <a:pt x="111" y="85"/>
                      </a:lnTo>
                      <a:lnTo>
                        <a:pt x="103" y="85"/>
                      </a:lnTo>
                      <a:lnTo>
                        <a:pt x="98" y="85"/>
                      </a:lnTo>
                      <a:lnTo>
                        <a:pt x="95" y="84"/>
                      </a:lnTo>
                      <a:lnTo>
                        <a:pt x="91" y="82"/>
                      </a:lnTo>
                      <a:lnTo>
                        <a:pt x="89" y="79"/>
                      </a:lnTo>
                      <a:lnTo>
                        <a:pt x="93" y="75"/>
                      </a:lnTo>
                      <a:lnTo>
                        <a:pt x="97" y="69"/>
                      </a:lnTo>
                      <a:lnTo>
                        <a:pt x="101" y="66"/>
                      </a:lnTo>
                      <a:lnTo>
                        <a:pt x="104" y="63"/>
                      </a:lnTo>
                      <a:lnTo>
                        <a:pt x="113" y="63"/>
                      </a:lnTo>
                      <a:lnTo>
                        <a:pt x="120" y="62"/>
                      </a:lnTo>
                      <a:lnTo>
                        <a:pt x="125" y="59"/>
                      </a:lnTo>
                      <a:lnTo>
                        <a:pt x="129" y="54"/>
                      </a:lnTo>
                      <a:lnTo>
                        <a:pt x="132" y="48"/>
                      </a:lnTo>
                      <a:lnTo>
                        <a:pt x="132" y="44"/>
                      </a:lnTo>
                      <a:lnTo>
                        <a:pt x="129" y="38"/>
                      </a:lnTo>
                      <a:lnTo>
                        <a:pt x="127" y="33"/>
                      </a:lnTo>
                      <a:lnTo>
                        <a:pt x="121" y="30"/>
                      </a:lnTo>
                      <a:lnTo>
                        <a:pt x="114" y="29"/>
                      </a:lnTo>
                      <a:lnTo>
                        <a:pt x="108" y="30"/>
                      </a:lnTo>
                      <a:lnTo>
                        <a:pt x="102" y="32"/>
                      </a:lnTo>
                      <a:lnTo>
                        <a:pt x="98" y="37"/>
                      </a:lnTo>
                      <a:lnTo>
                        <a:pt x="97" y="40"/>
                      </a:lnTo>
                      <a:lnTo>
                        <a:pt x="97" y="44"/>
                      </a:lnTo>
                      <a:lnTo>
                        <a:pt x="98" y="47"/>
                      </a:lnTo>
                      <a:lnTo>
                        <a:pt x="94" y="52"/>
                      </a:lnTo>
                      <a:lnTo>
                        <a:pt x="88" y="56"/>
                      </a:lnTo>
                      <a:lnTo>
                        <a:pt x="83" y="60"/>
                      </a:lnTo>
                      <a:lnTo>
                        <a:pt x="81" y="62"/>
                      </a:lnTo>
                      <a:lnTo>
                        <a:pt x="80" y="60"/>
                      </a:lnTo>
                      <a:lnTo>
                        <a:pt x="78" y="59"/>
                      </a:lnTo>
                      <a:lnTo>
                        <a:pt x="75" y="56"/>
                      </a:lnTo>
                      <a:lnTo>
                        <a:pt x="73" y="55"/>
                      </a:lnTo>
                      <a:lnTo>
                        <a:pt x="75" y="51"/>
                      </a:lnTo>
                      <a:lnTo>
                        <a:pt x="78" y="45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6" y="31"/>
                      </a:lnTo>
                      <a:lnTo>
                        <a:pt x="90" y="25"/>
                      </a:lnTo>
                      <a:lnTo>
                        <a:pt x="93" y="19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4" y="2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5" y="10"/>
                      </a:lnTo>
                      <a:lnTo>
                        <a:pt x="53" y="14"/>
                      </a:lnTo>
                      <a:lnTo>
                        <a:pt x="52" y="16"/>
                      </a:lnTo>
                      <a:lnTo>
                        <a:pt x="52" y="19"/>
                      </a:lnTo>
                      <a:lnTo>
                        <a:pt x="53" y="25"/>
                      </a:lnTo>
                      <a:lnTo>
                        <a:pt x="57" y="29"/>
                      </a:lnTo>
                      <a:lnTo>
                        <a:pt x="60" y="32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4" y="45"/>
                      </a:lnTo>
                      <a:lnTo>
                        <a:pt x="63" y="49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4"/>
                      </a:lnTo>
                      <a:lnTo>
                        <a:pt x="56" y="55"/>
                      </a:lnTo>
                      <a:lnTo>
                        <a:pt x="55" y="55"/>
                      </a:lnTo>
                      <a:lnTo>
                        <a:pt x="50" y="49"/>
                      </a:lnTo>
                      <a:lnTo>
                        <a:pt x="48" y="40"/>
                      </a:lnTo>
                      <a:lnTo>
                        <a:pt x="42" y="3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FFFF7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2" name="Freeform 286"/>
                <p:cNvSpPr/>
                <p:nvPr/>
              </p:nvSpPr>
              <p:spPr>
                <a:xfrm>
                  <a:off x="244" y="197"/>
                  <a:ext cx="68" cy="11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pathLst>
                    <a:path w="135" h="235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3" y="48"/>
                      </a:lnTo>
                      <a:lnTo>
                        <a:pt x="68" y="53"/>
                      </a:lnTo>
                      <a:lnTo>
                        <a:pt x="53" y="58"/>
                      </a:lnTo>
                      <a:lnTo>
                        <a:pt x="39" y="60"/>
                      </a:lnTo>
                      <a:lnTo>
                        <a:pt x="26" y="60"/>
                      </a:lnTo>
                      <a:lnTo>
                        <a:pt x="26" y="72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9"/>
                      </a:lnTo>
                      <a:lnTo>
                        <a:pt x="10" y="124"/>
                      </a:lnTo>
                      <a:lnTo>
                        <a:pt x="15" y="142"/>
                      </a:lnTo>
                      <a:lnTo>
                        <a:pt x="16" y="162"/>
                      </a:lnTo>
                      <a:lnTo>
                        <a:pt x="10" y="178"/>
                      </a:lnTo>
                      <a:lnTo>
                        <a:pt x="15" y="180"/>
                      </a:lnTo>
                      <a:lnTo>
                        <a:pt x="22" y="184"/>
                      </a:lnTo>
                      <a:lnTo>
                        <a:pt x="30" y="187"/>
                      </a:lnTo>
                      <a:lnTo>
                        <a:pt x="39" y="193"/>
                      </a:lnTo>
                      <a:lnTo>
                        <a:pt x="48" y="201"/>
                      </a:lnTo>
                      <a:lnTo>
                        <a:pt x="56" y="210"/>
                      </a:lnTo>
                      <a:lnTo>
                        <a:pt x="61" y="222"/>
                      </a:lnTo>
                      <a:lnTo>
                        <a:pt x="66" y="235"/>
                      </a:lnTo>
                      <a:lnTo>
                        <a:pt x="69" y="227"/>
                      </a:lnTo>
                      <a:lnTo>
                        <a:pt x="74" y="218"/>
                      </a:lnTo>
                      <a:lnTo>
                        <a:pt x="80" y="210"/>
                      </a:lnTo>
                      <a:lnTo>
                        <a:pt x="86" y="202"/>
                      </a:lnTo>
                      <a:lnTo>
                        <a:pt x="94" y="194"/>
                      </a:lnTo>
                      <a:lnTo>
                        <a:pt x="103" y="188"/>
                      </a:lnTo>
                      <a:lnTo>
                        <a:pt x="112" y="185"/>
                      </a:lnTo>
                      <a:lnTo>
                        <a:pt x="122" y="182"/>
                      </a:lnTo>
                      <a:lnTo>
                        <a:pt x="118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9"/>
                      </a:lnTo>
                      <a:lnTo>
                        <a:pt x="115" y="57"/>
                      </a:lnTo>
                      <a:lnTo>
                        <a:pt x="118" y="41"/>
                      </a:lnTo>
                      <a:lnTo>
                        <a:pt x="121" y="31"/>
                      </a:lnTo>
                      <a:lnTo>
                        <a:pt x="126" y="21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4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3" name="Freeform 287"/>
                <p:cNvSpPr/>
                <p:nvPr/>
              </p:nvSpPr>
              <p:spPr>
                <a:xfrm>
                  <a:off x="416" y="168"/>
                  <a:ext cx="127" cy="9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pathLst>
                    <a:path w="253" h="194">
                      <a:moveTo>
                        <a:pt x="115" y="0"/>
                      </a:moveTo>
                      <a:lnTo>
                        <a:pt x="106" y="3"/>
                      </a:lnTo>
                      <a:lnTo>
                        <a:pt x="95" y="7"/>
                      </a:lnTo>
                      <a:lnTo>
                        <a:pt x="83" y="11"/>
                      </a:lnTo>
                      <a:lnTo>
                        <a:pt x="69" y="15"/>
                      </a:lnTo>
                      <a:lnTo>
                        <a:pt x="54" y="20"/>
                      </a:lnTo>
                      <a:lnTo>
                        <a:pt x="40" y="24"/>
                      </a:lnTo>
                      <a:lnTo>
                        <a:pt x="27" y="26"/>
                      </a:lnTo>
                      <a:lnTo>
                        <a:pt x="16" y="27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13" y="33"/>
                      </a:lnTo>
                      <a:lnTo>
                        <a:pt x="26" y="44"/>
                      </a:lnTo>
                      <a:lnTo>
                        <a:pt x="36" y="58"/>
                      </a:lnTo>
                      <a:lnTo>
                        <a:pt x="47" y="73"/>
                      </a:lnTo>
                      <a:lnTo>
                        <a:pt x="55" y="90"/>
                      </a:lnTo>
                      <a:lnTo>
                        <a:pt x="62" y="109"/>
                      </a:lnTo>
                      <a:lnTo>
                        <a:pt x="66" y="127"/>
                      </a:lnTo>
                      <a:lnTo>
                        <a:pt x="70" y="146"/>
                      </a:lnTo>
                      <a:lnTo>
                        <a:pt x="77" y="146"/>
                      </a:lnTo>
                      <a:lnTo>
                        <a:pt x="85" y="148"/>
                      </a:lnTo>
                      <a:lnTo>
                        <a:pt x="94" y="153"/>
                      </a:lnTo>
                      <a:lnTo>
                        <a:pt x="104" y="157"/>
                      </a:lnTo>
                      <a:lnTo>
                        <a:pt x="114" y="165"/>
                      </a:lnTo>
                      <a:lnTo>
                        <a:pt x="123" y="173"/>
                      </a:lnTo>
                      <a:lnTo>
                        <a:pt x="131" y="184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3"/>
                      </a:lnTo>
                      <a:lnTo>
                        <a:pt x="165" y="178"/>
                      </a:lnTo>
                      <a:lnTo>
                        <a:pt x="179" y="175"/>
                      </a:lnTo>
                      <a:lnTo>
                        <a:pt x="195" y="173"/>
                      </a:lnTo>
                      <a:lnTo>
                        <a:pt x="214" y="175"/>
                      </a:lnTo>
                      <a:lnTo>
                        <a:pt x="232" y="180"/>
                      </a:lnTo>
                      <a:lnTo>
                        <a:pt x="253" y="188"/>
                      </a:lnTo>
                      <a:lnTo>
                        <a:pt x="247" y="180"/>
                      </a:lnTo>
                      <a:lnTo>
                        <a:pt x="240" y="172"/>
                      </a:lnTo>
                      <a:lnTo>
                        <a:pt x="236" y="162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20"/>
                      </a:lnTo>
                      <a:lnTo>
                        <a:pt x="235" y="103"/>
                      </a:lnTo>
                      <a:lnTo>
                        <a:pt x="243" y="84"/>
                      </a:lnTo>
                      <a:lnTo>
                        <a:pt x="231" y="81"/>
                      </a:lnTo>
                      <a:lnTo>
                        <a:pt x="218" y="78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7"/>
                      </a:lnTo>
                      <a:lnTo>
                        <a:pt x="180" y="44"/>
                      </a:lnTo>
                      <a:lnTo>
                        <a:pt x="177" y="30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48" y="15"/>
                      </a:lnTo>
                      <a:lnTo>
                        <a:pt x="140" y="14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4" name="Freeform 288"/>
                <p:cNvSpPr/>
                <p:nvPr/>
              </p:nvSpPr>
              <p:spPr>
                <a:xfrm>
                  <a:off x="351" y="22"/>
                  <a:ext cx="111" cy="138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5" y="5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6" y="4"/>
                    </a:cxn>
                  </a:cxnLst>
                  <a:pathLst>
                    <a:path w="222" h="274">
                      <a:moveTo>
                        <a:pt x="194" y="133"/>
                      </a:moveTo>
                      <a:lnTo>
                        <a:pt x="187" y="133"/>
                      </a:lnTo>
                      <a:lnTo>
                        <a:pt x="175" y="133"/>
                      </a:lnTo>
                      <a:lnTo>
                        <a:pt x="158" y="135"/>
                      </a:lnTo>
                      <a:lnTo>
                        <a:pt x="140" y="139"/>
                      </a:lnTo>
                      <a:lnTo>
                        <a:pt x="120" y="148"/>
                      </a:lnTo>
                      <a:lnTo>
                        <a:pt x="102" y="160"/>
                      </a:lnTo>
                      <a:lnTo>
                        <a:pt x="85" y="179"/>
                      </a:lnTo>
                      <a:lnTo>
                        <a:pt x="72" y="205"/>
                      </a:lnTo>
                      <a:lnTo>
                        <a:pt x="64" y="228"/>
                      </a:lnTo>
                      <a:lnTo>
                        <a:pt x="57" y="247"/>
                      </a:lnTo>
                      <a:lnTo>
                        <a:pt x="49" y="258"/>
                      </a:lnTo>
                      <a:lnTo>
                        <a:pt x="40" y="264"/>
                      </a:lnTo>
                      <a:lnTo>
                        <a:pt x="34" y="265"/>
                      </a:lnTo>
                      <a:lnTo>
                        <a:pt x="29" y="266"/>
                      </a:lnTo>
                      <a:lnTo>
                        <a:pt x="24" y="267"/>
                      </a:lnTo>
                      <a:lnTo>
                        <a:pt x="18" y="269"/>
                      </a:lnTo>
                      <a:lnTo>
                        <a:pt x="13" y="270"/>
                      </a:lnTo>
                      <a:lnTo>
                        <a:pt x="9" y="271"/>
                      </a:lnTo>
                      <a:lnTo>
                        <a:pt x="4" y="273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1" y="272"/>
                      </a:lnTo>
                      <a:lnTo>
                        <a:pt x="0" y="271"/>
                      </a:lnTo>
                      <a:lnTo>
                        <a:pt x="0" y="270"/>
                      </a:lnTo>
                      <a:lnTo>
                        <a:pt x="18" y="262"/>
                      </a:lnTo>
                      <a:lnTo>
                        <a:pt x="33" y="249"/>
                      </a:lnTo>
                      <a:lnTo>
                        <a:pt x="42" y="234"/>
                      </a:lnTo>
                      <a:lnTo>
                        <a:pt x="49" y="218"/>
                      </a:lnTo>
                      <a:lnTo>
                        <a:pt x="52" y="201"/>
                      </a:lnTo>
                      <a:lnTo>
                        <a:pt x="55" y="186"/>
                      </a:lnTo>
                      <a:lnTo>
                        <a:pt x="55" y="172"/>
                      </a:lnTo>
                      <a:lnTo>
                        <a:pt x="55" y="161"/>
                      </a:lnTo>
                      <a:lnTo>
                        <a:pt x="54" y="152"/>
                      </a:lnTo>
                      <a:lnTo>
                        <a:pt x="52" y="142"/>
                      </a:lnTo>
                      <a:lnTo>
                        <a:pt x="49" y="130"/>
                      </a:lnTo>
                      <a:lnTo>
                        <a:pt x="46" y="118"/>
                      </a:lnTo>
                      <a:lnTo>
                        <a:pt x="52" y="116"/>
                      </a:lnTo>
                      <a:lnTo>
                        <a:pt x="62" y="112"/>
                      </a:lnTo>
                      <a:lnTo>
                        <a:pt x="70" y="104"/>
                      </a:lnTo>
                      <a:lnTo>
                        <a:pt x="79" y="95"/>
                      </a:lnTo>
                      <a:lnTo>
                        <a:pt x="86" y="84"/>
                      </a:lnTo>
                      <a:lnTo>
                        <a:pt x="90" y="73"/>
                      </a:lnTo>
                      <a:lnTo>
                        <a:pt x="92" y="61"/>
                      </a:lnTo>
                      <a:lnTo>
                        <a:pt x="88" y="48"/>
                      </a:lnTo>
                      <a:lnTo>
                        <a:pt x="97" y="47"/>
                      </a:lnTo>
                      <a:lnTo>
                        <a:pt x="110" y="44"/>
                      </a:lnTo>
                      <a:lnTo>
                        <a:pt x="123" y="39"/>
                      </a:lnTo>
                      <a:lnTo>
                        <a:pt x="138" y="32"/>
                      </a:lnTo>
                      <a:lnTo>
                        <a:pt x="150" y="25"/>
                      </a:lnTo>
                      <a:lnTo>
                        <a:pt x="163" y="17"/>
                      </a:lnTo>
                      <a:lnTo>
                        <a:pt x="173" y="8"/>
                      </a:lnTo>
                      <a:lnTo>
                        <a:pt x="180" y="0"/>
                      </a:lnTo>
                      <a:lnTo>
                        <a:pt x="180" y="10"/>
                      </a:lnTo>
                      <a:lnTo>
                        <a:pt x="181" y="23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2"/>
                      </a:lnTo>
                      <a:lnTo>
                        <a:pt x="202" y="74"/>
                      </a:lnTo>
                      <a:lnTo>
                        <a:pt x="211" y="83"/>
                      </a:lnTo>
                      <a:lnTo>
                        <a:pt x="222" y="90"/>
                      </a:lnTo>
                      <a:lnTo>
                        <a:pt x="215" y="91"/>
                      </a:lnTo>
                      <a:lnTo>
                        <a:pt x="208" y="93"/>
                      </a:lnTo>
                      <a:lnTo>
                        <a:pt x="201" y="97"/>
                      </a:lnTo>
                      <a:lnTo>
                        <a:pt x="195" y="101"/>
                      </a:lnTo>
                      <a:lnTo>
                        <a:pt x="191" y="107"/>
                      </a:lnTo>
                      <a:lnTo>
                        <a:pt x="190" y="115"/>
                      </a:lnTo>
                      <a:lnTo>
                        <a:pt x="190" y="123"/>
                      </a:lnTo>
                      <a:lnTo>
                        <a:pt x="194" y="133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5" name="Freeform 289"/>
                <p:cNvSpPr/>
                <p:nvPr/>
              </p:nvSpPr>
              <p:spPr>
                <a:xfrm>
                  <a:off x="315" y="25"/>
                  <a:ext cx="66" cy="132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7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4" y="7"/>
                    </a:cxn>
                    <a:cxn ang="0">
                      <a:pos x="3" y="8"/>
                    </a:cxn>
                  </a:cxnLst>
                  <a:pathLst>
                    <a:path w="131" h="265">
                      <a:moveTo>
                        <a:pt x="73" y="265"/>
                      </a:moveTo>
                      <a:lnTo>
                        <a:pt x="70" y="261"/>
                      </a:lnTo>
                      <a:lnTo>
                        <a:pt x="67" y="257"/>
                      </a:lnTo>
                      <a:lnTo>
                        <a:pt x="61" y="253"/>
                      </a:lnTo>
                      <a:lnTo>
                        <a:pt x="53" y="253"/>
                      </a:lnTo>
                      <a:lnTo>
                        <a:pt x="48" y="253"/>
                      </a:lnTo>
                      <a:lnTo>
                        <a:pt x="45" y="252"/>
                      </a:lnTo>
                      <a:lnTo>
                        <a:pt x="41" y="250"/>
                      </a:lnTo>
                      <a:lnTo>
                        <a:pt x="39" y="247"/>
                      </a:lnTo>
                      <a:lnTo>
                        <a:pt x="43" y="243"/>
                      </a:lnTo>
                      <a:lnTo>
                        <a:pt x="47" y="237"/>
                      </a:lnTo>
                      <a:lnTo>
                        <a:pt x="51" y="234"/>
                      </a:lnTo>
                      <a:lnTo>
                        <a:pt x="54" y="231"/>
                      </a:lnTo>
                      <a:lnTo>
                        <a:pt x="63" y="231"/>
                      </a:lnTo>
                      <a:lnTo>
                        <a:pt x="70" y="230"/>
                      </a:lnTo>
                      <a:lnTo>
                        <a:pt x="75" y="227"/>
                      </a:lnTo>
                      <a:lnTo>
                        <a:pt x="79" y="222"/>
                      </a:lnTo>
                      <a:lnTo>
                        <a:pt x="81" y="220"/>
                      </a:lnTo>
                      <a:lnTo>
                        <a:pt x="81" y="216"/>
                      </a:lnTo>
                      <a:lnTo>
                        <a:pt x="82" y="214"/>
                      </a:lnTo>
                      <a:lnTo>
                        <a:pt x="82" y="212"/>
                      </a:lnTo>
                      <a:lnTo>
                        <a:pt x="81" y="209"/>
                      </a:lnTo>
                      <a:lnTo>
                        <a:pt x="79" y="206"/>
                      </a:lnTo>
                      <a:lnTo>
                        <a:pt x="78" y="204"/>
                      </a:lnTo>
                      <a:lnTo>
                        <a:pt x="77" y="201"/>
                      </a:lnTo>
                      <a:lnTo>
                        <a:pt x="71" y="198"/>
                      </a:lnTo>
                      <a:lnTo>
                        <a:pt x="64" y="197"/>
                      </a:lnTo>
                      <a:lnTo>
                        <a:pt x="58" y="198"/>
                      </a:lnTo>
                      <a:lnTo>
                        <a:pt x="52" y="200"/>
                      </a:lnTo>
                      <a:lnTo>
                        <a:pt x="48" y="205"/>
                      </a:lnTo>
                      <a:lnTo>
                        <a:pt x="47" y="208"/>
                      </a:lnTo>
                      <a:lnTo>
                        <a:pt x="47" y="212"/>
                      </a:lnTo>
                      <a:lnTo>
                        <a:pt x="48" y="215"/>
                      </a:lnTo>
                      <a:lnTo>
                        <a:pt x="44" y="220"/>
                      </a:lnTo>
                      <a:lnTo>
                        <a:pt x="38" y="224"/>
                      </a:lnTo>
                      <a:lnTo>
                        <a:pt x="33" y="228"/>
                      </a:lnTo>
                      <a:lnTo>
                        <a:pt x="31" y="230"/>
                      </a:lnTo>
                      <a:lnTo>
                        <a:pt x="30" y="228"/>
                      </a:lnTo>
                      <a:lnTo>
                        <a:pt x="28" y="227"/>
                      </a:lnTo>
                      <a:lnTo>
                        <a:pt x="25" y="224"/>
                      </a:lnTo>
                      <a:lnTo>
                        <a:pt x="23" y="223"/>
                      </a:lnTo>
                      <a:lnTo>
                        <a:pt x="25" y="219"/>
                      </a:lnTo>
                      <a:lnTo>
                        <a:pt x="28" y="213"/>
                      </a:lnTo>
                      <a:lnTo>
                        <a:pt x="29" y="208"/>
                      </a:lnTo>
                      <a:lnTo>
                        <a:pt x="30" y="204"/>
                      </a:lnTo>
                      <a:lnTo>
                        <a:pt x="34" y="200"/>
                      </a:lnTo>
                      <a:lnTo>
                        <a:pt x="38" y="197"/>
                      </a:lnTo>
                      <a:lnTo>
                        <a:pt x="41" y="192"/>
                      </a:lnTo>
                      <a:lnTo>
                        <a:pt x="43" y="187"/>
                      </a:lnTo>
                      <a:lnTo>
                        <a:pt x="43" y="185"/>
                      </a:lnTo>
                      <a:lnTo>
                        <a:pt x="43" y="184"/>
                      </a:lnTo>
                      <a:lnTo>
                        <a:pt x="43" y="182"/>
                      </a:lnTo>
                      <a:lnTo>
                        <a:pt x="43" y="181"/>
                      </a:lnTo>
                      <a:lnTo>
                        <a:pt x="40" y="176"/>
                      </a:lnTo>
                      <a:lnTo>
                        <a:pt x="38" y="173"/>
                      </a:lnTo>
                      <a:lnTo>
                        <a:pt x="33" y="170"/>
                      </a:lnTo>
                      <a:lnTo>
                        <a:pt x="26" y="168"/>
                      </a:lnTo>
                      <a:lnTo>
                        <a:pt x="24" y="168"/>
                      </a:lnTo>
                      <a:lnTo>
                        <a:pt x="21" y="168"/>
                      </a:lnTo>
                      <a:lnTo>
                        <a:pt x="17" y="169"/>
                      </a:lnTo>
                      <a:lnTo>
                        <a:pt x="15" y="170"/>
                      </a:lnTo>
                      <a:lnTo>
                        <a:pt x="13" y="171"/>
                      </a:lnTo>
                      <a:lnTo>
                        <a:pt x="10" y="173"/>
                      </a:lnTo>
                      <a:lnTo>
                        <a:pt x="8" y="175"/>
                      </a:lnTo>
                      <a:lnTo>
                        <a:pt x="7" y="176"/>
                      </a:lnTo>
                      <a:lnTo>
                        <a:pt x="0" y="152"/>
                      </a:lnTo>
                      <a:lnTo>
                        <a:pt x="2" y="125"/>
                      </a:lnTo>
                      <a:lnTo>
                        <a:pt x="11" y="100"/>
                      </a:lnTo>
                      <a:lnTo>
                        <a:pt x="28" y="75"/>
                      </a:lnTo>
                      <a:lnTo>
                        <a:pt x="47" y="53"/>
                      </a:lnTo>
                      <a:lnTo>
                        <a:pt x="69" y="33"/>
                      </a:lnTo>
                      <a:lnTo>
                        <a:pt x="92" y="18"/>
                      </a:lnTo>
                      <a:lnTo>
                        <a:pt x="112" y="8"/>
                      </a:lnTo>
                      <a:lnTo>
                        <a:pt x="117" y="4"/>
                      </a:lnTo>
                      <a:lnTo>
                        <a:pt x="125" y="1"/>
                      </a:lnTo>
                      <a:lnTo>
                        <a:pt x="131" y="0"/>
                      </a:lnTo>
                      <a:lnTo>
                        <a:pt x="128" y="4"/>
                      </a:lnTo>
                      <a:lnTo>
                        <a:pt x="120" y="16"/>
                      </a:lnTo>
                      <a:lnTo>
                        <a:pt x="113" y="31"/>
                      </a:lnTo>
                      <a:lnTo>
                        <a:pt x="107" y="46"/>
                      </a:lnTo>
                      <a:lnTo>
                        <a:pt x="106" y="62"/>
                      </a:lnTo>
                      <a:lnTo>
                        <a:pt x="107" y="72"/>
                      </a:lnTo>
                      <a:lnTo>
                        <a:pt x="111" y="84"/>
                      </a:lnTo>
                      <a:lnTo>
                        <a:pt x="114" y="98"/>
                      </a:lnTo>
                      <a:lnTo>
                        <a:pt x="119" y="113"/>
                      </a:lnTo>
                      <a:lnTo>
                        <a:pt x="122" y="125"/>
                      </a:lnTo>
                      <a:lnTo>
                        <a:pt x="125" y="137"/>
                      </a:lnTo>
                      <a:lnTo>
                        <a:pt x="127" y="147"/>
                      </a:lnTo>
                      <a:lnTo>
                        <a:pt x="128" y="156"/>
                      </a:lnTo>
                      <a:lnTo>
                        <a:pt x="128" y="167"/>
                      </a:lnTo>
                      <a:lnTo>
                        <a:pt x="128" y="181"/>
                      </a:lnTo>
                      <a:lnTo>
                        <a:pt x="125" y="196"/>
                      </a:lnTo>
                      <a:lnTo>
                        <a:pt x="122" y="213"/>
                      </a:lnTo>
                      <a:lnTo>
                        <a:pt x="115" y="229"/>
                      </a:lnTo>
                      <a:lnTo>
                        <a:pt x="106" y="244"/>
                      </a:lnTo>
                      <a:lnTo>
                        <a:pt x="91" y="257"/>
                      </a:lnTo>
                      <a:lnTo>
                        <a:pt x="73" y="265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6" name="Freeform 290"/>
                <p:cNvSpPr/>
                <p:nvPr/>
              </p:nvSpPr>
              <p:spPr>
                <a:xfrm>
                  <a:off x="212" y="89"/>
                  <a:ext cx="320" cy="225"/>
                </a:xfrm>
                <a:custGeom>
                  <a:avLst/>
                  <a:gdLst/>
                  <a:ahLst/>
                  <a:cxnLst>
                    <a:cxn ang="0">
                      <a:pos x="10" y="12"/>
                    </a:cxn>
                    <a:cxn ang="0">
                      <a:pos x="9" y="14"/>
                    </a:cxn>
                    <a:cxn ang="0">
                      <a:pos x="8" y="13"/>
                    </a:cxn>
                    <a:cxn ang="0">
                      <a:pos x="7" y="11"/>
                    </a:cxn>
                    <a:cxn ang="0">
                      <a:pos x="6" y="9"/>
                    </a:cxn>
                    <a:cxn ang="0">
                      <a:pos x="7" y="7"/>
                    </a:cxn>
                    <a:cxn ang="0">
                      <a:pos x="8" y="6"/>
                    </a:cxn>
                    <a:cxn ang="0">
                      <a:pos x="7" y="6"/>
                    </a:cxn>
                    <a:cxn ang="0">
                      <a:pos x="7" y="7"/>
                    </a:cxn>
                    <a:cxn ang="0">
                      <a:pos x="5" y="9"/>
                    </a:cxn>
                    <a:cxn ang="0">
                      <a:pos x="3" y="9"/>
                    </a:cxn>
                    <a:cxn ang="0">
                      <a:pos x="2" y="9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3" y="6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8" y="5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10" y="5"/>
                    </a:cxn>
                    <a:cxn ang="0">
                      <a:pos x="11" y="3"/>
                    </a:cxn>
                    <a:cxn ang="0">
                      <a:pos x="14" y="1"/>
                    </a:cxn>
                    <a:cxn ang="0">
                      <a:pos x="15" y="0"/>
                    </a:cxn>
                    <a:cxn ang="0">
                      <a:pos x="17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2"/>
                    </a:cxn>
                    <a:cxn ang="0">
                      <a:pos x="18" y="5"/>
                    </a:cxn>
                    <a:cxn ang="0">
                      <a:pos x="16" y="6"/>
                    </a:cxn>
                    <a:cxn ang="0">
                      <a:pos x="14" y="6"/>
                    </a:cxn>
                    <a:cxn ang="0">
                      <a:pos x="12" y="6"/>
                    </a:cxn>
                    <a:cxn ang="0">
                      <a:pos x="11" y="5"/>
                    </a:cxn>
                    <a:cxn ang="0">
                      <a:pos x="10" y="5"/>
                    </a:cxn>
                    <a:cxn ang="0">
                      <a:pos x="9" y="5"/>
                    </a:cxn>
                    <a:cxn ang="0">
                      <a:pos x="9" y="6"/>
                    </a:cxn>
                    <a:cxn ang="0">
                      <a:pos x="10" y="6"/>
                    </a:cxn>
                    <a:cxn ang="0">
                      <a:pos x="11" y="5"/>
                    </a:cxn>
                    <a:cxn ang="0">
                      <a:pos x="13" y="6"/>
                    </a:cxn>
                    <a:cxn ang="0">
                      <a:pos x="15" y="8"/>
                    </a:cxn>
                    <a:cxn ang="0">
                      <a:pos x="16" y="11"/>
                    </a:cxn>
                    <a:cxn ang="0">
                      <a:pos x="14" y="11"/>
                    </a:cxn>
                    <a:cxn ang="0">
                      <a:pos x="12" y="10"/>
                    </a:cxn>
                    <a:cxn ang="0">
                      <a:pos x="11" y="10"/>
                    </a:cxn>
                    <a:cxn ang="0">
                      <a:pos x="10" y="8"/>
                    </a:cxn>
                    <a:cxn ang="0">
                      <a:pos x="9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8"/>
                    </a:cxn>
                  </a:cxnLst>
                  <a:pathLst>
                    <a:path w="640" h="450">
                      <a:moveTo>
                        <a:pt x="305" y="266"/>
                      </a:moveTo>
                      <a:lnTo>
                        <a:pt x="312" y="298"/>
                      </a:lnTo>
                      <a:lnTo>
                        <a:pt x="312" y="330"/>
                      </a:lnTo>
                      <a:lnTo>
                        <a:pt x="306" y="360"/>
                      </a:lnTo>
                      <a:lnTo>
                        <a:pt x="296" y="383"/>
                      </a:lnTo>
                      <a:lnTo>
                        <a:pt x="284" y="401"/>
                      </a:lnTo>
                      <a:lnTo>
                        <a:pt x="275" y="417"/>
                      </a:lnTo>
                      <a:lnTo>
                        <a:pt x="268" y="432"/>
                      </a:lnTo>
                      <a:lnTo>
                        <a:pt x="262" y="450"/>
                      </a:lnTo>
                      <a:lnTo>
                        <a:pt x="261" y="445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7" y="415"/>
                      </a:lnTo>
                      <a:lnTo>
                        <a:pt x="240" y="403"/>
                      </a:lnTo>
                      <a:lnTo>
                        <a:pt x="232" y="393"/>
                      </a:lnTo>
                      <a:lnTo>
                        <a:pt x="224" y="382"/>
                      </a:lnTo>
                      <a:lnTo>
                        <a:pt x="216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2"/>
                      </a:lnTo>
                      <a:lnTo>
                        <a:pt x="190" y="344"/>
                      </a:lnTo>
                      <a:lnTo>
                        <a:pt x="181" y="319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5" y="249"/>
                      </a:lnTo>
                      <a:lnTo>
                        <a:pt x="190" y="239"/>
                      </a:lnTo>
                      <a:lnTo>
                        <a:pt x="194" y="230"/>
                      </a:lnTo>
                      <a:lnTo>
                        <a:pt x="201" y="222"/>
                      </a:lnTo>
                      <a:lnTo>
                        <a:pt x="208" y="213"/>
                      </a:lnTo>
                      <a:lnTo>
                        <a:pt x="215" y="202"/>
                      </a:lnTo>
                      <a:lnTo>
                        <a:pt x="221" y="192"/>
                      </a:lnTo>
                      <a:lnTo>
                        <a:pt x="227" y="182"/>
                      </a:lnTo>
                      <a:lnTo>
                        <a:pt x="229" y="175"/>
                      </a:lnTo>
                      <a:lnTo>
                        <a:pt x="230" y="167"/>
                      </a:lnTo>
                      <a:lnTo>
                        <a:pt x="229" y="161"/>
                      </a:lnTo>
                      <a:lnTo>
                        <a:pt x="227" y="160"/>
                      </a:lnTo>
                      <a:lnTo>
                        <a:pt x="221" y="163"/>
                      </a:lnTo>
                      <a:lnTo>
                        <a:pt x="217" y="169"/>
                      </a:lnTo>
                      <a:lnTo>
                        <a:pt x="215" y="176"/>
                      </a:lnTo>
                      <a:lnTo>
                        <a:pt x="213" y="182"/>
                      </a:lnTo>
                      <a:lnTo>
                        <a:pt x="211" y="191"/>
                      </a:lnTo>
                      <a:lnTo>
                        <a:pt x="207" y="200"/>
                      </a:lnTo>
                      <a:lnTo>
                        <a:pt x="202" y="208"/>
                      </a:lnTo>
                      <a:lnTo>
                        <a:pt x="198" y="216"/>
                      </a:lnTo>
                      <a:lnTo>
                        <a:pt x="188" y="231"/>
                      </a:lnTo>
                      <a:lnTo>
                        <a:pt x="175" y="244"/>
                      </a:lnTo>
                      <a:lnTo>
                        <a:pt x="161" y="255"/>
                      </a:lnTo>
                      <a:lnTo>
                        <a:pt x="147" y="264"/>
                      </a:lnTo>
                      <a:lnTo>
                        <a:pt x="132" y="269"/>
                      </a:lnTo>
                      <a:lnTo>
                        <a:pt x="117" y="274"/>
                      </a:lnTo>
                      <a:lnTo>
                        <a:pt x="103" y="276"/>
                      </a:lnTo>
                      <a:lnTo>
                        <a:pt x="90" y="276"/>
                      </a:lnTo>
                      <a:lnTo>
                        <a:pt x="85" y="275"/>
                      </a:lnTo>
                      <a:lnTo>
                        <a:pt x="80" y="274"/>
                      </a:lnTo>
                      <a:lnTo>
                        <a:pt x="76" y="274"/>
                      </a:lnTo>
                      <a:lnTo>
                        <a:pt x="72" y="273"/>
                      </a:lnTo>
                      <a:lnTo>
                        <a:pt x="64" y="269"/>
                      </a:lnTo>
                      <a:lnTo>
                        <a:pt x="56" y="266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2" y="254"/>
                      </a:lnTo>
                      <a:lnTo>
                        <a:pt x="22" y="250"/>
                      </a:lnTo>
                      <a:lnTo>
                        <a:pt x="11" y="245"/>
                      </a:lnTo>
                      <a:lnTo>
                        <a:pt x="0" y="241"/>
                      </a:lnTo>
                      <a:lnTo>
                        <a:pt x="7" y="238"/>
                      </a:lnTo>
                      <a:lnTo>
                        <a:pt x="14" y="236"/>
                      </a:lnTo>
                      <a:lnTo>
                        <a:pt x="23" y="234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1"/>
                      </a:lnTo>
                      <a:lnTo>
                        <a:pt x="55" y="214"/>
                      </a:lnTo>
                      <a:lnTo>
                        <a:pt x="60" y="207"/>
                      </a:lnTo>
                      <a:lnTo>
                        <a:pt x="67" y="196"/>
                      </a:lnTo>
                      <a:lnTo>
                        <a:pt x="75" y="183"/>
                      </a:lnTo>
                      <a:lnTo>
                        <a:pt x="86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5" y="138"/>
                      </a:lnTo>
                      <a:lnTo>
                        <a:pt x="161" y="140"/>
                      </a:lnTo>
                      <a:lnTo>
                        <a:pt x="168" y="144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39"/>
                      </a:lnTo>
                      <a:lnTo>
                        <a:pt x="191" y="137"/>
                      </a:lnTo>
                      <a:lnTo>
                        <a:pt x="194" y="137"/>
                      </a:lnTo>
                      <a:lnTo>
                        <a:pt x="198" y="137"/>
                      </a:lnTo>
                      <a:lnTo>
                        <a:pt x="201" y="138"/>
                      </a:lnTo>
                      <a:lnTo>
                        <a:pt x="196" y="143"/>
                      </a:lnTo>
                      <a:lnTo>
                        <a:pt x="191" y="149"/>
                      </a:lnTo>
                      <a:lnTo>
                        <a:pt x="186" y="156"/>
                      </a:lnTo>
                      <a:lnTo>
                        <a:pt x="185" y="163"/>
                      </a:lnTo>
                      <a:lnTo>
                        <a:pt x="185" y="164"/>
                      </a:lnTo>
                      <a:lnTo>
                        <a:pt x="186" y="167"/>
                      </a:lnTo>
                      <a:lnTo>
                        <a:pt x="186" y="168"/>
                      </a:lnTo>
                      <a:lnTo>
                        <a:pt x="188" y="169"/>
                      </a:lnTo>
                      <a:lnTo>
                        <a:pt x="189" y="170"/>
                      </a:lnTo>
                      <a:lnTo>
                        <a:pt x="191" y="171"/>
                      </a:lnTo>
                      <a:lnTo>
                        <a:pt x="192" y="171"/>
                      </a:lnTo>
                      <a:lnTo>
                        <a:pt x="193" y="172"/>
                      </a:lnTo>
                      <a:lnTo>
                        <a:pt x="199" y="174"/>
                      </a:lnTo>
                      <a:lnTo>
                        <a:pt x="206" y="172"/>
                      </a:lnTo>
                      <a:lnTo>
                        <a:pt x="211" y="170"/>
                      </a:lnTo>
                      <a:lnTo>
                        <a:pt x="215" y="167"/>
                      </a:lnTo>
                      <a:lnTo>
                        <a:pt x="217" y="160"/>
                      </a:lnTo>
                      <a:lnTo>
                        <a:pt x="219" y="153"/>
                      </a:lnTo>
                      <a:lnTo>
                        <a:pt x="216" y="147"/>
                      </a:lnTo>
                      <a:lnTo>
                        <a:pt x="214" y="141"/>
                      </a:lnTo>
                      <a:lnTo>
                        <a:pt x="212" y="138"/>
                      </a:lnTo>
                      <a:lnTo>
                        <a:pt x="212" y="136"/>
                      </a:lnTo>
                      <a:lnTo>
                        <a:pt x="214" y="134"/>
                      </a:lnTo>
                      <a:lnTo>
                        <a:pt x="216" y="133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0"/>
                      </a:lnTo>
                      <a:lnTo>
                        <a:pt x="221" y="145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4"/>
                      </a:lnTo>
                      <a:lnTo>
                        <a:pt x="242" y="149"/>
                      </a:lnTo>
                      <a:lnTo>
                        <a:pt x="245" y="153"/>
                      </a:lnTo>
                      <a:lnTo>
                        <a:pt x="250" y="155"/>
                      </a:lnTo>
                      <a:lnTo>
                        <a:pt x="255" y="157"/>
                      </a:lnTo>
                      <a:lnTo>
                        <a:pt x="261" y="157"/>
                      </a:lnTo>
                      <a:lnTo>
                        <a:pt x="266" y="156"/>
                      </a:lnTo>
                      <a:lnTo>
                        <a:pt x="272" y="154"/>
                      </a:lnTo>
                      <a:lnTo>
                        <a:pt x="276" y="148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8" y="138"/>
                      </a:lnTo>
                      <a:lnTo>
                        <a:pt x="292" y="137"/>
                      </a:lnTo>
                      <a:lnTo>
                        <a:pt x="297" y="136"/>
                      </a:lnTo>
                      <a:lnTo>
                        <a:pt x="303" y="134"/>
                      </a:lnTo>
                      <a:lnTo>
                        <a:pt x="308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4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5"/>
                      </a:lnTo>
                      <a:lnTo>
                        <a:pt x="419" y="6"/>
                      </a:lnTo>
                      <a:lnTo>
                        <a:pt x="437" y="2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2"/>
                      </a:lnTo>
                      <a:lnTo>
                        <a:pt x="505" y="3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3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1"/>
                      </a:lnTo>
                      <a:lnTo>
                        <a:pt x="601" y="32"/>
                      </a:lnTo>
                      <a:lnTo>
                        <a:pt x="611" y="32"/>
                      </a:lnTo>
                      <a:lnTo>
                        <a:pt x="621" y="32"/>
                      </a:lnTo>
                      <a:lnTo>
                        <a:pt x="630" y="31"/>
                      </a:lnTo>
                      <a:lnTo>
                        <a:pt x="640" y="31"/>
                      </a:lnTo>
                      <a:lnTo>
                        <a:pt x="640" y="34"/>
                      </a:lnTo>
                      <a:lnTo>
                        <a:pt x="636" y="39"/>
                      </a:lnTo>
                      <a:lnTo>
                        <a:pt x="631" y="43"/>
                      </a:lnTo>
                      <a:lnTo>
                        <a:pt x="622" y="56"/>
                      </a:lnTo>
                      <a:lnTo>
                        <a:pt x="610" y="72"/>
                      </a:lnTo>
                      <a:lnTo>
                        <a:pt x="596" y="91"/>
                      </a:lnTo>
                      <a:lnTo>
                        <a:pt x="583" y="108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2"/>
                      </a:lnTo>
                      <a:lnTo>
                        <a:pt x="524" y="157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2" y="168"/>
                      </a:lnTo>
                      <a:lnTo>
                        <a:pt x="478" y="172"/>
                      </a:lnTo>
                      <a:lnTo>
                        <a:pt x="463" y="177"/>
                      </a:lnTo>
                      <a:lnTo>
                        <a:pt x="449" y="181"/>
                      </a:lnTo>
                      <a:lnTo>
                        <a:pt x="436" y="183"/>
                      </a:lnTo>
                      <a:lnTo>
                        <a:pt x="425" y="184"/>
                      </a:lnTo>
                      <a:lnTo>
                        <a:pt x="414" y="183"/>
                      </a:lnTo>
                      <a:lnTo>
                        <a:pt x="402" y="181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1"/>
                      </a:lnTo>
                      <a:lnTo>
                        <a:pt x="341" y="159"/>
                      </a:lnTo>
                      <a:lnTo>
                        <a:pt x="336" y="155"/>
                      </a:lnTo>
                      <a:lnTo>
                        <a:pt x="331" y="152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8" y="145"/>
                      </a:lnTo>
                      <a:lnTo>
                        <a:pt x="303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49"/>
                      </a:lnTo>
                      <a:lnTo>
                        <a:pt x="283" y="152"/>
                      </a:lnTo>
                      <a:lnTo>
                        <a:pt x="280" y="155"/>
                      </a:lnTo>
                      <a:lnTo>
                        <a:pt x="279" y="157"/>
                      </a:lnTo>
                      <a:lnTo>
                        <a:pt x="280" y="160"/>
                      </a:lnTo>
                      <a:lnTo>
                        <a:pt x="283" y="162"/>
                      </a:lnTo>
                      <a:lnTo>
                        <a:pt x="285" y="163"/>
                      </a:lnTo>
                      <a:lnTo>
                        <a:pt x="290" y="163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7" y="162"/>
                      </a:lnTo>
                      <a:lnTo>
                        <a:pt x="313" y="162"/>
                      </a:lnTo>
                      <a:lnTo>
                        <a:pt x="320" y="161"/>
                      </a:lnTo>
                      <a:lnTo>
                        <a:pt x="327" y="160"/>
                      </a:lnTo>
                      <a:lnTo>
                        <a:pt x="333" y="159"/>
                      </a:lnTo>
                      <a:lnTo>
                        <a:pt x="340" y="159"/>
                      </a:lnTo>
                      <a:lnTo>
                        <a:pt x="346" y="160"/>
                      </a:lnTo>
                      <a:lnTo>
                        <a:pt x="355" y="161"/>
                      </a:lnTo>
                      <a:lnTo>
                        <a:pt x="365" y="163"/>
                      </a:lnTo>
                      <a:lnTo>
                        <a:pt x="376" y="168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5" y="201"/>
                      </a:lnTo>
                      <a:lnTo>
                        <a:pt x="445" y="215"/>
                      </a:lnTo>
                      <a:lnTo>
                        <a:pt x="456" y="230"/>
                      </a:lnTo>
                      <a:lnTo>
                        <a:pt x="464" y="247"/>
                      </a:lnTo>
                      <a:lnTo>
                        <a:pt x="471" y="266"/>
                      </a:lnTo>
                      <a:lnTo>
                        <a:pt x="475" y="284"/>
                      </a:lnTo>
                      <a:lnTo>
                        <a:pt x="479" y="303"/>
                      </a:lnTo>
                      <a:lnTo>
                        <a:pt x="480" y="315"/>
                      </a:lnTo>
                      <a:lnTo>
                        <a:pt x="481" y="328"/>
                      </a:lnTo>
                      <a:lnTo>
                        <a:pt x="481" y="340"/>
                      </a:lnTo>
                      <a:lnTo>
                        <a:pt x="480" y="351"/>
                      </a:lnTo>
                      <a:lnTo>
                        <a:pt x="472" y="342"/>
                      </a:lnTo>
                      <a:lnTo>
                        <a:pt x="462" y="335"/>
                      </a:lnTo>
                      <a:lnTo>
                        <a:pt x="448" y="327"/>
                      </a:lnTo>
                      <a:lnTo>
                        <a:pt x="433" y="321"/>
                      </a:lnTo>
                      <a:lnTo>
                        <a:pt x="417" y="317"/>
                      </a:lnTo>
                      <a:lnTo>
                        <a:pt x="401" y="312"/>
                      </a:lnTo>
                      <a:lnTo>
                        <a:pt x="386" y="309"/>
                      </a:lnTo>
                      <a:lnTo>
                        <a:pt x="373" y="306"/>
                      </a:lnTo>
                      <a:lnTo>
                        <a:pt x="365" y="305"/>
                      </a:lnTo>
                      <a:lnTo>
                        <a:pt x="355" y="303"/>
                      </a:lnTo>
                      <a:lnTo>
                        <a:pt x="345" y="300"/>
                      </a:lnTo>
                      <a:lnTo>
                        <a:pt x="335" y="297"/>
                      </a:lnTo>
                      <a:lnTo>
                        <a:pt x="326" y="291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4"/>
                      </a:lnTo>
                      <a:lnTo>
                        <a:pt x="297" y="246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8"/>
                      </a:lnTo>
                      <a:lnTo>
                        <a:pt x="284" y="192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6"/>
                      </a:lnTo>
                      <a:lnTo>
                        <a:pt x="266" y="171"/>
                      </a:lnTo>
                      <a:lnTo>
                        <a:pt x="260" y="168"/>
                      </a:lnTo>
                      <a:lnTo>
                        <a:pt x="255" y="164"/>
                      </a:lnTo>
                      <a:lnTo>
                        <a:pt x="251" y="162"/>
                      </a:lnTo>
                      <a:lnTo>
                        <a:pt x="245" y="160"/>
                      </a:lnTo>
                      <a:lnTo>
                        <a:pt x="240" y="159"/>
                      </a:lnTo>
                      <a:lnTo>
                        <a:pt x="237" y="159"/>
                      </a:lnTo>
                      <a:lnTo>
                        <a:pt x="236" y="162"/>
                      </a:lnTo>
                      <a:lnTo>
                        <a:pt x="237" y="167"/>
                      </a:lnTo>
                      <a:lnTo>
                        <a:pt x="237" y="171"/>
                      </a:lnTo>
                      <a:lnTo>
                        <a:pt x="238" y="177"/>
                      </a:lnTo>
                      <a:lnTo>
                        <a:pt x="240" y="182"/>
                      </a:lnTo>
                      <a:lnTo>
                        <a:pt x="244" y="185"/>
                      </a:lnTo>
                      <a:lnTo>
                        <a:pt x="251" y="191"/>
                      </a:lnTo>
                      <a:lnTo>
                        <a:pt x="259" y="199"/>
                      </a:lnTo>
                      <a:lnTo>
                        <a:pt x="269" y="208"/>
                      </a:lnTo>
                      <a:lnTo>
                        <a:pt x="280" y="220"/>
                      </a:lnTo>
                      <a:lnTo>
                        <a:pt x="290" y="234"/>
                      </a:lnTo>
                      <a:lnTo>
                        <a:pt x="298" y="249"/>
                      </a:lnTo>
                      <a:lnTo>
                        <a:pt x="305" y="266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7" name="Freeform 291"/>
                <p:cNvSpPr/>
                <p:nvPr/>
              </p:nvSpPr>
              <p:spPr>
                <a:xfrm>
                  <a:off x="217" y="55"/>
                  <a:ext cx="96" cy="98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3" y="6"/>
                    </a:cxn>
                    <a:cxn ang="0">
                      <a:pos x="4" y="6"/>
                    </a:cxn>
                  </a:cxnLst>
                  <a:pathLst>
                    <a:path w="192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2"/>
                      </a:lnTo>
                      <a:lnTo>
                        <a:pt x="153" y="177"/>
                      </a:lnTo>
                      <a:lnTo>
                        <a:pt x="159" y="175"/>
                      </a:lnTo>
                      <a:lnTo>
                        <a:pt x="165" y="175"/>
                      </a:lnTo>
                      <a:lnTo>
                        <a:pt x="169" y="176"/>
                      </a:lnTo>
                      <a:lnTo>
                        <a:pt x="173" y="178"/>
                      </a:lnTo>
                      <a:lnTo>
                        <a:pt x="174" y="181"/>
                      </a:lnTo>
                      <a:lnTo>
                        <a:pt x="175" y="182"/>
                      </a:lnTo>
                      <a:lnTo>
                        <a:pt x="178" y="183"/>
                      </a:lnTo>
                      <a:lnTo>
                        <a:pt x="181" y="183"/>
                      </a:lnTo>
                      <a:lnTo>
                        <a:pt x="186" y="184"/>
                      </a:lnTo>
                      <a:lnTo>
                        <a:pt x="190" y="185"/>
                      </a:lnTo>
                      <a:lnTo>
                        <a:pt x="192" y="185"/>
                      </a:lnTo>
                      <a:lnTo>
                        <a:pt x="192" y="184"/>
                      </a:lnTo>
                      <a:lnTo>
                        <a:pt x="191" y="182"/>
                      </a:lnTo>
                      <a:lnTo>
                        <a:pt x="189" y="178"/>
                      </a:lnTo>
                      <a:lnTo>
                        <a:pt x="186" y="175"/>
                      </a:lnTo>
                      <a:lnTo>
                        <a:pt x="182" y="173"/>
                      </a:lnTo>
                      <a:lnTo>
                        <a:pt x="179" y="169"/>
                      </a:lnTo>
                      <a:lnTo>
                        <a:pt x="176" y="171"/>
                      </a:lnTo>
                      <a:lnTo>
                        <a:pt x="172" y="173"/>
                      </a:lnTo>
                      <a:lnTo>
                        <a:pt x="167" y="171"/>
                      </a:lnTo>
                      <a:lnTo>
                        <a:pt x="163" y="169"/>
                      </a:lnTo>
                      <a:lnTo>
                        <a:pt x="160" y="165"/>
                      </a:lnTo>
                      <a:lnTo>
                        <a:pt x="158" y="160"/>
                      </a:lnTo>
                      <a:lnTo>
                        <a:pt x="158" y="155"/>
                      </a:lnTo>
                      <a:lnTo>
                        <a:pt x="158" y="152"/>
                      </a:lnTo>
                      <a:lnTo>
                        <a:pt x="158" y="150"/>
                      </a:lnTo>
                      <a:lnTo>
                        <a:pt x="159" y="147"/>
                      </a:lnTo>
                      <a:lnTo>
                        <a:pt x="161" y="146"/>
                      </a:lnTo>
                      <a:lnTo>
                        <a:pt x="163" y="144"/>
                      </a:lnTo>
                      <a:lnTo>
                        <a:pt x="166" y="140"/>
                      </a:lnTo>
                      <a:lnTo>
                        <a:pt x="171" y="138"/>
                      </a:lnTo>
                      <a:lnTo>
                        <a:pt x="175" y="137"/>
                      </a:lnTo>
                      <a:lnTo>
                        <a:pt x="179" y="137"/>
                      </a:lnTo>
                      <a:lnTo>
                        <a:pt x="183" y="117"/>
                      </a:lnTo>
                      <a:lnTo>
                        <a:pt x="182" y="98"/>
                      </a:lnTo>
                      <a:lnTo>
                        <a:pt x="176" y="80"/>
                      </a:lnTo>
                      <a:lnTo>
                        <a:pt x="167" y="63"/>
                      </a:lnTo>
                      <a:lnTo>
                        <a:pt x="152" y="49"/>
                      </a:lnTo>
                      <a:lnTo>
                        <a:pt x="133" y="37"/>
                      </a:lnTo>
                      <a:lnTo>
                        <a:pt x="107" y="27"/>
                      </a:lnTo>
                      <a:lnTo>
                        <a:pt x="78" y="20"/>
                      </a:lnTo>
                      <a:lnTo>
                        <a:pt x="67" y="19"/>
                      </a:lnTo>
                      <a:lnTo>
                        <a:pt x="55" y="16"/>
                      </a:lnTo>
                      <a:lnTo>
                        <a:pt x="44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0"/>
                      </a:lnTo>
                      <a:lnTo>
                        <a:pt x="19" y="33"/>
                      </a:lnTo>
                      <a:lnTo>
                        <a:pt x="24" y="46"/>
                      </a:lnTo>
                      <a:lnTo>
                        <a:pt x="28" y="60"/>
                      </a:lnTo>
                      <a:lnTo>
                        <a:pt x="31" y="72"/>
                      </a:lnTo>
                      <a:lnTo>
                        <a:pt x="35" y="85"/>
                      </a:lnTo>
                      <a:lnTo>
                        <a:pt x="37" y="97"/>
                      </a:lnTo>
                      <a:lnTo>
                        <a:pt x="40" y="109"/>
                      </a:lnTo>
                      <a:lnTo>
                        <a:pt x="45" y="123"/>
                      </a:lnTo>
                      <a:lnTo>
                        <a:pt x="53" y="139"/>
                      </a:lnTo>
                      <a:lnTo>
                        <a:pt x="65" y="156"/>
                      </a:lnTo>
                      <a:lnTo>
                        <a:pt x="78" y="171"/>
                      </a:lnTo>
                      <a:lnTo>
                        <a:pt x="97" y="184"/>
                      </a:lnTo>
                      <a:lnTo>
                        <a:pt x="119" y="192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8" name="Freeform 292"/>
                <p:cNvSpPr/>
                <p:nvPr/>
              </p:nvSpPr>
              <p:spPr>
                <a:xfrm>
                  <a:off x="321" y="11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1" h="21">
                      <a:moveTo>
                        <a:pt x="0" y="9"/>
                      </a:move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1" y="10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9" y="20"/>
                      </a:lnTo>
                      <a:lnTo>
                        <a:pt x="5" y="16"/>
                      </a:lnTo>
                      <a:lnTo>
                        <a:pt x="2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59" name="Freeform 293"/>
                <p:cNvSpPr/>
                <p:nvPr/>
              </p:nvSpPr>
              <p:spPr>
                <a:xfrm>
                  <a:off x="341" y="127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21" h="22">
                      <a:moveTo>
                        <a:pt x="1" y="3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1" y="16"/>
                      </a:lnTo>
                      <a:lnTo>
                        <a:pt x="20" y="21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6" y="21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0" name="Freeform 294"/>
                <p:cNvSpPr/>
                <p:nvPr/>
              </p:nvSpPr>
              <p:spPr>
                <a:xfrm>
                  <a:off x="317" y="141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21" h="22">
                      <a:moveTo>
                        <a:pt x="3" y="5"/>
                      </a:move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3"/>
                      </a:lnTo>
                      <a:lnTo>
                        <a:pt x="21" y="7"/>
                      </a:lnTo>
                      <a:lnTo>
                        <a:pt x="21" y="12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5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1" name="Freeform 295"/>
                <p:cNvSpPr/>
                <p:nvPr/>
              </p:nvSpPr>
              <p:spPr>
                <a:xfrm>
                  <a:off x="299" y="127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pathLst>
                    <a:path w="22" h="21">
                      <a:moveTo>
                        <a:pt x="3" y="1"/>
                      </a:move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2" name="Freeform 296"/>
                <p:cNvSpPr/>
                <p:nvPr/>
              </p:nvSpPr>
              <p:spPr>
                <a:xfrm>
                  <a:off x="293" y="148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9" h="19">
                      <a:moveTo>
                        <a:pt x="0" y="13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3" name="Freeform 297"/>
                <p:cNvSpPr/>
                <p:nvPr/>
              </p:nvSpPr>
              <p:spPr>
                <a:xfrm>
                  <a:off x="310" y="163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16" h="22">
                      <a:moveTo>
                        <a:pt x="5" y="22"/>
                      </a:move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4" name="Freeform 298"/>
                <p:cNvSpPr/>
                <p:nvPr/>
              </p:nvSpPr>
              <p:spPr>
                <a:xfrm>
                  <a:off x="325" y="152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19" h="25">
                      <a:moveTo>
                        <a:pt x="1" y="13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19" y="13"/>
                      </a:lnTo>
                      <a:lnTo>
                        <a:pt x="17" y="18"/>
                      </a:lnTo>
                      <a:lnTo>
                        <a:pt x="13" y="21"/>
                      </a:lnTo>
                      <a:lnTo>
                        <a:pt x="9" y="23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5" name="Freeform 299"/>
                <p:cNvSpPr/>
                <p:nvPr/>
              </p:nvSpPr>
              <p:spPr>
                <a:xfrm>
                  <a:off x="337" y="155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9" h="19">
                      <a:moveTo>
                        <a:pt x="15" y="1"/>
                      </a:move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3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6" name="Freeform 300"/>
                <p:cNvSpPr/>
                <p:nvPr/>
              </p:nvSpPr>
              <p:spPr>
                <a:xfrm>
                  <a:off x="227" y="169"/>
                  <a:ext cx="82" cy="5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2"/>
                    </a:cxn>
                    <a:cxn ang="0">
                      <a:pos x="5" y="1"/>
                    </a:cxn>
                  </a:cxnLst>
                  <a:pathLst>
                    <a:path w="163" h="113">
                      <a:moveTo>
                        <a:pt x="163" y="12"/>
                      </a:moveTo>
                      <a:lnTo>
                        <a:pt x="162" y="11"/>
                      </a:lnTo>
                      <a:lnTo>
                        <a:pt x="161" y="11"/>
                      </a:lnTo>
                      <a:lnTo>
                        <a:pt x="159" y="10"/>
                      </a:lnTo>
                      <a:lnTo>
                        <a:pt x="158" y="9"/>
                      </a:lnTo>
                      <a:lnTo>
                        <a:pt x="156" y="8"/>
                      </a:lnTo>
                      <a:lnTo>
                        <a:pt x="156" y="7"/>
                      </a:lnTo>
                      <a:lnTo>
                        <a:pt x="155" y="4"/>
                      </a:lnTo>
                      <a:lnTo>
                        <a:pt x="155" y="3"/>
                      </a:lnTo>
                      <a:lnTo>
                        <a:pt x="153" y="7"/>
                      </a:lnTo>
                      <a:lnTo>
                        <a:pt x="151" y="10"/>
                      </a:lnTo>
                      <a:lnTo>
                        <a:pt x="147" y="11"/>
                      </a:lnTo>
                      <a:lnTo>
                        <a:pt x="146" y="14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20" y="6"/>
                      </a:lnTo>
                      <a:lnTo>
                        <a:pt x="108" y="3"/>
                      </a:lnTo>
                      <a:lnTo>
                        <a:pt x="96" y="1"/>
                      </a:lnTo>
                      <a:lnTo>
                        <a:pt x="85" y="0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5" y="4"/>
                      </a:lnTo>
                      <a:lnTo>
                        <a:pt x="70" y="3"/>
                      </a:lnTo>
                      <a:lnTo>
                        <a:pt x="79" y="3"/>
                      </a:lnTo>
                      <a:lnTo>
                        <a:pt x="88" y="3"/>
                      </a:lnTo>
                      <a:lnTo>
                        <a:pt x="99" y="6"/>
                      </a:lnTo>
                      <a:lnTo>
                        <a:pt x="108" y="8"/>
                      </a:lnTo>
                      <a:lnTo>
                        <a:pt x="117" y="10"/>
                      </a:lnTo>
                      <a:lnTo>
                        <a:pt x="126" y="14"/>
                      </a:lnTo>
                      <a:lnTo>
                        <a:pt x="133" y="16"/>
                      </a:lnTo>
                      <a:lnTo>
                        <a:pt x="138" y="19"/>
                      </a:lnTo>
                      <a:lnTo>
                        <a:pt x="139" y="22"/>
                      </a:lnTo>
                      <a:lnTo>
                        <a:pt x="138" y="23"/>
                      </a:lnTo>
                      <a:lnTo>
                        <a:pt x="136" y="24"/>
                      </a:lnTo>
                      <a:lnTo>
                        <a:pt x="131" y="26"/>
                      </a:lnTo>
                      <a:lnTo>
                        <a:pt x="126" y="29"/>
                      </a:lnTo>
                      <a:lnTo>
                        <a:pt x="122" y="32"/>
                      </a:lnTo>
                      <a:lnTo>
                        <a:pt x="117" y="34"/>
                      </a:lnTo>
                      <a:lnTo>
                        <a:pt x="114" y="37"/>
                      </a:lnTo>
                      <a:lnTo>
                        <a:pt x="108" y="34"/>
                      </a:lnTo>
                      <a:lnTo>
                        <a:pt x="101" y="32"/>
                      </a:lnTo>
                      <a:lnTo>
                        <a:pt x="92" y="29"/>
                      </a:lnTo>
                      <a:lnTo>
                        <a:pt x="83" y="26"/>
                      </a:lnTo>
                      <a:lnTo>
                        <a:pt x="72" y="25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8" y="26"/>
                      </a:lnTo>
                      <a:lnTo>
                        <a:pt x="44" y="29"/>
                      </a:lnTo>
                      <a:lnTo>
                        <a:pt x="41" y="30"/>
                      </a:lnTo>
                      <a:lnTo>
                        <a:pt x="42" y="31"/>
                      </a:lnTo>
                      <a:lnTo>
                        <a:pt x="47" y="31"/>
                      </a:lnTo>
                      <a:lnTo>
                        <a:pt x="52" y="30"/>
                      </a:lnTo>
                      <a:lnTo>
                        <a:pt x="55" y="30"/>
                      </a:lnTo>
                      <a:lnTo>
                        <a:pt x="60" y="30"/>
                      </a:lnTo>
                      <a:lnTo>
                        <a:pt x="65" y="30"/>
                      </a:lnTo>
                      <a:lnTo>
                        <a:pt x="70" y="31"/>
                      </a:lnTo>
                      <a:lnTo>
                        <a:pt x="75" y="32"/>
                      </a:lnTo>
                      <a:lnTo>
                        <a:pt x="80" y="33"/>
                      </a:lnTo>
                      <a:lnTo>
                        <a:pt x="85" y="34"/>
                      </a:lnTo>
                      <a:lnTo>
                        <a:pt x="93" y="37"/>
                      </a:lnTo>
                      <a:lnTo>
                        <a:pt x="100" y="39"/>
                      </a:lnTo>
                      <a:lnTo>
                        <a:pt x="106" y="40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3" y="49"/>
                      </a:lnTo>
                      <a:lnTo>
                        <a:pt x="84" y="52"/>
                      </a:lnTo>
                      <a:lnTo>
                        <a:pt x="78" y="54"/>
                      </a:lnTo>
                      <a:lnTo>
                        <a:pt x="72" y="54"/>
                      </a:lnTo>
                      <a:lnTo>
                        <a:pt x="64" y="53"/>
                      </a:lnTo>
                      <a:lnTo>
                        <a:pt x="56" y="49"/>
                      </a:lnTo>
                      <a:lnTo>
                        <a:pt x="48" y="47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3" y="47"/>
                      </a:lnTo>
                      <a:lnTo>
                        <a:pt x="35" y="48"/>
                      </a:lnTo>
                      <a:lnTo>
                        <a:pt x="42" y="52"/>
                      </a:lnTo>
                      <a:lnTo>
                        <a:pt x="50" y="54"/>
                      </a:lnTo>
                      <a:lnTo>
                        <a:pt x="56" y="57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3"/>
                      </a:lnTo>
                      <a:lnTo>
                        <a:pt x="40" y="67"/>
                      </a:lnTo>
                      <a:lnTo>
                        <a:pt x="31" y="69"/>
                      </a:lnTo>
                      <a:lnTo>
                        <a:pt x="22" y="71"/>
                      </a:lnTo>
                      <a:lnTo>
                        <a:pt x="14" y="74"/>
                      </a:lnTo>
                      <a:lnTo>
                        <a:pt x="8" y="76"/>
                      </a:lnTo>
                      <a:lnTo>
                        <a:pt x="3" y="77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79"/>
                      </a:lnTo>
                      <a:lnTo>
                        <a:pt x="31" y="77"/>
                      </a:lnTo>
                      <a:lnTo>
                        <a:pt x="40" y="75"/>
                      </a:lnTo>
                      <a:lnTo>
                        <a:pt x="49" y="72"/>
                      </a:lnTo>
                      <a:lnTo>
                        <a:pt x="57" y="70"/>
                      </a:lnTo>
                      <a:lnTo>
                        <a:pt x="64" y="68"/>
                      </a:lnTo>
                      <a:lnTo>
                        <a:pt x="69" y="66"/>
                      </a:lnTo>
                      <a:lnTo>
                        <a:pt x="68" y="75"/>
                      </a:lnTo>
                      <a:lnTo>
                        <a:pt x="64" y="89"/>
                      </a:lnTo>
                      <a:lnTo>
                        <a:pt x="61" y="100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1" y="109"/>
                      </a:lnTo>
                      <a:lnTo>
                        <a:pt x="65" y="101"/>
                      </a:lnTo>
                      <a:lnTo>
                        <a:pt x="72" y="87"/>
                      </a:lnTo>
                      <a:lnTo>
                        <a:pt x="78" y="75"/>
                      </a:lnTo>
                      <a:lnTo>
                        <a:pt x="80" y="66"/>
                      </a:lnTo>
                      <a:lnTo>
                        <a:pt x="84" y="64"/>
                      </a:lnTo>
                      <a:lnTo>
                        <a:pt x="88" y="62"/>
                      </a:lnTo>
                      <a:lnTo>
                        <a:pt x="94" y="60"/>
                      </a:lnTo>
                      <a:lnTo>
                        <a:pt x="99" y="57"/>
                      </a:lnTo>
                      <a:lnTo>
                        <a:pt x="105" y="55"/>
                      </a:lnTo>
                      <a:lnTo>
                        <a:pt x="109" y="53"/>
                      </a:lnTo>
                      <a:lnTo>
                        <a:pt x="114" y="52"/>
                      </a:lnTo>
                      <a:lnTo>
                        <a:pt x="117" y="51"/>
                      </a:lnTo>
                      <a:lnTo>
                        <a:pt x="117" y="60"/>
                      </a:lnTo>
                      <a:lnTo>
                        <a:pt x="116" y="74"/>
                      </a:lnTo>
                      <a:lnTo>
                        <a:pt x="113" y="87"/>
                      </a:lnTo>
                      <a:lnTo>
                        <a:pt x="110" y="98"/>
                      </a:lnTo>
                      <a:lnTo>
                        <a:pt x="109" y="102"/>
                      </a:lnTo>
                      <a:lnTo>
                        <a:pt x="109" y="105"/>
                      </a:lnTo>
                      <a:lnTo>
                        <a:pt x="110" y="102"/>
                      </a:lnTo>
                      <a:lnTo>
                        <a:pt x="114" y="98"/>
                      </a:lnTo>
                      <a:lnTo>
                        <a:pt x="118" y="87"/>
                      </a:lnTo>
                      <a:lnTo>
                        <a:pt x="123" y="74"/>
                      </a:lnTo>
                      <a:lnTo>
                        <a:pt x="126" y="60"/>
                      </a:lnTo>
                      <a:lnTo>
                        <a:pt x="126" y="47"/>
                      </a:lnTo>
                      <a:lnTo>
                        <a:pt x="133" y="41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7"/>
                      </a:lnTo>
                      <a:lnTo>
                        <a:pt x="148" y="25"/>
                      </a:lnTo>
                      <a:lnTo>
                        <a:pt x="151" y="24"/>
                      </a:lnTo>
                      <a:lnTo>
                        <a:pt x="152" y="26"/>
                      </a:lnTo>
                      <a:lnTo>
                        <a:pt x="152" y="31"/>
                      </a:lnTo>
                      <a:lnTo>
                        <a:pt x="151" y="40"/>
                      </a:lnTo>
                      <a:lnTo>
                        <a:pt x="149" y="54"/>
                      </a:lnTo>
                      <a:lnTo>
                        <a:pt x="148" y="69"/>
                      </a:lnTo>
                      <a:lnTo>
                        <a:pt x="147" y="78"/>
                      </a:lnTo>
                      <a:lnTo>
                        <a:pt x="153" y="67"/>
                      </a:lnTo>
                      <a:lnTo>
                        <a:pt x="159" y="48"/>
                      </a:lnTo>
                      <a:lnTo>
                        <a:pt x="162" y="29"/>
                      </a:lnTo>
                      <a:lnTo>
                        <a:pt x="163" y="12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7" name="Freeform 301"/>
                <p:cNvSpPr/>
                <p:nvPr/>
              </p:nvSpPr>
              <p:spPr>
                <a:xfrm>
                  <a:off x="233" y="69"/>
                  <a:ext cx="65" cy="62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</a:cxnLst>
                  <a:pathLst>
                    <a:path w="132" h="125">
                      <a:moveTo>
                        <a:pt x="127" y="125"/>
                      </a:moveTo>
                      <a:lnTo>
                        <a:pt x="127" y="123"/>
                      </a:lnTo>
                      <a:lnTo>
                        <a:pt x="128" y="120"/>
                      </a:lnTo>
                      <a:lnTo>
                        <a:pt x="130" y="119"/>
                      </a:lnTo>
                      <a:lnTo>
                        <a:pt x="132" y="117"/>
                      </a:lnTo>
                      <a:lnTo>
                        <a:pt x="126" y="112"/>
                      </a:lnTo>
                      <a:lnTo>
                        <a:pt x="121" y="106"/>
                      </a:lnTo>
                      <a:lnTo>
                        <a:pt x="118" y="102"/>
                      </a:lnTo>
                      <a:lnTo>
                        <a:pt x="117" y="97"/>
                      </a:lnTo>
                      <a:lnTo>
                        <a:pt x="117" y="88"/>
                      </a:lnTo>
                      <a:lnTo>
                        <a:pt x="115" y="73"/>
                      </a:lnTo>
                      <a:lnTo>
                        <a:pt x="112" y="58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5" y="42"/>
                      </a:lnTo>
                      <a:lnTo>
                        <a:pt x="104" y="42"/>
                      </a:lnTo>
                      <a:lnTo>
                        <a:pt x="104" y="46"/>
                      </a:lnTo>
                      <a:lnTo>
                        <a:pt x="105" y="56"/>
                      </a:lnTo>
                      <a:lnTo>
                        <a:pt x="106" y="68"/>
                      </a:lnTo>
                      <a:lnTo>
                        <a:pt x="106" y="81"/>
                      </a:lnTo>
                      <a:lnTo>
                        <a:pt x="106" y="90"/>
                      </a:lnTo>
                      <a:lnTo>
                        <a:pt x="99" y="86"/>
                      </a:lnTo>
                      <a:lnTo>
                        <a:pt x="91" y="81"/>
                      </a:lnTo>
                      <a:lnTo>
                        <a:pt x="84" y="75"/>
                      </a:lnTo>
                      <a:lnTo>
                        <a:pt x="80" y="71"/>
                      </a:lnTo>
                      <a:lnTo>
                        <a:pt x="76" y="63"/>
                      </a:lnTo>
                      <a:lnTo>
                        <a:pt x="73" y="51"/>
                      </a:lnTo>
                      <a:lnTo>
                        <a:pt x="71" y="40"/>
                      </a:lnTo>
                      <a:lnTo>
                        <a:pt x="69" y="30"/>
                      </a:lnTo>
                      <a:lnTo>
                        <a:pt x="69" y="23"/>
                      </a:lnTo>
                      <a:lnTo>
                        <a:pt x="69" y="15"/>
                      </a:lnTo>
                      <a:lnTo>
                        <a:pt x="68" y="10"/>
                      </a:lnTo>
                      <a:lnTo>
                        <a:pt x="66" y="5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65" y="12"/>
                      </a:lnTo>
                      <a:lnTo>
                        <a:pt x="66" y="18"/>
                      </a:lnTo>
                      <a:lnTo>
                        <a:pt x="65" y="23"/>
                      </a:lnTo>
                      <a:lnTo>
                        <a:pt x="64" y="28"/>
                      </a:lnTo>
                      <a:lnTo>
                        <a:pt x="62" y="33"/>
                      </a:lnTo>
                      <a:lnTo>
                        <a:pt x="62" y="38"/>
                      </a:lnTo>
                      <a:lnTo>
                        <a:pt x="64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9" y="45"/>
                      </a:lnTo>
                      <a:lnTo>
                        <a:pt x="38" y="35"/>
                      </a:lnTo>
                      <a:lnTo>
                        <a:pt x="29" y="25"/>
                      </a:lnTo>
                      <a:lnTo>
                        <a:pt x="20" y="15"/>
                      </a:lnTo>
                      <a:lnTo>
                        <a:pt x="1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8" y="23"/>
                      </a:lnTo>
                      <a:lnTo>
                        <a:pt x="27" y="35"/>
                      </a:lnTo>
                      <a:lnTo>
                        <a:pt x="31" y="43"/>
                      </a:lnTo>
                      <a:lnTo>
                        <a:pt x="36" y="50"/>
                      </a:lnTo>
                      <a:lnTo>
                        <a:pt x="45" y="58"/>
                      </a:lnTo>
                      <a:lnTo>
                        <a:pt x="53" y="65"/>
                      </a:lnTo>
                      <a:lnTo>
                        <a:pt x="60" y="70"/>
                      </a:lnTo>
                      <a:lnTo>
                        <a:pt x="53" y="70"/>
                      </a:lnTo>
                      <a:lnTo>
                        <a:pt x="44" y="68"/>
                      </a:lnTo>
                      <a:lnTo>
                        <a:pt x="36" y="66"/>
                      </a:lnTo>
                      <a:lnTo>
                        <a:pt x="30" y="64"/>
                      </a:ln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34" y="72"/>
                      </a:lnTo>
                      <a:lnTo>
                        <a:pt x="39" y="74"/>
                      </a:lnTo>
                      <a:lnTo>
                        <a:pt x="46" y="78"/>
                      </a:lnTo>
                      <a:lnTo>
                        <a:pt x="54" y="80"/>
                      </a:lnTo>
                      <a:lnTo>
                        <a:pt x="61" y="82"/>
                      </a:lnTo>
                      <a:lnTo>
                        <a:pt x="69" y="83"/>
                      </a:lnTo>
                      <a:lnTo>
                        <a:pt x="75" y="83"/>
                      </a:lnTo>
                      <a:lnTo>
                        <a:pt x="82" y="86"/>
                      </a:lnTo>
                      <a:lnTo>
                        <a:pt x="90" y="90"/>
                      </a:lnTo>
                      <a:lnTo>
                        <a:pt x="97" y="96"/>
                      </a:lnTo>
                      <a:lnTo>
                        <a:pt x="102" y="102"/>
                      </a:lnTo>
                      <a:lnTo>
                        <a:pt x="98" y="103"/>
                      </a:lnTo>
                      <a:lnTo>
                        <a:pt x="94" y="105"/>
                      </a:lnTo>
                      <a:lnTo>
                        <a:pt x="88" y="106"/>
                      </a:lnTo>
                      <a:lnTo>
                        <a:pt x="82" y="108"/>
                      </a:lnTo>
                      <a:lnTo>
                        <a:pt x="76" y="108"/>
                      </a:lnTo>
                      <a:lnTo>
                        <a:pt x="71" y="109"/>
                      </a:lnTo>
                      <a:lnTo>
                        <a:pt x="66" y="109"/>
                      </a:lnTo>
                      <a:lnTo>
                        <a:pt x="61" y="108"/>
                      </a:lnTo>
                      <a:lnTo>
                        <a:pt x="56" y="106"/>
                      </a:lnTo>
                      <a:lnTo>
                        <a:pt x="53" y="108"/>
                      </a:lnTo>
                      <a:lnTo>
                        <a:pt x="54" y="110"/>
                      </a:lnTo>
                      <a:lnTo>
                        <a:pt x="62" y="112"/>
                      </a:lnTo>
                      <a:lnTo>
                        <a:pt x="68" y="113"/>
                      </a:lnTo>
                      <a:lnTo>
                        <a:pt x="75" y="113"/>
                      </a:lnTo>
                      <a:lnTo>
                        <a:pt x="83" y="113"/>
                      </a:lnTo>
                      <a:lnTo>
                        <a:pt x="90" y="113"/>
                      </a:lnTo>
                      <a:lnTo>
                        <a:pt x="97" y="113"/>
                      </a:lnTo>
                      <a:lnTo>
                        <a:pt x="104" y="112"/>
                      </a:lnTo>
                      <a:lnTo>
                        <a:pt x="109" y="112"/>
                      </a:lnTo>
                      <a:lnTo>
                        <a:pt x="112" y="112"/>
                      </a:lnTo>
                      <a:lnTo>
                        <a:pt x="118" y="113"/>
                      </a:lnTo>
                      <a:lnTo>
                        <a:pt x="121" y="117"/>
                      </a:lnTo>
                      <a:lnTo>
                        <a:pt x="125" y="120"/>
                      </a:lnTo>
                      <a:lnTo>
                        <a:pt x="127" y="125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8" name="Freeform 302"/>
                <p:cNvSpPr/>
                <p:nvPr/>
              </p:nvSpPr>
              <p:spPr>
                <a:xfrm>
                  <a:off x="330" y="45"/>
                  <a:ext cx="40" cy="9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pathLst>
                    <a:path w="81" h="190">
                      <a:moveTo>
                        <a:pt x="0" y="164"/>
                      </a:moveTo>
                      <a:lnTo>
                        <a:pt x="4" y="160"/>
                      </a:lnTo>
                      <a:lnTo>
                        <a:pt x="8" y="157"/>
                      </a:lnTo>
                      <a:lnTo>
                        <a:pt x="11" y="152"/>
                      </a:lnTo>
                      <a:lnTo>
                        <a:pt x="13" y="147"/>
                      </a:lnTo>
                      <a:lnTo>
                        <a:pt x="14" y="150"/>
                      </a:lnTo>
                      <a:lnTo>
                        <a:pt x="16" y="151"/>
                      </a:lnTo>
                      <a:lnTo>
                        <a:pt x="17" y="151"/>
                      </a:lnTo>
                      <a:lnTo>
                        <a:pt x="18" y="152"/>
                      </a:lnTo>
                      <a:lnTo>
                        <a:pt x="19" y="149"/>
                      </a:lnTo>
                      <a:lnTo>
                        <a:pt x="22" y="143"/>
                      </a:lnTo>
                      <a:lnTo>
                        <a:pt x="22" y="135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2" y="75"/>
                      </a:lnTo>
                      <a:lnTo>
                        <a:pt x="3" y="76"/>
                      </a:lnTo>
                      <a:lnTo>
                        <a:pt x="3" y="79"/>
                      </a:lnTo>
                      <a:lnTo>
                        <a:pt x="6" y="88"/>
                      </a:lnTo>
                      <a:lnTo>
                        <a:pt x="11" y="99"/>
                      </a:lnTo>
                      <a:lnTo>
                        <a:pt x="18" y="109"/>
                      </a:lnTo>
                      <a:lnTo>
                        <a:pt x="24" y="115"/>
                      </a:lnTo>
                      <a:lnTo>
                        <a:pt x="28" y="105"/>
                      </a:lnTo>
                      <a:lnTo>
                        <a:pt x="31" y="89"/>
                      </a:lnTo>
                      <a:lnTo>
                        <a:pt x="32" y="74"/>
                      </a:lnTo>
                      <a:lnTo>
                        <a:pt x="32" y="63"/>
                      </a:lnTo>
                      <a:lnTo>
                        <a:pt x="30" y="53"/>
                      </a:lnTo>
                      <a:lnTo>
                        <a:pt x="29" y="41"/>
                      </a:lnTo>
                      <a:lnTo>
                        <a:pt x="29" y="30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8"/>
                      </a:lnTo>
                      <a:lnTo>
                        <a:pt x="32" y="35"/>
                      </a:lnTo>
                      <a:lnTo>
                        <a:pt x="33" y="41"/>
                      </a:lnTo>
                      <a:lnTo>
                        <a:pt x="36" y="50"/>
                      </a:lnTo>
                      <a:lnTo>
                        <a:pt x="38" y="54"/>
                      </a:lnTo>
                      <a:lnTo>
                        <a:pt x="41" y="41"/>
                      </a:lnTo>
                      <a:lnTo>
                        <a:pt x="47" y="26"/>
                      </a:lnTo>
                      <a:lnTo>
                        <a:pt x="53" y="11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6"/>
                      </a:lnTo>
                      <a:lnTo>
                        <a:pt x="57" y="14"/>
                      </a:lnTo>
                      <a:lnTo>
                        <a:pt x="53" y="29"/>
                      </a:lnTo>
                      <a:lnTo>
                        <a:pt x="48" y="44"/>
                      </a:lnTo>
                      <a:lnTo>
                        <a:pt x="46" y="53"/>
                      </a:lnTo>
                      <a:lnTo>
                        <a:pt x="52" y="52"/>
                      </a:lnTo>
                      <a:lnTo>
                        <a:pt x="57" y="51"/>
                      </a:lnTo>
                      <a:lnTo>
                        <a:pt x="63" y="47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3"/>
                      </a:lnTo>
                      <a:lnTo>
                        <a:pt x="71" y="45"/>
                      </a:lnTo>
                      <a:lnTo>
                        <a:pt x="69" y="47"/>
                      </a:lnTo>
                      <a:lnTo>
                        <a:pt x="64" y="52"/>
                      </a:lnTo>
                      <a:lnTo>
                        <a:pt x="56" y="58"/>
                      </a:lnTo>
                      <a:lnTo>
                        <a:pt x="48" y="62"/>
                      </a:lnTo>
                      <a:lnTo>
                        <a:pt x="44" y="66"/>
                      </a:lnTo>
                      <a:lnTo>
                        <a:pt x="41" y="78"/>
                      </a:lnTo>
                      <a:lnTo>
                        <a:pt x="39" y="94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2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8" y="106"/>
                      </a:lnTo>
                      <a:lnTo>
                        <a:pt x="77" y="108"/>
                      </a:lnTo>
                      <a:lnTo>
                        <a:pt x="75" y="111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9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7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4"/>
                      </a:lnTo>
                      <a:lnTo>
                        <a:pt x="29" y="141"/>
                      </a:lnTo>
                      <a:lnTo>
                        <a:pt x="28" y="147"/>
                      </a:lnTo>
                      <a:lnTo>
                        <a:pt x="28" y="153"/>
                      </a:lnTo>
                      <a:lnTo>
                        <a:pt x="30" y="156"/>
                      </a:lnTo>
                      <a:lnTo>
                        <a:pt x="34" y="156"/>
                      </a:lnTo>
                      <a:lnTo>
                        <a:pt x="39" y="156"/>
                      </a:lnTo>
                      <a:lnTo>
                        <a:pt x="44" y="154"/>
                      </a:lnTo>
                      <a:lnTo>
                        <a:pt x="53" y="151"/>
                      </a:lnTo>
                      <a:lnTo>
                        <a:pt x="62" y="146"/>
                      </a:lnTo>
                      <a:lnTo>
                        <a:pt x="70" y="142"/>
                      </a:lnTo>
                      <a:lnTo>
                        <a:pt x="76" y="138"/>
                      </a:lnTo>
                      <a:lnTo>
                        <a:pt x="78" y="135"/>
                      </a:lnTo>
                      <a:lnTo>
                        <a:pt x="81" y="134"/>
                      </a:lnTo>
                      <a:lnTo>
                        <a:pt x="81" y="135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6" y="158"/>
                      </a:lnTo>
                      <a:lnTo>
                        <a:pt x="57" y="166"/>
                      </a:lnTo>
                      <a:lnTo>
                        <a:pt x="52" y="172"/>
                      </a:lnTo>
                      <a:lnTo>
                        <a:pt x="51" y="169"/>
                      </a:lnTo>
                      <a:lnTo>
                        <a:pt x="49" y="166"/>
                      </a:lnTo>
                      <a:lnTo>
                        <a:pt x="48" y="164"/>
                      </a:lnTo>
                      <a:lnTo>
                        <a:pt x="47" y="161"/>
                      </a:lnTo>
                      <a:lnTo>
                        <a:pt x="41" y="158"/>
                      </a:lnTo>
                      <a:lnTo>
                        <a:pt x="34" y="157"/>
                      </a:lnTo>
                      <a:lnTo>
                        <a:pt x="28" y="158"/>
                      </a:lnTo>
                      <a:lnTo>
                        <a:pt x="22" y="160"/>
                      </a:lnTo>
                      <a:lnTo>
                        <a:pt x="18" y="165"/>
                      </a:lnTo>
                      <a:lnTo>
                        <a:pt x="17" y="168"/>
                      </a:lnTo>
                      <a:lnTo>
                        <a:pt x="17" y="172"/>
                      </a:lnTo>
                      <a:lnTo>
                        <a:pt x="18" y="175"/>
                      </a:lnTo>
                      <a:lnTo>
                        <a:pt x="14" y="180"/>
                      </a:lnTo>
                      <a:lnTo>
                        <a:pt x="8" y="184"/>
                      </a:lnTo>
                      <a:lnTo>
                        <a:pt x="3" y="188"/>
                      </a:lnTo>
                      <a:lnTo>
                        <a:pt x="1" y="190"/>
                      </a:lnTo>
                      <a:lnTo>
                        <a:pt x="6" y="184"/>
                      </a:lnTo>
                      <a:lnTo>
                        <a:pt x="10" y="177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0" y="166"/>
                      </a:lnTo>
                      <a:lnTo>
                        <a:pt x="7" y="164"/>
                      </a:lnTo>
                      <a:lnTo>
                        <a:pt x="3" y="16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69" name="Freeform 303"/>
                <p:cNvSpPr/>
                <p:nvPr/>
              </p:nvSpPr>
              <p:spPr>
                <a:xfrm>
                  <a:off x="321" y="98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13" h="24">
                      <a:moveTo>
                        <a:pt x="13" y="22"/>
                      </a:moveTo>
                      <a:lnTo>
                        <a:pt x="11" y="22"/>
                      </a:lnTo>
                      <a:lnTo>
                        <a:pt x="8" y="22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7" y="13"/>
                      </a:lnTo>
                      <a:lnTo>
                        <a:pt x="10" y="18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0" name="Freeform 304"/>
                <p:cNvSpPr/>
                <p:nvPr/>
              </p:nvSpPr>
              <p:spPr>
                <a:xfrm>
                  <a:off x="376" y="95"/>
                  <a:ext cx="129" cy="7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7" y="4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5"/>
                    </a:cxn>
                    <a:cxn ang="0">
                      <a:pos x="5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4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1" y="4"/>
                    </a:cxn>
                  </a:cxnLst>
                  <a:pathLst>
                    <a:path w="258" h="158">
                      <a:moveTo>
                        <a:pt x="10" y="121"/>
                      </a:moveTo>
                      <a:lnTo>
                        <a:pt x="14" y="118"/>
                      </a:lnTo>
                      <a:lnTo>
                        <a:pt x="20" y="114"/>
                      </a:lnTo>
                      <a:lnTo>
                        <a:pt x="25" y="111"/>
                      </a:lnTo>
                      <a:lnTo>
                        <a:pt x="33" y="107"/>
                      </a:lnTo>
                      <a:lnTo>
                        <a:pt x="39" y="103"/>
                      </a:lnTo>
                      <a:lnTo>
                        <a:pt x="46" y="99"/>
                      </a:lnTo>
                      <a:lnTo>
                        <a:pt x="50" y="96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60" y="73"/>
                      </a:lnTo>
                      <a:lnTo>
                        <a:pt x="66" y="59"/>
                      </a:lnTo>
                      <a:lnTo>
                        <a:pt x="70" y="48"/>
                      </a:lnTo>
                      <a:lnTo>
                        <a:pt x="74" y="44"/>
                      </a:lnTo>
                      <a:lnTo>
                        <a:pt x="78" y="37"/>
                      </a:lnTo>
                      <a:lnTo>
                        <a:pt x="84" y="30"/>
                      </a:lnTo>
                      <a:lnTo>
                        <a:pt x="91" y="22"/>
                      </a:lnTo>
                      <a:lnTo>
                        <a:pt x="98" y="15"/>
                      </a:lnTo>
                      <a:lnTo>
                        <a:pt x="104" y="8"/>
                      </a:lnTo>
                      <a:lnTo>
                        <a:pt x="109" y="4"/>
                      </a:lnTo>
                      <a:lnTo>
                        <a:pt x="113" y="1"/>
                      </a:lnTo>
                      <a:lnTo>
                        <a:pt x="116" y="0"/>
                      </a:lnTo>
                      <a:lnTo>
                        <a:pt x="117" y="1"/>
                      </a:lnTo>
                      <a:lnTo>
                        <a:pt x="116" y="2"/>
                      </a:lnTo>
                      <a:lnTo>
                        <a:pt x="114" y="5"/>
                      </a:lnTo>
                      <a:lnTo>
                        <a:pt x="112" y="8"/>
                      </a:lnTo>
                      <a:lnTo>
                        <a:pt x="107" y="13"/>
                      </a:lnTo>
                      <a:lnTo>
                        <a:pt x="101" y="20"/>
                      </a:lnTo>
                      <a:lnTo>
                        <a:pt x="94" y="27"/>
                      </a:lnTo>
                      <a:lnTo>
                        <a:pt x="88" y="35"/>
                      </a:lnTo>
                      <a:lnTo>
                        <a:pt x="82" y="43"/>
                      </a:lnTo>
                      <a:lnTo>
                        <a:pt x="77" y="48"/>
                      </a:lnTo>
                      <a:lnTo>
                        <a:pt x="75" y="53"/>
                      </a:ln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67" y="77"/>
                      </a:lnTo>
                      <a:lnTo>
                        <a:pt x="67" y="83"/>
                      </a:lnTo>
                      <a:lnTo>
                        <a:pt x="67" y="85"/>
                      </a:lnTo>
                      <a:lnTo>
                        <a:pt x="67" y="87"/>
                      </a:lnTo>
                      <a:lnTo>
                        <a:pt x="69" y="85"/>
                      </a:lnTo>
                      <a:lnTo>
                        <a:pt x="74" y="83"/>
                      </a:lnTo>
                      <a:lnTo>
                        <a:pt x="77" y="81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5"/>
                      </a:lnTo>
                      <a:lnTo>
                        <a:pt x="105" y="62"/>
                      </a:lnTo>
                      <a:lnTo>
                        <a:pt x="108" y="61"/>
                      </a:lnTo>
                      <a:lnTo>
                        <a:pt x="114" y="51"/>
                      </a:lnTo>
                      <a:lnTo>
                        <a:pt x="121" y="42"/>
                      </a:lnTo>
                      <a:lnTo>
                        <a:pt x="130" y="32"/>
                      </a:lnTo>
                      <a:lnTo>
                        <a:pt x="141" y="23"/>
                      </a:lnTo>
                      <a:lnTo>
                        <a:pt x="151" y="16"/>
                      </a:lnTo>
                      <a:lnTo>
                        <a:pt x="160" y="9"/>
                      </a:lnTo>
                      <a:lnTo>
                        <a:pt x="167" y="6"/>
                      </a:lnTo>
                      <a:lnTo>
                        <a:pt x="173" y="4"/>
                      </a:lnTo>
                      <a:lnTo>
                        <a:pt x="179" y="2"/>
                      </a:lnTo>
                      <a:lnTo>
                        <a:pt x="182" y="2"/>
                      </a:lnTo>
                      <a:lnTo>
                        <a:pt x="182" y="4"/>
                      </a:lnTo>
                      <a:lnTo>
                        <a:pt x="177" y="6"/>
                      </a:lnTo>
                      <a:lnTo>
                        <a:pt x="169" y="10"/>
                      </a:lnTo>
                      <a:lnTo>
                        <a:pt x="160" y="17"/>
                      </a:lnTo>
                      <a:lnTo>
                        <a:pt x="151" y="25"/>
                      </a:lnTo>
                      <a:lnTo>
                        <a:pt x="142" y="34"/>
                      </a:lnTo>
                      <a:lnTo>
                        <a:pt x="134" y="43"/>
                      </a:lnTo>
                      <a:lnTo>
                        <a:pt x="127" y="51"/>
                      </a:lnTo>
                      <a:lnTo>
                        <a:pt x="121" y="58"/>
                      </a:lnTo>
                      <a:lnTo>
                        <a:pt x="120" y="62"/>
                      </a:lnTo>
                      <a:lnTo>
                        <a:pt x="120" y="65"/>
                      </a:lnTo>
                      <a:lnTo>
                        <a:pt x="122" y="65"/>
                      </a:lnTo>
                      <a:lnTo>
                        <a:pt x="124" y="63"/>
                      </a:lnTo>
                      <a:lnTo>
                        <a:pt x="130" y="63"/>
                      </a:lnTo>
                      <a:lnTo>
                        <a:pt x="138" y="62"/>
                      </a:lnTo>
                      <a:lnTo>
                        <a:pt x="147" y="60"/>
                      </a:lnTo>
                      <a:lnTo>
                        <a:pt x="154" y="58"/>
                      </a:lnTo>
                      <a:lnTo>
                        <a:pt x="160" y="58"/>
                      </a:lnTo>
                      <a:lnTo>
                        <a:pt x="167" y="52"/>
                      </a:lnTo>
                      <a:lnTo>
                        <a:pt x="176" y="45"/>
                      </a:lnTo>
                      <a:lnTo>
                        <a:pt x="187" y="39"/>
                      </a:lnTo>
                      <a:lnTo>
                        <a:pt x="197" y="35"/>
                      </a:lnTo>
                      <a:lnTo>
                        <a:pt x="207" y="30"/>
                      </a:lnTo>
                      <a:lnTo>
                        <a:pt x="217" y="25"/>
                      </a:lnTo>
                      <a:lnTo>
                        <a:pt x="223" y="22"/>
                      </a:lnTo>
                      <a:lnTo>
                        <a:pt x="228" y="20"/>
                      </a:lnTo>
                      <a:lnTo>
                        <a:pt x="233" y="19"/>
                      </a:lnTo>
                      <a:lnTo>
                        <a:pt x="235" y="20"/>
                      </a:lnTo>
                      <a:lnTo>
                        <a:pt x="234" y="22"/>
                      </a:lnTo>
                      <a:lnTo>
                        <a:pt x="228" y="25"/>
                      </a:lnTo>
                      <a:lnTo>
                        <a:pt x="221" y="28"/>
                      </a:lnTo>
                      <a:lnTo>
                        <a:pt x="213" y="31"/>
                      </a:lnTo>
                      <a:lnTo>
                        <a:pt x="205" y="36"/>
                      </a:lnTo>
                      <a:lnTo>
                        <a:pt x="197" y="40"/>
                      </a:lnTo>
                      <a:lnTo>
                        <a:pt x="190" y="45"/>
                      </a:lnTo>
                      <a:lnTo>
                        <a:pt x="184" y="51"/>
                      </a:lnTo>
                      <a:lnTo>
                        <a:pt x="180" y="55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8"/>
                      </a:lnTo>
                      <a:lnTo>
                        <a:pt x="217" y="57"/>
                      </a:lnTo>
                      <a:lnTo>
                        <a:pt x="227" y="54"/>
                      </a:lnTo>
                      <a:lnTo>
                        <a:pt x="236" y="52"/>
                      </a:lnTo>
                      <a:lnTo>
                        <a:pt x="243" y="50"/>
                      </a:lnTo>
                      <a:lnTo>
                        <a:pt x="248" y="47"/>
                      </a:lnTo>
                      <a:lnTo>
                        <a:pt x="253" y="45"/>
                      </a:lnTo>
                      <a:lnTo>
                        <a:pt x="258" y="44"/>
                      </a:lnTo>
                      <a:lnTo>
                        <a:pt x="258" y="45"/>
                      </a:lnTo>
                      <a:lnTo>
                        <a:pt x="255" y="48"/>
                      </a:lnTo>
                      <a:lnTo>
                        <a:pt x="250" y="51"/>
                      </a:lnTo>
                      <a:lnTo>
                        <a:pt x="244" y="54"/>
                      </a:lnTo>
                      <a:lnTo>
                        <a:pt x="236" y="59"/>
                      </a:lnTo>
                      <a:lnTo>
                        <a:pt x="226" y="62"/>
                      </a:lnTo>
                      <a:lnTo>
                        <a:pt x="215" y="66"/>
                      </a:lnTo>
                      <a:lnTo>
                        <a:pt x="204" y="69"/>
                      </a:lnTo>
                      <a:lnTo>
                        <a:pt x="192" y="70"/>
                      </a:lnTo>
                      <a:lnTo>
                        <a:pt x="181" y="70"/>
                      </a:lnTo>
                      <a:lnTo>
                        <a:pt x="184" y="74"/>
                      </a:lnTo>
                      <a:lnTo>
                        <a:pt x="190" y="78"/>
                      </a:lnTo>
                      <a:lnTo>
                        <a:pt x="197" y="83"/>
                      </a:lnTo>
                      <a:lnTo>
                        <a:pt x="205" y="87"/>
                      </a:lnTo>
                      <a:lnTo>
                        <a:pt x="212" y="91"/>
                      </a:lnTo>
                      <a:lnTo>
                        <a:pt x="219" y="95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2"/>
                      </a:lnTo>
                      <a:lnTo>
                        <a:pt x="237" y="105"/>
                      </a:lnTo>
                      <a:lnTo>
                        <a:pt x="236" y="106"/>
                      </a:lnTo>
                      <a:lnTo>
                        <a:pt x="230" y="105"/>
                      </a:lnTo>
                      <a:lnTo>
                        <a:pt x="225" y="103"/>
                      </a:lnTo>
                      <a:lnTo>
                        <a:pt x="217" y="100"/>
                      </a:lnTo>
                      <a:lnTo>
                        <a:pt x="206" y="97"/>
                      </a:lnTo>
                      <a:lnTo>
                        <a:pt x="196" y="92"/>
                      </a:lnTo>
                      <a:lnTo>
                        <a:pt x="185" y="88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5" y="76"/>
                      </a:lnTo>
                      <a:lnTo>
                        <a:pt x="150" y="76"/>
                      </a:lnTo>
                      <a:lnTo>
                        <a:pt x="144" y="77"/>
                      </a:lnTo>
                      <a:lnTo>
                        <a:pt x="139" y="77"/>
                      </a:lnTo>
                      <a:lnTo>
                        <a:pt x="134" y="78"/>
                      </a:lnTo>
                      <a:lnTo>
                        <a:pt x="130" y="78"/>
                      </a:lnTo>
                      <a:lnTo>
                        <a:pt x="127" y="80"/>
                      </a:lnTo>
                      <a:lnTo>
                        <a:pt x="129" y="84"/>
                      </a:lnTo>
                      <a:lnTo>
                        <a:pt x="132" y="89"/>
                      </a:lnTo>
                      <a:lnTo>
                        <a:pt x="137" y="93"/>
                      </a:lnTo>
                      <a:lnTo>
                        <a:pt x="143" y="98"/>
                      </a:lnTo>
                      <a:lnTo>
                        <a:pt x="149" y="103"/>
                      </a:lnTo>
                      <a:lnTo>
                        <a:pt x="153" y="107"/>
                      </a:lnTo>
                      <a:lnTo>
                        <a:pt x="159" y="111"/>
                      </a:lnTo>
                      <a:lnTo>
                        <a:pt x="162" y="113"/>
                      </a:lnTo>
                      <a:lnTo>
                        <a:pt x="169" y="118"/>
                      </a:lnTo>
                      <a:lnTo>
                        <a:pt x="176" y="121"/>
                      </a:lnTo>
                      <a:lnTo>
                        <a:pt x="183" y="125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4"/>
                      </a:lnTo>
                      <a:lnTo>
                        <a:pt x="191" y="135"/>
                      </a:lnTo>
                      <a:lnTo>
                        <a:pt x="183" y="130"/>
                      </a:lnTo>
                      <a:lnTo>
                        <a:pt x="176" y="126"/>
                      </a:lnTo>
                      <a:lnTo>
                        <a:pt x="167" y="121"/>
                      </a:lnTo>
                      <a:lnTo>
                        <a:pt x="157" y="115"/>
                      </a:lnTo>
                      <a:lnTo>
                        <a:pt x="147" y="108"/>
                      </a:lnTo>
                      <a:lnTo>
                        <a:pt x="137" y="103"/>
                      </a:lnTo>
                      <a:lnTo>
                        <a:pt x="129" y="98"/>
                      </a:lnTo>
                      <a:lnTo>
                        <a:pt x="123" y="93"/>
                      </a:lnTo>
                      <a:lnTo>
                        <a:pt x="119" y="90"/>
                      </a:lnTo>
                      <a:lnTo>
                        <a:pt x="114" y="87"/>
                      </a:lnTo>
                      <a:lnTo>
                        <a:pt x="109" y="85"/>
                      </a:lnTo>
                      <a:lnTo>
                        <a:pt x="106" y="87"/>
                      </a:lnTo>
                      <a:lnTo>
                        <a:pt x="101" y="89"/>
                      </a:lnTo>
                      <a:lnTo>
                        <a:pt x="94" y="91"/>
                      </a:lnTo>
                      <a:lnTo>
                        <a:pt x="84" y="95"/>
                      </a:lnTo>
                      <a:lnTo>
                        <a:pt x="75" y="97"/>
                      </a:lnTo>
                      <a:lnTo>
                        <a:pt x="69" y="100"/>
                      </a:lnTo>
                      <a:lnTo>
                        <a:pt x="68" y="103"/>
                      </a:lnTo>
                      <a:lnTo>
                        <a:pt x="68" y="104"/>
                      </a:lnTo>
                      <a:lnTo>
                        <a:pt x="70" y="107"/>
                      </a:lnTo>
                      <a:lnTo>
                        <a:pt x="75" y="111"/>
                      </a:lnTo>
                      <a:lnTo>
                        <a:pt x="79" y="114"/>
                      </a:lnTo>
                      <a:lnTo>
                        <a:pt x="85" y="120"/>
                      </a:lnTo>
                      <a:lnTo>
                        <a:pt x="93" y="126"/>
                      </a:lnTo>
                      <a:lnTo>
                        <a:pt x="103" y="133"/>
                      </a:lnTo>
                      <a:lnTo>
                        <a:pt x="112" y="140"/>
                      </a:lnTo>
                      <a:lnTo>
                        <a:pt x="121" y="145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9" y="156"/>
                      </a:lnTo>
                      <a:lnTo>
                        <a:pt x="138" y="158"/>
                      </a:lnTo>
                      <a:lnTo>
                        <a:pt x="132" y="158"/>
                      </a:lnTo>
                      <a:lnTo>
                        <a:pt x="124" y="153"/>
                      </a:lnTo>
                      <a:lnTo>
                        <a:pt x="117" y="149"/>
                      </a:lnTo>
                      <a:lnTo>
                        <a:pt x="109" y="143"/>
                      </a:lnTo>
                      <a:lnTo>
                        <a:pt x="99" y="137"/>
                      </a:lnTo>
                      <a:lnTo>
                        <a:pt x="89" y="130"/>
                      </a:lnTo>
                      <a:lnTo>
                        <a:pt x="78" y="125"/>
                      </a:lnTo>
                      <a:lnTo>
                        <a:pt x="69" y="120"/>
                      </a:lnTo>
                      <a:lnTo>
                        <a:pt x="62" y="115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0" y="117"/>
                      </a:lnTo>
                      <a:lnTo>
                        <a:pt x="41" y="119"/>
                      </a:lnTo>
                      <a:lnTo>
                        <a:pt x="32" y="122"/>
                      </a:lnTo>
                      <a:lnTo>
                        <a:pt x="23" y="125"/>
                      </a:lnTo>
                      <a:lnTo>
                        <a:pt x="14" y="128"/>
                      </a:lnTo>
                      <a:lnTo>
                        <a:pt x="7" y="129"/>
                      </a:lnTo>
                      <a:lnTo>
                        <a:pt x="2" y="130"/>
                      </a:lnTo>
                      <a:lnTo>
                        <a:pt x="0" y="130"/>
                      </a:lnTo>
                      <a:lnTo>
                        <a:pt x="1" y="128"/>
                      </a:lnTo>
                      <a:lnTo>
                        <a:pt x="6" y="126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1" name="Freeform 305"/>
                <p:cNvSpPr/>
                <p:nvPr/>
              </p:nvSpPr>
              <p:spPr>
                <a:xfrm>
                  <a:off x="350" y="174"/>
                  <a:ext cx="93" cy="7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4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pathLst>
                    <a:path w="187" h="156">
                      <a:moveTo>
                        <a:pt x="7" y="1"/>
                      </a:moveTo>
                      <a:lnTo>
                        <a:pt x="14" y="7"/>
                      </a:lnTo>
                      <a:lnTo>
                        <a:pt x="22" y="13"/>
                      </a:lnTo>
                      <a:lnTo>
                        <a:pt x="30" y="16"/>
                      </a:lnTo>
                      <a:lnTo>
                        <a:pt x="37" y="17"/>
                      </a:lnTo>
                      <a:lnTo>
                        <a:pt x="46" y="15"/>
                      </a:lnTo>
                      <a:lnTo>
                        <a:pt x="58" y="13"/>
                      </a:lnTo>
                      <a:lnTo>
                        <a:pt x="70" y="12"/>
                      </a:lnTo>
                      <a:lnTo>
                        <a:pt x="84" y="9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9"/>
                      </a:lnTo>
                      <a:lnTo>
                        <a:pt x="125" y="12"/>
                      </a:lnTo>
                      <a:lnTo>
                        <a:pt x="130" y="15"/>
                      </a:lnTo>
                      <a:lnTo>
                        <a:pt x="130" y="16"/>
                      </a:lnTo>
                      <a:lnTo>
                        <a:pt x="126" y="16"/>
                      </a:lnTo>
                      <a:lnTo>
                        <a:pt x="118" y="16"/>
                      </a:lnTo>
                      <a:lnTo>
                        <a:pt x="111" y="16"/>
                      </a:lnTo>
                      <a:lnTo>
                        <a:pt x="102" y="16"/>
                      </a:lnTo>
                      <a:lnTo>
                        <a:pt x="91" y="16"/>
                      </a:lnTo>
                      <a:lnTo>
                        <a:pt x="80" y="17"/>
                      </a:lnTo>
                      <a:lnTo>
                        <a:pt x="68" y="20"/>
                      </a:lnTo>
                      <a:lnTo>
                        <a:pt x="59" y="21"/>
                      </a:lnTo>
                      <a:lnTo>
                        <a:pt x="51" y="23"/>
                      </a:lnTo>
                      <a:lnTo>
                        <a:pt x="46" y="26"/>
                      </a:lnTo>
                      <a:lnTo>
                        <a:pt x="50" y="28"/>
                      </a:lnTo>
                      <a:lnTo>
                        <a:pt x="55" y="30"/>
                      </a:lnTo>
                      <a:lnTo>
                        <a:pt x="60" y="32"/>
                      </a:lnTo>
                      <a:lnTo>
                        <a:pt x="66" y="35"/>
                      </a:lnTo>
                      <a:lnTo>
                        <a:pt x="72" y="37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3"/>
                      </a:lnTo>
                      <a:lnTo>
                        <a:pt x="91" y="42"/>
                      </a:lnTo>
                      <a:lnTo>
                        <a:pt x="104" y="41"/>
                      </a:lnTo>
                      <a:lnTo>
                        <a:pt x="117" y="42"/>
                      </a:lnTo>
                      <a:lnTo>
                        <a:pt x="130" y="43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1"/>
                      </a:lnTo>
                      <a:lnTo>
                        <a:pt x="169" y="54"/>
                      </a:lnTo>
                      <a:lnTo>
                        <a:pt x="175" y="59"/>
                      </a:lnTo>
                      <a:lnTo>
                        <a:pt x="175" y="61"/>
                      </a:lnTo>
                      <a:lnTo>
                        <a:pt x="172" y="60"/>
                      </a:lnTo>
                      <a:lnTo>
                        <a:pt x="165" y="58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2"/>
                      </a:lnTo>
                      <a:lnTo>
                        <a:pt x="130" y="51"/>
                      </a:lnTo>
                      <a:lnTo>
                        <a:pt x="119" y="50"/>
                      </a:lnTo>
                      <a:lnTo>
                        <a:pt x="110" y="50"/>
                      </a:lnTo>
                      <a:lnTo>
                        <a:pt x="100" y="50"/>
                      </a:lnTo>
                      <a:lnTo>
                        <a:pt x="95" y="51"/>
                      </a:lnTo>
                      <a:lnTo>
                        <a:pt x="104" y="58"/>
                      </a:lnTo>
                      <a:lnTo>
                        <a:pt x="111" y="62"/>
                      </a:lnTo>
                      <a:lnTo>
                        <a:pt x="117" y="66"/>
                      </a:lnTo>
                      <a:lnTo>
                        <a:pt x="119" y="69"/>
                      </a:lnTo>
                      <a:lnTo>
                        <a:pt x="126" y="71"/>
                      </a:lnTo>
                      <a:lnTo>
                        <a:pt x="134" y="72"/>
                      </a:lnTo>
                      <a:lnTo>
                        <a:pt x="144" y="73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4"/>
                      </a:lnTo>
                      <a:lnTo>
                        <a:pt x="182" y="92"/>
                      </a:lnTo>
                      <a:lnTo>
                        <a:pt x="187" y="103"/>
                      </a:lnTo>
                      <a:lnTo>
                        <a:pt x="181" y="98"/>
                      </a:lnTo>
                      <a:lnTo>
                        <a:pt x="175" y="95"/>
                      </a:lnTo>
                      <a:lnTo>
                        <a:pt x="167" y="90"/>
                      </a:lnTo>
                      <a:lnTo>
                        <a:pt x="160" y="87"/>
                      </a:lnTo>
                      <a:lnTo>
                        <a:pt x="153" y="83"/>
                      </a:lnTo>
                      <a:lnTo>
                        <a:pt x="145" y="82"/>
                      </a:lnTo>
                      <a:lnTo>
                        <a:pt x="138" y="81"/>
                      </a:lnTo>
                      <a:lnTo>
                        <a:pt x="131" y="81"/>
                      </a:lnTo>
                      <a:lnTo>
                        <a:pt x="140" y="89"/>
                      </a:lnTo>
                      <a:lnTo>
                        <a:pt x="148" y="98"/>
                      </a:lnTo>
                      <a:lnTo>
                        <a:pt x="156" y="106"/>
                      </a:lnTo>
                      <a:lnTo>
                        <a:pt x="163" y="113"/>
                      </a:lnTo>
                      <a:lnTo>
                        <a:pt x="169" y="120"/>
                      </a:lnTo>
                      <a:lnTo>
                        <a:pt x="175" y="126"/>
                      </a:lnTo>
                      <a:lnTo>
                        <a:pt x="179" y="130"/>
                      </a:lnTo>
                      <a:lnTo>
                        <a:pt x="180" y="133"/>
                      </a:lnTo>
                      <a:lnTo>
                        <a:pt x="181" y="137"/>
                      </a:lnTo>
                      <a:lnTo>
                        <a:pt x="183" y="143"/>
                      </a:lnTo>
                      <a:lnTo>
                        <a:pt x="184" y="150"/>
                      </a:lnTo>
                      <a:lnTo>
                        <a:pt x="187" y="156"/>
                      </a:lnTo>
                      <a:lnTo>
                        <a:pt x="182" y="149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6" y="115"/>
                      </a:lnTo>
                      <a:lnTo>
                        <a:pt x="145" y="105"/>
                      </a:lnTo>
                      <a:lnTo>
                        <a:pt x="137" y="96"/>
                      </a:lnTo>
                      <a:lnTo>
                        <a:pt x="130" y="89"/>
                      </a:lnTo>
                      <a:lnTo>
                        <a:pt x="126" y="85"/>
                      </a:lnTo>
                      <a:lnTo>
                        <a:pt x="122" y="84"/>
                      </a:lnTo>
                      <a:lnTo>
                        <a:pt x="120" y="87"/>
                      </a:lnTo>
                      <a:lnTo>
                        <a:pt x="120" y="90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9" y="117"/>
                      </a:lnTo>
                      <a:lnTo>
                        <a:pt x="135" y="129"/>
                      </a:lnTo>
                      <a:lnTo>
                        <a:pt x="138" y="139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5" y="141"/>
                      </a:lnTo>
                      <a:lnTo>
                        <a:pt x="131" y="136"/>
                      </a:lnTo>
                      <a:lnTo>
                        <a:pt x="126" y="126"/>
                      </a:lnTo>
                      <a:lnTo>
                        <a:pt x="119" y="109"/>
                      </a:lnTo>
                      <a:lnTo>
                        <a:pt x="112" y="91"/>
                      </a:lnTo>
                      <a:lnTo>
                        <a:pt x="112" y="77"/>
                      </a:lnTo>
                      <a:lnTo>
                        <a:pt x="102" y="69"/>
                      </a:lnTo>
                      <a:lnTo>
                        <a:pt x="92" y="64"/>
                      </a:lnTo>
                      <a:lnTo>
                        <a:pt x="84" y="59"/>
                      </a:lnTo>
                      <a:lnTo>
                        <a:pt x="81" y="57"/>
                      </a:lnTo>
                      <a:lnTo>
                        <a:pt x="79" y="54"/>
                      </a:lnTo>
                      <a:lnTo>
                        <a:pt x="76" y="54"/>
                      </a:lnTo>
                      <a:lnTo>
                        <a:pt x="75" y="56"/>
                      </a:lnTo>
                      <a:lnTo>
                        <a:pt x="74" y="60"/>
                      </a:lnTo>
                      <a:lnTo>
                        <a:pt x="75" y="71"/>
                      </a:lnTo>
                      <a:lnTo>
                        <a:pt x="79" y="88"/>
                      </a:lnTo>
                      <a:lnTo>
                        <a:pt x="84" y="105"/>
                      </a:lnTo>
                      <a:lnTo>
                        <a:pt x="93" y="119"/>
                      </a:lnTo>
                      <a:lnTo>
                        <a:pt x="98" y="125"/>
                      </a:lnTo>
                      <a:lnTo>
                        <a:pt x="98" y="128"/>
                      </a:lnTo>
                      <a:lnTo>
                        <a:pt x="95" y="127"/>
                      </a:lnTo>
                      <a:lnTo>
                        <a:pt x="90" y="124"/>
                      </a:lnTo>
                      <a:lnTo>
                        <a:pt x="83" y="113"/>
                      </a:lnTo>
                      <a:lnTo>
                        <a:pt x="74" y="96"/>
                      </a:lnTo>
                      <a:lnTo>
                        <a:pt x="67" y="74"/>
                      </a:lnTo>
                      <a:lnTo>
                        <a:pt x="67" y="49"/>
                      </a:lnTo>
                      <a:lnTo>
                        <a:pt x="60" y="43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9" y="32"/>
                      </a:lnTo>
                      <a:lnTo>
                        <a:pt x="37" y="39"/>
                      </a:lnTo>
                      <a:lnTo>
                        <a:pt x="37" y="50"/>
                      </a:lnTo>
                      <a:lnTo>
                        <a:pt x="39" y="61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4"/>
                      </a:lnTo>
                      <a:lnTo>
                        <a:pt x="49" y="105"/>
                      </a:lnTo>
                      <a:lnTo>
                        <a:pt x="51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10"/>
                      </a:lnTo>
                      <a:lnTo>
                        <a:pt x="41" y="102"/>
                      </a:lnTo>
                      <a:lnTo>
                        <a:pt x="38" y="87"/>
                      </a:lnTo>
                      <a:lnTo>
                        <a:pt x="35" y="65"/>
                      </a:lnTo>
                      <a:lnTo>
                        <a:pt x="30" y="44"/>
                      </a:lnTo>
                      <a:lnTo>
                        <a:pt x="28" y="30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2" name="Freeform 306"/>
                <p:cNvSpPr/>
                <p:nvPr/>
              </p:nvSpPr>
              <p:spPr>
                <a:xfrm>
                  <a:off x="302" y="183"/>
                  <a:ext cx="64" cy="10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129" h="214">
                      <a:moveTo>
                        <a:pt x="56" y="0"/>
                      </a:moveTo>
                      <a:lnTo>
                        <a:pt x="58" y="1"/>
                      </a:lnTo>
                      <a:lnTo>
                        <a:pt x="60" y="11"/>
                      </a:lnTo>
                      <a:lnTo>
                        <a:pt x="61" y="24"/>
                      </a:lnTo>
                      <a:lnTo>
                        <a:pt x="63" y="31"/>
                      </a:lnTo>
                      <a:lnTo>
                        <a:pt x="65" y="33"/>
                      </a:lnTo>
                      <a:lnTo>
                        <a:pt x="68" y="35"/>
                      </a:lnTo>
                      <a:lnTo>
                        <a:pt x="74" y="40"/>
                      </a:lnTo>
                      <a:lnTo>
                        <a:pt x="80" y="46"/>
                      </a:lnTo>
                      <a:lnTo>
                        <a:pt x="87" y="52"/>
                      </a:lnTo>
                      <a:lnTo>
                        <a:pt x="94" y="60"/>
                      </a:lnTo>
                      <a:lnTo>
                        <a:pt x="101" y="68"/>
                      </a:lnTo>
                      <a:lnTo>
                        <a:pt x="106" y="78"/>
                      </a:lnTo>
                      <a:lnTo>
                        <a:pt x="116" y="94"/>
                      </a:lnTo>
                      <a:lnTo>
                        <a:pt x="123" y="106"/>
                      </a:lnTo>
                      <a:lnTo>
                        <a:pt x="127" y="114"/>
                      </a:lnTo>
                      <a:lnTo>
                        <a:pt x="129" y="120"/>
                      </a:lnTo>
                      <a:lnTo>
                        <a:pt x="129" y="123"/>
                      </a:lnTo>
                      <a:lnTo>
                        <a:pt x="128" y="124"/>
                      </a:lnTo>
                      <a:lnTo>
                        <a:pt x="126" y="123"/>
                      </a:lnTo>
                      <a:lnTo>
                        <a:pt x="123" y="117"/>
                      </a:lnTo>
                      <a:lnTo>
                        <a:pt x="120" y="113"/>
                      </a:lnTo>
                      <a:lnTo>
                        <a:pt x="117" y="106"/>
                      </a:lnTo>
                      <a:lnTo>
                        <a:pt x="112" y="98"/>
                      </a:lnTo>
                      <a:lnTo>
                        <a:pt x="106" y="88"/>
                      </a:lnTo>
                      <a:lnTo>
                        <a:pt x="101" y="80"/>
                      </a:lnTo>
                      <a:lnTo>
                        <a:pt x="95" y="72"/>
                      </a:lnTo>
                      <a:lnTo>
                        <a:pt x="90" y="65"/>
                      </a:lnTo>
                      <a:lnTo>
                        <a:pt x="87" y="62"/>
                      </a:lnTo>
                      <a:lnTo>
                        <a:pt x="81" y="57"/>
                      </a:lnTo>
                      <a:lnTo>
                        <a:pt x="76" y="54"/>
                      </a:lnTo>
                      <a:lnTo>
                        <a:pt x="73" y="52"/>
                      </a:lnTo>
                      <a:lnTo>
                        <a:pt x="70" y="50"/>
                      </a:lnTo>
                      <a:lnTo>
                        <a:pt x="68" y="62"/>
                      </a:lnTo>
                      <a:lnTo>
                        <a:pt x="68" y="75"/>
                      </a:lnTo>
                      <a:lnTo>
                        <a:pt x="70" y="86"/>
                      </a:lnTo>
                      <a:lnTo>
                        <a:pt x="71" y="94"/>
                      </a:lnTo>
                      <a:lnTo>
                        <a:pt x="76" y="99"/>
                      </a:lnTo>
                      <a:lnTo>
                        <a:pt x="83" y="106"/>
                      </a:lnTo>
                      <a:lnTo>
                        <a:pt x="91" y="113"/>
                      </a:lnTo>
                      <a:lnTo>
                        <a:pt x="100" y="122"/>
                      </a:lnTo>
                      <a:lnTo>
                        <a:pt x="108" y="132"/>
                      </a:lnTo>
                      <a:lnTo>
                        <a:pt x="114" y="144"/>
                      </a:lnTo>
                      <a:lnTo>
                        <a:pt x="119" y="156"/>
                      </a:lnTo>
                      <a:lnTo>
                        <a:pt x="121" y="171"/>
                      </a:lnTo>
                      <a:lnTo>
                        <a:pt x="121" y="176"/>
                      </a:lnTo>
                      <a:lnTo>
                        <a:pt x="119" y="174"/>
                      </a:lnTo>
                      <a:lnTo>
                        <a:pt x="116" y="166"/>
                      </a:lnTo>
                      <a:lnTo>
                        <a:pt x="110" y="153"/>
                      </a:lnTo>
                      <a:lnTo>
                        <a:pt x="106" y="146"/>
                      </a:lnTo>
                      <a:lnTo>
                        <a:pt x="103" y="138"/>
                      </a:lnTo>
                      <a:lnTo>
                        <a:pt x="97" y="132"/>
                      </a:lnTo>
                      <a:lnTo>
                        <a:pt x="93" y="125"/>
                      </a:lnTo>
                      <a:lnTo>
                        <a:pt x="87" y="121"/>
                      </a:lnTo>
                      <a:lnTo>
                        <a:pt x="81" y="116"/>
                      </a:lnTo>
                      <a:lnTo>
                        <a:pt x="76" y="113"/>
                      </a:lnTo>
                      <a:lnTo>
                        <a:pt x="72" y="111"/>
                      </a:lnTo>
                      <a:lnTo>
                        <a:pt x="79" y="130"/>
                      </a:lnTo>
                      <a:lnTo>
                        <a:pt x="83" y="156"/>
                      </a:lnTo>
                      <a:lnTo>
                        <a:pt x="87" y="184"/>
                      </a:lnTo>
                      <a:lnTo>
                        <a:pt x="86" y="207"/>
                      </a:lnTo>
                      <a:lnTo>
                        <a:pt x="83" y="213"/>
                      </a:lnTo>
                      <a:lnTo>
                        <a:pt x="82" y="214"/>
                      </a:lnTo>
                      <a:lnTo>
                        <a:pt x="81" y="211"/>
                      </a:lnTo>
                      <a:lnTo>
                        <a:pt x="81" y="204"/>
                      </a:lnTo>
                      <a:lnTo>
                        <a:pt x="79" y="188"/>
                      </a:lnTo>
                      <a:lnTo>
                        <a:pt x="74" y="162"/>
                      </a:lnTo>
                      <a:lnTo>
                        <a:pt x="67" y="136"/>
                      </a:lnTo>
                      <a:lnTo>
                        <a:pt x="63" y="121"/>
                      </a:lnTo>
                      <a:lnTo>
                        <a:pt x="53" y="128"/>
                      </a:lnTo>
                      <a:lnTo>
                        <a:pt x="43" y="139"/>
                      </a:lnTo>
                      <a:lnTo>
                        <a:pt x="35" y="154"/>
                      </a:lnTo>
                      <a:lnTo>
                        <a:pt x="30" y="168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69"/>
                      </a:lnTo>
                      <a:lnTo>
                        <a:pt x="27" y="161"/>
                      </a:lnTo>
                      <a:lnTo>
                        <a:pt x="33" y="147"/>
                      </a:lnTo>
                      <a:lnTo>
                        <a:pt x="42" y="130"/>
                      </a:lnTo>
                      <a:lnTo>
                        <a:pt x="51" y="114"/>
                      </a:lnTo>
                      <a:lnTo>
                        <a:pt x="58" y="105"/>
                      </a:lnTo>
                      <a:lnTo>
                        <a:pt x="59" y="91"/>
                      </a:lnTo>
                      <a:lnTo>
                        <a:pt x="59" y="75"/>
                      </a:lnTo>
                      <a:lnTo>
                        <a:pt x="59" y="62"/>
                      </a:lnTo>
                      <a:lnTo>
                        <a:pt x="59" y="53"/>
                      </a:lnTo>
                      <a:lnTo>
                        <a:pt x="52" y="57"/>
                      </a:lnTo>
                      <a:lnTo>
                        <a:pt x="44" y="64"/>
                      </a:lnTo>
                      <a:lnTo>
                        <a:pt x="36" y="72"/>
                      </a:lnTo>
                      <a:lnTo>
                        <a:pt x="27" y="81"/>
                      </a:lnTo>
                      <a:lnTo>
                        <a:pt x="20" y="92"/>
                      </a:lnTo>
                      <a:lnTo>
                        <a:pt x="13" y="102"/>
                      </a:lnTo>
                      <a:lnTo>
                        <a:pt x="9" y="111"/>
                      </a:lnTo>
                      <a:lnTo>
                        <a:pt x="5" y="121"/>
                      </a:lnTo>
                      <a:lnTo>
                        <a:pt x="3" y="124"/>
                      </a:lnTo>
                      <a:lnTo>
                        <a:pt x="2" y="124"/>
                      </a:lnTo>
                      <a:lnTo>
                        <a:pt x="0" y="122"/>
                      </a:lnTo>
                      <a:lnTo>
                        <a:pt x="2" y="115"/>
                      </a:lnTo>
                      <a:lnTo>
                        <a:pt x="4" y="109"/>
                      </a:lnTo>
                      <a:lnTo>
                        <a:pt x="9" y="100"/>
                      </a:lnTo>
                      <a:lnTo>
                        <a:pt x="15" y="90"/>
                      </a:lnTo>
                      <a:lnTo>
                        <a:pt x="22" y="78"/>
                      </a:lnTo>
                      <a:lnTo>
                        <a:pt x="30" y="65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39"/>
                      </a:lnTo>
                      <a:lnTo>
                        <a:pt x="57" y="32"/>
                      </a:lnTo>
                      <a:lnTo>
                        <a:pt x="57" y="23"/>
                      </a:lnTo>
                      <a:lnTo>
                        <a:pt x="55" y="13"/>
                      </a:lnTo>
                      <a:lnTo>
                        <a:pt x="53" y="8"/>
                      </a:lnTo>
                      <a:lnTo>
                        <a:pt x="53" y="5"/>
                      </a:lnTo>
                      <a:lnTo>
                        <a:pt x="53" y="3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3" name="Freeform 307"/>
                <p:cNvSpPr/>
                <p:nvPr/>
              </p:nvSpPr>
              <p:spPr>
                <a:xfrm>
                  <a:off x="367" y="44"/>
                  <a:ext cx="78" cy="111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7"/>
                    </a:cxn>
                  </a:cxnLst>
                  <a:pathLst>
                    <a:path w="155" h="222">
                      <a:moveTo>
                        <a:pt x="0" y="222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8" y="183"/>
                      </a:lnTo>
                      <a:lnTo>
                        <a:pt x="23" y="173"/>
                      </a:lnTo>
                      <a:lnTo>
                        <a:pt x="27" y="162"/>
                      </a:lnTo>
                      <a:lnTo>
                        <a:pt x="33" y="147"/>
                      </a:lnTo>
                      <a:lnTo>
                        <a:pt x="39" y="133"/>
                      </a:lnTo>
                      <a:lnTo>
                        <a:pt x="43" y="124"/>
                      </a:lnTo>
                      <a:lnTo>
                        <a:pt x="38" y="118"/>
                      </a:lnTo>
                      <a:lnTo>
                        <a:pt x="32" y="113"/>
                      </a:lnTo>
                      <a:lnTo>
                        <a:pt x="28" y="107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8"/>
                      </a:lnTo>
                      <a:lnTo>
                        <a:pt x="32" y="102"/>
                      </a:lnTo>
                      <a:lnTo>
                        <a:pt x="35" y="106"/>
                      </a:lnTo>
                      <a:lnTo>
                        <a:pt x="40" y="108"/>
                      </a:lnTo>
                      <a:lnTo>
                        <a:pt x="45" y="110"/>
                      </a:lnTo>
                      <a:lnTo>
                        <a:pt x="48" y="111"/>
                      </a:lnTo>
                      <a:lnTo>
                        <a:pt x="54" y="106"/>
                      </a:lnTo>
                      <a:lnTo>
                        <a:pt x="59" y="100"/>
                      </a:lnTo>
                      <a:lnTo>
                        <a:pt x="65" y="92"/>
                      </a:lnTo>
                      <a:lnTo>
                        <a:pt x="71" y="85"/>
                      </a:lnTo>
                      <a:lnTo>
                        <a:pt x="77" y="78"/>
                      </a:lnTo>
                      <a:lnTo>
                        <a:pt x="81" y="72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6" y="55"/>
                      </a:lnTo>
                      <a:lnTo>
                        <a:pt x="85" y="42"/>
                      </a:lnTo>
                      <a:lnTo>
                        <a:pt x="80" y="30"/>
                      </a:lnTo>
                      <a:lnTo>
                        <a:pt x="76" y="20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3" y="12"/>
                      </a:lnTo>
                      <a:lnTo>
                        <a:pt x="79" y="19"/>
                      </a:lnTo>
                      <a:lnTo>
                        <a:pt x="86" y="32"/>
                      </a:lnTo>
                      <a:lnTo>
                        <a:pt x="92" y="46"/>
                      </a:lnTo>
                      <a:lnTo>
                        <a:pt x="93" y="55"/>
                      </a:lnTo>
                      <a:lnTo>
                        <a:pt x="100" y="41"/>
                      </a:lnTo>
                      <a:lnTo>
                        <a:pt x="109" y="25"/>
                      </a:lnTo>
                      <a:lnTo>
                        <a:pt x="117" y="11"/>
                      </a:lnTo>
                      <a:lnTo>
                        <a:pt x="125" y="2"/>
                      </a:lnTo>
                      <a:lnTo>
                        <a:pt x="130" y="0"/>
                      </a:lnTo>
                      <a:lnTo>
                        <a:pt x="131" y="1"/>
                      </a:lnTo>
                      <a:lnTo>
                        <a:pt x="130" y="3"/>
                      </a:lnTo>
                      <a:lnTo>
                        <a:pt x="126" y="8"/>
                      </a:lnTo>
                      <a:lnTo>
                        <a:pt x="122" y="18"/>
                      </a:lnTo>
                      <a:lnTo>
                        <a:pt x="112" y="37"/>
                      </a:lnTo>
                      <a:lnTo>
                        <a:pt x="104" y="54"/>
                      </a:lnTo>
                      <a:lnTo>
                        <a:pt x="97" y="63"/>
                      </a:lnTo>
                      <a:lnTo>
                        <a:pt x="104" y="61"/>
                      </a:lnTo>
                      <a:lnTo>
                        <a:pt x="112" y="58"/>
                      </a:lnTo>
                      <a:lnTo>
                        <a:pt x="119" y="57"/>
                      </a:lnTo>
                      <a:lnTo>
                        <a:pt x="125" y="55"/>
                      </a:lnTo>
                      <a:lnTo>
                        <a:pt x="131" y="53"/>
                      </a:lnTo>
                      <a:lnTo>
                        <a:pt x="137" y="50"/>
                      </a:lnTo>
                      <a:lnTo>
                        <a:pt x="141" y="48"/>
                      </a:lnTo>
                      <a:lnTo>
                        <a:pt x="145" y="46"/>
                      </a:lnTo>
                      <a:lnTo>
                        <a:pt x="150" y="42"/>
                      </a:lnTo>
                      <a:lnTo>
                        <a:pt x="154" y="41"/>
                      </a:lnTo>
                      <a:lnTo>
                        <a:pt x="155" y="43"/>
                      </a:lnTo>
                      <a:lnTo>
                        <a:pt x="153" y="47"/>
                      </a:lnTo>
                      <a:lnTo>
                        <a:pt x="148" y="50"/>
                      </a:lnTo>
                      <a:lnTo>
                        <a:pt x="141" y="54"/>
                      </a:lnTo>
                      <a:lnTo>
                        <a:pt x="133" y="58"/>
                      </a:lnTo>
                      <a:lnTo>
                        <a:pt x="124" y="63"/>
                      </a:lnTo>
                      <a:lnTo>
                        <a:pt x="115" y="68"/>
                      </a:lnTo>
                      <a:lnTo>
                        <a:pt x="107" y="72"/>
                      </a:lnTo>
                      <a:lnTo>
                        <a:pt x="100" y="75"/>
                      </a:lnTo>
                      <a:lnTo>
                        <a:pt x="95" y="76"/>
                      </a:lnTo>
                      <a:lnTo>
                        <a:pt x="87" y="79"/>
                      </a:lnTo>
                      <a:lnTo>
                        <a:pt x="79" y="88"/>
                      </a:lnTo>
                      <a:lnTo>
                        <a:pt x="73" y="98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7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1"/>
                      </a:lnTo>
                      <a:lnTo>
                        <a:pt x="73" y="114"/>
                      </a:lnTo>
                      <a:lnTo>
                        <a:pt x="70" y="117"/>
                      </a:lnTo>
                      <a:lnTo>
                        <a:pt x="68" y="120"/>
                      </a:lnTo>
                      <a:lnTo>
                        <a:pt x="65" y="118"/>
                      </a:lnTo>
                      <a:lnTo>
                        <a:pt x="63" y="118"/>
                      </a:lnTo>
                      <a:lnTo>
                        <a:pt x="62" y="118"/>
                      </a:lnTo>
                      <a:lnTo>
                        <a:pt x="58" y="124"/>
                      </a:lnTo>
                      <a:lnTo>
                        <a:pt x="54" y="132"/>
                      </a:lnTo>
                      <a:lnTo>
                        <a:pt x="48" y="144"/>
                      </a:lnTo>
                      <a:lnTo>
                        <a:pt x="41" y="155"/>
                      </a:lnTo>
                      <a:lnTo>
                        <a:pt x="35" y="168"/>
                      </a:lnTo>
                      <a:lnTo>
                        <a:pt x="31" y="181"/>
                      </a:lnTo>
                      <a:lnTo>
                        <a:pt x="28" y="191"/>
                      </a:lnTo>
                      <a:lnTo>
                        <a:pt x="27" y="199"/>
                      </a:lnTo>
                      <a:lnTo>
                        <a:pt x="25" y="204"/>
                      </a:lnTo>
                      <a:lnTo>
                        <a:pt x="24" y="208"/>
                      </a:lnTo>
                      <a:lnTo>
                        <a:pt x="21" y="213"/>
                      </a:lnTo>
                      <a:lnTo>
                        <a:pt x="18" y="216"/>
                      </a:lnTo>
                      <a:lnTo>
                        <a:pt x="15" y="219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4" name="Freeform 308"/>
                <p:cNvSpPr/>
                <p:nvPr/>
              </p:nvSpPr>
              <p:spPr>
                <a:xfrm>
                  <a:off x="253" y="221"/>
                  <a:ext cx="50" cy="86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pathLst>
                    <a:path w="100" h="172">
                      <a:moveTo>
                        <a:pt x="70" y="3"/>
                      </a:moveTo>
                      <a:lnTo>
                        <a:pt x="65" y="10"/>
                      </a:lnTo>
                      <a:lnTo>
                        <a:pt x="61" y="20"/>
                      </a:lnTo>
                      <a:lnTo>
                        <a:pt x="56" y="31"/>
                      </a:lnTo>
                      <a:lnTo>
                        <a:pt x="54" y="36"/>
                      </a:lnTo>
                      <a:lnTo>
                        <a:pt x="48" y="36"/>
                      </a:lnTo>
                      <a:lnTo>
                        <a:pt x="40" y="39"/>
                      </a:lnTo>
                      <a:lnTo>
                        <a:pt x="32" y="42"/>
                      </a:lnTo>
                      <a:lnTo>
                        <a:pt x="24" y="47"/>
                      </a:lnTo>
                      <a:lnTo>
                        <a:pt x="16" y="51"/>
                      </a:lnTo>
                      <a:lnTo>
                        <a:pt x="9" y="55"/>
                      </a:lnTo>
                      <a:lnTo>
                        <a:pt x="3" y="60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4" y="65"/>
                      </a:lnTo>
                      <a:lnTo>
                        <a:pt x="8" y="63"/>
                      </a:lnTo>
                      <a:lnTo>
                        <a:pt x="12" y="61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49"/>
                      </a:lnTo>
                      <a:lnTo>
                        <a:pt x="39" y="47"/>
                      </a:lnTo>
                      <a:lnTo>
                        <a:pt x="45" y="45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3"/>
                      </a:lnTo>
                      <a:lnTo>
                        <a:pt x="41" y="80"/>
                      </a:lnTo>
                      <a:lnTo>
                        <a:pt x="38" y="85"/>
                      </a:lnTo>
                      <a:lnTo>
                        <a:pt x="32" y="89"/>
                      </a:lnTo>
                      <a:lnTo>
                        <a:pt x="26" y="96"/>
                      </a:lnTo>
                      <a:lnTo>
                        <a:pt x="20" y="102"/>
                      </a:lnTo>
                      <a:lnTo>
                        <a:pt x="15" y="109"/>
                      </a:lnTo>
                      <a:lnTo>
                        <a:pt x="9" y="114"/>
                      </a:lnTo>
                      <a:lnTo>
                        <a:pt x="5" y="118"/>
                      </a:lnTo>
                      <a:lnTo>
                        <a:pt x="4" y="122"/>
                      </a:lnTo>
                      <a:lnTo>
                        <a:pt x="3" y="125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4"/>
                      </a:lnTo>
                      <a:lnTo>
                        <a:pt x="15" y="117"/>
                      </a:lnTo>
                      <a:lnTo>
                        <a:pt x="25" y="107"/>
                      </a:lnTo>
                      <a:lnTo>
                        <a:pt x="34" y="99"/>
                      </a:lnTo>
                      <a:lnTo>
                        <a:pt x="41" y="93"/>
                      </a:lnTo>
                      <a:lnTo>
                        <a:pt x="42" y="107"/>
                      </a:lnTo>
                      <a:lnTo>
                        <a:pt x="43" y="130"/>
                      </a:lnTo>
                      <a:lnTo>
                        <a:pt x="46" y="153"/>
                      </a:lnTo>
                      <a:lnTo>
                        <a:pt x="48" y="167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0"/>
                      </a:lnTo>
                      <a:lnTo>
                        <a:pt x="52" y="164"/>
                      </a:lnTo>
                      <a:lnTo>
                        <a:pt x="52" y="149"/>
                      </a:lnTo>
                      <a:lnTo>
                        <a:pt x="50" y="124"/>
                      </a:lnTo>
                      <a:lnTo>
                        <a:pt x="49" y="100"/>
                      </a:lnTo>
                      <a:lnTo>
                        <a:pt x="52" y="85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1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3" y="124"/>
                      </a:lnTo>
                      <a:lnTo>
                        <a:pt x="90" y="130"/>
                      </a:lnTo>
                      <a:lnTo>
                        <a:pt x="93" y="130"/>
                      </a:lnTo>
                      <a:lnTo>
                        <a:pt x="93" y="126"/>
                      </a:lnTo>
                      <a:lnTo>
                        <a:pt x="90" y="123"/>
                      </a:lnTo>
                      <a:lnTo>
                        <a:pt x="85" y="117"/>
                      </a:lnTo>
                      <a:lnTo>
                        <a:pt x="78" y="109"/>
                      </a:lnTo>
                      <a:lnTo>
                        <a:pt x="70" y="99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6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7" y="46"/>
                      </a:lnTo>
                      <a:lnTo>
                        <a:pt x="69" y="49"/>
                      </a:lnTo>
                      <a:lnTo>
                        <a:pt x="76" y="55"/>
                      </a:lnTo>
                      <a:lnTo>
                        <a:pt x="85" y="63"/>
                      </a:lnTo>
                      <a:lnTo>
                        <a:pt x="93" y="71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4" y="66"/>
                      </a:lnTo>
                      <a:lnTo>
                        <a:pt x="88" y="61"/>
                      </a:lnTo>
                      <a:lnTo>
                        <a:pt x="84" y="55"/>
                      </a:lnTo>
                      <a:lnTo>
                        <a:pt x="79" y="49"/>
                      </a:lnTo>
                      <a:lnTo>
                        <a:pt x="75" y="43"/>
                      </a:lnTo>
                      <a:lnTo>
                        <a:pt x="72" y="39"/>
                      </a:lnTo>
                      <a:lnTo>
                        <a:pt x="70" y="34"/>
                      </a:lnTo>
                      <a:lnTo>
                        <a:pt x="70" y="26"/>
                      </a:lnTo>
                      <a:lnTo>
                        <a:pt x="70" y="17"/>
                      </a:lnTo>
                      <a:lnTo>
                        <a:pt x="73" y="9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3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5" name="Freeform 309"/>
                <p:cNvSpPr/>
                <p:nvPr/>
              </p:nvSpPr>
              <p:spPr>
                <a:xfrm>
                  <a:off x="430" y="182"/>
                  <a:ext cx="100" cy="79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200" h="158">
                      <a:moveTo>
                        <a:pt x="0" y="13"/>
                      </a:moveTo>
                      <a:lnTo>
                        <a:pt x="5" y="16"/>
                      </a:lnTo>
                      <a:lnTo>
                        <a:pt x="11" y="22"/>
                      </a:lnTo>
                      <a:lnTo>
                        <a:pt x="16" y="27"/>
                      </a:lnTo>
                      <a:lnTo>
                        <a:pt x="19" y="30"/>
                      </a:lnTo>
                      <a:lnTo>
                        <a:pt x="23" y="33"/>
                      </a:lnTo>
                      <a:lnTo>
                        <a:pt x="31" y="35"/>
                      </a:lnTo>
                      <a:lnTo>
                        <a:pt x="39" y="40"/>
                      </a:lnTo>
                      <a:lnTo>
                        <a:pt x="45" y="43"/>
                      </a:lnTo>
                      <a:lnTo>
                        <a:pt x="45" y="58"/>
                      </a:lnTo>
                      <a:lnTo>
                        <a:pt x="45" y="74"/>
                      </a:lnTo>
                      <a:lnTo>
                        <a:pt x="45" y="89"/>
                      </a:lnTo>
                      <a:lnTo>
                        <a:pt x="47" y="101"/>
                      </a:lnTo>
                      <a:lnTo>
                        <a:pt x="50" y="105"/>
                      </a:lnTo>
                      <a:lnTo>
                        <a:pt x="51" y="105"/>
                      </a:lnTo>
                      <a:lnTo>
                        <a:pt x="51" y="101"/>
                      </a:lnTo>
                      <a:lnTo>
                        <a:pt x="50" y="96"/>
                      </a:lnTo>
                      <a:lnTo>
                        <a:pt x="50" y="86"/>
                      </a:lnTo>
                      <a:lnTo>
                        <a:pt x="51" y="69"/>
                      </a:lnTo>
                      <a:lnTo>
                        <a:pt x="53" y="53"/>
                      </a:lnTo>
                      <a:lnTo>
                        <a:pt x="56" y="44"/>
                      </a:lnTo>
                      <a:lnTo>
                        <a:pt x="59" y="46"/>
                      </a:lnTo>
                      <a:lnTo>
                        <a:pt x="62" y="50"/>
                      </a:lnTo>
                      <a:lnTo>
                        <a:pt x="68" y="55"/>
                      </a:lnTo>
                      <a:lnTo>
                        <a:pt x="74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5"/>
                      </a:lnTo>
                      <a:lnTo>
                        <a:pt x="94" y="94"/>
                      </a:lnTo>
                      <a:lnTo>
                        <a:pt x="97" y="118"/>
                      </a:lnTo>
                      <a:lnTo>
                        <a:pt x="103" y="141"/>
                      </a:lnTo>
                      <a:lnTo>
                        <a:pt x="109" y="155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7" y="131"/>
                      </a:lnTo>
                      <a:lnTo>
                        <a:pt x="104" y="112"/>
                      </a:lnTo>
                      <a:lnTo>
                        <a:pt x="100" y="94"/>
                      </a:lnTo>
                      <a:lnTo>
                        <a:pt x="100" y="81"/>
                      </a:lnTo>
                      <a:lnTo>
                        <a:pt x="110" y="86"/>
                      </a:lnTo>
                      <a:lnTo>
                        <a:pt x="122" y="94"/>
                      </a:lnTo>
                      <a:lnTo>
                        <a:pt x="137" y="102"/>
                      </a:lnTo>
                      <a:lnTo>
                        <a:pt x="153" y="110"/>
                      </a:lnTo>
                      <a:lnTo>
                        <a:pt x="168" y="119"/>
                      </a:lnTo>
                      <a:lnTo>
                        <a:pt x="181" y="126"/>
                      </a:lnTo>
                      <a:lnTo>
                        <a:pt x="191" y="132"/>
                      </a:lnTo>
                      <a:lnTo>
                        <a:pt x="196" y="135"/>
                      </a:lnTo>
                      <a:lnTo>
                        <a:pt x="198" y="138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8"/>
                      </a:lnTo>
                      <a:lnTo>
                        <a:pt x="186" y="124"/>
                      </a:lnTo>
                      <a:lnTo>
                        <a:pt x="175" y="117"/>
                      </a:lnTo>
                      <a:lnTo>
                        <a:pt x="163" y="109"/>
                      </a:lnTo>
                      <a:lnTo>
                        <a:pt x="149" y="99"/>
                      </a:lnTo>
                      <a:lnTo>
                        <a:pt x="135" y="91"/>
                      </a:lnTo>
                      <a:lnTo>
                        <a:pt x="122" y="83"/>
                      </a:lnTo>
                      <a:lnTo>
                        <a:pt x="112" y="78"/>
                      </a:lnTo>
                      <a:lnTo>
                        <a:pt x="106" y="74"/>
                      </a:lnTo>
                      <a:lnTo>
                        <a:pt x="102" y="73"/>
                      </a:lnTo>
                      <a:lnTo>
                        <a:pt x="103" y="72"/>
                      </a:lnTo>
                      <a:lnTo>
                        <a:pt x="107" y="72"/>
                      </a:lnTo>
                      <a:lnTo>
                        <a:pt x="115" y="69"/>
                      </a:lnTo>
                      <a:lnTo>
                        <a:pt x="122" y="67"/>
                      </a:lnTo>
                      <a:lnTo>
                        <a:pt x="132" y="65"/>
                      </a:lnTo>
                      <a:lnTo>
                        <a:pt x="143" y="64"/>
                      </a:lnTo>
                      <a:lnTo>
                        <a:pt x="155" y="63"/>
                      </a:lnTo>
                      <a:lnTo>
                        <a:pt x="166" y="61"/>
                      </a:lnTo>
                      <a:lnTo>
                        <a:pt x="178" y="63"/>
                      </a:lnTo>
                      <a:lnTo>
                        <a:pt x="187" y="64"/>
                      </a:lnTo>
                      <a:lnTo>
                        <a:pt x="194" y="66"/>
                      </a:lnTo>
                      <a:lnTo>
                        <a:pt x="200" y="69"/>
                      </a:lnTo>
                      <a:lnTo>
                        <a:pt x="200" y="67"/>
                      </a:lnTo>
                      <a:lnTo>
                        <a:pt x="196" y="64"/>
                      </a:lnTo>
                      <a:lnTo>
                        <a:pt x="190" y="60"/>
                      </a:lnTo>
                      <a:lnTo>
                        <a:pt x="185" y="59"/>
                      </a:lnTo>
                      <a:lnTo>
                        <a:pt x="174" y="58"/>
                      </a:lnTo>
                      <a:lnTo>
                        <a:pt x="162" y="58"/>
                      </a:lnTo>
                      <a:lnTo>
                        <a:pt x="148" y="58"/>
                      </a:lnTo>
                      <a:lnTo>
                        <a:pt x="133" y="58"/>
                      </a:lnTo>
                      <a:lnTo>
                        <a:pt x="120" y="59"/>
                      </a:lnTo>
                      <a:lnTo>
                        <a:pt x="110" y="59"/>
                      </a:lnTo>
                      <a:lnTo>
                        <a:pt x="104" y="60"/>
                      </a:lnTo>
                      <a:lnTo>
                        <a:pt x="100" y="59"/>
                      </a:lnTo>
                      <a:lnTo>
                        <a:pt x="95" y="57"/>
                      </a:lnTo>
                      <a:lnTo>
                        <a:pt x="90" y="53"/>
                      </a:lnTo>
                      <a:lnTo>
                        <a:pt x="84" y="49"/>
                      </a:lnTo>
                      <a:lnTo>
                        <a:pt x="79" y="44"/>
                      </a:lnTo>
                      <a:lnTo>
                        <a:pt x="73" y="40"/>
                      </a:lnTo>
                      <a:lnTo>
                        <a:pt x="69" y="37"/>
                      </a:lnTo>
                      <a:lnTo>
                        <a:pt x="67" y="35"/>
                      </a:lnTo>
                      <a:lnTo>
                        <a:pt x="73" y="31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7" y="18"/>
                      </a:lnTo>
                      <a:lnTo>
                        <a:pt x="105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4"/>
                      </a:lnTo>
                      <a:lnTo>
                        <a:pt x="128" y="1"/>
                      </a:lnTo>
                      <a:lnTo>
                        <a:pt x="122" y="0"/>
                      </a:lnTo>
                      <a:lnTo>
                        <a:pt x="114" y="3"/>
                      </a:lnTo>
                      <a:lnTo>
                        <a:pt x="109" y="5"/>
                      </a:lnTo>
                      <a:lnTo>
                        <a:pt x="102" y="8"/>
                      </a:lnTo>
                      <a:lnTo>
                        <a:pt x="92" y="12"/>
                      </a:lnTo>
                      <a:lnTo>
                        <a:pt x="84" y="15"/>
                      </a:lnTo>
                      <a:lnTo>
                        <a:pt x="75" y="20"/>
                      </a:lnTo>
                      <a:lnTo>
                        <a:pt x="68" y="23"/>
                      </a:lnTo>
                      <a:lnTo>
                        <a:pt x="61" y="26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7" y="26"/>
                      </a:lnTo>
                      <a:lnTo>
                        <a:pt x="33" y="23"/>
                      </a:lnTo>
                      <a:lnTo>
                        <a:pt x="28" y="21"/>
                      </a:lnTo>
                      <a:lnTo>
                        <a:pt x="22" y="19"/>
                      </a:lnTo>
                      <a:lnTo>
                        <a:pt x="16" y="18"/>
                      </a:lnTo>
                      <a:lnTo>
                        <a:pt x="12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6" name="Freeform 310"/>
                <p:cNvSpPr/>
                <p:nvPr/>
              </p:nvSpPr>
              <p:spPr>
                <a:xfrm>
                  <a:off x="85" y="303"/>
                  <a:ext cx="65" cy="67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</a:cxnLst>
                  <a:pathLst>
                    <a:path w="131" h="134">
                      <a:moveTo>
                        <a:pt x="32" y="30"/>
                      </a:moveTo>
                      <a:lnTo>
                        <a:pt x="22" y="33"/>
                      </a:lnTo>
                      <a:lnTo>
                        <a:pt x="14" y="40"/>
                      </a:lnTo>
                      <a:lnTo>
                        <a:pt x="11" y="50"/>
                      </a:lnTo>
                      <a:lnTo>
                        <a:pt x="17" y="64"/>
                      </a:lnTo>
                      <a:lnTo>
                        <a:pt x="20" y="66"/>
                      </a:lnTo>
                      <a:lnTo>
                        <a:pt x="25" y="66"/>
                      </a:lnTo>
                      <a:lnTo>
                        <a:pt x="29" y="65"/>
                      </a:lnTo>
                      <a:lnTo>
                        <a:pt x="32" y="64"/>
                      </a:lnTo>
                      <a:lnTo>
                        <a:pt x="36" y="66"/>
                      </a:lnTo>
                      <a:lnTo>
                        <a:pt x="40" y="70"/>
                      </a:lnTo>
                      <a:lnTo>
                        <a:pt x="43" y="72"/>
                      </a:lnTo>
                      <a:lnTo>
                        <a:pt x="45" y="75"/>
                      </a:lnTo>
                      <a:lnTo>
                        <a:pt x="47" y="79"/>
                      </a:lnTo>
                      <a:lnTo>
                        <a:pt x="47" y="80"/>
                      </a:lnTo>
                      <a:lnTo>
                        <a:pt x="44" y="80"/>
                      </a:lnTo>
                      <a:lnTo>
                        <a:pt x="40" y="79"/>
                      </a:lnTo>
                      <a:lnTo>
                        <a:pt x="35" y="78"/>
                      </a:lnTo>
                      <a:lnTo>
                        <a:pt x="32" y="77"/>
                      </a:lnTo>
                      <a:lnTo>
                        <a:pt x="29" y="77"/>
                      </a:lnTo>
                      <a:lnTo>
                        <a:pt x="28" y="74"/>
                      </a:lnTo>
                      <a:lnTo>
                        <a:pt x="27" y="72"/>
                      </a:lnTo>
                      <a:lnTo>
                        <a:pt x="23" y="70"/>
                      </a:lnTo>
                      <a:lnTo>
                        <a:pt x="18" y="68"/>
                      </a:lnTo>
                      <a:lnTo>
                        <a:pt x="12" y="70"/>
                      </a:lnTo>
                      <a:lnTo>
                        <a:pt x="6" y="72"/>
                      </a:lnTo>
                      <a:lnTo>
                        <a:pt x="3" y="77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5" y="101"/>
                      </a:lnTo>
                      <a:lnTo>
                        <a:pt x="12" y="104"/>
                      </a:lnTo>
                      <a:lnTo>
                        <a:pt x="20" y="105"/>
                      </a:lnTo>
                      <a:lnTo>
                        <a:pt x="27" y="104"/>
                      </a:lnTo>
                      <a:lnTo>
                        <a:pt x="32" y="101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8"/>
                      </a:lnTo>
                      <a:lnTo>
                        <a:pt x="45" y="100"/>
                      </a:lnTo>
                      <a:lnTo>
                        <a:pt x="38" y="105"/>
                      </a:lnTo>
                      <a:lnTo>
                        <a:pt x="33" y="115"/>
                      </a:lnTo>
                      <a:lnTo>
                        <a:pt x="29" y="124"/>
                      </a:lnTo>
                      <a:lnTo>
                        <a:pt x="32" y="131"/>
                      </a:lnTo>
                      <a:lnTo>
                        <a:pt x="38" y="134"/>
                      </a:lnTo>
                      <a:lnTo>
                        <a:pt x="45" y="134"/>
                      </a:lnTo>
                      <a:lnTo>
                        <a:pt x="53" y="132"/>
                      </a:lnTo>
                      <a:lnTo>
                        <a:pt x="58" y="127"/>
                      </a:lnTo>
                      <a:lnTo>
                        <a:pt x="61" y="121"/>
                      </a:lnTo>
                      <a:lnTo>
                        <a:pt x="61" y="115"/>
                      </a:lnTo>
                      <a:lnTo>
                        <a:pt x="60" y="108"/>
                      </a:lnTo>
                      <a:lnTo>
                        <a:pt x="58" y="103"/>
                      </a:lnTo>
                      <a:lnTo>
                        <a:pt x="56" y="100"/>
                      </a:lnTo>
                      <a:lnTo>
                        <a:pt x="56" y="97"/>
                      </a:lnTo>
                      <a:lnTo>
                        <a:pt x="57" y="96"/>
                      </a:lnTo>
                      <a:lnTo>
                        <a:pt x="59" y="95"/>
                      </a:lnTo>
                      <a:lnTo>
                        <a:pt x="61" y="95"/>
                      </a:lnTo>
                      <a:lnTo>
                        <a:pt x="63" y="98"/>
                      </a:lnTo>
                      <a:lnTo>
                        <a:pt x="64" y="102"/>
                      </a:lnTo>
                      <a:lnTo>
                        <a:pt x="65" y="105"/>
                      </a:lnTo>
                      <a:lnTo>
                        <a:pt x="66" y="110"/>
                      </a:lnTo>
                      <a:lnTo>
                        <a:pt x="71" y="115"/>
                      </a:lnTo>
                      <a:lnTo>
                        <a:pt x="76" y="116"/>
                      </a:lnTo>
                      <a:lnTo>
                        <a:pt x="86" y="111"/>
                      </a:lnTo>
                      <a:lnTo>
                        <a:pt x="89" y="115"/>
                      </a:lnTo>
                      <a:lnTo>
                        <a:pt x="94" y="117"/>
                      </a:lnTo>
                      <a:lnTo>
                        <a:pt x="99" y="119"/>
                      </a:lnTo>
                      <a:lnTo>
                        <a:pt x="105" y="119"/>
                      </a:lnTo>
                      <a:lnTo>
                        <a:pt x="110" y="118"/>
                      </a:lnTo>
                      <a:lnTo>
                        <a:pt x="116" y="115"/>
                      </a:lnTo>
                      <a:lnTo>
                        <a:pt x="120" y="110"/>
                      </a:lnTo>
                      <a:lnTo>
                        <a:pt x="124" y="102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3" y="100"/>
                      </a:lnTo>
                      <a:lnTo>
                        <a:pt x="123" y="98"/>
                      </a:lnTo>
                      <a:lnTo>
                        <a:pt x="120" y="95"/>
                      </a:lnTo>
                      <a:lnTo>
                        <a:pt x="117" y="89"/>
                      </a:lnTo>
                      <a:lnTo>
                        <a:pt x="111" y="86"/>
                      </a:lnTo>
                      <a:lnTo>
                        <a:pt x="103" y="86"/>
                      </a:lnTo>
                      <a:lnTo>
                        <a:pt x="98" y="87"/>
                      </a:lnTo>
                      <a:lnTo>
                        <a:pt x="94" y="86"/>
                      </a:lnTo>
                      <a:lnTo>
                        <a:pt x="90" y="82"/>
                      </a:lnTo>
                      <a:lnTo>
                        <a:pt x="88" y="80"/>
                      </a:lnTo>
                      <a:lnTo>
                        <a:pt x="93" y="75"/>
                      </a:lnTo>
                      <a:lnTo>
                        <a:pt x="96" y="71"/>
                      </a:lnTo>
                      <a:lnTo>
                        <a:pt x="101" y="67"/>
                      </a:lnTo>
                      <a:lnTo>
                        <a:pt x="104" y="64"/>
                      </a:lnTo>
                      <a:lnTo>
                        <a:pt x="113" y="65"/>
                      </a:lnTo>
                      <a:lnTo>
                        <a:pt x="120" y="63"/>
                      </a:lnTo>
                      <a:lnTo>
                        <a:pt x="125" y="60"/>
                      </a:lnTo>
                      <a:lnTo>
                        <a:pt x="128" y="56"/>
                      </a:lnTo>
                      <a:lnTo>
                        <a:pt x="131" y="50"/>
                      </a:lnTo>
                      <a:lnTo>
                        <a:pt x="131" y="45"/>
                      </a:lnTo>
                      <a:lnTo>
                        <a:pt x="129" y="40"/>
                      </a:lnTo>
                      <a:lnTo>
                        <a:pt x="126" y="35"/>
                      </a:lnTo>
                      <a:lnTo>
                        <a:pt x="121" y="32"/>
                      </a:lnTo>
                      <a:lnTo>
                        <a:pt x="114" y="30"/>
                      </a:lnTo>
                      <a:lnTo>
                        <a:pt x="106" y="32"/>
                      </a:lnTo>
                      <a:lnTo>
                        <a:pt x="101" y="34"/>
                      </a:lnTo>
                      <a:lnTo>
                        <a:pt x="97" y="37"/>
                      </a:lnTo>
                      <a:lnTo>
                        <a:pt x="97" y="41"/>
                      </a:lnTo>
                      <a:lnTo>
                        <a:pt x="97" y="45"/>
                      </a:lnTo>
                      <a:lnTo>
                        <a:pt x="97" y="49"/>
                      </a:lnTo>
                      <a:lnTo>
                        <a:pt x="93" y="53"/>
                      </a:lnTo>
                      <a:lnTo>
                        <a:pt x="88" y="57"/>
                      </a:lnTo>
                      <a:lnTo>
                        <a:pt x="83" y="60"/>
                      </a:lnTo>
                      <a:lnTo>
                        <a:pt x="81" y="63"/>
                      </a:lnTo>
                      <a:lnTo>
                        <a:pt x="79" y="62"/>
                      </a:lnTo>
                      <a:lnTo>
                        <a:pt x="78" y="59"/>
                      </a:lnTo>
                      <a:lnTo>
                        <a:pt x="75" y="58"/>
                      </a:lnTo>
                      <a:lnTo>
                        <a:pt x="73" y="57"/>
                      </a:lnTo>
                      <a:lnTo>
                        <a:pt x="75" y="52"/>
                      </a:lnTo>
                      <a:lnTo>
                        <a:pt x="78" y="47"/>
                      </a:lnTo>
                      <a:lnTo>
                        <a:pt x="79" y="41"/>
                      </a:lnTo>
                      <a:lnTo>
                        <a:pt x="80" y="37"/>
                      </a:lnTo>
                      <a:lnTo>
                        <a:pt x="86" y="33"/>
                      </a:lnTo>
                      <a:lnTo>
                        <a:pt x="90" y="27"/>
                      </a:lnTo>
                      <a:lnTo>
                        <a:pt x="93" y="21"/>
                      </a:lnTo>
                      <a:lnTo>
                        <a:pt x="93" y="14"/>
                      </a:lnTo>
                      <a:lnTo>
                        <a:pt x="89" y="8"/>
                      </a:lnTo>
                      <a:lnTo>
                        <a:pt x="83" y="4"/>
                      </a:lnTo>
                      <a:lnTo>
                        <a:pt x="78" y="0"/>
                      </a:lnTo>
                      <a:lnTo>
                        <a:pt x="71" y="0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6" y="10"/>
                      </a:lnTo>
                      <a:lnTo>
                        <a:pt x="53" y="12"/>
                      </a:lnTo>
                      <a:lnTo>
                        <a:pt x="52" y="14"/>
                      </a:lnTo>
                      <a:lnTo>
                        <a:pt x="51" y="18"/>
                      </a:lnTo>
                      <a:lnTo>
                        <a:pt x="51" y="20"/>
                      </a:lnTo>
                      <a:lnTo>
                        <a:pt x="53" y="26"/>
                      </a:lnTo>
                      <a:lnTo>
                        <a:pt x="57" y="30"/>
                      </a:lnTo>
                      <a:lnTo>
                        <a:pt x="60" y="34"/>
                      </a:ln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64" y="47"/>
                      </a:lnTo>
                      <a:lnTo>
                        <a:pt x="63" y="51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5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0" y="50"/>
                      </a:lnTo>
                      <a:lnTo>
                        <a:pt x="47" y="42"/>
                      </a:lnTo>
                      <a:lnTo>
                        <a:pt x="42" y="34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FFFF7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7" name="Freeform 311"/>
                <p:cNvSpPr/>
                <p:nvPr/>
              </p:nvSpPr>
              <p:spPr>
                <a:xfrm>
                  <a:off x="39" y="392"/>
                  <a:ext cx="68" cy="117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pathLst>
                    <a:path w="135" h="234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2" y="47"/>
                      </a:lnTo>
                      <a:lnTo>
                        <a:pt x="67" y="53"/>
                      </a:lnTo>
                      <a:lnTo>
                        <a:pt x="52" y="58"/>
                      </a:lnTo>
                      <a:lnTo>
                        <a:pt x="38" y="59"/>
                      </a:lnTo>
                      <a:lnTo>
                        <a:pt x="24" y="59"/>
                      </a:lnTo>
                      <a:lnTo>
                        <a:pt x="26" y="70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8"/>
                      </a:lnTo>
                      <a:lnTo>
                        <a:pt x="10" y="123"/>
                      </a:lnTo>
                      <a:lnTo>
                        <a:pt x="15" y="142"/>
                      </a:lnTo>
                      <a:lnTo>
                        <a:pt x="15" y="160"/>
                      </a:lnTo>
                      <a:lnTo>
                        <a:pt x="10" y="176"/>
                      </a:lnTo>
                      <a:lnTo>
                        <a:pt x="15" y="179"/>
                      </a:lnTo>
                      <a:lnTo>
                        <a:pt x="22" y="182"/>
                      </a:lnTo>
                      <a:lnTo>
                        <a:pt x="30" y="186"/>
                      </a:lnTo>
                      <a:lnTo>
                        <a:pt x="39" y="191"/>
                      </a:lnTo>
                      <a:lnTo>
                        <a:pt x="48" y="199"/>
                      </a:lnTo>
                      <a:lnTo>
                        <a:pt x="54" y="209"/>
                      </a:lnTo>
                      <a:lnTo>
                        <a:pt x="60" y="220"/>
                      </a:lnTo>
                      <a:lnTo>
                        <a:pt x="65" y="234"/>
                      </a:lnTo>
                      <a:lnTo>
                        <a:pt x="68" y="226"/>
                      </a:lnTo>
                      <a:lnTo>
                        <a:pt x="73" y="217"/>
                      </a:lnTo>
                      <a:lnTo>
                        <a:pt x="79" y="209"/>
                      </a:lnTo>
                      <a:lnTo>
                        <a:pt x="86" y="201"/>
                      </a:lnTo>
                      <a:lnTo>
                        <a:pt x="92" y="193"/>
                      </a:lnTo>
                      <a:lnTo>
                        <a:pt x="102" y="187"/>
                      </a:lnTo>
                      <a:lnTo>
                        <a:pt x="111" y="183"/>
                      </a:lnTo>
                      <a:lnTo>
                        <a:pt x="121" y="181"/>
                      </a:lnTo>
                      <a:lnTo>
                        <a:pt x="117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8"/>
                      </a:lnTo>
                      <a:lnTo>
                        <a:pt x="115" y="56"/>
                      </a:lnTo>
                      <a:lnTo>
                        <a:pt x="118" y="40"/>
                      </a:lnTo>
                      <a:lnTo>
                        <a:pt x="121" y="31"/>
                      </a:lnTo>
                      <a:lnTo>
                        <a:pt x="126" y="20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5"/>
                      </a:lnTo>
                      <a:lnTo>
                        <a:pt x="135" y="3"/>
                      </a:lnTo>
                      <a:lnTo>
                        <a:pt x="134" y="1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8" name="Freeform 312"/>
                <p:cNvSpPr/>
                <p:nvPr/>
              </p:nvSpPr>
              <p:spPr>
                <a:xfrm>
                  <a:off x="211" y="363"/>
                  <a:ext cx="127" cy="9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pathLst>
                    <a:path w="253" h="194">
                      <a:moveTo>
                        <a:pt x="115" y="0"/>
                      </a:moveTo>
                      <a:lnTo>
                        <a:pt x="106" y="2"/>
                      </a:lnTo>
                      <a:lnTo>
                        <a:pt x="95" y="6"/>
                      </a:lnTo>
                      <a:lnTo>
                        <a:pt x="81" y="11"/>
                      </a:lnTo>
                      <a:lnTo>
                        <a:pt x="68" y="14"/>
                      </a:lnTo>
                      <a:lnTo>
                        <a:pt x="54" y="19"/>
                      </a:lnTo>
                      <a:lnTo>
                        <a:pt x="40" y="22"/>
                      </a:lnTo>
                      <a:lnTo>
                        <a:pt x="27" y="24"/>
                      </a:lnTo>
                      <a:lnTo>
                        <a:pt x="16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13" y="32"/>
                      </a:lnTo>
                      <a:lnTo>
                        <a:pt x="25" y="44"/>
                      </a:lnTo>
                      <a:lnTo>
                        <a:pt x="37" y="58"/>
                      </a:lnTo>
                      <a:lnTo>
                        <a:pt x="46" y="73"/>
                      </a:lnTo>
                      <a:lnTo>
                        <a:pt x="55" y="90"/>
                      </a:lnTo>
                      <a:lnTo>
                        <a:pt x="61" y="107"/>
                      </a:lnTo>
                      <a:lnTo>
                        <a:pt x="66" y="127"/>
                      </a:lnTo>
                      <a:lnTo>
                        <a:pt x="70" y="145"/>
                      </a:lnTo>
                      <a:lnTo>
                        <a:pt x="76" y="145"/>
                      </a:lnTo>
                      <a:lnTo>
                        <a:pt x="85" y="147"/>
                      </a:lnTo>
                      <a:lnTo>
                        <a:pt x="94" y="151"/>
                      </a:lnTo>
                      <a:lnTo>
                        <a:pt x="103" y="157"/>
                      </a:lnTo>
                      <a:lnTo>
                        <a:pt x="114" y="164"/>
                      </a:lnTo>
                      <a:lnTo>
                        <a:pt x="123" y="173"/>
                      </a:lnTo>
                      <a:lnTo>
                        <a:pt x="131" y="182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2"/>
                      </a:lnTo>
                      <a:lnTo>
                        <a:pt x="165" y="178"/>
                      </a:lnTo>
                      <a:lnTo>
                        <a:pt x="179" y="174"/>
                      </a:lnTo>
                      <a:lnTo>
                        <a:pt x="195" y="173"/>
                      </a:lnTo>
                      <a:lnTo>
                        <a:pt x="214" y="174"/>
                      </a:lnTo>
                      <a:lnTo>
                        <a:pt x="232" y="179"/>
                      </a:lnTo>
                      <a:lnTo>
                        <a:pt x="253" y="187"/>
                      </a:lnTo>
                      <a:lnTo>
                        <a:pt x="247" y="180"/>
                      </a:lnTo>
                      <a:lnTo>
                        <a:pt x="240" y="171"/>
                      </a:lnTo>
                      <a:lnTo>
                        <a:pt x="236" y="160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19"/>
                      </a:lnTo>
                      <a:lnTo>
                        <a:pt x="235" y="102"/>
                      </a:lnTo>
                      <a:lnTo>
                        <a:pt x="243" y="83"/>
                      </a:lnTo>
                      <a:lnTo>
                        <a:pt x="231" y="80"/>
                      </a:lnTo>
                      <a:lnTo>
                        <a:pt x="218" y="76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6"/>
                      </a:lnTo>
                      <a:lnTo>
                        <a:pt x="180" y="44"/>
                      </a:lnTo>
                      <a:lnTo>
                        <a:pt x="177" y="29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4"/>
                      </a:lnTo>
                      <a:lnTo>
                        <a:pt x="155" y="15"/>
                      </a:lnTo>
                      <a:lnTo>
                        <a:pt x="148" y="14"/>
                      </a:lnTo>
                      <a:lnTo>
                        <a:pt x="140" y="13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9" name="Freeform 313"/>
                <p:cNvSpPr/>
                <p:nvPr/>
              </p:nvSpPr>
              <p:spPr>
                <a:xfrm>
                  <a:off x="146" y="217"/>
                  <a:ext cx="111" cy="137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pathLst>
                    <a:path w="222" h="275">
                      <a:moveTo>
                        <a:pt x="194" y="134"/>
                      </a:moveTo>
                      <a:lnTo>
                        <a:pt x="187" y="134"/>
                      </a:lnTo>
                      <a:lnTo>
                        <a:pt x="175" y="134"/>
                      </a:lnTo>
                      <a:lnTo>
                        <a:pt x="158" y="135"/>
                      </a:lnTo>
                      <a:lnTo>
                        <a:pt x="140" y="140"/>
                      </a:lnTo>
                      <a:lnTo>
                        <a:pt x="120" y="148"/>
                      </a:lnTo>
                      <a:lnTo>
                        <a:pt x="102" y="161"/>
                      </a:lnTo>
                      <a:lnTo>
                        <a:pt x="85" y="180"/>
                      </a:lnTo>
                      <a:lnTo>
                        <a:pt x="72" y="206"/>
                      </a:lnTo>
                      <a:lnTo>
                        <a:pt x="64" y="229"/>
                      </a:lnTo>
                      <a:lnTo>
                        <a:pt x="57" y="247"/>
                      </a:lnTo>
                      <a:lnTo>
                        <a:pt x="49" y="259"/>
                      </a:lnTo>
                      <a:lnTo>
                        <a:pt x="40" y="265"/>
                      </a:lnTo>
                      <a:lnTo>
                        <a:pt x="34" y="266"/>
                      </a:lnTo>
                      <a:lnTo>
                        <a:pt x="28" y="267"/>
                      </a:lnTo>
                      <a:lnTo>
                        <a:pt x="23" y="268"/>
                      </a:lnTo>
                      <a:lnTo>
                        <a:pt x="18" y="269"/>
                      </a:lnTo>
                      <a:lnTo>
                        <a:pt x="12" y="270"/>
                      </a:lnTo>
                      <a:lnTo>
                        <a:pt x="8" y="273"/>
                      </a:lnTo>
                      <a:lnTo>
                        <a:pt x="4" y="274"/>
                      </a:lnTo>
                      <a:lnTo>
                        <a:pt x="1" y="275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0" y="273"/>
                      </a:lnTo>
                      <a:lnTo>
                        <a:pt x="0" y="271"/>
                      </a:lnTo>
                      <a:lnTo>
                        <a:pt x="18" y="262"/>
                      </a:lnTo>
                      <a:lnTo>
                        <a:pt x="32" y="251"/>
                      </a:lnTo>
                      <a:lnTo>
                        <a:pt x="41" y="235"/>
                      </a:lnTo>
                      <a:lnTo>
                        <a:pt x="48" y="218"/>
                      </a:lnTo>
                      <a:lnTo>
                        <a:pt x="51" y="202"/>
                      </a:lnTo>
                      <a:lnTo>
                        <a:pt x="54" y="186"/>
                      </a:lnTo>
                      <a:lnTo>
                        <a:pt x="55" y="173"/>
                      </a:lnTo>
                      <a:lnTo>
                        <a:pt x="55" y="163"/>
                      </a:lnTo>
                      <a:lnTo>
                        <a:pt x="54" y="154"/>
                      </a:lnTo>
                      <a:lnTo>
                        <a:pt x="52" y="143"/>
                      </a:lnTo>
                      <a:lnTo>
                        <a:pt x="49" y="131"/>
                      </a:lnTo>
                      <a:lnTo>
                        <a:pt x="46" y="118"/>
                      </a:lnTo>
                      <a:lnTo>
                        <a:pt x="52" y="117"/>
                      </a:lnTo>
                      <a:lnTo>
                        <a:pt x="61" y="112"/>
                      </a:lnTo>
                      <a:lnTo>
                        <a:pt x="70" y="105"/>
                      </a:lnTo>
                      <a:lnTo>
                        <a:pt x="78" y="96"/>
                      </a:lnTo>
                      <a:lnTo>
                        <a:pt x="85" y="86"/>
                      </a:lnTo>
                      <a:lnTo>
                        <a:pt x="89" y="74"/>
                      </a:lnTo>
                      <a:lnTo>
                        <a:pt x="90" y="62"/>
                      </a:lnTo>
                      <a:lnTo>
                        <a:pt x="88" y="49"/>
                      </a:lnTo>
                      <a:lnTo>
                        <a:pt x="97" y="48"/>
                      </a:lnTo>
                      <a:lnTo>
                        <a:pt x="110" y="45"/>
                      </a:lnTo>
                      <a:lnTo>
                        <a:pt x="123" y="40"/>
                      </a:lnTo>
                      <a:lnTo>
                        <a:pt x="138" y="34"/>
                      </a:lnTo>
                      <a:lnTo>
                        <a:pt x="150" y="26"/>
                      </a:lnTo>
                      <a:lnTo>
                        <a:pt x="163" y="18"/>
                      </a:lnTo>
                      <a:lnTo>
                        <a:pt x="173" y="10"/>
                      </a:lnTo>
                      <a:lnTo>
                        <a:pt x="180" y="0"/>
                      </a:lnTo>
                      <a:lnTo>
                        <a:pt x="180" y="11"/>
                      </a:lnTo>
                      <a:lnTo>
                        <a:pt x="181" y="24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3"/>
                      </a:lnTo>
                      <a:lnTo>
                        <a:pt x="202" y="74"/>
                      </a:lnTo>
                      <a:lnTo>
                        <a:pt x="211" y="85"/>
                      </a:lnTo>
                      <a:lnTo>
                        <a:pt x="222" y="92"/>
                      </a:lnTo>
                      <a:lnTo>
                        <a:pt x="215" y="93"/>
                      </a:lnTo>
                      <a:lnTo>
                        <a:pt x="208" y="95"/>
                      </a:lnTo>
                      <a:lnTo>
                        <a:pt x="201" y="98"/>
                      </a:lnTo>
                      <a:lnTo>
                        <a:pt x="195" y="103"/>
                      </a:lnTo>
                      <a:lnTo>
                        <a:pt x="191" y="109"/>
                      </a:lnTo>
                      <a:lnTo>
                        <a:pt x="190" y="116"/>
                      </a:lnTo>
                      <a:lnTo>
                        <a:pt x="190" y="125"/>
                      </a:lnTo>
                      <a:lnTo>
                        <a:pt x="194" y="134"/>
                      </a:lnTo>
                      <a:close/>
                    </a:path>
                  </a:pathLst>
                </a:custGeom>
                <a:solidFill>
                  <a:srgbClr val="49A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0" name="Freeform 314"/>
                <p:cNvSpPr/>
                <p:nvPr/>
              </p:nvSpPr>
              <p:spPr>
                <a:xfrm>
                  <a:off x="109" y="219"/>
                  <a:ext cx="66" cy="133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4" y="8"/>
                    </a:cxn>
                    <a:cxn ang="0">
                      <a:pos x="3" y="9"/>
                    </a:cxn>
                  </a:cxnLst>
                  <a:pathLst>
                    <a:path w="131" h="266">
                      <a:moveTo>
                        <a:pt x="74" y="266"/>
                      </a:moveTo>
                      <a:lnTo>
                        <a:pt x="71" y="263"/>
                      </a:lnTo>
                      <a:lnTo>
                        <a:pt x="68" y="257"/>
                      </a:lnTo>
                      <a:lnTo>
                        <a:pt x="62" y="254"/>
                      </a:lnTo>
                      <a:lnTo>
                        <a:pt x="54" y="254"/>
                      </a:lnTo>
                      <a:lnTo>
                        <a:pt x="49" y="255"/>
                      </a:lnTo>
                      <a:lnTo>
                        <a:pt x="45" y="254"/>
                      </a:lnTo>
                      <a:lnTo>
                        <a:pt x="41" y="250"/>
                      </a:lnTo>
                      <a:lnTo>
                        <a:pt x="39" y="248"/>
                      </a:lnTo>
                      <a:lnTo>
                        <a:pt x="44" y="243"/>
                      </a:lnTo>
                      <a:lnTo>
                        <a:pt x="47" y="239"/>
                      </a:lnTo>
                      <a:lnTo>
                        <a:pt x="52" y="235"/>
                      </a:lnTo>
                      <a:lnTo>
                        <a:pt x="55" y="232"/>
                      </a:lnTo>
                      <a:lnTo>
                        <a:pt x="64" y="233"/>
                      </a:lnTo>
                      <a:lnTo>
                        <a:pt x="71" y="231"/>
                      </a:lnTo>
                      <a:lnTo>
                        <a:pt x="76" y="228"/>
                      </a:lnTo>
                      <a:lnTo>
                        <a:pt x="79" y="224"/>
                      </a:lnTo>
                      <a:lnTo>
                        <a:pt x="80" y="221"/>
                      </a:lnTo>
                      <a:lnTo>
                        <a:pt x="82" y="218"/>
                      </a:lnTo>
                      <a:lnTo>
                        <a:pt x="82" y="216"/>
                      </a:lnTo>
                      <a:lnTo>
                        <a:pt x="82" y="212"/>
                      </a:lnTo>
                      <a:lnTo>
                        <a:pt x="82" y="210"/>
                      </a:lnTo>
                      <a:lnTo>
                        <a:pt x="80" y="208"/>
                      </a:lnTo>
                      <a:lnTo>
                        <a:pt x="78" y="205"/>
                      </a:lnTo>
                      <a:lnTo>
                        <a:pt x="77" y="203"/>
                      </a:lnTo>
                      <a:lnTo>
                        <a:pt x="72" y="200"/>
                      </a:lnTo>
                      <a:lnTo>
                        <a:pt x="65" y="198"/>
                      </a:lnTo>
                      <a:lnTo>
                        <a:pt x="57" y="200"/>
                      </a:lnTo>
                      <a:lnTo>
                        <a:pt x="52" y="202"/>
                      </a:lnTo>
                      <a:lnTo>
                        <a:pt x="48" y="205"/>
                      </a:lnTo>
                      <a:lnTo>
                        <a:pt x="48" y="209"/>
                      </a:lnTo>
                      <a:lnTo>
                        <a:pt x="48" y="213"/>
                      </a:lnTo>
                      <a:lnTo>
                        <a:pt x="48" y="217"/>
                      </a:lnTo>
                      <a:lnTo>
                        <a:pt x="44" y="221"/>
                      </a:lnTo>
                      <a:lnTo>
                        <a:pt x="39" y="225"/>
                      </a:lnTo>
                      <a:lnTo>
                        <a:pt x="34" y="228"/>
                      </a:lnTo>
                      <a:lnTo>
                        <a:pt x="32" y="231"/>
                      </a:lnTo>
                      <a:lnTo>
                        <a:pt x="30" y="230"/>
                      </a:lnTo>
                      <a:lnTo>
                        <a:pt x="29" y="227"/>
                      </a:lnTo>
                      <a:lnTo>
                        <a:pt x="26" y="226"/>
                      </a:lnTo>
                      <a:lnTo>
                        <a:pt x="24" y="225"/>
                      </a:lnTo>
                      <a:lnTo>
                        <a:pt x="26" y="220"/>
                      </a:lnTo>
                      <a:lnTo>
                        <a:pt x="29" y="215"/>
                      </a:lnTo>
                      <a:lnTo>
                        <a:pt x="30" y="209"/>
                      </a:lnTo>
                      <a:lnTo>
                        <a:pt x="31" y="205"/>
                      </a:lnTo>
                      <a:lnTo>
                        <a:pt x="36" y="202"/>
                      </a:lnTo>
                      <a:lnTo>
                        <a:pt x="39" y="198"/>
                      </a:lnTo>
                      <a:lnTo>
                        <a:pt x="42" y="193"/>
                      </a:lnTo>
                      <a:lnTo>
                        <a:pt x="44" y="188"/>
                      </a:lnTo>
                      <a:lnTo>
                        <a:pt x="44" y="187"/>
                      </a:lnTo>
                      <a:lnTo>
                        <a:pt x="44" y="185"/>
                      </a:lnTo>
                      <a:lnTo>
                        <a:pt x="44" y="183"/>
                      </a:lnTo>
                      <a:lnTo>
                        <a:pt x="44" y="182"/>
                      </a:lnTo>
                      <a:lnTo>
                        <a:pt x="41" y="178"/>
                      </a:lnTo>
                      <a:lnTo>
                        <a:pt x="38" y="174"/>
                      </a:lnTo>
                      <a:lnTo>
                        <a:pt x="34" y="172"/>
                      </a:lnTo>
                      <a:lnTo>
                        <a:pt x="27" y="170"/>
                      </a:lnTo>
                      <a:lnTo>
                        <a:pt x="24" y="168"/>
                      </a:lnTo>
                      <a:lnTo>
                        <a:pt x="22" y="168"/>
                      </a:lnTo>
                      <a:lnTo>
                        <a:pt x="18" y="170"/>
                      </a:lnTo>
                      <a:lnTo>
                        <a:pt x="16" y="171"/>
                      </a:lnTo>
                      <a:lnTo>
                        <a:pt x="14" y="172"/>
                      </a:lnTo>
                      <a:lnTo>
                        <a:pt x="11" y="174"/>
                      </a:lnTo>
                      <a:lnTo>
                        <a:pt x="9" y="175"/>
                      </a:lnTo>
                      <a:lnTo>
                        <a:pt x="7" y="178"/>
                      </a:lnTo>
                      <a:lnTo>
                        <a:pt x="0" y="152"/>
                      </a:lnTo>
                      <a:lnTo>
                        <a:pt x="2" y="127"/>
                      </a:lnTo>
                      <a:lnTo>
                        <a:pt x="12" y="100"/>
                      </a:lnTo>
                      <a:lnTo>
                        <a:pt x="29" y="76"/>
                      </a:lnTo>
                      <a:lnTo>
                        <a:pt x="48" y="53"/>
                      </a:lnTo>
                      <a:lnTo>
                        <a:pt x="70" y="34"/>
                      </a:lnTo>
                      <a:lnTo>
                        <a:pt x="92" y="19"/>
                      </a:lnTo>
                      <a:lnTo>
                        <a:pt x="113" y="8"/>
                      </a:lnTo>
                      <a:lnTo>
                        <a:pt x="118" y="6"/>
                      </a:lnTo>
                      <a:lnTo>
                        <a:pt x="126" y="1"/>
                      </a:lnTo>
                      <a:lnTo>
                        <a:pt x="131" y="0"/>
                      </a:lnTo>
                      <a:lnTo>
                        <a:pt x="129" y="6"/>
                      </a:lnTo>
                      <a:lnTo>
                        <a:pt x="121" y="17"/>
                      </a:lnTo>
                      <a:lnTo>
                        <a:pt x="113" y="31"/>
                      </a:lnTo>
                      <a:lnTo>
                        <a:pt x="108" y="47"/>
                      </a:lnTo>
                      <a:lnTo>
                        <a:pt x="107" y="64"/>
                      </a:lnTo>
                      <a:lnTo>
                        <a:pt x="108" y="73"/>
                      </a:lnTo>
                      <a:lnTo>
                        <a:pt x="112" y="84"/>
                      </a:lnTo>
                      <a:lnTo>
                        <a:pt x="115" y="98"/>
                      </a:lnTo>
                      <a:lnTo>
                        <a:pt x="120" y="113"/>
                      </a:lnTo>
                      <a:lnTo>
                        <a:pt x="123" y="126"/>
                      </a:lnTo>
                      <a:lnTo>
                        <a:pt x="126" y="138"/>
                      </a:lnTo>
                      <a:lnTo>
                        <a:pt x="128" y="149"/>
                      </a:lnTo>
                      <a:lnTo>
                        <a:pt x="129" y="158"/>
                      </a:lnTo>
                      <a:lnTo>
                        <a:pt x="129" y="168"/>
                      </a:lnTo>
                      <a:lnTo>
                        <a:pt x="128" y="181"/>
                      </a:lnTo>
                      <a:lnTo>
                        <a:pt x="125" y="197"/>
                      </a:lnTo>
                      <a:lnTo>
                        <a:pt x="122" y="213"/>
                      </a:lnTo>
                      <a:lnTo>
                        <a:pt x="115" y="230"/>
                      </a:lnTo>
                      <a:lnTo>
                        <a:pt x="106" y="246"/>
                      </a:lnTo>
                      <a:lnTo>
                        <a:pt x="92" y="257"/>
                      </a:lnTo>
                      <a:lnTo>
                        <a:pt x="74" y="266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1" name="Freeform 315"/>
                <p:cNvSpPr/>
                <p:nvPr/>
              </p:nvSpPr>
              <p:spPr>
                <a:xfrm>
                  <a:off x="7" y="284"/>
                  <a:ext cx="320" cy="224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9" y="13"/>
                    </a:cxn>
                    <a:cxn ang="0">
                      <a:pos x="8" y="12"/>
                    </a:cxn>
                    <a:cxn ang="0">
                      <a:pos x="7" y="11"/>
                    </a:cxn>
                    <a:cxn ang="0">
                      <a:pos x="6" y="8"/>
                    </a:cxn>
                    <a:cxn ang="0">
                      <a:pos x="7" y="6"/>
                    </a:cxn>
                    <a:cxn ang="0">
                      <a:pos x="8" y="5"/>
                    </a:cxn>
                    <a:cxn ang="0">
                      <a:pos x="7" y="5"/>
                    </a:cxn>
                    <a:cxn ang="0">
                      <a:pos x="7" y="6"/>
                    </a:cxn>
                    <a:cxn ang="0">
                      <a:pos x="5" y="8"/>
                    </a:cxn>
                    <a:cxn ang="0">
                      <a:pos x="3" y="8"/>
                    </a:cxn>
                    <a:cxn ang="0">
                      <a:pos x="2" y="8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3" y="5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8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10" y="4"/>
                    </a:cxn>
                    <a:cxn ang="0">
                      <a:pos x="11" y="2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1"/>
                    </a:cxn>
                    <a:cxn ang="0">
                      <a:pos x="18" y="4"/>
                    </a:cxn>
                    <a:cxn ang="0">
                      <a:pos x="16" y="5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11" y="4"/>
                    </a:cxn>
                    <a:cxn ang="0">
                      <a:pos x="10" y="4"/>
                    </a:cxn>
                    <a:cxn ang="0">
                      <a:pos x="9" y="4"/>
                    </a:cxn>
                    <a:cxn ang="0">
                      <a:pos x="9" y="5"/>
                    </a:cxn>
                    <a:cxn ang="0">
                      <a:pos x="10" y="5"/>
                    </a:cxn>
                    <a:cxn ang="0">
                      <a:pos x="11" y="4"/>
                    </a:cxn>
                    <a:cxn ang="0">
                      <a:pos x="13" y="5"/>
                    </a:cxn>
                    <a:cxn ang="0">
                      <a:pos x="15" y="7"/>
                    </a:cxn>
                    <a:cxn ang="0">
                      <a:pos x="16" y="10"/>
                    </a:cxn>
                    <a:cxn ang="0">
                      <a:pos x="14" y="10"/>
                    </a:cxn>
                    <a:cxn ang="0">
                      <a:pos x="12" y="9"/>
                    </a:cxn>
                    <a:cxn ang="0">
                      <a:pos x="11" y="9"/>
                    </a:cxn>
                    <a:cxn ang="0">
                      <a:pos x="10" y="7"/>
                    </a:cxn>
                    <a:cxn ang="0">
                      <a:pos x="9" y="5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6"/>
                    </a:cxn>
                    <a:cxn ang="0">
                      <a:pos x="10" y="7"/>
                    </a:cxn>
                  </a:cxnLst>
                  <a:pathLst>
                    <a:path w="640" h="450">
                      <a:moveTo>
                        <a:pt x="305" y="265"/>
                      </a:moveTo>
                      <a:lnTo>
                        <a:pt x="311" y="298"/>
                      </a:lnTo>
                      <a:lnTo>
                        <a:pt x="311" y="330"/>
                      </a:lnTo>
                      <a:lnTo>
                        <a:pt x="306" y="361"/>
                      </a:lnTo>
                      <a:lnTo>
                        <a:pt x="296" y="384"/>
                      </a:lnTo>
                      <a:lnTo>
                        <a:pt x="284" y="401"/>
                      </a:lnTo>
                      <a:lnTo>
                        <a:pt x="275" y="416"/>
                      </a:lnTo>
                      <a:lnTo>
                        <a:pt x="268" y="433"/>
                      </a:lnTo>
                      <a:lnTo>
                        <a:pt x="262" y="450"/>
                      </a:lnTo>
                      <a:lnTo>
                        <a:pt x="261" y="444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6" y="414"/>
                      </a:lnTo>
                      <a:lnTo>
                        <a:pt x="239" y="403"/>
                      </a:lnTo>
                      <a:lnTo>
                        <a:pt x="231" y="392"/>
                      </a:lnTo>
                      <a:lnTo>
                        <a:pt x="223" y="382"/>
                      </a:lnTo>
                      <a:lnTo>
                        <a:pt x="215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3"/>
                      </a:lnTo>
                      <a:lnTo>
                        <a:pt x="190" y="345"/>
                      </a:lnTo>
                      <a:lnTo>
                        <a:pt x="181" y="320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4" y="248"/>
                      </a:lnTo>
                      <a:lnTo>
                        <a:pt x="189" y="239"/>
                      </a:lnTo>
                      <a:lnTo>
                        <a:pt x="194" y="231"/>
                      </a:lnTo>
                      <a:lnTo>
                        <a:pt x="201" y="222"/>
                      </a:lnTo>
                      <a:lnTo>
                        <a:pt x="207" y="212"/>
                      </a:lnTo>
                      <a:lnTo>
                        <a:pt x="214" y="202"/>
                      </a:lnTo>
                      <a:lnTo>
                        <a:pt x="221" y="192"/>
                      </a:lnTo>
                      <a:lnTo>
                        <a:pt x="227" y="181"/>
                      </a:lnTo>
                      <a:lnTo>
                        <a:pt x="229" y="174"/>
                      </a:lnTo>
                      <a:lnTo>
                        <a:pt x="229" y="167"/>
                      </a:lnTo>
                      <a:lnTo>
                        <a:pt x="228" y="162"/>
                      </a:lnTo>
                      <a:lnTo>
                        <a:pt x="226" y="160"/>
                      </a:lnTo>
                      <a:lnTo>
                        <a:pt x="221" y="164"/>
                      </a:lnTo>
                      <a:lnTo>
                        <a:pt x="217" y="169"/>
                      </a:lnTo>
                      <a:lnTo>
                        <a:pt x="215" y="175"/>
                      </a:lnTo>
                      <a:lnTo>
                        <a:pt x="213" y="181"/>
                      </a:lnTo>
                      <a:lnTo>
                        <a:pt x="211" y="192"/>
                      </a:lnTo>
                      <a:lnTo>
                        <a:pt x="207" y="201"/>
                      </a:lnTo>
                      <a:lnTo>
                        <a:pt x="203" y="209"/>
                      </a:lnTo>
                      <a:lnTo>
                        <a:pt x="198" y="217"/>
                      </a:lnTo>
                      <a:lnTo>
                        <a:pt x="188" y="232"/>
                      </a:lnTo>
                      <a:lnTo>
                        <a:pt x="175" y="245"/>
                      </a:lnTo>
                      <a:lnTo>
                        <a:pt x="161" y="256"/>
                      </a:lnTo>
                      <a:lnTo>
                        <a:pt x="146" y="264"/>
                      </a:lnTo>
                      <a:lnTo>
                        <a:pt x="131" y="270"/>
                      </a:lnTo>
                      <a:lnTo>
                        <a:pt x="116" y="275"/>
                      </a:lnTo>
                      <a:lnTo>
                        <a:pt x="102" y="276"/>
                      </a:lnTo>
                      <a:lnTo>
                        <a:pt x="88" y="276"/>
                      </a:lnTo>
                      <a:lnTo>
                        <a:pt x="84" y="276"/>
                      </a:lnTo>
                      <a:lnTo>
                        <a:pt x="80" y="275"/>
                      </a:lnTo>
                      <a:lnTo>
                        <a:pt x="76" y="273"/>
                      </a:lnTo>
                      <a:lnTo>
                        <a:pt x="72" y="272"/>
                      </a:lnTo>
                      <a:lnTo>
                        <a:pt x="64" y="270"/>
                      </a:lnTo>
                      <a:lnTo>
                        <a:pt x="56" y="267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1" y="254"/>
                      </a:lnTo>
                      <a:lnTo>
                        <a:pt x="22" y="249"/>
                      </a:lnTo>
                      <a:lnTo>
                        <a:pt x="11" y="245"/>
                      </a:lnTo>
                      <a:lnTo>
                        <a:pt x="0" y="240"/>
                      </a:lnTo>
                      <a:lnTo>
                        <a:pt x="7" y="238"/>
                      </a:lnTo>
                      <a:lnTo>
                        <a:pt x="14" y="235"/>
                      </a:lnTo>
                      <a:lnTo>
                        <a:pt x="23" y="233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0"/>
                      </a:lnTo>
                      <a:lnTo>
                        <a:pt x="55" y="215"/>
                      </a:lnTo>
                      <a:lnTo>
                        <a:pt x="60" y="207"/>
                      </a:lnTo>
                      <a:lnTo>
                        <a:pt x="65" y="195"/>
                      </a:lnTo>
                      <a:lnTo>
                        <a:pt x="75" y="182"/>
                      </a:lnTo>
                      <a:lnTo>
                        <a:pt x="85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4" y="137"/>
                      </a:lnTo>
                      <a:lnTo>
                        <a:pt x="161" y="140"/>
                      </a:lnTo>
                      <a:lnTo>
                        <a:pt x="168" y="143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40"/>
                      </a:lnTo>
                      <a:lnTo>
                        <a:pt x="191" y="136"/>
                      </a:lnTo>
                      <a:lnTo>
                        <a:pt x="194" y="136"/>
                      </a:lnTo>
                      <a:lnTo>
                        <a:pt x="198" y="137"/>
                      </a:lnTo>
                      <a:lnTo>
                        <a:pt x="201" y="139"/>
                      </a:lnTo>
                      <a:lnTo>
                        <a:pt x="196" y="143"/>
                      </a:lnTo>
                      <a:lnTo>
                        <a:pt x="190" y="150"/>
                      </a:lnTo>
                      <a:lnTo>
                        <a:pt x="186" y="157"/>
                      </a:lnTo>
                      <a:lnTo>
                        <a:pt x="185" y="164"/>
                      </a:lnTo>
                      <a:lnTo>
                        <a:pt x="185" y="165"/>
                      </a:lnTo>
                      <a:lnTo>
                        <a:pt x="186" y="166"/>
                      </a:lnTo>
                      <a:lnTo>
                        <a:pt x="186" y="169"/>
                      </a:lnTo>
                      <a:lnTo>
                        <a:pt x="188" y="170"/>
                      </a:lnTo>
                      <a:lnTo>
                        <a:pt x="189" y="171"/>
                      </a:lnTo>
                      <a:lnTo>
                        <a:pt x="190" y="171"/>
                      </a:lnTo>
                      <a:lnTo>
                        <a:pt x="192" y="172"/>
                      </a:lnTo>
                      <a:lnTo>
                        <a:pt x="193" y="173"/>
                      </a:lnTo>
                      <a:lnTo>
                        <a:pt x="199" y="174"/>
                      </a:lnTo>
                      <a:lnTo>
                        <a:pt x="205" y="173"/>
                      </a:lnTo>
                      <a:lnTo>
                        <a:pt x="211" y="170"/>
                      </a:lnTo>
                      <a:lnTo>
                        <a:pt x="214" y="166"/>
                      </a:lnTo>
                      <a:lnTo>
                        <a:pt x="217" y="160"/>
                      </a:lnTo>
                      <a:lnTo>
                        <a:pt x="217" y="154"/>
                      </a:lnTo>
                      <a:lnTo>
                        <a:pt x="216" y="147"/>
                      </a:lnTo>
                      <a:lnTo>
                        <a:pt x="214" y="142"/>
                      </a:lnTo>
                      <a:lnTo>
                        <a:pt x="212" y="139"/>
                      </a:lnTo>
                      <a:lnTo>
                        <a:pt x="212" y="136"/>
                      </a:lnTo>
                      <a:lnTo>
                        <a:pt x="213" y="135"/>
                      </a:lnTo>
                      <a:lnTo>
                        <a:pt x="215" y="134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1"/>
                      </a:lnTo>
                      <a:lnTo>
                        <a:pt x="221" y="144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5"/>
                      </a:lnTo>
                      <a:lnTo>
                        <a:pt x="242" y="150"/>
                      </a:lnTo>
                      <a:lnTo>
                        <a:pt x="245" y="154"/>
                      </a:lnTo>
                      <a:lnTo>
                        <a:pt x="250" y="156"/>
                      </a:lnTo>
                      <a:lnTo>
                        <a:pt x="255" y="158"/>
                      </a:lnTo>
                      <a:lnTo>
                        <a:pt x="261" y="158"/>
                      </a:lnTo>
                      <a:lnTo>
                        <a:pt x="266" y="157"/>
                      </a:lnTo>
                      <a:lnTo>
                        <a:pt x="272" y="154"/>
                      </a:lnTo>
                      <a:lnTo>
                        <a:pt x="276" y="149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7" y="139"/>
                      </a:lnTo>
                      <a:lnTo>
                        <a:pt x="291" y="136"/>
                      </a:lnTo>
                      <a:lnTo>
                        <a:pt x="297" y="135"/>
                      </a:lnTo>
                      <a:lnTo>
                        <a:pt x="302" y="134"/>
                      </a:lnTo>
                      <a:lnTo>
                        <a:pt x="307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3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4"/>
                      </a:lnTo>
                      <a:lnTo>
                        <a:pt x="419" y="6"/>
                      </a:lnTo>
                      <a:lnTo>
                        <a:pt x="437" y="1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3"/>
                      </a:lnTo>
                      <a:lnTo>
                        <a:pt x="505" y="4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2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0"/>
                      </a:lnTo>
                      <a:lnTo>
                        <a:pt x="601" y="31"/>
                      </a:lnTo>
                      <a:lnTo>
                        <a:pt x="611" y="31"/>
                      </a:lnTo>
                      <a:lnTo>
                        <a:pt x="621" y="31"/>
                      </a:lnTo>
                      <a:lnTo>
                        <a:pt x="630" y="30"/>
                      </a:lnTo>
                      <a:lnTo>
                        <a:pt x="640" y="30"/>
                      </a:lnTo>
                      <a:lnTo>
                        <a:pt x="640" y="35"/>
                      </a:lnTo>
                      <a:lnTo>
                        <a:pt x="636" y="39"/>
                      </a:lnTo>
                      <a:lnTo>
                        <a:pt x="631" y="44"/>
                      </a:lnTo>
                      <a:lnTo>
                        <a:pt x="622" y="57"/>
                      </a:lnTo>
                      <a:lnTo>
                        <a:pt x="610" y="73"/>
                      </a:lnTo>
                      <a:lnTo>
                        <a:pt x="596" y="90"/>
                      </a:lnTo>
                      <a:lnTo>
                        <a:pt x="583" y="107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1"/>
                      </a:lnTo>
                      <a:lnTo>
                        <a:pt x="524" y="158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0" y="169"/>
                      </a:lnTo>
                      <a:lnTo>
                        <a:pt x="477" y="172"/>
                      </a:lnTo>
                      <a:lnTo>
                        <a:pt x="463" y="177"/>
                      </a:lnTo>
                      <a:lnTo>
                        <a:pt x="449" y="180"/>
                      </a:lnTo>
                      <a:lnTo>
                        <a:pt x="436" y="182"/>
                      </a:lnTo>
                      <a:lnTo>
                        <a:pt x="425" y="184"/>
                      </a:lnTo>
                      <a:lnTo>
                        <a:pt x="414" y="182"/>
                      </a:lnTo>
                      <a:lnTo>
                        <a:pt x="402" y="180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0"/>
                      </a:lnTo>
                      <a:lnTo>
                        <a:pt x="341" y="158"/>
                      </a:lnTo>
                      <a:lnTo>
                        <a:pt x="336" y="155"/>
                      </a:lnTo>
                      <a:lnTo>
                        <a:pt x="331" y="151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7" y="144"/>
                      </a:lnTo>
                      <a:lnTo>
                        <a:pt x="302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50"/>
                      </a:lnTo>
                      <a:lnTo>
                        <a:pt x="283" y="151"/>
                      </a:lnTo>
                      <a:lnTo>
                        <a:pt x="279" y="155"/>
                      </a:lnTo>
                      <a:lnTo>
                        <a:pt x="277" y="158"/>
                      </a:lnTo>
                      <a:lnTo>
                        <a:pt x="279" y="160"/>
                      </a:lnTo>
                      <a:lnTo>
                        <a:pt x="282" y="163"/>
                      </a:lnTo>
                      <a:lnTo>
                        <a:pt x="285" y="164"/>
                      </a:lnTo>
                      <a:lnTo>
                        <a:pt x="290" y="164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6" y="162"/>
                      </a:lnTo>
                      <a:lnTo>
                        <a:pt x="313" y="162"/>
                      </a:lnTo>
                      <a:lnTo>
                        <a:pt x="320" y="160"/>
                      </a:lnTo>
                      <a:lnTo>
                        <a:pt x="326" y="159"/>
                      </a:lnTo>
                      <a:lnTo>
                        <a:pt x="333" y="158"/>
                      </a:lnTo>
                      <a:lnTo>
                        <a:pt x="338" y="158"/>
                      </a:lnTo>
                      <a:lnTo>
                        <a:pt x="346" y="159"/>
                      </a:lnTo>
                      <a:lnTo>
                        <a:pt x="355" y="160"/>
                      </a:lnTo>
                      <a:lnTo>
                        <a:pt x="365" y="164"/>
                      </a:lnTo>
                      <a:lnTo>
                        <a:pt x="376" y="169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4" y="202"/>
                      </a:lnTo>
                      <a:lnTo>
                        <a:pt x="446" y="216"/>
                      </a:lnTo>
                      <a:lnTo>
                        <a:pt x="455" y="231"/>
                      </a:lnTo>
                      <a:lnTo>
                        <a:pt x="464" y="248"/>
                      </a:lnTo>
                      <a:lnTo>
                        <a:pt x="470" y="265"/>
                      </a:lnTo>
                      <a:lnTo>
                        <a:pt x="475" y="285"/>
                      </a:lnTo>
                      <a:lnTo>
                        <a:pt x="479" y="303"/>
                      </a:lnTo>
                      <a:lnTo>
                        <a:pt x="480" y="316"/>
                      </a:lnTo>
                      <a:lnTo>
                        <a:pt x="481" y="328"/>
                      </a:lnTo>
                      <a:lnTo>
                        <a:pt x="480" y="339"/>
                      </a:lnTo>
                      <a:lnTo>
                        <a:pt x="479" y="351"/>
                      </a:lnTo>
                      <a:lnTo>
                        <a:pt x="472" y="343"/>
                      </a:lnTo>
                      <a:lnTo>
                        <a:pt x="460" y="335"/>
                      </a:lnTo>
                      <a:lnTo>
                        <a:pt x="448" y="328"/>
                      </a:lnTo>
                      <a:lnTo>
                        <a:pt x="433" y="321"/>
                      </a:lnTo>
                      <a:lnTo>
                        <a:pt x="417" y="316"/>
                      </a:lnTo>
                      <a:lnTo>
                        <a:pt x="401" y="312"/>
                      </a:lnTo>
                      <a:lnTo>
                        <a:pt x="386" y="308"/>
                      </a:lnTo>
                      <a:lnTo>
                        <a:pt x="372" y="306"/>
                      </a:lnTo>
                      <a:lnTo>
                        <a:pt x="364" y="305"/>
                      </a:lnTo>
                      <a:lnTo>
                        <a:pt x="355" y="302"/>
                      </a:lnTo>
                      <a:lnTo>
                        <a:pt x="344" y="300"/>
                      </a:lnTo>
                      <a:lnTo>
                        <a:pt x="335" y="297"/>
                      </a:lnTo>
                      <a:lnTo>
                        <a:pt x="326" y="292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3"/>
                      </a:lnTo>
                      <a:lnTo>
                        <a:pt x="296" y="247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9"/>
                      </a:lnTo>
                      <a:lnTo>
                        <a:pt x="284" y="193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5"/>
                      </a:lnTo>
                      <a:lnTo>
                        <a:pt x="266" y="172"/>
                      </a:lnTo>
                      <a:lnTo>
                        <a:pt x="260" y="167"/>
                      </a:lnTo>
                      <a:lnTo>
                        <a:pt x="255" y="165"/>
                      </a:lnTo>
                      <a:lnTo>
                        <a:pt x="251" y="163"/>
                      </a:lnTo>
                      <a:lnTo>
                        <a:pt x="245" y="160"/>
                      </a:lnTo>
                      <a:lnTo>
                        <a:pt x="239" y="158"/>
                      </a:lnTo>
                      <a:lnTo>
                        <a:pt x="236" y="159"/>
                      </a:lnTo>
                      <a:lnTo>
                        <a:pt x="235" y="162"/>
                      </a:lnTo>
                      <a:lnTo>
                        <a:pt x="236" y="166"/>
                      </a:lnTo>
                      <a:lnTo>
                        <a:pt x="236" y="172"/>
                      </a:lnTo>
                      <a:lnTo>
                        <a:pt x="238" y="177"/>
                      </a:lnTo>
                      <a:lnTo>
                        <a:pt x="241" y="182"/>
                      </a:lnTo>
                      <a:lnTo>
                        <a:pt x="244" y="186"/>
                      </a:lnTo>
                      <a:lnTo>
                        <a:pt x="251" y="192"/>
                      </a:lnTo>
                      <a:lnTo>
                        <a:pt x="259" y="200"/>
                      </a:lnTo>
                      <a:lnTo>
                        <a:pt x="269" y="209"/>
                      </a:lnTo>
                      <a:lnTo>
                        <a:pt x="280" y="220"/>
                      </a:lnTo>
                      <a:lnTo>
                        <a:pt x="290" y="233"/>
                      </a:lnTo>
                      <a:lnTo>
                        <a:pt x="298" y="248"/>
                      </a:lnTo>
                      <a:lnTo>
                        <a:pt x="305" y="265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2" name="Freeform 316"/>
                <p:cNvSpPr/>
                <p:nvPr/>
              </p:nvSpPr>
              <p:spPr>
                <a:xfrm>
                  <a:off x="12" y="250"/>
                  <a:ext cx="96" cy="98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2" y="6"/>
                    </a:cxn>
                    <a:cxn ang="0">
                      <a:pos x="3" y="7"/>
                    </a:cxn>
                  </a:cxnLst>
                  <a:pathLst>
                    <a:path w="193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4"/>
                      </a:lnTo>
                      <a:lnTo>
                        <a:pt x="152" y="179"/>
                      </a:lnTo>
                      <a:lnTo>
                        <a:pt x="158" y="177"/>
                      </a:lnTo>
                      <a:lnTo>
                        <a:pt x="164" y="175"/>
                      </a:lnTo>
                      <a:lnTo>
                        <a:pt x="169" y="177"/>
                      </a:lnTo>
                      <a:lnTo>
                        <a:pt x="173" y="179"/>
                      </a:lnTo>
                      <a:lnTo>
                        <a:pt x="174" y="181"/>
                      </a:lnTo>
                      <a:lnTo>
                        <a:pt x="175" y="184"/>
                      </a:lnTo>
                      <a:lnTo>
                        <a:pt x="178" y="184"/>
                      </a:lnTo>
                      <a:lnTo>
                        <a:pt x="181" y="185"/>
                      </a:lnTo>
                      <a:lnTo>
                        <a:pt x="186" y="186"/>
                      </a:lnTo>
                      <a:lnTo>
                        <a:pt x="190" y="187"/>
                      </a:lnTo>
                      <a:lnTo>
                        <a:pt x="193" y="187"/>
                      </a:lnTo>
                      <a:lnTo>
                        <a:pt x="193" y="186"/>
                      </a:lnTo>
                      <a:lnTo>
                        <a:pt x="191" y="182"/>
                      </a:lnTo>
                      <a:lnTo>
                        <a:pt x="189" y="179"/>
                      </a:lnTo>
                      <a:lnTo>
                        <a:pt x="186" y="177"/>
                      </a:lnTo>
                      <a:lnTo>
                        <a:pt x="182" y="173"/>
                      </a:lnTo>
                      <a:lnTo>
                        <a:pt x="178" y="171"/>
                      </a:lnTo>
                      <a:lnTo>
                        <a:pt x="175" y="172"/>
                      </a:lnTo>
                      <a:lnTo>
                        <a:pt x="171" y="173"/>
                      </a:lnTo>
                      <a:lnTo>
                        <a:pt x="166" y="173"/>
                      </a:lnTo>
                      <a:lnTo>
                        <a:pt x="163" y="171"/>
                      </a:lnTo>
                      <a:lnTo>
                        <a:pt x="159" y="166"/>
                      </a:lnTo>
                      <a:lnTo>
                        <a:pt x="157" y="160"/>
                      </a:lnTo>
                      <a:lnTo>
                        <a:pt x="157" y="156"/>
                      </a:lnTo>
                      <a:lnTo>
                        <a:pt x="157" y="152"/>
                      </a:lnTo>
                      <a:lnTo>
                        <a:pt x="158" y="150"/>
                      </a:lnTo>
                      <a:lnTo>
                        <a:pt x="159" y="148"/>
                      </a:lnTo>
                      <a:lnTo>
                        <a:pt x="161" y="147"/>
                      </a:lnTo>
                      <a:lnTo>
                        <a:pt x="163" y="144"/>
                      </a:lnTo>
                      <a:lnTo>
                        <a:pt x="166" y="141"/>
                      </a:lnTo>
                      <a:lnTo>
                        <a:pt x="171" y="139"/>
                      </a:lnTo>
                      <a:lnTo>
                        <a:pt x="174" y="137"/>
                      </a:lnTo>
                      <a:lnTo>
                        <a:pt x="178" y="137"/>
                      </a:lnTo>
                      <a:lnTo>
                        <a:pt x="182" y="118"/>
                      </a:lnTo>
                      <a:lnTo>
                        <a:pt x="181" y="99"/>
                      </a:lnTo>
                      <a:lnTo>
                        <a:pt x="176" y="81"/>
                      </a:lnTo>
                      <a:lnTo>
                        <a:pt x="166" y="65"/>
                      </a:lnTo>
                      <a:lnTo>
                        <a:pt x="151" y="50"/>
                      </a:lnTo>
                      <a:lnTo>
                        <a:pt x="131" y="38"/>
                      </a:lnTo>
                      <a:lnTo>
                        <a:pt x="107" y="28"/>
                      </a:lnTo>
                      <a:lnTo>
                        <a:pt x="78" y="22"/>
                      </a:lnTo>
                      <a:lnTo>
                        <a:pt x="67" y="20"/>
                      </a:lnTo>
                      <a:lnTo>
                        <a:pt x="55" y="18"/>
                      </a:lnTo>
                      <a:lnTo>
                        <a:pt x="44" y="14"/>
                      </a:lnTo>
                      <a:lnTo>
                        <a:pt x="32" y="11"/>
                      </a:lnTo>
                      <a:lnTo>
                        <a:pt x="22" y="8"/>
                      </a:lnTo>
                      <a:lnTo>
                        <a:pt x="13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1"/>
                      </a:lnTo>
                      <a:lnTo>
                        <a:pt x="19" y="34"/>
                      </a:lnTo>
                      <a:lnTo>
                        <a:pt x="23" y="46"/>
                      </a:lnTo>
                      <a:lnTo>
                        <a:pt x="27" y="60"/>
                      </a:lnTo>
                      <a:lnTo>
                        <a:pt x="31" y="74"/>
                      </a:lnTo>
                      <a:lnTo>
                        <a:pt x="35" y="86"/>
                      </a:lnTo>
                      <a:lnTo>
                        <a:pt x="37" y="97"/>
                      </a:lnTo>
                      <a:lnTo>
                        <a:pt x="40" y="110"/>
                      </a:lnTo>
                      <a:lnTo>
                        <a:pt x="45" y="125"/>
                      </a:lnTo>
                      <a:lnTo>
                        <a:pt x="53" y="141"/>
                      </a:lnTo>
                      <a:lnTo>
                        <a:pt x="64" y="157"/>
                      </a:lnTo>
                      <a:lnTo>
                        <a:pt x="77" y="172"/>
                      </a:lnTo>
                      <a:lnTo>
                        <a:pt x="96" y="185"/>
                      </a:lnTo>
                      <a:lnTo>
                        <a:pt x="119" y="193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3" name="Freeform 317"/>
                <p:cNvSpPr/>
                <p:nvPr/>
              </p:nvSpPr>
              <p:spPr>
                <a:xfrm>
                  <a:off x="116" y="30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pathLst>
                    <a:path w="20" h="21">
                      <a:moveTo>
                        <a:pt x="0" y="8"/>
                      </a:move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3"/>
                      </a:lnTo>
                      <a:lnTo>
                        <a:pt x="19" y="6"/>
                      </a:lnTo>
                      <a:lnTo>
                        <a:pt x="20" y="10"/>
                      </a:lnTo>
                      <a:lnTo>
                        <a:pt x="19" y="15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4" name="Freeform 318"/>
                <p:cNvSpPr/>
                <p:nvPr/>
              </p:nvSpPr>
              <p:spPr>
                <a:xfrm>
                  <a:off x="136" y="322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22" h="22">
                      <a:moveTo>
                        <a:pt x="2" y="3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2" y="12"/>
                      </a:lnTo>
                      <a:lnTo>
                        <a:pt x="22" y="17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22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5" name="Freeform 319"/>
                <p:cNvSpPr/>
                <p:nvPr/>
              </p:nvSpPr>
              <p:spPr>
                <a:xfrm>
                  <a:off x="112" y="335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21" h="22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6" name="Freeform 320"/>
                <p:cNvSpPr/>
                <p:nvPr/>
              </p:nvSpPr>
              <p:spPr>
                <a:xfrm>
                  <a:off x="94" y="322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pathLst>
                    <a:path w="22" h="22">
                      <a:moveTo>
                        <a:pt x="3" y="1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7" name="Freeform 321"/>
                <p:cNvSpPr/>
                <p:nvPr/>
              </p:nvSpPr>
              <p:spPr>
                <a:xfrm>
                  <a:off x="88" y="342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19" h="19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8" name="Freeform 322"/>
                <p:cNvSpPr/>
                <p:nvPr/>
              </p:nvSpPr>
              <p:spPr>
                <a:xfrm>
                  <a:off x="105" y="357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16" h="22">
                      <a:moveTo>
                        <a:pt x="5" y="22"/>
                      </a:move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3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10" y="2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89" name="Freeform 323"/>
                <p:cNvSpPr/>
                <p:nvPr/>
              </p:nvSpPr>
              <p:spPr>
                <a:xfrm>
                  <a:off x="119" y="346"/>
                  <a:ext cx="10" cy="1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pathLst>
                    <a:path w="20" h="25">
                      <a:moveTo>
                        <a:pt x="2" y="14"/>
                      </a:move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5" y="21"/>
                      </a:lnTo>
                      <a:lnTo>
                        <a:pt x="11" y="24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0" name="Freeform 324"/>
                <p:cNvSpPr/>
                <p:nvPr/>
              </p:nvSpPr>
              <p:spPr>
                <a:xfrm>
                  <a:off x="132" y="34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pathLst>
                    <a:path w="19" h="19">
                      <a:moveTo>
                        <a:pt x="15" y="1"/>
                      </a:moveTo>
                      <a:lnTo>
                        <a:pt x="17" y="3"/>
                      </a:lnTo>
                      <a:lnTo>
                        <a:pt x="18" y="7"/>
                      </a:lnTo>
                      <a:lnTo>
                        <a:pt x="19" y="9"/>
                      </a:lnTo>
                      <a:lnTo>
                        <a:pt x="18" y="12"/>
                      </a:lnTo>
                      <a:lnTo>
                        <a:pt x="15" y="16"/>
                      </a:lnTo>
                      <a:lnTo>
                        <a:pt x="13" y="18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1" name="Freeform 325"/>
                <p:cNvSpPr/>
                <p:nvPr/>
              </p:nvSpPr>
              <p:spPr>
                <a:xfrm>
                  <a:off x="22" y="363"/>
                  <a:ext cx="82" cy="57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3"/>
                    </a:cxn>
                    <a:cxn ang="0">
                      <a:pos x="5" y="2"/>
                    </a:cxn>
                  </a:cxnLst>
                  <a:pathLst>
                    <a:path w="163" h="113">
                      <a:moveTo>
                        <a:pt x="163" y="14"/>
                      </a:moveTo>
                      <a:lnTo>
                        <a:pt x="162" y="13"/>
                      </a:lnTo>
                      <a:lnTo>
                        <a:pt x="160" y="12"/>
                      </a:lnTo>
                      <a:lnTo>
                        <a:pt x="159" y="12"/>
                      </a:lnTo>
                      <a:lnTo>
                        <a:pt x="158" y="11"/>
                      </a:lnTo>
                      <a:lnTo>
                        <a:pt x="156" y="10"/>
                      </a:lnTo>
                      <a:lnTo>
                        <a:pt x="156" y="7"/>
                      </a:lnTo>
                      <a:lnTo>
                        <a:pt x="155" y="6"/>
                      </a:lnTo>
                      <a:lnTo>
                        <a:pt x="155" y="5"/>
                      </a:lnTo>
                      <a:lnTo>
                        <a:pt x="153" y="8"/>
                      </a:lnTo>
                      <a:lnTo>
                        <a:pt x="151" y="11"/>
                      </a:lnTo>
                      <a:lnTo>
                        <a:pt x="147" y="13"/>
                      </a:lnTo>
                      <a:lnTo>
                        <a:pt x="146" y="14"/>
                      </a:lnTo>
                      <a:lnTo>
                        <a:pt x="139" y="12"/>
                      </a:lnTo>
                      <a:lnTo>
                        <a:pt x="131" y="10"/>
                      </a:lnTo>
                      <a:lnTo>
                        <a:pt x="120" y="7"/>
                      </a:lnTo>
                      <a:lnTo>
                        <a:pt x="108" y="4"/>
                      </a:lnTo>
                      <a:lnTo>
                        <a:pt x="97" y="3"/>
                      </a:lnTo>
                      <a:lnTo>
                        <a:pt x="85" y="1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4"/>
                      </a:lnTo>
                      <a:lnTo>
                        <a:pt x="62" y="5"/>
                      </a:lnTo>
                      <a:lnTo>
                        <a:pt x="65" y="6"/>
                      </a:lnTo>
                      <a:lnTo>
                        <a:pt x="70" y="5"/>
                      </a:lnTo>
                      <a:lnTo>
                        <a:pt x="79" y="4"/>
                      </a:lnTo>
                      <a:lnTo>
                        <a:pt x="88" y="5"/>
                      </a:lnTo>
                      <a:lnTo>
                        <a:pt x="98" y="6"/>
                      </a:lnTo>
                      <a:lnTo>
                        <a:pt x="108" y="8"/>
                      </a:lnTo>
                      <a:lnTo>
                        <a:pt x="117" y="12"/>
                      </a:lnTo>
                      <a:lnTo>
                        <a:pt x="125" y="14"/>
                      </a:lnTo>
                      <a:lnTo>
                        <a:pt x="132" y="18"/>
                      </a:lnTo>
                      <a:lnTo>
                        <a:pt x="137" y="21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5" y="26"/>
                      </a:lnTo>
                      <a:lnTo>
                        <a:pt x="131" y="28"/>
                      </a:lnTo>
                      <a:lnTo>
                        <a:pt x="126" y="30"/>
                      </a:lnTo>
                      <a:lnTo>
                        <a:pt x="122" y="33"/>
                      </a:lnTo>
                      <a:lnTo>
                        <a:pt x="117" y="35"/>
                      </a:lnTo>
                      <a:lnTo>
                        <a:pt x="114" y="37"/>
                      </a:lnTo>
                      <a:lnTo>
                        <a:pt x="108" y="35"/>
                      </a:lnTo>
                      <a:lnTo>
                        <a:pt x="101" y="33"/>
                      </a:lnTo>
                      <a:lnTo>
                        <a:pt x="92" y="30"/>
                      </a:lnTo>
                      <a:lnTo>
                        <a:pt x="83" y="28"/>
                      </a:lnTo>
                      <a:lnTo>
                        <a:pt x="72" y="27"/>
                      </a:lnTo>
                      <a:lnTo>
                        <a:pt x="63" y="26"/>
                      </a:lnTo>
                      <a:lnTo>
                        <a:pt x="55" y="26"/>
                      </a:lnTo>
                      <a:lnTo>
                        <a:pt x="48" y="28"/>
                      </a:lnTo>
                      <a:lnTo>
                        <a:pt x="44" y="30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5" y="31"/>
                      </a:lnTo>
                      <a:lnTo>
                        <a:pt x="60" y="31"/>
                      </a:lnTo>
                      <a:lnTo>
                        <a:pt x="64" y="31"/>
                      </a:lnTo>
                      <a:lnTo>
                        <a:pt x="70" y="31"/>
                      </a:lnTo>
                      <a:lnTo>
                        <a:pt x="75" y="33"/>
                      </a:lnTo>
                      <a:lnTo>
                        <a:pt x="80" y="34"/>
                      </a:lnTo>
                      <a:lnTo>
                        <a:pt x="85" y="35"/>
                      </a:lnTo>
                      <a:lnTo>
                        <a:pt x="93" y="37"/>
                      </a:lnTo>
                      <a:lnTo>
                        <a:pt x="100" y="40"/>
                      </a:lnTo>
                      <a:lnTo>
                        <a:pt x="105" y="41"/>
                      </a:lnTo>
                      <a:lnTo>
                        <a:pt x="108" y="43"/>
                      </a:lnTo>
                      <a:lnTo>
                        <a:pt x="102" y="46"/>
                      </a:lnTo>
                      <a:lnTo>
                        <a:pt x="93" y="50"/>
                      </a:lnTo>
                      <a:lnTo>
                        <a:pt x="84" y="52"/>
                      </a:lnTo>
                      <a:lnTo>
                        <a:pt x="78" y="55"/>
                      </a:lnTo>
                      <a:lnTo>
                        <a:pt x="72" y="56"/>
                      </a:lnTo>
                      <a:lnTo>
                        <a:pt x="64" y="53"/>
                      </a:lnTo>
                      <a:lnTo>
                        <a:pt x="55" y="51"/>
                      </a:lnTo>
                      <a:lnTo>
                        <a:pt x="48" y="49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2" y="48"/>
                      </a:lnTo>
                      <a:lnTo>
                        <a:pt x="35" y="50"/>
                      </a:lnTo>
                      <a:lnTo>
                        <a:pt x="42" y="52"/>
                      </a:lnTo>
                      <a:lnTo>
                        <a:pt x="50" y="55"/>
                      </a:lnTo>
                      <a:lnTo>
                        <a:pt x="56" y="58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4"/>
                      </a:lnTo>
                      <a:lnTo>
                        <a:pt x="40" y="67"/>
                      </a:lnTo>
                      <a:lnTo>
                        <a:pt x="31" y="70"/>
                      </a:lnTo>
                      <a:lnTo>
                        <a:pt x="22" y="72"/>
                      </a:lnTo>
                      <a:lnTo>
                        <a:pt x="14" y="75"/>
                      </a:lnTo>
                      <a:lnTo>
                        <a:pt x="7" y="78"/>
                      </a:lnTo>
                      <a:lnTo>
                        <a:pt x="3" y="79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80"/>
                      </a:lnTo>
                      <a:lnTo>
                        <a:pt x="30" y="79"/>
                      </a:lnTo>
                      <a:lnTo>
                        <a:pt x="40" y="76"/>
                      </a:lnTo>
                      <a:lnTo>
                        <a:pt x="48" y="74"/>
                      </a:lnTo>
                      <a:lnTo>
                        <a:pt x="56" y="72"/>
                      </a:lnTo>
                      <a:lnTo>
                        <a:pt x="63" y="70"/>
                      </a:lnTo>
                      <a:lnTo>
                        <a:pt x="68" y="67"/>
                      </a:lnTo>
                      <a:lnTo>
                        <a:pt x="67" y="76"/>
                      </a:lnTo>
                      <a:lnTo>
                        <a:pt x="64" y="89"/>
                      </a:lnTo>
                      <a:lnTo>
                        <a:pt x="61" y="101"/>
                      </a:lnTo>
                      <a:lnTo>
                        <a:pt x="56" y="109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0" y="110"/>
                      </a:lnTo>
                      <a:lnTo>
                        <a:pt x="64" y="102"/>
                      </a:lnTo>
                      <a:lnTo>
                        <a:pt x="71" y="89"/>
                      </a:lnTo>
                      <a:lnTo>
                        <a:pt x="77" y="76"/>
                      </a:lnTo>
                      <a:lnTo>
                        <a:pt x="79" y="67"/>
                      </a:lnTo>
                      <a:lnTo>
                        <a:pt x="83" y="66"/>
                      </a:lnTo>
                      <a:lnTo>
                        <a:pt x="88" y="64"/>
                      </a:lnTo>
                      <a:lnTo>
                        <a:pt x="93" y="61"/>
                      </a:lnTo>
                      <a:lnTo>
                        <a:pt x="99" y="59"/>
                      </a:lnTo>
                      <a:lnTo>
                        <a:pt x="105" y="57"/>
                      </a:lnTo>
                      <a:lnTo>
                        <a:pt x="109" y="55"/>
                      </a:lnTo>
                      <a:lnTo>
                        <a:pt x="114" y="52"/>
                      </a:lnTo>
                      <a:lnTo>
                        <a:pt x="116" y="51"/>
                      </a:lnTo>
                      <a:lnTo>
                        <a:pt x="116" y="61"/>
                      </a:lnTo>
                      <a:lnTo>
                        <a:pt x="115" y="75"/>
                      </a:lnTo>
                      <a:lnTo>
                        <a:pt x="113" y="89"/>
                      </a:lnTo>
                      <a:lnTo>
                        <a:pt x="110" y="98"/>
                      </a:lnTo>
                      <a:lnTo>
                        <a:pt x="108" y="104"/>
                      </a:lnTo>
                      <a:lnTo>
                        <a:pt x="108" y="105"/>
                      </a:lnTo>
                      <a:lnTo>
                        <a:pt x="110" y="104"/>
                      </a:lnTo>
                      <a:lnTo>
                        <a:pt x="114" y="98"/>
                      </a:lnTo>
                      <a:lnTo>
                        <a:pt x="118" y="89"/>
                      </a:lnTo>
                      <a:lnTo>
                        <a:pt x="123" y="75"/>
                      </a:lnTo>
                      <a:lnTo>
                        <a:pt x="126" y="61"/>
                      </a:lnTo>
                      <a:lnTo>
                        <a:pt x="126" y="48"/>
                      </a:lnTo>
                      <a:lnTo>
                        <a:pt x="133" y="42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8"/>
                      </a:lnTo>
                      <a:lnTo>
                        <a:pt x="148" y="26"/>
                      </a:lnTo>
                      <a:lnTo>
                        <a:pt x="151" y="26"/>
                      </a:lnTo>
                      <a:lnTo>
                        <a:pt x="152" y="28"/>
                      </a:lnTo>
                      <a:lnTo>
                        <a:pt x="152" y="31"/>
                      </a:lnTo>
                      <a:lnTo>
                        <a:pt x="151" y="42"/>
                      </a:lnTo>
                      <a:lnTo>
                        <a:pt x="149" y="56"/>
                      </a:lnTo>
                      <a:lnTo>
                        <a:pt x="148" y="70"/>
                      </a:lnTo>
                      <a:lnTo>
                        <a:pt x="147" y="80"/>
                      </a:lnTo>
                      <a:lnTo>
                        <a:pt x="153" y="68"/>
                      </a:lnTo>
                      <a:lnTo>
                        <a:pt x="158" y="49"/>
                      </a:lnTo>
                      <a:lnTo>
                        <a:pt x="161" y="29"/>
                      </a:lnTo>
                      <a:lnTo>
                        <a:pt x="163" y="14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2" name="Freeform 326"/>
                <p:cNvSpPr/>
                <p:nvPr/>
              </p:nvSpPr>
              <p:spPr>
                <a:xfrm>
                  <a:off x="27" y="263"/>
                  <a:ext cx="66" cy="63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</a:cxnLst>
                  <a:pathLst>
                    <a:path w="133" h="124">
                      <a:moveTo>
                        <a:pt x="127" y="124"/>
                      </a:moveTo>
                      <a:lnTo>
                        <a:pt x="128" y="122"/>
                      </a:lnTo>
                      <a:lnTo>
                        <a:pt x="129" y="120"/>
                      </a:lnTo>
                      <a:lnTo>
                        <a:pt x="131" y="119"/>
                      </a:lnTo>
                      <a:lnTo>
                        <a:pt x="133" y="116"/>
                      </a:lnTo>
                      <a:lnTo>
                        <a:pt x="127" y="112"/>
                      </a:lnTo>
                      <a:lnTo>
                        <a:pt x="122" y="107"/>
                      </a:lnTo>
                      <a:lnTo>
                        <a:pt x="119" y="101"/>
                      </a:lnTo>
                      <a:lnTo>
                        <a:pt x="118" y="97"/>
                      </a:lnTo>
                      <a:lnTo>
                        <a:pt x="116" y="87"/>
                      </a:lnTo>
                      <a:lnTo>
                        <a:pt x="115" y="73"/>
                      </a:lnTo>
                      <a:lnTo>
                        <a:pt x="113" y="58"/>
                      </a:lnTo>
                      <a:lnTo>
                        <a:pt x="111" y="47"/>
                      </a:lnTo>
                      <a:lnTo>
                        <a:pt x="107" y="43"/>
                      </a:lnTo>
                      <a:lnTo>
                        <a:pt x="105" y="41"/>
                      </a:lnTo>
                      <a:lnTo>
                        <a:pt x="104" y="43"/>
                      </a:lnTo>
                      <a:lnTo>
                        <a:pt x="105" y="47"/>
                      </a:lnTo>
                      <a:lnTo>
                        <a:pt x="106" y="56"/>
                      </a:lnTo>
                      <a:lnTo>
                        <a:pt x="107" y="69"/>
                      </a:lnTo>
                      <a:lnTo>
                        <a:pt x="107" y="82"/>
                      </a:lnTo>
                      <a:lnTo>
                        <a:pt x="106" y="90"/>
                      </a:lnTo>
                      <a:lnTo>
                        <a:pt x="99" y="85"/>
                      </a:lnTo>
                      <a:lnTo>
                        <a:pt x="92" y="81"/>
                      </a:lnTo>
                      <a:lnTo>
                        <a:pt x="85" y="75"/>
                      </a:lnTo>
                      <a:lnTo>
                        <a:pt x="81" y="70"/>
                      </a:lnTo>
                      <a:lnTo>
                        <a:pt x="77" y="63"/>
                      </a:lnTo>
                      <a:lnTo>
                        <a:pt x="74" y="52"/>
                      </a:lnTo>
                      <a:lnTo>
                        <a:pt x="72" y="39"/>
                      </a:lnTo>
                      <a:lnTo>
                        <a:pt x="70" y="30"/>
                      </a:lnTo>
                      <a:lnTo>
                        <a:pt x="70" y="23"/>
                      </a:lnTo>
                      <a:lnTo>
                        <a:pt x="70" y="16"/>
                      </a:lnTo>
                      <a:lnTo>
                        <a:pt x="69" y="9"/>
                      </a:lnTo>
                      <a:lnTo>
                        <a:pt x="67" y="4"/>
                      </a:lnTo>
                      <a:lnTo>
                        <a:pt x="65" y="2"/>
                      </a:lnTo>
                      <a:lnTo>
                        <a:pt x="65" y="3"/>
                      </a:lnTo>
                      <a:lnTo>
                        <a:pt x="65" y="7"/>
                      </a:lnTo>
                      <a:lnTo>
                        <a:pt x="66" y="13"/>
                      </a:lnTo>
                      <a:lnTo>
                        <a:pt x="66" y="18"/>
                      </a:lnTo>
                      <a:lnTo>
                        <a:pt x="65" y="24"/>
                      </a:lnTo>
                      <a:lnTo>
                        <a:pt x="63" y="29"/>
                      </a:lnTo>
                      <a:lnTo>
                        <a:pt x="63" y="33"/>
                      </a:lnTo>
                      <a:lnTo>
                        <a:pt x="63" y="39"/>
                      </a:lnTo>
                      <a:lnTo>
                        <a:pt x="65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8" y="46"/>
                      </a:lnTo>
                      <a:lnTo>
                        <a:pt x="39" y="36"/>
                      </a:lnTo>
                      <a:lnTo>
                        <a:pt x="30" y="25"/>
                      </a:lnTo>
                      <a:lnTo>
                        <a:pt x="21" y="16"/>
                      </a:lnTo>
                      <a:lnTo>
                        <a:pt x="13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9" y="24"/>
                      </a:lnTo>
                      <a:lnTo>
                        <a:pt x="27" y="36"/>
                      </a:lnTo>
                      <a:lnTo>
                        <a:pt x="32" y="44"/>
                      </a:lnTo>
                      <a:lnTo>
                        <a:pt x="37" y="51"/>
                      </a:lnTo>
                      <a:lnTo>
                        <a:pt x="46" y="59"/>
                      </a:lnTo>
                      <a:lnTo>
                        <a:pt x="54" y="66"/>
                      </a:lnTo>
                      <a:lnTo>
                        <a:pt x="61" y="70"/>
                      </a:lnTo>
                      <a:lnTo>
                        <a:pt x="54" y="70"/>
                      </a:lnTo>
                      <a:lnTo>
                        <a:pt x="45" y="69"/>
                      </a:lnTo>
                      <a:lnTo>
                        <a:pt x="37" y="67"/>
                      </a:lnTo>
                      <a:lnTo>
                        <a:pt x="31" y="63"/>
                      </a:lnTo>
                      <a:lnTo>
                        <a:pt x="28" y="61"/>
                      </a:lnTo>
                      <a:lnTo>
                        <a:pt x="24" y="61"/>
                      </a:lnTo>
                      <a:lnTo>
                        <a:pt x="23" y="62"/>
                      </a:lnTo>
                      <a:lnTo>
                        <a:pt x="25" y="66"/>
                      </a:lnTo>
                      <a:lnTo>
                        <a:pt x="29" y="68"/>
                      </a:lnTo>
                      <a:lnTo>
                        <a:pt x="35" y="71"/>
                      </a:lnTo>
                      <a:lnTo>
                        <a:pt x="40" y="75"/>
                      </a:lnTo>
                      <a:lnTo>
                        <a:pt x="47" y="77"/>
                      </a:lnTo>
                      <a:lnTo>
                        <a:pt x="55" y="81"/>
                      </a:lnTo>
                      <a:lnTo>
                        <a:pt x="62" y="82"/>
                      </a:lnTo>
                      <a:lnTo>
                        <a:pt x="70" y="84"/>
                      </a:lnTo>
                      <a:lnTo>
                        <a:pt x="76" y="84"/>
                      </a:lnTo>
                      <a:lnTo>
                        <a:pt x="83" y="86"/>
                      </a:lnTo>
                      <a:lnTo>
                        <a:pt x="91" y="91"/>
                      </a:lnTo>
                      <a:lnTo>
                        <a:pt x="98" y="97"/>
                      </a:lnTo>
                      <a:lnTo>
                        <a:pt x="103" y="102"/>
                      </a:lnTo>
                      <a:lnTo>
                        <a:pt x="99" y="104"/>
                      </a:lnTo>
                      <a:lnTo>
                        <a:pt x="95" y="106"/>
                      </a:lnTo>
                      <a:lnTo>
                        <a:pt x="89" y="107"/>
                      </a:lnTo>
                      <a:lnTo>
                        <a:pt x="83" y="107"/>
                      </a:lnTo>
                      <a:lnTo>
                        <a:pt x="77" y="108"/>
                      </a:lnTo>
                      <a:lnTo>
                        <a:pt x="72" y="108"/>
                      </a:lnTo>
                      <a:lnTo>
                        <a:pt x="67" y="108"/>
                      </a:lnTo>
                      <a:lnTo>
                        <a:pt x="62" y="108"/>
                      </a:lnTo>
                      <a:lnTo>
                        <a:pt x="57" y="107"/>
                      </a:lnTo>
                      <a:lnTo>
                        <a:pt x="53" y="108"/>
                      </a:lnTo>
                      <a:lnTo>
                        <a:pt x="55" y="111"/>
                      </a:lnTo>
                      <a:lnTo>
                        <a:pt x="63" y="113"/>
                      </a:lnTo>
                      <a:lnTo>
                        <a:pt x="69" y="114"/>
                      </a:lnTo>
                      <a:lnTo>
                        <a:pt x="76" y="114"/>
                      </a:lnTo>
                      <a:lnTo>
                        <a:pt x="84" y="114"/>
                      </a:lnTo>
                      <a:lnTo>
                        <a:pt x="91" y="114"/>
                      </a:lnTo>
                      <a:lnTo>
                        <a:pt x="98" y="114"/>
                      </a:lnTo>
                      <a:lnTo>
                        <a:pt x="105" y="113"/>
                      </a:lnTo>
                      <a:lnTo>
                        <a:pt x="110" y="113"/>
                      </a:lnTo>
                      <a:lnTo>
                        <a:pt x="113" y="113"/>
                      </a:lnTo>
                      <a:lnTo>
                        <a:pt x="119" y="114"/>
                      </a:lnTo>
                      <a:lnTo>
                        <a:pt x="122" y="116"/>
                      </a:lnTo>
                      <a:lnTo>
                        <a:pt x="125" y="121"/>
                      </a:lnTo>
                      <a:lnTo>
                        <a:pt x="127" y="124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3" name="Freeform 327"/>
                <p:cNvSpPr/>
                <p:nvPr/>
              </p:nvSpPr>
              <p:spPr>
                <a:xfrm>
                  <a:off x="125" y="240"/>
                  <a:ext cx="40" cy="9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pathLst>
                    <a:path w="81" h="189">
                      <a:moveTo>
                        <a:pt x="0" y="163"/>
                      </a:moveTo>
                      <a:lnTo>
                        <a:pt x="5" y="160"/>
                      </a:lnTo>
                      <a:lnTo>
                        <a:pt x="8" y="156"/>
                      </a:lnTo>
                      <a:lnTo>
                        <a:pt x="11" y="151"/>
                      </a:lnTo>
                      <a:lnTo>
                        <a:pt x="13" y="146"/>
                      </a:lnTo>
                      <a:lnTo>
                        <a:pt x="14" y="148"/>
                      </a:lnTo>
                      <a:lnTo>
                        <a:pt x="16" y="149"/>
                      </a:lnTo>
                      <a:lnTo>
                        <a:pt x="17" y="151"/>
                      </a:lnTo>
                      <a:lnTo>
                        <a:pt x="18" y="151"/>
                      </a:lnTo>
                      <a:lnTo>
                        <a:pt x="19" y="147"/>
                      </a:lnTo>
                      <a:lnTo>
                        <a:pt x="21" y="141"/>
                      </a:lnTo>
                      <a:lnTo>
                        <a:pt x="22" y="134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5"/>
                      </a:lnTo>
                      <a:lnTo>
                        <a:pt x="3" y="75"/>
                      </a:lnTo>
                      <a:lnTo>
                        <a:pt x="3" y="78"/>
                      </a:lnTo>
                      <a:lnTo>
                        <a:pt x="6" y="86"/>
                      </a:lnTo>
                      <a:lnTo>
                        <a:pt x="10" y="98"/>
                      </a:lnTo>
                      <a:lnTo>
                        <a:pt x="17" y="109"/>
                      </a:lnTo>
                      <a:lnTo>
                        <a:pt x="24" y="115"/>
                      </a:lnTo>
                      <a:lnTo>
                        <a:pt x="28" y="103"/>
                      </a:lnTo>
                      <a:lnTo>
                        <a:pt x="31" y="88"/>
                      </a:lnTo>
                      <a:lnTo>
                        <a:pt x="32" y="73"/>
                      </a:lnTo>
                      <a:lnTo>
                        <a:pt x="32" y="62"/>
                      </a:lnTo>
                      <a:lnTo>
                        <a:pt x="30" y="53"/>
                      </a:lnTo>
                      <a:lnTo>
                        <a:pt x="29" y="4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4"/>
                      </a:lnTo>
                      <a:lnTo>
                        <a:pt x="33" y="41"/>
                      </a:lnTo>
                      <a:lnTo>
                        <a:pt x="34" y="48"/>
                      </a:lnTo>
                      <a:lnTo>
                        <a:pt x="37" y="53"/>
                      </a:lnTo>
                      <a:lnTo>
                        <a:pt x="41" y="41"/>
                      </a:lnTo>
                      <a:lnTo>
                        <a:pt x="46" y="25"/>
                      </a:lnTo>
                      <a:lnTo>
                        <a:pt x="52" y="11"/>
                      </a:lnTo>
                      <a:lnTo>
                        <a:pt x="60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5"/>
                      </a:lnTo>
                      <a:lnTo>
                        <a:pt x="57" y="13"/>
                      </a:lnTo>
                      <a:lnTo>
                        <a:pt x="52" y="28"/>
                      </a:lnTo>
                      <a:lnTo>
                        <a:pt x="47" y="43"/>
                      </a:lnTo>
                      <a:lnTo>
                        <a:pt x="45" y="53"/>
                      </a:lnTo>
                      <a:lnTo>
                        <a:pt x="51" y="51"/>
                      </a:lnTo>
                      <a:lnTo>
                        <a:pt x="57" y="49"/>
                      </a:lnTo>
                      <a:lnTo>
                        <a:pt x="63" y="47"/>
                      </a:lnTo>
                      <a:lnTo>
                        <a:pt x="68" y="43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1" y="43"/>
                      </a:lnTo>
                      <a:lnTo>
                        <a:pt x="69" y="47"/>
                      </a:lnTo>
                      <a:lnTo>
                        <a:pt x="63" y="50"/>
                      </a:lnTo>
                      <a:lnTo>
                        <a:pt x="56" y="56"/>
                      </a:lnTo>
                      <a:lnTo>
                        <a:pt x="48" y="61"/>
                      </a:lnTo>
                      <a:lnTo>
                        <a:pt x="44" y="64"/>
                      </a:lnTo>
                      <a:lnTo>
                        <a:pt x="41" y="78"/>
                      </a:lnTo>
                      <a:lnTo>
                        <a:pt x="38" y="93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0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7" y="106"/>
                      </a:lnTo>
                      <a:lnTo>
                        <a:pt x="77" y="108"/>
                      </a:lnTo>
                      <a:lnTo>
                        <a:pt x="75" y="110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8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6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2"/>
                      </a:lnTo>
                      <a:lnTo>
                        <a:pt x="29" y="139"/>
                      </a:lnTo>
                      <a:lnTo>
                        <a:pt x="28" y="147"/>
                      </a:lnTo>
                      <a:lnTo>
                        <a:pt x="28" y="152"/>
                      </a:lnTo>
                      <a:lnTo>
                        <a:pt x="30" y="154"/>
                      </a:lnTo>
                      <a:lnTo>
                        <a:pt x="33" y="155"/>
                      </a:lnTo>
                      <a:lnTo>
                        <a:pt x="39" y="155"/>
                      </a:lnTo>
                      <a:lnTo>
                        <a:pt x="43" y="154"/>
                      </a:lnTo>
                      <a:lnTo>
                        <a:pt x="53" y="149"/>
                      </a:lnTo>
                      <a:lnTo>
                        <a:pt x="62" y="145"/>
                      </a:lnTo>
                      <a:lnTo>
                        <a:pt x="70" y="140"/>
                      </a:lnTo>
                      <a:lnTo>
                        <a:pt x="75" y="137"/>
                      </a:lnTo>
                      <a:lnTo>
                        <a:pt x="78" y="134"/>
                      </a:lnTo>
                      <a:lnTo>
                        <a:pt x="81" y="133"/>
                      </a:lnTo>
                      <a:lnTo>
                        <a:pt x="81" y="134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4" y="156"/>
                      </a:lnTo>
                      <a:lnTo>
                        <a:pt x="57" y="164"/>
                      </a:lnTo>
                      <a:lnTo>
                        <a:pt x="51" y="170"/>
                      </a:lnTo>
                      <a:lnTo>
                        <a:pt x="51" y="168"/>
                      </a:lnTo>
                      <a:lnTo>
                        <a:pt x="49" y="166"/>
                      </a:lnTo>
                      <a:lnTo>
                        <a:pt x="47" y="163"/>
                      </a:lnTo>
                      <a:lnTo>
                        <a:pt x="46" y="161"/>
                      </a:lnTo>
                      <a:lnTo>
                        <a:pt x="41" y="158"/>
                      </a:lnTo>
                      <a:lnTo>
                        <a:pt x="34" y="156"/>
                      </a:lnTo>
                      <a:lnTo>
                        <a:pt x="26" y="158"/>
                      </a:lnTo>
                      <a:lnTo>
                        <a:pt x="21" y="160"/>
                      </a:lnTo>
                      <a:lnTo>
                        <a:pt x="17" y="163"/>
                      </a:lnTo>
                      <a:lnTo>
                        <a:pt x="17" y="167"/>
                      </a:lnTo>
                      <a:lnTo>
                        <a:pt x="17" y="171"/>
                      </a:lnTo>
                      <a:lnTo>
                        <a:pt x="17" y="175"/>
                      </a:lnTo>
                      <a:lnTo>
                        <a:pt x="13" y="179"/>
                      </a:lnTo>
                      <a:lnTo>
                        <a:pt x="8" y="183"/>
                      </a:lnTo>
                      <a:lnTo>
                        <a:pt x="3" y="186"/>
                      </a:lnTo>
                      <a:lnTo>
                        <a:pt x="1" y="189"/>
                      </a:lnTo>
                      <a:lnTo>
                        <a:pt x="6" y="183"/>
                      </a:lnTo>
                      <a:lnTo>
                        <a:pt x="10" y="177"/>
                      </a:lnTo>
                      <a:lnTo>
                        <a:pt x="13" y="171"/>
                      </a:lnTo>
                      <a:lnTo>
                        <a:pt x="13" y="168"/>
                      </a:lnTo>
                      <a:lnTo>
                        <a:pt x="10" y="164"/>
                      </a:lnTo>
                      <a:lnTo>
                        <a:pt x="7" y="162"/>
                      </a:lnTo>
                      <a:lnTo>
                        <a:pt x="3" y="161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4" name="Freeform 328"/>
                <p:cNvSpPr/>
                <p:nvPr/>
              </p:nvSpPr>
              <p:spPr>
                <a:xfrm>
                  <a:off x="116" y="292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13" h="24">
                      <a:moveTo>
                        <a:pt x="13" y="23"/>
                      </a:move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8"/>
                      </a:lnTo>
                      <a:lnTo>
                        <a:pt x="7" y="12"/>
                      </a:lnTo>
                      <a:lnTo>
                        <a:pt x="10" y="18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5" name="Freeform 329"/>
                <p:cNvSpPr/>
                <p:nvPr/>
              </p:nvSpPr>
              <p:spPr>
                <a:xfrm>
                  <a:off x="171" y="289"/>
                  <a:ext cx="129" cy="7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7" y="3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5"/>
                    </a:cxn>
                    <a:cxn ang="0">
                      <a:pos x="5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4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</a:cxnLst>
                  <a:pathLst>
                    <a:path w="258" h="157">
                      <a:moveTo>
                        <a:pt x="10" y="121"/>
                      </a:moveTo>
                      <a:lnTo>
                        <a:pt x="14" y="117"/>
                      </a:lnTo>
                      <a:lnTo>
                        <a:pt x="20" y="114"/>
                      </a:lnTo>
                      <a:lnTo>
                        <a:pt x="25" y="110"/>
                      </a:lnTo>
                      <a:lnTo>
                        <a:pt x="33" y="106"/>
                      </a:lnTo>
                      <a:lnTo>
                        <a:pt x="39" y="102"/>
                      </a:lnTo>
                      <a:lnTo>
                        <a:pt x="46" y="99"/>
                      </a:lnTo>
                      <a:lnTo>
                        <a:pt x="50" y="95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59" y="72"/>
                      </a:lnTo>
                      <a:lnTo>
                        <a:pt x="65" y="57"/>
                      </a:lnTo>
                      <a:lnTo>
                        <a:pt x="70" y="47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90" y="21"/>
                      </a:lnTo>
                      <a:lnTo>
                        <a:pt x="97" y="14"/>
                      </a:lnTo>
                      <a:lnTo>
                        <a:pt x="103" y="8"/>
                      </a:lnTo>
                      <a:lnTo>
                        <a:pt x="108" y="3"/>
                      </a:lnTo>
                      <a:lnTo>
                        <a:pt x="112" y="1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16" y="1"/>
                      </a:lnTo>
                      <a:lnTo>
                        <a:pt x="114" y="4"/>
                      </a:lnTo>
                      <a:lnTo>
                        <a:pt x="112" y="8"/>
                      </a:lnTo>
                      <a:lnTo>
                        <a:pt x="107" y="12"/>
                      </a:lnTo>
                      <a:lnTo>
                        <a:pt x="100" y="19"/>
                      </a:lnTo>
                      <a:lnTo>
                        <a:pt x="94" y="26"/>
                      </a:lnTo>
                      <a:lnTo>
                        <a:pt x="88" y="34"/>
                      </a:lnTo>
                      <a:lnTo>
                        <a:pt x="82" y="42"/>
                      </a:lnTo>
                      <a:lnTo>
                        <a:pt x="77" y="48"/>
                      </a:lnTo>
                      <a:lnTo>
                        <a:pt x="74" y="53"/>
                      </a:lnTo>
                      <a:lnTo>
                        <a:pt x="70" y="61"/>
                      </a:lnTo>
                      <a:lnTo>
                        <a:pt x="68" y="69"/>
                      </a:lnTo>
                      <a:lnTo>
                        <a:pt x="67" y="77"/>
                      </a:lnTo>
                      <a:lnTo>
                        <a:pt x="66" y="82"/>
                      </a:lnTo>
                      <a:lnTo>
                        <a:pt x="66" y="85"/>
                      </a:lnTo>
                      <a:lnTo>
                        <a:pt x="67" y="85"/>
                      </a:lnTo>
                      <a:lnTo>
                        <a:pt x="69" y="84"/>
                      </a:lnTo>
                      <a:lnTo>
                        <a:pt x="74" y="82"/>
                      </a:lnTo>
                      <a:lnTo>
                        <a:pt x="77" y="79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3"/>
                      </a:lnTo>
                      <a:lnTo>
                        <a:pt x="105" y="61"/>
                      </a:lnTo>
                      <a:lnTo>
                        <a:pt x="108" y="60"/>
                      </a:lnTo>
                      <a:lnTo>
                        <a:pt x="114" y="50"/>
                      </a:lnTo>
                      <a:lnTo>
                        <a:pt x="121" y="40"/>
                      </a:lnTo>
                      <a:lnTo>
                        <a:pt x="130" y="31"/>
                      </a:lnTo>
                      <a:lnTo>
                        <a:pt x="141" y="22"/>
                      </a:lnTo>
                      <a:lnTo>
                        <a:pt x="151" y="15"/>
                      </a:lnTo>
                      <a:lnTo>
                        <a:pt x="160" y="9"/>
                      </a:lnTo>
                      <a:lnTo>
                        <a:pt x="167" y="4"/>
                      </a:lnTo>
                      <a:lnTo>
                        <a:pt x="173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2" y="2"/>
                      </a:lnTo>
                      <a:lnTo>
                        <a:pt x="177" y="4"/>
                      </a:lnTo>
                      <a:lnTo>
                        <a:pt x="169" y="9"/>
                      </a:lnTo>
                      <a:lnTo>
                        <a:pt x="160" y="16"/>
                      </a:lnTo>
                      <a:lnTo>
                        <a:pt x="151" y="24"/>
                      </a:lnTo>
                      <a:lnTo>
                        <a:pt x="142" y="32"/>
                      </a:lnTo>
                      <a:lnTo>
                        <a:pt x="134" y="41"/>
                      </a:lnTo>
                      <a:lnTo>
                        <a:pt x="127" y="49"/>
                      </a:lnTo>
                      <a:lnTo>
                        <a:pt x="121" y="56"/>
                      </a:lnTo>
                      <a:lnTo>
                        <a:pt x="120" y="61"/>
                      </a:lnTo>
                      <a:lnTo>
                        <a:pt x="120" y="63"/>
                      </a:lnTo>
                      <a:lnTo>
                        <a:pt x="122" y="63"/>
                      </a:lnTo>
                      <a:lnTo>
                        <a:pt x="124" y="63"/>
                      </a:lnTo>
                      <a:lnTo>
                        <a:pt x="130" y="62"/>
                      </a:lnTo>
                      <a:lnTo>
                        <a:pt x="138" y="61"/>
                      </a:lnTo>
                      <a:lnTo>
                        <a:pt x="146" y="59"/>
                      </a:lnTo>
                      <a:lnTo>
                        <a:pt x="154" y="57"/>
                      </a:lnTo>
                      <a:lnTo>
                        <a:pt x="160" y="56"/>
                      </a:lnTo>
                      <a:lnTo>
                        <a:pt x="167" y="50"/>
                      </a:lnTo>
                      <a:lnTo>
                        <a:pt x="175" y="45"/>
                      </a:lnTo>
                      <a:lnTo>
                        <a:pt x="185" y="39"/>
                      </a:lnTo>
                      <a:lnTo>
                        <a:pt x="197" y="33"/>
                      </a:lnTo>
                      <a:lnTo>
                        <a:pt x="207" y="29"/>
                      </a:lnTo>
                      <a:lnTo>
                        <a:pt x="217" y="24"/>
                      </a:lnTo>
                      <a:lnTo>
                        <a:pt x="223" y="22"/>
                      </a:lnTo>
                      <a:lnTo>
                        <a:pt x="228" y="19"/>
                      </a:lnTo>
                      <a:lnTo>
                        <a:pt x="233" y="18"/>
                      </a:lnTo>
                      <a:lnTo>
                        <a:pt x="235" y="19"/>
                      </a:lnTo>
                      <a:lnTo>
                        <a:pt x="234" y="22"/>
                      </a:lnTo>
                      <a:lnTo>
                        <a:pt x="228" y="24"/>
                      </a:lnTo>
                      <a:lnTo>
                        <a:pt x="221" y="26"/>
                      </a:lnTo>
                      <a:lnTo>
                        <a:pt x="213" y="31"/>
                      </a:lnTo>
                      <a:lnTo>
                        <a:pt x="205" y="34"/>
                      </a:lnTo>
                      <a:lnTo>
                        <a:pt x="197" y="39"/>
                      </a:lnTo>
                      <a:lnTo>
                        <a:pt x="190" y="45"/>
                      </a:lnTo>
                      <a:lnTo>
                        <a:pt x="184" y="49"/>
                      </a:lnTo>
                      <a:lnTo>
                        <a:pt x="180" y="54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7"/>
                      </a:lnTo>
                      <a:lnTo>
                        <a:pt x="217" y="55"/>
                      </a:lnTo>
                      <a:lnTo>
                        <a:pt x="227" y="53"/>
                      </a:lnTo>
                      <a:lnTo>
                        <a:pt x="236" y="50"/>
                      </a:lnTo>
                      <a:lnTo>
                        <a:pt x="243" y="48"/>
                      </a:lnTo>
                      <a:lnTo>
                        <a:pt x="248" y="47"/>
                      </a:lnTo>
                      <a:lnTo>
                        <a:pt x="253" y="44"/>
                      </a:lnTo>
                      <a:lnTo>
                        <a:pt x="258" y="42"/>
                      </a:lnTo>
                      <a:lnTo>
                        <a:pt x="258" y="44"/>
                      </a:lnTo>
                      <a:lnTo>
                        <a:pt x="255" y="47"/>
                      </a:lnTo>
                      <a:lnTo>
                        <a:pt x="250" y="50"/>
                      </a:lnTo>
                      <a:lnTo>
                        <a:pt x="244" y="54"/>
                      </a:lnTo>
                      <a:lnTo>
                        <a:pt x="236" y="57"/>
                      </a:lnTo>
                      <a:lnTo>
                        <a:pt x="226" y="62"/>
                      </a:lnTo>
                      <a:lnTo>
                        <a:pt x="215" y="65"/>
                      </a:lnTo>
                      <a:lnTo>
                        <a:pt x="204" y="68"/>
                      </a:lnTo>
                      <a:lnTo>
                        <a:pt x="192" y="69"/>
                      </a:lnTo>
                      <a:lnTo>
                        <a:pt x="181" y="69"/>
                      </a:lnTo>
                      <a:lnTo>
                        <a:pt x="184" y="74"/>
                      </a:lnTo>
                      <a:lnTo>
                        <a:pt x="190" y="77"/>
                      </a:lnTo>
                      <a:lnTo>
                        <a:pt x="197" y="82"/>
                      </a:lnTo>
                      <a:lnTo>
                        <a:pt x="205" y="86"/>
                      </a:lnTo>
                      <a:lnTo>
                        <a:pt x="212" y="90"/>
                      </a:lnTo>
                      <a:lnTo>
                        <a:pt x="219" y="94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1"/>
                      </a:lnTo>
                      <a:lnTo>
                        <a:pt x="237" y="104"/>
                      </a:lnTo>
                      <a:lnTo>
                        <a:pt x="236" y="105"/>
                      </a:lnTo>
                      <a:lnTo>
                        <a:pt x="230" y="104"/>
                      </a:lnTo>
                      <a:lnTo>
                        <a:pt x="225" y="102"/>
                      </a:lnTo>
                      <a:lnTo>
                        <a:pt x="217" y="99"/>
                      </a:lnTo>
                      <a:lnTo>
                        <a:pt x="206" y="95"/>
                      </a:lnTo>
                      <a:lnTo>
                        <a:pt x="196" y="91"/>
                      </a:lnTo>
                      <a:lnTo>
                        <a:pt x="185" y="86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6" y="76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38" y="77"/>
                      </a:lnTo>
                      <a:lnTo>
                        <a:pt x="134" y="77"/>
                      </a:lnTo>
                      <a:lnTo>
                        <a:pt x="129" y="78"/>
                      </a:lnTo>
                      <a:lnTo>
                        <a:pt x="126" y="78"/>
                      </a:lnTo>
                      <a:lnTo>
                        <a:pt x="128" y="83"/>
                      </a:lnTo>
                      <a:lnTo>
                        <a:pt x="132" y="87"/>
                      </a:lnTo>
                      <a:lnTo>
                        <a:pt x="137" y="92"/>
                      </a:lnTo>
                      <a:lnTo>
                        <a:pt x="143" y="97"/>
                      </a:lnTo>
                      <a:lnTo>
                        <a:pt x="147" y="101"/>
                      </a:lnTo>
                      <a:lnTo>
                        <a:pt x="153" y="106"/>
                      </a:lnTo>
                      <a:lnTo>
                        <a:pt x="158" y="109"/>
                      </a:lnTo>
                      <a:lnTo>
                        <a:pt x="161" y="112"/>
                      </a:lnTo>
                      <a:lnTo>
                        <a:pt x="168" y="116"/>
                      </a:lnTo>
                      <a:lnTo>
                        <a:pt x="176" y="120"/>
                      </a:lnTo>
                      <a:lnTo>
                        <a:pt x="182" y="123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3"/>
                      </a:lnTo>
                      <a:lnTo>
                        <a:pt x="191" y="135"/>
                      </a:lnTo>
                      <a:lnTo>
                        <a:pt x="182" y="130"/>
                      </a:lnTo>
                      <a:lnTo>
                        <a:pt x="175" y="125"/>
                      </a:lnTo>
                      <a:lnTo>
                        <a:pt x="166" y="120"/>
                      </a:lnTo>
                      <a:lnTo>
                        <a:pt x="157" y="114"/>
                      </a:lnTo>
                      <a:lnTo>
                        <a:pt x="147" y="108"/>
                      </a:lnTo>
                      <a:lnTo>
                        <a:pt x="137" y="102"/>
                      </a:lnTo>
                      <a:lnTo>
                        <a:pt x="129" y="97"/>
                      </a:lnTo>
                      <a:lnTo>
                        <a:pt x="123" y="92"/>
                      </a:lnTo>
                      <a:lnTo>
                        <a:pt x="119" y="89"/>
                      </a:lnTo>
                      <a:lnTo>
                        <a:pt x="114" y="85"/>
                      </a:lnTo>
                      <a:lnTo>
                        <a:pt x="109" y="84"/>
                      </a:lnTo>
                      <a:lnTo>
                        <a:pt x="106" y="85"/>
                      </a:lnTo>
                      <a:lnTo>
                        <a:pt x="101" y="87"/>
                      </a:lnTo>
                      <a:lnTo>
                        <a:pt x="94" y="90"/>
                      </a:lnTo>
                      <a:lnTo>
                        <a:pt x="84" y="93"/>
                      </a:lnTo>
                      <a:lnTo>
                        <a:pt x="75" y="97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8" y="104"/>
                      </a:lnTo>
                      <a:lnTo>
                        <a:pt x="69" y="106"/>
                      </a:lnTo>
                      <a:lnTo>
                        <a:pt x="74" y="110"/>
                      </a:lnTo>
                      <a:lnTo>
                        <a:pt x="78" y="114"/>
                      </a:lnTo>
                      <a:lnTo>
                        <a:pt x="85" y="119"/>
                      </a:lnTo>
                      <a:lnTo>
                        <a:pt x="93" y="125"/>
                      </a:lnTo>
                      <a:lnTo>
                        <a:pt x="103" y="131"/>
                      </a:lnTo>
                      <a:lnTo>
                        <a:pt x="112" y="138"/>
                      </a:lnTo>
                      <a:lnTo>
                        <a:pt x="121" y="144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37" y="157"/>
                      </a:lnTo>
                      <a:lnTo>
                        <a:pt x="132" y="157"/>
                      </a:lnTo>
                      <a:lnTo>
                        <a:pt x="123" y="152"/>
                      </a:lnTo>
                      <a:lnTo>
                        <a:pt x="118" y="147"/>
                      </a:lnTo>
                      <a:lnTo>
                        <a:pt x="108" y="142"/>
                      </a:lnTo>
                      <a:lnTo>
                        <a:pt x="99" y="136"/>
                      </a:lnTo>
                      <a:lnTo>
                        <a:pt x="89" y="129"/>
                      </a:lnTo>
                      <a:lnTo>
                        <a:pt x="78" y="123"/>
                      </a:lnTo>
                      <a:lnTo>
                        <a:pt x="69" y="119"/>
                      </a:lnTo>
                      <a:lnTo>
                        <a:pt x="62" y="114"/>
                      </a:lnTo>
                      <a:lnTo>
                        <a:pt x="59" y="113"/>
                      </a:lnTo>
                      <a:lnTo>
                        <a:pt x="55" y="113"/>
                      </a:lnTo>
                      <a:lnTo>
                        <a:pt x="48" y="115"/>
                      </a:lnTo>
                      <a:lnTo>
                        <a:pt x="40" y="117"/>
                      </a:lnTo>
                      <a:lnTo>
                        <a:pt x="31" y="121"/>
                      </a:lnTo>
                      <a:lnTo>
                        <a:pt x="22" y="123"/>
                      </a:lnTo>
                      <a:lnTo>
                        <a:pt x="14" y="127"/>
                      </a:lnTo>
                      <a:lnTo>
                        <a:pt x="7" y="128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1" y="128"/>
                      </a:lnTo>
                      <a:lnTo>
                        <a:pt x="6" y="125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6" name="Freeform 330"/>
                <p:cNvSpPr/>
                <p:nvPr/>
              </p:nvSpPr>
              <p:spPr>
                <a:xfrm>
                  <a:off x="145" y="368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4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pathLst>
                    <a:path w="187" h="157">
                      <a:moveTo>
                        <a:pt x="6" y="2"/>
                      </a:moveTo>
                      <a:lnTo>
                        <a:pt x="13" y="8"/>
                      </a:lnTo>
                      <a:lnTo>
                        <a:pt x="21" y="14"/>
                      </a:lnTo>
                      <a:lnTo>
                        <a:pt x="29" y="17"/>
                      </a:lnTo>
                      <a:lnTo>
                        <a:pt x="36" y="18"/>
                      </a:lnTo>
                      <a:lnTo>
                        <a:pt x="45" y="16"/>
                      </a:lnTo>
                      <a:lnTo>
                        <a:pt x="57" y="14"/>
                      </a:lnTo>
                      <a:lnTo>
                        <a:pt x="70" y="11"/>
                      </a:lnTo>
                      <a:lnTo>
                        <a:pt x="84" y="10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10"/>
                      </a:lnTo>
                      <a:lnTo>
                        <a:pt x="125" y="11"/>
                      </a:lnTo>
                      <a:lnTo>
                        <a:pt x="130" y="15"/>
                      </a:lnTo>
                      <a:lnTo>
                        <a:pt x="130" y="17"/>
                      </a:lnTo>
                      <a:lnTo>
                        <a:pt x="126" y="17"/>
                      </a:lnTo>
                      <a:lnTo>
                        <a:pt x="117" y="16"/>
                      </a:lnTo>
                      <a:lnTo>
                        <a:pt x="110" y="16"/>
                      </a:lnTo>
                      <a:lnTo>
                        <a:pt x="102" y="16"/>
                      </a:lnTo>
                      <a:lnTo>
                        <a:pt x="90" y="17"/>
                      </a:lnTo>
                      <a:lnTo>
                        <a:pt x="80" y="18"/>
                      </a:lnTo>
                      <a:lnTo>
                        <a:pt x="68" y="19"/>
                      </a:lnTo>
                      <a:lnTo>
                        <a:pt x="59" y="22"/>
                      </a:lnTo>
                      <a:lnTo>
                        <a:pt x="51" y="24"/>
                      </a:lnTo>
                      <a:lnTo>
                        <a:pt x="46" y="26"/>
                      </a:lnTo>
                      <a:lnTo>
                        <a:pt x="50" y="29"/>
                      </a:lnTo>
                      <a:lnTo>
                        <a:pt x="55" y="31"/>
                      </a:lnTo>
                      <a:lnTo>
                        <a:pt x="60" y="33"/>
                      </a:lnTo>
                      <a:lnTo>
                        <a:pt x="66" y="35"/>
                      </a:lnTo>
                      <a:lnTo>
                        <a:pt x="72" y="38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2"/>
                      </a:lnTo>
                      <a:lnTo>
                        <a:pt x="91" y="41"/>
                      </a:lnTo>
                      <a:lnTo>
                        <a:pt x="104" y="40"/>
                      </a:lnTo>
                      <a:lnTo>
                        <a:pt x="117" y="41"/>
                      </a:lnTo>
                      <a:lnTo>
                        <a:pt x="130" y="42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0"/>
                      </a:lnTo>
                      <a:lnTo>
                        <a:pt x="170" y="54"/>
                      </a:lnTo>
                      <a:lnTo>
                        <a:pt x="174" y="60"/>
                      </a:lnTo>
                      <a:lnTo>
                        <a:pt x="175" y="62"/>
                      </a:lnTo>
                      <a:lnTo>
                        <a:pt x="172" y="61"/>
                      </a:lnTo>
                      <a:lnTo>
                        <a:pt x="165" y="59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3"/>
                      </a:lnTo>
                      <a:lnTo>
                        <a:pt x="130" y="50"/>
                      </a:lnTo>
                      <a:lnTo>
                        <a:pt x="119" y="49"/>
                      </a:lnTo>
                      <a:lnTo>
                        <a:pt x="108" y="49"/>
                      </a:lnTo>
                      <a:lnTo>
                        <a:pt x="100" y="49"/>
                      </a:lnTo>
                      <a:lnTo>
                        <a:pt x="95" y="50"/>
                      </a:lnTo>
                      <a:lnTo>
                        <a:pt x="103" y="57"/>
                      </a:lnTo>
                      <a:lnTo>
                        <a:pt x="111" y="62"/>
                      </a:lnTo>
                      <a:lnTo>
                        <a:pt x="117" y="67"/>
                      </a:lnTo>
                      <a:lnTo>
                        <a:pt x="119" y="70"/>
                      </a:lnTo>
                      <a:lnTo>
                        <a:pt x="126" y="70"/>
                      </a:lnTo>
                      <a:lnTo>
                        <a:pt x="134" y="71"/>
                      </a:lnTo>
                      <a:lnTo>
                        <a:pt x="144" y="72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5"/>
                      </a:lnTo>
                      <a:lnTo>
                        <a:pt x="181" y="93"/>
                      </a:lnTo>
                      <a:lnTo>
                        <a:pt x="187" y="103"/>
                      </a:lnTo>
                      <a:lnTo>
                        <a:pt x="181" y="99"/>
                      </a:lnTo>
                      <a:lnTo>
                        <a:pt x="175" y="94"/>
                      </a:lnTo>
                      <a:lnTo>
                        <a:pt x="167" y="91"/>
                      </a:lnTo>
                      <a:lnTo>
                        <a:pt x="160" y="86"/>
                      </a:lnTo>
                      <a:lnTo>
                        <a:pt x="153" y="84"/>
                      </a:lnTo>
                      <a:lnTo>
                        <a:pt x="145" y="82"/>
                      </a:lnTo>
                      <a:lnTo>
                        <a:pt x="138" y="80"/>
                      </a:lnTo>
                      <a:lnTo>
                        <a:pt x="132" y="80"/>
                      </a:lnTo>
                      <a:lnTo>
                        <a:pt x="140" y="90"/>
                      </a:lnTo>
                      <a:lnTo>
                        <a:pt x="148" y="98"/>
                      </a:lnTo>
                      <a:lnTo>
                        <a:pt x="156" y="107"/>
                      </a:lnTo>
                      <a:lnTo>
                        <a:pt x="163" y="114"/>
                      </a:lnTo>
                      <a:lnTo>
                        <a:pt x="170" y="121"/>
                      </a:lnTo>
                      <a:lnTo>
                        <a:pt x="175" y="127"/>
                      </a:lnTo>
                      <a:lnTo>
                        <a:pt x="179" y="131"/>
                      </a:lnTo>
                      <a:lnTo>
                        <a:pt x="180" y="133"/>
                      </a:lnTo>
                      <a:lnTo>
                        <a:pt x="181" y="138"/>
                      </a:lnTo>
                      <a:lnTo>
                        <a:pt x="182" y="144"/>
                      </a:lnTo>
                      <a:lnTo>
                        <a:pt x="184" y="151"/>
                      </a:lnTo>
                      <a:lnTo>
                        <a:pt x="187" y="157"/>
                      </a:lnTo>
                      <a:lnTo>
                        <a:pt x="181" y="148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5" y="116"/>
                      </a:lnTo>
                      <a:lnTo>
                        <a:pt x="145" y="105"/>
                      </a:lnTo>
                      <a:lnTo>
                        <a:pt x="137" y="95"/>
                      </a:lnTo>
                      <a:lnTo>
                        <a:pt x="130" y="88"/>
                      </a:lnTo>
                      <a:lnTo>
                        <a:pt x="126" y="85"/>
                      </a:lnTo>
                      <a:lnTo>
                        <a:pt x="121" y="84"/>
                      </a:lnTo>
                      <a:lnTo>
                        <a:pt x="120" y="86"/>
                      </a:lnTo>
                      <a:lnTo>
                        <a:pt x="120" y="91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8" y="116"/>
                      </a:lnTo>
                      <a:lnTo>
                        <a:pt x="134" y="130"/>
                      </a:lnTo>
                      <a:lnTo>
                        <a:pt x="137" y="138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4" y="140"/>
                      </a:lnTo>
                      <a:lnTo>
                        <a:pt x="132" y="136"/>
                      </a:lnTo>
                      <a:lnTo>
                        <a:pt x="126" y="125"/>
                      </a:lnTo>
                      <a:lnTo>
                        <a:pt x="118" y="108"/>
                      </a:lnTo>
                      <a:lnTo>
                        <a:pt x="112" y="91"/>
                      </a:lnTo>
                      <a:lnTo>
                        <a:pt x="112" y="78"/>
                      </a:lnTo>
                      <a:lnTo>
                        <a:pt x="102" y="70"/>
                      </a:lnTo>
                      <a:lnTo>
                        <a:pt x="92" y="63"/>
                      </a:lnTo>
                      <a:lnTo>
                        <a:pt x="84" y="59"/>
                      </a:lnTo>
                      <a:lnTo>
                        <a:pt x="81" y="56"/>
                      </a:lnTo>
                      <a:lnTo>
                        <a:pt x="79" y="55"/>
                      </a:lnTo>
                      <a:lnTo>
                        <a:pt x="76" y="54"/>
                      </a:lnTo>
                      <a:lnTo>
                        <a:pt x="75" y="55"/>
                      </a:lnTo>
                      <a:lnTo>
                        <a:pt x="74" y="60"/>
                      </a:lnTo>
                      <a:lnTo>
                        <a:pt x="75" y="70"/>
                      </a:lnTo>
                      <a:lnTo>
                        <a:pt x="79" y="87"/>
                      </a:lnTo>
                      <a:lnTo>
                        <a:pt x="84" y="105"/>
                      </a:lnTo>
                      <a:lnTo>
                        <a:pt x="93" y="120"/>
                      </a:lnTo>
                      <a:lnTo>
                        <a:pt x="98" y="125"/>
                      </a:lnTo>
                      <a:lnTo>
                        <a:pt x="97" y="128"/>
                      </a:lnTo>
                      <a:lnTo>
                        <a:pt x="95" y="127"/>
                      </a:lnTo>
                      <a:lnTo>
                        <a:pt x="90" y="123"/>
                      </a:lnTo>
                      <a:lnTo>
                        <a:pt x="83" y="114"/>
                      </a:lnTo>
                      <a:lnTo>
                        <a:pt x="74" y="97"/>
                      </a:lnTo>
                      <a:lnTo>
                        <a:pt x="67" y="73"/>
                      </a:lnTo>
                      <a:lnTo>
                        <a:pt x="67" y="49"/>
                      </a:lnTo>
                      <a:lnTo>
                        <a:pt x="60" y="44"/>
                      </a:lnTo>
                      <a:lnTo>
                        <a:pt x="52" y="39"/>
                      </a:lnTo>
                      <a:lnTo>
                        <a:pt x="44" y="35"/>
                      </a:lnTo>
                      <a:lnTo>
                        <a:pt x="38" y="33"/>
                      </a:lnTo>
                      <a:lnTo>
                        <a:pt x="37" y="40"/>
                      </a:lnTo>
                      <a:lnTo>
                        <a:pt x="37" y="50"/>
                      </a:lnTo>
                      <a:lnTo>
                        <a:pt x="39" y="62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3"/>
                      </a:lnTo>
                      <a:lnTo>
                        <a:pt x="47" y="106"/>
                      </a:lnTo>
                      <a:lnTo>
                        <a:pt x="50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09"/>
                      </a:lnTo>
                      <a:lnTo>
                        <a:pt x="41" y="101"/>
                      </a:lnTo>
                      <a:lnTo>
                        <a:pt x="38" y="86"/>
                      </a:lnTo>
                      <a:lnTo>
                        <a:pt x="34" y="64"/>
                      </a:lnTo>
                      <a:lnTo>
                        <a:pt x="30" y="44"/>
                      </a:lnTo>
                      <a:lnTo>
                        <a:pt x="28" y="31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7" name="Freeform 331"/>
                <p:cNvSpPr/>
                <p:nvPr/>
              </p:nvSpPr>
              <p:spPr>
                <a:xfrm>
                  <a:off x="97" y="378"/>
                  <a:ext cx="64" cy="10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29" h="215">
                      <a:moveTo>
                        <a:pt x="56" y="0"/>
                      </a:moveTo>
                      <a:lnTo>
                        <a:pt x="58" y="2"/>
                      </a:lnTo>
                      <a:lnTo>
                        <a:pt x="59" y="13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65" y="35"/>
                      </a:lnTo>
                      <a:lnTo>
                        <a:pt x="68" y="37"/>
                      </a:lnTo>
                      <a:lnTo>
                        <a:pt x="74" y="42"/>
                      </a:lnTo>
                      <a:lnTo>
                        <a:pt x="80" y="46"/>
                      </a:lnTo>
                      <a:lnTo>
                        <a:pt x="87" y="53"/>
                      </a:lnTo>
                      <a:lnTo>
                        <a:pt x="94" y="60"/>
                      </a:lnTo>
                      <a:lnTo>
                        <a:pt x="100" y="69"/>
                      </a:lnTo>
                      <a:lnTo>
                        <a:pt x="105" y="79"/>
                      </a:lnTo>
                      <a:lnTo>
                        <a:pt x="114" y="96"/>
                      </a:lnTo>
                      <a:lnTo>
                        <a:pt x="123" y="107"/>
                      </a:lnTo>
                      <a:lnTo>
                        <a:pt x="127" y="115"/>
                      </a:lnTo>
                      <a:lnTo>
                        <a:pt x="129" y="121"/>
                      </a:lnTo>
                      <a:lnTo>
                        <a:pt x="129" y="125"/>
                      </a:lnTo>
                      <a:lnTo>
                        <a:pt x="128" y="126"/>
                      </a:lnTo>
                      <a:lnTo>
                        <a:pt x="126" y="125"/>
                      </a:lnTo>
                      <a:lnTo>
                        <a:pt x="123" y="119"/>
                      </a:lnTo>
                      <a:lnTo>
                        <a:pt x="120" y="114"/>
                      </a:lnTo>
                      <a:lnTo>
                        <a:pt x="117" y="107"/>
                      </a:lnTo>
                      <a:lnTo>
                        <a:pt x="112" y="99"/>
                      </a:lnTo>
                      <a:lnTo>
                        <a:pt x="106" y="90"/>
                      </a:lnTo>
                      <a:lnTo>
                        <a:pt x="101" y="82"/>
                      </a:lnTo>
                      <a:lnTo>
                        <a:pt x="95" y="74"/>
                      </a:lnTo>
                      <a:lnTo>
                        <a:pt x="90" y="67"/>
                      </a:lnTo>
                      <a:lnTo>
                        <a:pt x="87" y="64"/>
                      </a:lnTo>
                      <a:lnTo>
                        <a:pt x="81" y="59"/>
                      </a:lnTo>
                      <a:lnTo>
                        <a:pt x="76" y="55"/>
                      </a:lnTo>
                      <a:lnTo>
                        <a:pt x="73" y="53"/>
                      </a:lnTo>
                      <a:lnTo>
                        <a:pt x="70" y="52"/>
                      </a:lnTo>
                      <a:lnTo>
                        <a:pt x="68" y="64"/>
                      </a:lnTo>
                      <a:lnTo>
                        <a:pt x="68" y="75"/>
                      </a:lnTo>
                      <a:lnTo>
                        <a:pt x="70" y="88"/>
                      </a:lnTo>
                      <a:lnTo>
                        <a:pt x="71" y="96"/>
                      </a:lnTo>
                      <a:lnTo>
                        <a:pt x="76" y="100"/>
                      </a:lnTo>
                      <a:lnTo>
                        <a:pt x="83" y="106"/>
                      </a:lnTo>
                      <a:lnTo>
                        <a:pt x="91" y="114"/>
                      </a:lnTo>
                      <a:lnTo>
                        <a:pt x="100" y="124"/>
                      </a:lnTo>
                      <a:lnTo>
                        <a:pt x="108" y="134"/>
                      </a:lnTo>
                      <a:lnTo>
                        <a:pt x="114" y="145"/>
                      </a:lnTo>
                      <a:lnTo>
                        <a:pt x="119" y="158"/>
                      </a:lnTo>
                      <a:lnTo>
                        <a:pt x="121" y="172"/>
                      </a:lnTo>
                      <a:lnTo>
                        <a:pt x="121" y="177"/>
                      </a:lnTo>
                      <a:lnTo>
                        <a:pt x="119" y="175"/>
                      </a:lnTo>
                      <a:lnTo>
                        <a:pt x="114" y="167"/>
                      </a:lnTo>
                      <a:lnTo>
                        <a:pt x="110" y="155"/>
                      </a:lnTo>
                      <a:lnTo>
                        <a:pt x="106" y="147"/>
                      </a:lnTo>
                      <a:lnTo>
                        <a:pt x="103" y="140"/>
                      </a:lnTo>
                      <a:lnTo>
                        <a:pt x="97" y="133"/>
                      </a:lnTo>
                      <a:lnTo>
                        <a:pt x="93" y="127"/>
                      </a:lnTo>
                      <a:lnTo>
                        <a:pt x="87" y="122"/>
                      </a:lnTo>
                      <a:lnTo>
                        <a:pt x="81" y="118"/>
                      </a:lnTo>
                      <a:lnTo>
                        <a:pt x="76" y="114"/>
                      </a:lnTo>
                      <a:lnTo>
                        <a:pt x="72" y="113"/>
                      </a:lnTo>
                      <a:lnTo>
                        <a:pt x="79" y="132"/>
                      </a:lnTo>
                      <a:lnTo>
                        <a:pt x="83" y="157"/>
                      </a:lnTo>
                      <a:lnTo>
                        <a:pt x="86" y="186"/>
                      </a:lnTo>
                      <a:lnTo>
                        <a:pt x="85" y="209"/>
                      </a:lnTo>
                      <a:lnTo>
                        <a:pt x="83" y="215"/>
                      </a:lnTo>
                      <a:lnTo>
                        <a:pt x="82" y="215"/>
                      </a:lnTo>
                      <a:lnTo>
                        <a:pt x="81" y="211"/>
                      </a:lnTo>
                      <a:lnTo>
                        <a:pt x="81" y="205"/>
                      </a:lnTo>
                      <a:lnTo>
                        <a:pt x="79" y="189"/>
                      </a:lnTo>
                      <a:lnTo>
                        <a:pt x="74" y="163"/>
                      </a:lnTo>
                      <a:lnTo>
                        <a:pt x="67" y="137"/>
                      </a:lnTo>
                      <a:lnTo>
                        <a:pt x="63" y="122"/>
                      </a:lnTo>
                      <a:lnTo>
                        <a:pt x="53" y="129"/>
                      </a:lnTo>
                      <a:lnTo>
                        <a:pt x="43" y="141"/>
                      </a:lnTo>
                      <a:lnTo>
                        <a:pt x="35" y="155"/>
                      </a:lnTo>
                      <a:lnTo>
                        <a:pt x="30" y="170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70"/>
                      </a:lnTo>
                      <a:lnTo>
                        <a:pt x="26" y="162"/>
                      </a:lnTo>
                      <a:lnTo>
                        <a:pt x="33" y="149"/>
                      </a:lnTo>
                      <a:lnTo>
                        <a:pt x="42" y="132"/>
                      </a:lnTo>
                      <a:lnTo>
                        <a:pt x="50" y="115"/>
                      </a:lnTo>
                      <a:lnTo>
                        <a:pt x="57" y="105"/>
                      </a:lnTo>
                      <a:lnTo>
                        <a:pt x="58" y="91"/>
                      </a:lnTo>
                      <a:lnTo>
                        <a:pt x="59" y="76"/>
                      </a:lnTo>
                      <a:lnTo>
                        <a:pt x="58" y="62"/>
                      </a:lnTo>
                      <a:lnTo>
                        <a:pt x="58" y="54"/>
                      </a:lnTo>
                      <a:lnTo>
                        <a:pt x="51" y="59"/>
                      </a:lnTo>
                      <a:lnTo>
                        <a:pt x="43" y="66"/>
                      </a:lnTo>
                      <a:lnTo>
                        <a:pt x="35" y="74"/>
                      </a:lnTo>
                      <a:lnTo>
                        <a:pt x="27" y="83"/>
                      </a:lnTo>
                      <a:lnTo>
                        <a:pt x="20" y="92"/>
                      </a:lnTo>
                      <a:lnTo>
                        <a:pt x="13" y="103"/>
                      </a:lnTo>
                      <a:lnTo>
                        <a:pt x="9" y="112"/>
                      </a:lnTo>
                      <a:lnTo>
                        <a:pt x="5" y="121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0" y="124"/>
                      </a:lnTo>
                      <a:lnTo>
                        <a:pt x="2" y="117"/>
                      </a:lnTo>
                      <a:lnTo>
                        <a:pt x="4" y="111"/>
                      </a:lnTo>
                      <a:lnTo>
                        <a:pt x="9" y="102"/>
                      </a:lnTo>
                      <a:lnTo>
                        <a:pt x="15" y="90"/>
                      </a:lnTo>
                      <a:lnTo>
                        <a:pt x="22" y="79"/>
                      </a:lnTo>
                      <a:lnTo>
                        <a:pt x="30" y="67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41"/>
                      </a:lnTo>
                      <a:lnTo>
                        <a:pt x="57" y="34"/>
                      </a:lnTo>
                      <a:lnTo>
                        <a:pt x="57" y="23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8" name="Freeform 332"/>
                <p:cNvSpPr/>
                <p:nvPr/>
              </p:nvSpPr>
              <p:spPr>
                <a:xfrm>
                  <a:off x="162" y="239"/>
                  <a:ext cx="78" cy="111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</a:cxnLst>
                  <a:pathLst>
                    <a:path w="155" h="223">
                      <a:moveTo>
                        <a:pt x="0" y="223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7" y="182"/>
                      </a:lnTo>
                      <a:lnTo>
                        <a:pt x="21" y="172"/>
                      </a:lnTo>
                      <a:lnTo>
                        <a:pt x="26" y="162"/>
                      </a:lnTo>
                      <a:lnTo>
                        <a:pt x="32" y="147"/>
                      </a:lnTo>
                      <a:lnTo>
                        <a:pt x="39" y="133"/>
                      </a:lnTo>
                      <a:lnTo>
                        <a:pt x="42" y="125"/>
                      </a:lnTo>
                      <a:lnTo>
                        <a:pt x="36" y="119"/>
                      </a:lnTo>
                      <a:lnTo>
                        <a:pt x="32" y="113"/>
                      </a:lnTo>
                      <a:lnTo>
                        <a:pt x="28" y="108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7"/>
                      </a:lnTo>
                      <a:lnTo>
                        <a:pt x="32" y="102"/>
                      </a:lnTo>
                      <a:lnTo>
                        <a:pt x="35" y="105"/>
                      </a:lnTo>
                      <a:lnTo>
                        <a:pt x="40" y="109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3" y="106"/>
                      </a:lnTo>
                      <a:lnTo>
                        <a:pt x="59" y="101"/>
                      </a:lnTo>
                      <a:lnTo>
                        <a:pt x="65" y="93"/>
                      </a:lnTo>
                      <a:lnTo>
                        <a:pt x="71" y="86"/>
                      </a:lnTo>
                      <a:lnTo>
                        <a:pt x="77" y="79"/>
                      </a:lnTo>
                      <a:lnTo>
                        <a:pt x="81" y="73"/>
                      </a:lnTo>
                      <a:lnTo>
                        <a:pt x="84" y="67"/>
                      </a:lnTo>
                      <a:lnTo>
                        <a:pt x="86" y="64"/>
                      </a:lnTo>
                      <a:lnTo>
                        <a:pt x="86" y="56"/>
                      </a:lnTo>
                      <a:lnTo>
                        <a:pt x="84" y="42"/>
                      </a:lnTo>
                      <a:lnTo>
                        <a:pt x="79" y="29"/>
                      </a:lnTo>
                      <a:lnTo>
                        <a:pt x="74" y="20"/>
                      </a:lnTo>
                      <a:lnTo>
                        <a:pt x="71" y="14"/>
                      </a:lnTo>
                      <a:lnTo>
                        <a:pt x="69" y="11"/>
                      </a:lnTo>
                      <a:lnTo>
                        <a:pt x="70" y="11"/>
                      </a:lnTo>
                      <a:lnTo>
                        <a:pt x="73" y="13"/>
                      </a:lnTo>
                      <a:lnTo>
                        <a:pt x="79" y="20"/>
                      </a:lnTo>
                      <a:lnTo>
                        <a:pt x="86" y="33"/>
                      </a:lnTo>
                      <a:lnTo>
                        <a:pt x="91" y="45"/>
                      </a:lnTo>
                      <a:lnTo>
                        <a:pt x="93" y="56"/>
                      </a:lnTo>
                      <a:lnTo>
                        <a:pt x="100" y="42"/>
                      </a:lnTo>
                      <a:lnTo>
                        <a:pt x="109" y="26"/>
                      </a:lnTo>
                      <a:lnTo>
                        <a:pt x="117" y="11"/>
                      </a:lnTo>
                      <a:lnTo>
                        <a:pt x="125" y="3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0" y="4"/>
                      </a:lnTo>
                      <a:lnTo>
                        <a:pt x="126" y="7"/>
                      </a:lnTo>
                      <a:lnTo>
                        <a:pt x="121" y="19"/>
                      </a:lnTo>
                      <a:lnTo>
                        <a:pt x="112" y="37"/>
                      </a:lnTo>
                      <a:lnTo>
                        <a:pt x="103" y="54"/>
                      </a:lnTo>
                      <a:lnTo>
                        <a:pt x="98" y="64"/>
                      </a:lnTo>
                      <a:lnTo>
                        <a:pt x="104" y="61"/>
                      </a:lnTo>
                      <a:lnTo>
                        <a:pt x="112" y="59"/>
                      </a:lnTo>
                      <a:lnTo>
                        <a:pt x="119" y="57"/>
                      </a:lnTo>
                      <a:lnTo>
                        <a:pt x="125" y="54"/>
                      </a:lnTo>
                      <a:lnTo>
                        <a:pt x="131" y="53"/>
                      </a:lnTo>
                      <a:lnTo>
                        <a:pt x="137" y="51"/>
                      </a:lnTo>
                      <a:lnTo>
                        <a:pt x="140" y="49"/>
                      </a:lnTo>
                      <a:lnTo>
                        <a:pt x="144" y="46"/>
                      </a:lnTo>
                      <a:lnTo>
                        <a:pt x="149" y="43"/>
                      </a:lnTo>
                      <a:lnTo>
                        <a:pt x="154" y="42"/>
                      </a:lnTo>
                      <a:lnTo>
                        <a:pt x="155" y="43"/>
                      </a:lnTo>
                      <a:lnTo>
                        <a:pt x="152" y="46"/>
                      </a:lnTo>
                      <a:lnTo>
                        <a:pt x="147" y="50"/>
                      </a:lnTo>
                      <a:lnTo>
                        <a:pt x="141" y="53"/>
                      </a:lnTo>
                      <a:lnTo>
                        <a:pt x="133" y="59"/>
                      </a:lnTo>
                      <a:lnTo>
                        <a:pt x="124" y="64"/>
                      </a:lnTo>
                      <a:lnTo>
                        <a:pt x="115" y="68"/>
                      </a:lnTo>
                      <a:lnTo>
                        <a:pt x="106" y="72"/>
                      </a:lnTo>
                      <a:lnTo>
                        <a:pt x="99" y="74"/>
                      </a:lnTo>
                      <a:lnTo>
                        <a:pt x="94" y="75"/>
                      </a:lnTo>
                      <a:lnTo>
                        <a:pt x="87" y="80"/>
                      </a:lnTo>
                      <a:lnTo>
                        <a:pt x="79" y="88"/>
                      </a:lnTo>
                      <a:lnTo>
                        <a:pt x="73" y="97"/>
                      </a:lnTo>
                      <a:lnTo>
                        <a:pt x="71" y="103"/>
                      </a:lnTo>
                      <a:lnTo>
                        <a:pt x="73" y="105"/>
                      </a:lnTo>
                      <a:lnTo>
                        <a:pt x="76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2"/>
                      </a:lnTo>
                      <a:lnTo>
                        <a:pt x="73" y="114"/>
                      </a:lnTo>
                      <a:lnTo>
                        <a:pt x="70" y="118"/>
                      </a:lnTo>
                      <a:lnTo>
                        <a:pt x="68" y="120"/>
                      </a:lnTo>
                      <a:lnTo>
                        <a:pt x="65" y="119"/>
                      </a:lnTo>
                      <a:lnTo>
                        <a:pt x="63" y="119"/>
                      </a:lnTo>
                      <a:lnTo>
                        <a:pt x="62" y="119"/>
                      </a:lnTo>
                      <a:lnTo>
                        <a:pt x="58" y="124"/>
                      </a:lnTo>
                      <a:lnTo>
                        <a:pt x="54" y="133"/>
                      </a:lnTo>
                      <a:lnTo>
                        <a:pt x="48" y="143"/>
                      </a:lnTo>
                      <a:lnTo>
                        <a:pt x="41" y="156"/>
                      </a:lnTo>
                      <a:lnTo>
                        <a:pt x="35" y="169"/>
                      </a:lnTo>
                      <a:lnTo>
                        <a:pt x="31" y="180"/>
                      </a:lnTo>
                      <a:lnTo>
                        <a:pt x="28" y="192"/>
                      </a:lnTo>
                      <a:lnTo>
                        <a:pt x="27" y="200"/>
                      </a:lnTo>
                      <a:lnTo>
                        <a:pt x="25" y="204"/>
                      </a:lnTo>
                      <a:lnTo>
                        <a:pt x="23" y="209"/>
                      </a:lnTo>
                      <a:lnTo>
                        <a:pt x="20" y="214"/>
                      </a:lnTo>
                      <a:lnTo>
                        <a:pt x="18" y="216"/>
                      </a:lnTo>
                      <a:lnTo>
                        <a:pt x="15" y="218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99" name="Freeform 333"/>
                <p:cNvSpPr/>
                <p:nvPr/>
              </p:nvSpPr>
              <p:spPr>
                <a:xfrm>
                  <a:off x="48" y="416"/>
                  <a:ext cx="50" cy="86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pathLst>
                    <a:path w="100" h="172">
                      <a:moveTo>
                        <a:pt x="70" y="4"/>
                      </a:moveTo>
                      <a:lnTo>
                        <a:pt x="65" y="11"/>
                      </a:lnTo>
                      <a:lnTo>
                        <a:pt x="60" y="21"/>
                      </a:lnTo>
                      <a:lnTo>
                        <a:pt x="55" y="30"/>
                      </a:lnTo>
                      <a:lnTo>
                        <a:pt x="53" y="36"/>
                      </a:lnTo>
                      <a:lnTo>
                        <a:pt x="47" y="36"/>
                      </a:lnTo>
                      <a:lnTo>
                        <a:pt x="40" y="38"/>
                      </a:lnTo>
                      <a:lnTo>
                        <a:pt x="31" y="42"/>
                      </a:lnTo>
                      <a:lnTo>
                        <a:pt x="23" y="46"/>
                      </a:lnTo>
                      <a:lnTo>
                        <a:pt x="15" y="51"/>
                      </a:lnTo>
                      <a:lnTo>
                        <a:pt x="8" y="56"/>
                      </a:lnTo>
                      <a:lnTo>
                        <a:pt x="3" y="59"/>
                      </a:lnTo>
                      <a:lnTo>
                        <a:pt x="1" y="63"/>
                      </a:lnTo>
                      <a:lnTo>
                        <a:pt x="0" y="66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4" y="65"/>
                      </a:lnTo>
                      <a:lnTo>
                        <a:pt x="8" y="64"/>
                      </a:lnTo>
                      <a:lnTo>
                        <a:pt x="12" y="60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50"/>
                      </a:lnTo>
                      <a:lnTo>
                        <a:pt x="39" y="46"/>
                      </a:lnTo>
                      <a:lnTo>
                        <a:pt x="45" y="44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4"/>
                      </a:lnTo>
                      <a:lnTo>
                        <a:pt x="41" y="81"/>
                      </a:lnTo>
                      <a:lnTo>
                        <a:pt x="37" y="86"/>
                      </a:lnTo>
                      <a:lnTo>
                        <a:pt x="32" y="90"/>
                      </a:lnTo>
                      <a:lnTo>
                        <a:pt x="26" y="97"/>
                      </a:lnTo>
                      <a:lnTo>
                        <a:pt x="19" y="103"/>
                      </a:lnTo>
                      <a:lnTo>
                        <a:pt x="14" y="110"/>
                      </a:lnTo>
                      <a:lnTo>
                        <a:pt x="9" y="114"/>
                      </a:lnTo>
                      <a:lnTo>
                        <a:pt x="5" y="119"/>
                      </a:lnTo>
                      <a:lnTo>
                        <a:pt x="3" y="122"/>
                      </a:lnTo>
                      <a:lnTo>
                        <a:pt x="3" y="126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5"/>
                      </a:lnTo>
                      <a:lnTo>
                        <a:pt x="14" y="118"/>
                      </a:lnTo>
                      <a:lnTo>
                        <a:pt x="24" y="107"/>
                      </a:lnTo>
                      <a:lnTo>
                        <a:pt x="34" y="99"/>
                      </a:lnTo>
                      <a:lnTo>
                        <a:pt x="41" y="94"/>
                      </a:lnTo>
                      <a:lnTo>
                        <a:pt x="42" y="107"/>
                      </a:lnTo>
                      <a:lnTo>
                        <a:pt x="44" y="131"/>
                      </a:lnTo>
                      <a:lnTo>
                        <a:pt x="46" y="154"/>
                      </a:lnTo>
                      <a:lnTo>
                        <a:pt x="48" y="166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1"/>
                      </a:lnTo>
                      <a:lnTo>
                        <a:pt x="52" y="165"/>
                      </a:lnTo>
                      <a:lnTo>
                        <a:pt x="50" y="150"/>
                      </a:lnTo>
                      <a:lnTo>
                        <a:pt x="50" y="125"/>
                      </a:lnTo>
                      <a:lnTo>
                        <a:pt x="49" y="101"/>
                      </a:lnTo>
                      <a:lnTo>
                        <a:pt x="52" y="86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0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2" y="124"/>
                      </a:lnTo>
                      <a:lnTo>
                        <a:pt x="90" y="129"/>
                      </a:lnTo>
                      <a:lnTo>
                        <a:pt x="93" y="129"/>
                      </a:lnTo>
                      <a:lnTo>
                        <a:pt x="92" y="127"/>
                      </a:lnTo>
                      <a:lnTo>
                        <a:pt x="88" y="122"/>
                      </a:lnTo>
                      <a:lnTo>
                        <a:pt x="84" y="117"/>
                      </a:lnTo>
                      <a:lnTo>
                        <a:pt x="78" y="109"/>
                      </a:lnTo>
                      <a:lnTo>
                        <a:pt x="70" y="98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5" y="45"/>
                      </a:lnTo>
                      <a:lnTo>
                        <a:pt x="69" y="49"/>
                      </a:lnTo>
                      <a:lnTo>
                        <a:pt x="76" y="56"/>
                      </a:lnTo>
                      <a:lnTo>
                        <a:pt x="84" y="64"/>
                      </a:lnTo>
                      <a:lnTo>
                        <a:pt x="93" y="72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3" y="67"/>
                      </a:lnTo>
                      <a:lnTo>
                        <a:pt x="88" y="61"/>
                      </a:lnTo>
                      <a:lnTo>
                        <a:pt x="84" y="56"/>
                      </a:lnTo>
                      <a:lnTo>
                        <a:pt x="78" y="49"/>
                      </a:lnTo>
                      <a:lnTo>
                        <a:pt x="73" y="43"/>
                      </a:lnTo>
                      <a:lnTo>
                        <a:pt x="71" y="39"/>
                      </a:lnTo>
                      <a:lnTo>
                        <a:pt x="70" y="35"/>
                      </a:lnTo>
                      <a:lnTo>
                        <a:pt x="69" y="27"/>
                      </a:lnTo>
                      <a:lnTo>
                        <a:pt x="70" y="18"/>
                      </a:lnTo>
                      <a:lnTo>
                        <a:pt x="73" y="8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300" name="Freeform 334"/>
                <p:cNvSpPr/>
                <p:nvPr/>
              </p:nvSpPr>
              <p:spPr>
                <a:xfrm>
                  <a:off x="225" y="377"/>
                  <a:ext cx="100" cy="79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200" h="158">
                      <a:moveTo>
                        <a:pt x="0" y="13"/>
                      </a:moveTo>
                      <a:lnTo>
                        <a:pt x="4" y="16"/>
                      </a:lnTo>
                      <a:lnTo>
                        <a:pt x="10" y="21"/>
                      </a:lnTo>
                      <a:lnTo>
                        <a:pt x="15" y="25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31" y="35"/>
                      </a:lnTo>
                      <a:lnTo>
                        <a:pt x="39" y="38"/>
                      </a:lnTo>
                      <a:lnTo>
                        <a:pt x="44" y="43"/>
                      </a:lnTo>
                      <a:lnTo>
                        <a:pt x="44" y="58"/>
                      </a:lnTo>
                      <a:lnTo>
                        <a:pt x="44" y="74"/>
                      </a:lnTo>
                      <a:lnTo>
                        <a:pt x="45" y="89"/>
                      </a:lnTo>
                      <a:lnTo>
                        <a:pt x="46" y="100"/>
                      </a:lnTo>
                      <a:lnTo>
                        <a:pt x="49" y="105"/>
                      </a:lnTo>
                      <a:lnTo>
                        <a:pt x="50" y="104"/>
                      </a:lnTo>
                      <a:lnTo>
                        <a:pt x="51" y="100"/>
                      </a:lnTo>
                      <a:lnTo>
                        <a:pt x="50" y="95"/>
                      </a:lnTo>
                      <a:lnTo>
                        <a:pt x="50" y="84"/>
                      </a:lnTo>
                      <a:lnTo>
                        <a:pt x="51" y="68"/>
                      </a:lnTo>
                      <a:lnTo>
                        <a:pt x="53" y="52"/>
                      </a:lnTo>
                      <a:lnTo>
                        <a:pt x="54" y="43"/>
                      </a:lnTo>
                      <a:lnTo>
                        <a:pt x="58" y="45"/>
                      </a:lnTo>
                      <a:lnTo>
                        <a:pt x="62" y="50"/>
                      </a:lnTo>
                      <a:lnTo>
                        <a:pt x="67" y="54"/>
                      </a:lnTo>
                      <a:lnTo>
                        <a:pt x="73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4"/>
                      </a:lnTo>
                      <a:lnTo>
                        <a:pt x="94" y="92"/>
                      </a:lnTo>
                      <a:lnTo>
                        <a:pt x="97" y="116"/>
                      </a:lnTo>
                      <a:lnTo>
                        <a:pt x="103" y="141"/>
                      </a:lnTo>
                      <a:lnTo>
                        <a:pt x="109" y="154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6" y="130"/>
                      </a:lnTo>
                      <a:lnTo>
                        <a:pt x="103" y="112"/>
                      </a:lnTo>
                      <a:lnTo>
                        <a:pt x="100" y="93"/>
                      </a:lnTo>
                      <a:lnTo>
                        <a:pt x="100" y="81"/>
                      </a:lnTo>
                      <a:lnTo>
                        <a:pt x="110" y="85"/>
                      </a:lnTo>
                      <a:lnTo>
                        <a:pt x="122" y="92"/>
                      </a:lnTo>
                      <a:lnTo>
                        <a:pt x="137" y="100"/>
                      </a:lnTo>
                      <a:lnTo>
                        <a:pt x="152" y="110"/>
                      </a:lnTo>
                      <a:lnTo>
                        <a:pt x="167" y="118"/>
                      </a:lnTo>
                      <a:lnTo>
                        <a:pt x="181" y="126"/>
                      </a:lnTo>
                      <a:lnTo>
                        <a:pt x="191" y="131"/>
                      </a:lnTo>
                      <a:lnTo>
                        <a:pt x="196" y="135"/>
                      </a:lnTo>
                      <a:lnTo>
                        <a:pt x="198" y="137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7"/>
                      </a:lnTo>
                      <a:lnTo>
                        <a:pt x="186" y="122"/>
                      </a:lnTo>
                      <a:lnTo>
                        <a:pt x="175" y="115"/>
                      </a:lnTo>
                      <a:lnTo>
                        <a:pt x="163" y="107"/>
                      </a:lnTo>
                      <a:lnTo>
                        <a:pt x="149" y="99"/>
                      </a:lnTo>
                      <a:lnTo>
                        <a:pt x="135" y="90"/>
                      </a:lnTo>
                      <a:lnTo>
                        <a:pt x="122" y="83"/>
                      </a:lnTo>
                      <a:lnTo>
                        <a:pt x="112" y="77"/>
                      </a:lnTo>
                      <a:lnTo>
                        <a:pt x="105" y="74"/>
                      </a:lnTo>
                      <a:lnTo>
                        <a:pt x="100" y="71"/>
                      </a:lnTo>
                      <a:lnTo>
                        <a:pt x="102" y="70"/>
                      </a:lnTo>
                      <a:lnTo>
                        <a:pt x="107" y="70"/>
                      </a:lnTo>
                      <a:lnTo>
                        <a:pt x="114" y="68"/>
                      </a:lnTo>
                      <a:lnTo>
                        <a:pt x="121" y="66"/>
                      </a:lnTo>
                      <a:lnTo>
                        <a:pt x="132" y="63"/>
                      </a:lnTo>
                      <a:lnTo>
                        <a:pt x="142" y="62"/>
                      </a:lnTo>
                      <a:lnTo>
                        <a:pt x="155" y="61"/>
                      </a:lnTo>
                      <a:lnTo>
                        <a:pt x="166" y="61"/>
                      </a:lnTo>
                      <a:lnTo>
                        <a:pt x="178" y="62"/>
                      </a:lnTo>
                      <a:lnTo>
                        <a:pt x="186" y="63"/>
                      </a:lnTo>
                      <a:lnTo>
                        <a:pt x="193" y="66"/>
                      </a:lnTo>
                      <a:lnTo>
                        <a:pt x="200" y="68"/>
                      </a:lnTo>
                      <a:lnTo>
                        <a:pt x="200" y="67"/>
                      </a:lnTo>
                      <a:lnTo>
                        <a:pt x="196" y="62"/>
                      </a:lnTo>
                      <a:lnTo>
                        <a:pt x="190" y="59"/>
                      </a:lnTo>
                      <a:lnTo>
                        <a:pt x="185" y="58"/>
                      </a:lnTo>
                      <a:lnTo>
                        <a:pt x="174" y="58"/>
                      </a:lnTo>
                      <a:lnTo>
                        <a:pt x="162" y="56"/>
                      </a:lnTo>
                      <a:lnTo>
                        <a:pt x="148" y="56"/>
                      </a:lnTo>
                      <a:lnTo>
                        <a:pt x="133" y="58"/>
                      </a:lnTo>
                      <a:lnTo>
                        <a:pt x="120" y="58"/>
                      </a:lnTo>
                      <a:lnTo>
                        <a:pt x="110" y="59"/>
                      </a:lnTo>
                      <a:lnTo>
                        <a:pt x="104" y="59"/>
                      </a:lnTo>
                      <a:lnTo>
                        <a:pt x="100" y="58"/>
                      </a:lnTo>
                      <a:lnTo>
                        <a:pt x="95" y="55"/>
                      </a:lnTo>
                      <a:lnTo>
                        <a:pt x="90" y="52"/>
                      </a:lnTo>
                      <a:lnTo>
                        <a:pt x="83" y="47"/>
                      </a:lnTo>
                      <a:lnTo>
                        <a:pt x="77" y="44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6" y="33"/>
                      </a:lnTo>
                      <a:lnTo>
                        <a:pt x="72" y="30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6" y="17"/>
                      </a:lnTo>
                      <a:lnTo>
                        <a:pt x="104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27" y="1"/>
                      </a:lnTo>
                      <a:lnTo>
                        <a:pt x="121" y="0"/>
                      </a:lnTo>
                      <a:lnTo>
                        <a:pt x="113" y="2"/>
                      </a:lnTo>
                      <a:lnTo>
                        <a:pt x="107" y="5"/>
                      </a:lnTo>
                      <a:lnTo>
                        <a:pt x="100" y="7"/>
                      </a:lnTo>
                      <a:lnTo>
                        <a:pt x="92" y="10"/>
                      </a:lnTo>
                      <a:lnTo>
                        <a:pt x="83" y="15"/>
                      </a:lnTo>
                      <a:lnTo>
                        <a:pt x="75" y="20"/>
                      </a:lnTo>
                      <a:lnTo>
                        <a:pt x="67" y="23"/>
                      </a:lnTo>
                      <a:lnTo>
                        <a:pt x="61" y="25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6" y="25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1" y="18"/>
                      </a:lnTo>
                      <a:lnTo>
                        <a:pt x="16" y="16"/>
                      </a:lnTo>
                      <a:lnTo>
                        <a:pt x="11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pic>
          <p:nvPicPr>
            <p:cNvPr id="7174" name="Picture 335" descr="POINSET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37" y="1"/>
              <a:ext cx="624" cy="6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336" descr="POINSET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067281">
              <a:off x="-1" y="3697"/>
              <a:ext cx="624" cy="6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1338042" y="1758264"/>
            <a:ext cx="9740900" cy="2895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Hoaït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ñoäng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saûn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xuaát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endParaRPr kumimoji="0" lang="en-US" sz="3600" b="0" i="0" u="none" strike="noStrike" kern="1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cuûa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ngöôøi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Ñoàng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baèng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Baéc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Boä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(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tieáp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)</a:t>
            </a:r>
            <a:endParaRPr kumimoji="0" lang="en-US" sz="3600" b="0" i="0" u="none" strike="noStrike" kern="1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sp>
        <p:nvSpPr>
          <p:cNvPr id="7172" name="Rectangle 7"/>
          <p:cNvSpPr/>
          <p:nvPr/>
        </p:nvSpPr>
        <p:spPr>
          <a:xfrm>
            <a:off x="1790700" y="584200"/>
            <a:ext cx="8610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>
              <a:buNone/>
            </a:pPr>
            <a:r>
              <a:rPr lang="en-US" altLang="vi-VN" sz="3600" b="1" dirty="0">
                <a:solidFill>
                  <a:srgbClr val="CC0000"/>
                </a:solidFill>
              </a:rPr>
              <a:t>Thứ</a:t>
            </a:r>
            <a:r>
              <a:rPr lang="vi-VN" altLang="en-US" sz="3600" b="1" dirty="0">
                <a:solidFill>
                  <a:srgbClr val="CC0000"/>
                </a:solidFill>
              </a:rPr>
              <a:t> sáu</a:t>
            </a:r>
            <a:r>
              <a:rPr lang="en-US" altLang="vi-VN" sz="3600" b="1" dirty="0">
                <a:solidFill>
                  <a:srgbClr val="CC0000"/>
                </a:solidFill>
              </a:rPr>
              <a:t> ngày</a:t>
            </a:r>
            <a:r>
              <a:rPr lang="vi-VN" altLang="en-US" sz="3600" b="1" dirty="0">
                <a:solidFill>
                  <a:srgbClr val="CC0000"/>
                </a:solidFill>
              </a:rPr>
              <a:t> 17 </a:t>
            </a:r>
            <a:r>
              <a:rPr lang="en-US" altLang="vi-VN" sz="3600" b="1" dirty="0">
                <a:solidFill>
                  <a:srgbClr val="CC0000"/>
                </a:solidFill>
              </a:rPr>
              <a:t>tháng</a:t>
            </a:r>
            <a:r>
              <a:rPr lang="vi-VN" altLang="en-US" sz="3600" b="1" dirty="0">
                <a:solidFill>
                  <a:srgbClr val="CC0000"/>
                </a:solidFill>
              </a:rPr>
              <a:t> 12 </a:t>
            </a:r>
            <a:r>
              <a:rPr lang="en-US" altLang="vi-VN" sz="3600" b="1" dirty="0">
                <a:solidFill>
                  <a:srgbClr val="CC0000"/>
                </a:solidFill>
              </a:rPr>
              <a:t>năm </a:t>
            </a:r>
            <a:r>
              <a:rPr lang="vi-VN" altLang="en-US" sz="3600" b="1" dirty="0">
                <a:solidFill>
                  <a:srgbClr val="CC0000"/>
                </a:solidFill>
              </a:rPr>
              <a:t>2021</a:t>
            </a:r>
            <a:r>
              <a:rPr lang="en-US" altLang="vi-VN" sz="3600" b="1" dirty="0">
                <a:solidFill>
                  <a:srgbClr val="CC0000"/>
                </a:solidFill>
              </a:rPr>
              <a:t>  </a:t>
            </a:r>
            <a:endParaRPr lang="en-US" altLang="vi-VN" sz="3600" b="1" dirty="0">
              <a:solidFill>
                <a:srgbClr val="CC0000"/>
              </a:solidFill>
            </a:endParaRPr>
          </a:p>
          <a:p>
            <a:pPr marL="342900" lvl="0" indent="-342900" algn="ctr">
              <a:buNone/>
            </a:pPr>
            <a:r>
              <a:rPr lang="en-US" altLang="vi-VN" sz="3600" b="1" u="sng" dirty="0">
                <a:solidFill>
                  <a:srgbClr val="CC0000"/>
                </a:solidFill>
              </a:rPr>
              <a:t>ĐỊA LÍ</a:t>
            </a:r>
            <a:endParaRPr lang="en-US" altLang="vi-VN" sz="3600" b="1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76200"/>
            <a:ext cx="119634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Flowchart: Punched Tape 11"/>
          <p:cNvSpPr/>
          <p:nvPr/>
        </p:nvSpPr>
        <p:spPr>
          <a:xfrm>
            <a:off x="4146550" y="685800"/>
            <a:ext cx="4467225" cy="1203325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43" tIns="38823" rIns="77643" bIns="3882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Box 2"/>
          <p:cNvSpPr txBox="1"/>
          <p:nvPr/>
        </p:nvSpPr>
        <p:spPr>
          <a:xfrm>
            <a:off x="1371600" y="2489200"/>
            <a:ext cx="9982200" cy="9398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77643" tIns="38823" rIns="77643" bIns="3882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đồng bằng Bắc Bộ có h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trăm nghề thủ công truyền thống: dệt lụa, gốm, chiếu cói, chạm bạc, đồ gỗ,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Box 4"/>
          <p:cNvSpPr txBox="1"/>
          <p:nvPr/>
        </p:nvSpPr>
        <p:spPr>
          <a:xfrm>
            <a:off x="1371600" y="3886200"/>
            <a:ext cx="8264525" cy="509588"/>
          </a:xfrm>
          <a:prstGeom prst="rect">
            <a:avLst/>
          </a:prstGeom>
          <a:solidFill>
            <a:srgbClr val="FF5050"/>
          </a:solidFill>
          <a:ln w="9525">
            <a:noFill/>
          </a:ln>
        </p:spPr>
        <p:txBody>
          <a:bodyPr lIns="77643" tIns="38823" rIns="77643" bIns="3882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Dựa v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tranh ảnh mô tả cảnh chợ phiên.</a:t>
            </a:r>
            <a:endParaRPr lang="en-US" altLang="vi-VN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76200"/>
            <a:ext cx="119634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886200" y="1600200"/>
            <a:ext cx="405111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733800"/>
            <a:ext cx="3581400" cy="1906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981200" y="493713"/>
            <a:ext cx="8229600" cy="1225550"/>
          </a:xfrm>
          <a:ln/>
        </p:spPr>
        <p:txBody>
          <a:bodyPr vert="horz" wrap="square" lIns="91440" tIns="45720" rIns="91440" bIns="45720" anchor="ctr" anchorCtr="0"/>
          <a:p>
            <a:br>
              <a:rPr lang="en-US" altLang="vi-VN" sz="3200" dirty="0"/>
            </a:br>
            <a:endParaRPr lang="en-US" altLang="vi-VN" sz="3200" dirty="0"/>
          </a:p>
        </p:txBody>
      </p:sp>
      <p:pic>
        <p:nvPicPr>
          <p:cNvPr id="10243" name="Picture 11" descr="C:\Users\admin\Desktop\Slide PP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5" name="Text Box 3"/>
          <p:cNvSpPr txBox="1"/>
          <p:nvPr/>
        </p:nvSpPr>
        <p:spPr>
          <a:xfrm>
            <a:off x="2286000" y="623888"/>
            <a:ext cx="891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>
                <a:solidFill>
                  <a:srgbClr val="002060"/>
                </a:solidFill>
                <a:cs typeface="Arial" panose="020B0604020202020204" pitchFamily="34" charset="0"/>
              </a:rPr>
              <a:t>1. Nơi có hàng trăm nghề thủ công truyền thống:</a:t>
            </a:r>
            <a:endParaRPr lang="en-US" altLang="vi-VN" sz="2800" b="1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pic>
        <p:nvPicPr>
          <p:cNvPr id="10245" name="Picture 2" descr="Xem hì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1246188"/>
            <a:ext cx="4610100" cy="44418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3" descr="1190366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46188"/>
            <a:ext cx="4610100" cy="44418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8" name="Text Box 4"/>
          <p:cNvSpPr txBox="1"/>
          <p:nvPr/>
        </p:nvSpPr>
        <p:spPr>
          <a:xfrm>
            <a:off x="4876800" y="5845175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dệt chiếu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images20383_TCMN040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598488"/>
            <a:ext cx="48006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3" descr="images17999_hang190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12775"/>
            <a:ext cx="48006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Text Box 4"/>
          <p:cNvSpPr txBox="1"/>
          <p:nvPr/>
        </p:nvSpPr>
        <p:spPr>
          <a:xfrm>
            <a:off x="4648200" y="5867400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chạm gỗ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i59_10243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0" y="609600"/>
            <a:ext cx="4711700" cy="5029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1" name="Picture 3" descr="6gl90y9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09600"/>
            <a:ext cx="4876800" cy="5029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08" name="Text Box 4"/>
          <p:cNvSpPr txBox="1"/>
          <p:nvPr/>
        </p:nvSpPr>
        <p:spPr>
          <a:xfrm>
            <a:off x="3465513" y="579120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dệt lụa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WPS Presentation</Application>
  <PresentationFormat/>
  <Paragraphs>129</Paragraphs>
  <Slides>21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VNI-Times</vt:lpstr>
      <vt:lpstr>Arial Black</vt:lpstr>
      <vt:lpstr>Verdana</vt:lpstr>
      <vt:lpstr>Times New Roman</vt:lpstr>
      <vt:lpstr>.VnTime</vt:lpstr>
      <vt:lpstr>VNI-Helve-Condense</vt:lpstr>
      <vt:lpstr>VNI-Times</vt:lpstr>
      <vt:lpstr>Microsoft YaHei</vt:lpstr>
      <vt:lpstr>Arial Unicode MS</vt:lpstr>
      <vt:lpstr>Pixel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14. Hoat dong san xuat cua nguoi dan o Dong Bang Bac Bo(tiep theo)</dc:title>
  <dc:creator>Cty Anh Quan</dc:creator>
  <cp:lastModifiedBy>asus</cp:lastModifiedBy>
  <cp:revision>206</cp:revision>
  <dcterms:created xsi:type="dcterms:W3CDTF">2006-04-02T16:08:33Z</dcterms:created>
  <dcterms:modified xsi:type="dcterms:W3CDTF">2021-12-17T08:52:54Z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4C62A385580F4EA4BADA9335EF38B71F</vt:lpwstr>
  </property>
  <property fmtid="{D5CDD505-2E9C-101B-9397-08002B2CF9AE}" pid="3" name="KSOProductBuildVer">
    <vt:lpwstr>1033-11.2.0.10382</vt:lpwstr>
  </property>
</Properties>
</file>