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  <p:sldMasterId id="2147483696" r:id="rId6"/>
    <p:sldMasterId id="2147483708" r:id="rId7"/>
    <p:sldMasterId id="2147483720" r:id="rId8"/>
    <p:sldMasterId id="2147483732" r:id="rId9"/>
    <p:sldMasterId id="2147483745" r:id="rId10"/>
    <p:sldMasterId id="2147483758" r:id="rId11"/>
    <p:sldMasterId id="2147483770" r:id="rId12"/>
    <p:sldMasterId id="2147483782" r:id="rId13"/>
    <p:sldMasterId id="2147483794" r:id="rId14"/>
    <p:sldMasterId id="2147483807" r:id="rId15"/>
  </p:sldMasterIdLst>
  <p:notesMasterIdLst>
    <p:notesMasterId r:id="rId22"/>
  </p:notesMasterIdLst>
  <p:sldIdLst>
    <p:sldId id="311" r:id="rId16"/>
    <p:sldId id="313" r:id="rId17"/>
    <p:sldId id="310" r:id="rId18"/>
    <p:sldId id="314" r:id="rId19"/>
    <p:sldId id="259" r:id="rId20"/>
    <p:sldId id="262" r:id="rId21"/>
    <p:sldId id="271" r:id="rId23"/>
    <p:sldId id="267" r:id="rId24"/>
    <p:sldId id="268" r:id="rId25"/>
    <p:sldId id="266" r:id="rId26"/>
    <p:sldId id="296" r:id="rId27"/>
    <p:sldId id="300" r:id="rId28"/>
    <p:sldId id="269" r:id="rId29"/>
    <p:sldId id="270" r:id="rId30"/>
    <p:sldId id="272" r:id="rId31"/>
    <p:sldId id="278" r:id="rId32"/>
    <p:sldId id="280" r:id="rId33"/>
    <p:sldId id="305" r:id="rId34"/>
    <p:sldId id="275" r:id="rId35"/>
    <p:sldId id="276" r:id="rId36"/>
    <p:sldId id="306" r:id="rId37"/>
    <p:sldId id="307" r:id="rId38"/>
    <p:sldId id="308" r:id="rId39"/>
    <p:sldId id="277" r:id="rId40"/>
    <p:sldId id="282" r:id="rId41"/>
    <p:sldId id="283" r:id="rId42"/>
    <p:sldId id="284" r:id="rId43"/>
    <p:sldId id="285" r:id="rId44"/>
    <p:sldId id="286" r:id="rId45"/>
    <p:sldId id="287" r:id="rId46"/>
    <p:sldId id="288" r:id="rId47"/>
    <p:sldId id="312" r:id="rId48"/>
    <p:sldId id="302" r:id="rId49"/>
    <p:sldId id="315" r:id="rId50"/>
  </p:sldIdLst>
  <p:sldSz cx="12344400" cy="7772400"/>
  <p:notesSz cx="6858000" cy="9144000"/>
  <p:defaultTextStyle>
    <a:defPPr>
      <a:defRPr lang="en-US"/>
    </a:defPPr>
    <a:lvl1pPr marL="0" algn="l" defTabSz="1121410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1pPr>
    <a:lvl2pPr marL="560705" algn="l" defTabSz="1121410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2pPr>
    <a:lvl3pPr marL="1121410" algn="l" defTabSz="1121410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3pPr>
    <a:lvl4pPr marL="1682750" algn="l" defTabSz="1121410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4pPr>
    <a:lvl5pPr marL="2243455" algn="l" defTabSz="1121410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5pPr>
    <a:lvl6pPr marL="2804160" algn="l" defTabSz="1121410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6pPr>
    <a:lvl7pPr marL="3364865" algn="l" defTabSz="1121410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7pPr>
    <a:lvl8pPr marL="3925570" algn="l" defTabSz="1121410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8pPr>
    <a:lvl9pPr marL="4486275" algn="l" defTabSz="1121410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3300"/>
    <a:srgbClr val="FFFF66"/>
    <a:srgbClr val="FF7C80"/>
    <a:srgbClr val="FF66CC"/>
    <a:srgbClr val="00CCFF"/>
    <a:srgbClr val="99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676" autoAdjust="0"/>
    <p:restoredTop sz="86377" autoAdjust="0"/>
  </p:normalViewPr>
  <p:slideViewPr>
    <p:cSldViewPr>
      <p:cViewPr varScale="1">
        <p:scale>
          <a:sx n="65" d="100"/>
          <a:sy n="65" d="100"/>
        </p:scale>
        <p:origin x="756" y="72"/>
      </p:cViewPr>
      <p:guideLst>
        <p:guide orient="horz" pos="2160"/>
        <p:guide pos="2880"/>
        <p:guide orient="horz" pos="2448"/>
        <p:guide pos="3888"/>
      </p:guideLst>
    </p:cSldViewPr>
  </p:slideViewPr>
  <p:outlineViewPr>
    <p:cViewPr>
      <p:scale>
        <a:sx n="33" d="100"/>
        <a:sy n="33" d="100"/>
      </p:scale>
      <p:origin x="0" y="67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3" Type="http://schemas.openxmlformats.org/officeDocument/2006/relationships/tableStyles" Target="tableStyles.xml"/><Relationship Id="rId52" Type="http://schemas.openxmlformats.org/officeDocument/2006/relationships/viewProps" Target="viewProps.xml"/><Relationship Id="rId51" Type="http://schemas.openxmlformats.org/officeDocument/2006/relationships/presProps" Target="presProps.xml"/><Relationship Id="rId50" Type="http://schemas.openxmlformats.org/officeDocument/2006/relationships/slide" Target="slides/slide34.xml"/><Relationship Id="rId5" Type="http://schemas.openxmlformats.org/officeDocument/2006/relationships/slideMaster" Target="slideMasters/slideMaster4.xml"/><Relationship Id="rId49" Type="http://schemas.openxmlformats.org/officeDocument/2006/relationships/slide" Target="slides/slide33.xml"/><Relationship Id="rId48" Type="http://schemas.openxmlformats.org/officeDocument/2006/relationships/slide" Target="slides/slide32.xml"/><Relationship Id="rId47" Type="http://schemas.openxmlformats.org/officeDocument/2006/relationships/slide" Target="slides/slide31.xml"/><Relationship Id="rId46" Type="http://schemas.openxmlformats.org/officeDocument/2006/relationships/slide" Target="slides/slide30.xml"/><Relationship Id="rId45" Type="http://schemas.openxmlformats.org/officeDocument/2006/relationships/slide" Target="slides/slide29.xml"/><Relationship Id="rId44" Type="http://schemas.openxmlformats.org/officeDocument/2006/relationships/slide" Target="slides/slide28.xml"/><Relationship Id="rId43" Type="http://schemas.openxmlformats.org/officeDocument/2006/relationships/slide" Target="slides/slide27.xml"/><Relationship Id="rId42" Type="http://schemas.openxmlformats.org/officeDocument/2006/relationships/slide" Target="slides/slide26.xml"/><Relationship Id="rId41" Type="http://schemas.openxmlformats.org/officeDocument/2006/relationships/slide" Target="slides/slide25.xml"/><Relationship Id="rId40" Type="http://schemas.openxmlformats.org/officeDocument/2006/relationships/slide" Target="slides/slide24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23.xml"/><Relationship Id="rId38" Type="http://schemas.openxmlformats.org/officeDocument/2006/relationships/slide" Target="slides/slide22.xml"/><Relationship Id="rId37" Type="http://schemas.openxmlformats.org/officeDocument/2006/relationships/slide" Target="slides/slide21.xml"/><Relationship Id="rId36" Type="http://schemas.openxmlformats.org/officeDocument/2006/relationships/slide" Target="slides/slide20.xml"/><Relationship Id="rId35" Type="http://schemas.openxmlformats.org/officeDocument/2006/relationships/slide" Target="slides/slide19.xml"/><Relationship Id="rId34" Type="http://schemas.openxmlformats.org/officeDocument/2006/relationships/slide" Target="slides/slide18.xml"/><Relationship Id="rId33" Type="http://schemas.openxmlformats.org/officeDocument/2006/relationships/slide" Target="slides/slide17.xml"/><Relationship Id="rId32" Type="http://schemas.openxmlformats.org/officeDocument/2006/relationships/slide" Target="slides/slide16.xml"/><Relationship Id="rId31" Type="http://schemas.openxmlformats.org/officeDocument/2006/relationships/slide" Target="slides/slide15.xml"/><Relationship Id="rId30" Type="http://schemas.openxmlformats.org/officeDocument/2006/relationships/slide" Target="slides/slide14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3.xml"/><Relationship Id="rId28" Type="http://schemas.openxmlformats.org/officeDocument/2006/relationships/slide" Target="slides/slide12.xml"/><Relationship Id="rId27" Type="http://schemas.openxmlformats.org/officeDocument/2006/relationships/slide" Target="slides/slide11.xml"/><Relationship Id="rId26" Type="http://schemas.openxmlformats.org/officeDocument/2006/relationships/slide" Target="slides/slide10.xml"/><Relationship Id="rId25" Type="http://schemas.openxmlformats.org/officeDocument/2006/relationships/slide" Target="slides/slide9.xml"/><Relationship Id="rId24" Type="http://schemas.openxmlformats.org/officeDocument/2006/relationships/slide" Target="slides/slide8.xml"/><Relationship Id="rId23" Type="http://schemas.openxmlformats.org/officeDocument/2006/relationships/slide" Target="slides/slide7.xml"/><Relationship Id="rId22" Type="http://schemas.openxmlformats.org/officeDocument/2006/relationships/notesMaster" Target="notesMasters/notesMaster1.xml"/><Relationship Id="rId21" Type="http://schemas.openxmlformats.org/officeDocument/2006/relationships/slide" Target="slides/slide6.xml"/><Relationship Id="rId20" Type="http://schemas.openxmlformats.org/officeDocument/2006/relationships/slide" Target="slides/slide5.xml"/><Relationship Id="rId2" Type="http://schemas.openxmlformats.org/officeDocument/2006/relationships/theme" Target="theme/theme1.xml"/><Relationship Id="rId19" Type="http://schemas.openxmlformats.org/officeDocument/2006/relationships/slide" Target="slides/slide4.xml"/><Relationship Id="rId18" Type="http://schemas.openxmlformats.org/officeDocument/2006/relationships/slide" Target="slides/slide3.xml"/><Relationship Id="rId17" Type="http://schemas.openxmlformats.org/officeDocument/2006/relationships/slide" Target="slides/slide2.xml"/><Relationship Id="rId16" Type="http://schemas.openxmlformats.org/officeDocument/2006/relationships/slide" Target="slides/slide1.xml"/><Relationship Id="rId15" Type="http://schemas.openxmlformats.org/officeDocument/2006/relationships/slideMaster" Target="slideMasters/slideMaster14.xml"/><Relationship Id="rId14" Type="http://schemas.openxmlformats.org/officeDocument/2006/relationships/slideMaster" Target="slideMasters/slideMaster13.xml"/><Relationship Id="rId13" Type="http://schemas.openxmlformats.org/officeDocument/2006/relationships/slideMaster" Target="slideMasters/slideMaster12.xml"/><Relationship Id="rId12" Type="http://schemas.openxmlformats.org/officeDocument/2006/relationships/slideMaster" Target="slideMasters/slideMaster11.xml"/><Relationship Id="rId11" Type="http://schemas.openxmlformats.org/officeDocument/2006/relationships/slideMaster" Target="slideMasters/slideMaster1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61B99B-5F45-477D-B312-2FB54D744A35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6438" y="685800"/>
            <a:ext cx="5445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CA48D-8723-46C9-91B1-7A5B34532BE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112141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560705" algn="l" defTabSz="112141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1121410" algn="l" defTabSz="112141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682750" algn="l" defTabSz="112141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2243455" algn="l" defTabSz="112141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2804160" algn="l" defTabSz="112141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364865" algn="l" defTabSz="112141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3925570" algn="l" defTabSz="112141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486275" algn="l" defTabSz="112141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6438" y="685800"/>
            <a:ext cx="5445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CA48D-8723-46C9-91B1-7A5B34532BE3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F85E5A8-7C40-4248-853F-90B77AC620AB}" type="slidenum">
              <a:rPr lang="en-US" altLang="en-US" smtClean="0"/>
            </a:fld>
            <a:endParaRPr lang="en-US" altLang="en-US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06438" y="685800"/>
            <a:ext cx="5445125" cy="3429000"/>
          </a:xfrm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830" y="2414707"/>
            <a:ext cx="10492740" cy="166602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660" y="4404360"/>
            <a:ext cx="8641080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560705" indent="0" algn="ctr">
              <a:buNone/>
              <a:defRPr/>
            </a:lvl2pPr>
            <a:lvl3pPr marL="1121410" indent="0" algn="ctr">
              <a:buNone/>
              <a:defRPr/>
            </a:lvl3pPr>
            <a:lvl4pPr marL="1682750" indent="0" algn="ctr">
              <a:buNone/>
              <a:defRPr/>
            </a:lvl4pPr>
            <a:lvl5pPr marL="2243455" indent="0" algn="ctr">
              <a:buNone/>
              <a:defRPr/>
            </a:lvl5pPr>
            <a:lvl6pPr marL="2804160" indent="0" algn="ctr">
              <a:buNone/>
              <a:defRPr/>
            </a:lvl6pPr>
            <a:lvl7pPr marL="3364865" indent="0" algn="ctr">
              <a:buNone/>
              <a:defRPr/>
            </a:lvl7pPr>
            <a:lvl8pPr marL="3925570" indent="0" algn="ctr">
              <a:buNone/>
              <a:defRPr/>
            </a:lvl8pPr>
            <a:lvl9pPr marL="448627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939F8EC5-3714-43B2-805B-44A508F983F7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8CC59436-10AC-4C5D-B2B6-99C832E34B7D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49690" y="311280"/>
            <a:ext cx="2777490" cy="663172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220" y="311280"/>
            <a:ext cx="8126730" cy="66317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241763-9EA3-425F-902F-7C27CFE55712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17220" y="311280"/>
            <a:ext cx="11109960" cy="66317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17220" y="7077922"/>
            <a:ext cx="2880360" cy="5397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17670" y="7077922"/>
            <a:ext cx="3909060" cy="5397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46820" y="7077922"/>
            <a:ext cx="2880360" cy="539750"/>
          </a:xfrm>
        </p:spPr>
        <p:txBody>
          <a:bodyPr/>
          <a:lstStyle>
            <a:lvl1pPr>
              <a:defRPr/>
            </a:lvl1pPr>
          </a:lstStyle>
          <a:p>
            <a:fld id="{0B228F82-933F-4DDB-95E6-184647D8D683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650" y="2414032"/>
            <a:ext cx="10493276" cy="166647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124" y="4404360"/>
            <a:ext cx="8642152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382270" indent="0" algn="ctr">
              <a:buNone/>
              <a:defRPr/>
            </a:lvl2pPr>
            <a:lvl3pPr marL="763905" indent="0" algn="ctr">
              <a:buNone/>
              <a:defRPr/>
            </a:lvl3pPr>
            <a:lvl4pPr marL="1146175" indent="0" algn="ctr">
              <a:buNone/>
              <a:defRPr/>
            </a:lvl4pPr>
            <a:lvl5pPr marL="1528445" indent="0" algn="ctr">
              <a:buNone/>
              <a:defRPr/>
            </a:lvl5pPr>
            <a:lvl6pPr marL="1910715" indent="0" algn="ctr">
              <a:buNone/>
              <a:defRPr/>
            </a:lvl6pPr>
            <a:lvl7pPr marL="2292350" indent="0" algn="ctr">
              <a:buNone/>
              <a:defRPr/>
            </a:lvl7pPr>
            <a:lvl8pPr marL="2674620" indent="0" algn="ctr">
              <a:buNone/>
              <a:defRPr/>
            </a:lvl8pPr>
            <a:lvl9pPr marL="305689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A8182C-7305-4DD7-B5D9-1E7171B79308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AFB9A-8859-4EE6-A9A5-5EE99196D35C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61" y="4994038"/>
            <a:ext cx="10493276" cy="154368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61" y="3293826"/>
            <a:ext cx="10493276" cy="1700213"/>
          </a:xfrm>
        </p:spPr>
        <p:txBody>
          <a:bodyPr anchor="b"/>
          <a:lstStyle>
            <a:lvl1pPr marL="0" indent="0">
              <a:buNone/>
              <a:defRPr sz="1600"/>
            </a:lvl1pPr>
            <a:lvl2pPr marL="382270" indent="0">
              <a:buNone/>
              <a:defRPr sz="1500"/>
            </a:lvl2pPr>
            <a:lvl3pPr marL="763905" indent="0">
              <a:buNone/>
              <a:defRPr sz="1400"/>
            </a:lvl3pPr>
            <a:lvl4pPr marL="1146175" indent="0">
              <a:buNone/>
              <a:defRPr sz="1100"/>
            </a:lvl4pPr>
            <a:lvl5pPr marL="1528445" indent="0">
              <a:buNone/>
              <a:defRPr sz="1100"/>
            </a:lvl5pPr>
            <a:lvl6pPr marL="1910715" indent="0">
              <a:buNone/>
              <a:defRPr sz="1100"/>
            </a:lvl6pPr>
            <a:lvl7pPr marL="2292350" indent="0">
              <a:buNone/>
              <a:defRPr sz="1100"/>
            </a:lvl7pPr>
            <a:lvl8pPr marL="2674620" indent="0">
              <a:buNone/>
              <a:defRPr sz="1100"/>
            </a:lvl8pPr>
            <a:lvl9pPr marL="305689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60D4B5-5D08-4E3C-ADBC-6B25DF14AC2D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488" y="1814951"/>
            <a:ext cx="5490418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6628" y="1814951"/>
            <a:ext cx="5490419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92BD4B-6D03-4313-A15C-6C15B72BB9ED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489" y="1739345"/>
            <a:ext cx="5454254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2270" indent="0">
              <a:buNone/>
              <a:defRPr sz="1600" b="1"/>
            </a:lvl2pPr>
            <a:lvl3pPr marL="763905" indent="0">
              <a:buNone/>
              <a:defRPr sz="1500" b="1"/>
            </a:lvl3pPr>
            <a:lvl4pPr marL="1146175" indent="0">
              <a:buNone/>
              <a:defRPr sz="1400" b="1"/>
            </a:lvl4pPr>
            <a:lvl5pPr marL="1528445" indent="0">
              <a:buNone/>
              <a:defRPr sz="1400" b="1"/>
            </a:lvl5pPr>
            <a:lvl6pPr marL="1910715" indent="0">
              <a:buNone/>
              <a:defRPr sz="1400" b="1"/>
            </a:lvl6pPr>
            <a:lvl7pPr marL="2292350" indent="0">
              <a:buNone/>
              <a:defRPr sz="1400" b="1"/>
            </a:lvl7pPr>
            <a:lvl8pPr marL="2674620" indent="0">
              <a:buNone/>
              <a:defRPr sz="1400" b="1"/>
            </a:lvl8pPr>
            <a:lvl9pPr marL="3056890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89" y="2465308"/>
            <a:ext cx="5454254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320" y="1739345"/>
            <a:ext cx="5455593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2270" indent="0">
              <a:buNone/>
              <a:defRPr sz="1600" b="1"/>
            </a:lvl2pPr>
            <a:lvl3pPr marL="763905" indent="0">
              <a:buNone/>
              <a:defRPr sz="1500" b="1"/>
            </a:lvl3pPr>
            <a:lvl4pPr marL="1146175" indent="0">
              <a:buNone/>
              <a:defRPr sz="1400" b="1"/>
            </a:lvl4pPr>
            <a:lvl5pPr marL="1528445" indent="0">
              <a:buNone/>
              <a:defRPr sz="1400" b="1"/>
            </a:lvl5pPr>
            <a:lvl6pPr marL="1910715" indent="0">
              <a:buNone/>
              <a:defRPr sz="1400" b="1"/>
            </a:lvl6pPr>
            <a:lvl7pPr marL="2292350" indent="0">
              <a:buNone/>
              <a:defRPr sz="1400" b="1"/>
            </a:lvl7pPr>
            <a:lvl8pPr marL="2674620" indent="0">
              <a:buNone/>
              <a:defRPr sz="1400" b="1"/>
            </a:lvl8pPr>
            <a:lvl9pPr marL="3056890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320" y="2465308"/>
            <a:ext cx="5455593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3A5C8D-3D34-4D29-9AEA-ECBC9586F3F7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488D57-618D-4DB6-A59B-BDA2AD8E2BBE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9B958C-026A-4779-8D3A-30D7804F9748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42" y="309008"/>
            <a:ext cx="4061223" cy="13169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50" y="309037"/>
            <a:ext cx="6900863" cy="6633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542" y="1626027"/>
            <a:ext cx="4061223" cy="5316538"/>
          </a:xfrm>
        </p:spPr>
        <p:txBody>
          <a:bodyPr/>
          <a:lstStyle>
            <a:lvl1pPr marL="0" indent="0">
              <a:buNone/>
              <a:defRPr sz="1100"/>
            </a:lvl1pPr>
            <a:lvl2pPr marL="382270" indent="0">
              <a:buNone/>
              <a:defRPr sz="1000"/>
            </a:lvl2pPr>
            <a:lvl3pPr marL="763905" indent="0">
              <a:buNone/>
              <a:defRPr sz="900"/>
            </a:lvl3pPr>
            <a:lvl4pPr marL="1146175" indent="0">
              <a:buNone/>
              <a:defRPr sz="800"/>
            </a:lvl4pPr>
            <a:lvl5pPr marL="1528445" indent="0">
              <a:buNone/>
              <a:defRPr sz="800"/>
            </a:lvl5pPr>
            <a:lvl6pPr marL="1910715" indent="0">
              <a:buNone/>
              <a:defRPr sz="800"/>
            </a:lvl6pPr>
            <a:lvl7pPr marL="2292350" indent="0">
              <a:buNone/>
              <a:defRPr sz="800"/>
            </a:lvl7pPr>
            <a:lvl8pPr marL="2674620" indent="0">
              <a:buNone/>
              <a:defRPr sz="800"/>
            </a:lvl8pPr>
            <a:lvl9pPr marL="305689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3BB7CE-A470-41C4-9D50-B2A3CA6A276A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49690" y="311280"/>
            <a:ext cx="2777490" cy="663172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220" y="311280"/>
            <a:ext cx="8126730" cy="66317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FEE2FF66-C68D-43D4-9BC3-8157550C6F0C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087" y="5440681"/>
            <a:ext cx="7407176" cy="64230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087" y="694928"/>
            <a:ext cx="7407176" cy="4663440"/>
          </a:xfrm>
        </p:spPr>
        <p:txBody>
          <a:bodyPr/>
          <a:lstStyle>
            <a:lvl1pPr marL="0" indent="0">
              <a:buNone/>
              <a:defRPr sz="2800"/>
            </a:lvl1pPr>
            <a:lvl2pPr marL="382270" indent="0">
              <a:buNone/>
              <a:defRPr sz="2400"/>
            </a:lvl2pPr>
            <a:lvl3pPr marL="763905" indent="0">
              <a:buNone/>
              <a:defRPr sz="2000"/>
            </a:lvl3pPr>
            <a:lvl4pPr marL="1146175" indent="0">
              <a:buNone/>
              <a:defRPr sz="1600"/>
            </a:lvl4pPr>
            <a:lvl5pPr marL="1528445" indent="0">
              <a:buNone/>
              <a:defRPr sz="1600"/>
            </a:lvl5pPr>
            <a:lvl6pPr marL="1910715" indent="0">
              <a:buNone/>
              <a:defRPr sz="1600"/>
            </a:lvl6pPr>
            <a:lvl7pPr marL="2292350" indent="0">
              <a:buNone/>
              <a:defRPr sz="1600"/>
            </a:lvl7pPr>
            <a:lvl8pPr marL="2674620" indent="0">
              <a:buNone/>
              <a:defRPr sz="1600"/>
            </a:lvl8pPr>
            <a:lvl9pPr marL="305689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087" y="6083095"/>
            <a:ext cx="7407176" cy="912178"/>
          </a:xfrm>
        </p:spPr>
        <p:txBody>
          <a:bodyPr/>
          <a:lstStyle>
            <a:lvl1pPr marL="0" indent="0">
              <a:buNone/>
              <a:defRPr sz="1100"/>
            </a:lvl1pPr>
            <a:lvl2pPr marL="382270" indent="0">
              <a:buNone/>
              <a:defRPr sz="1000"/>
            </a:lvl2pPr>
            <a:lvl3pPr marL="763905" indent="0">
              <a:buNone/>
              <a:defRPr sz="900"/>
            </a:lvl3pPr>
            <a:lvl4pPr marL="1146175" indent="0">
              <a:buNone/>
              <a:defRPr sz="800"/>
            </a:lvl4pPr>
            <a:lvl5pPr marL="1528445" indent="0">
              <a:buNone/>
              <a:defRPr sz="800"/>
            </a:lvl5pPr>
            <a:lvl6pPr marL="1910715" indent="0">
              <a:buNone/>
              <a:defRPr sz="800"/>
            </a:lvl6pPr>
            <a:lvl7pPr marL="2292350" indent="0">
              <a:buNone/>
              <a:defRPr sz="800"/>
            </a:lvl7pPr>
            <a:lvl8pPr marL="2674620" indent="0">
              <a:buNone/>
              <a:defRPr sz="800"/>
            </a:lvl8pPr>
            <a:lvl9pPr marL="305689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5A5010-8475-42FB-91F3-B3755CC5B05A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982E0C-C261-4A2D-8F2B-30B1863A6042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0229" y="311706"/>
            <a:ext cx="2776687" cy="6632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489" y="311706"/>
            <a:ext cx="8204150" cy="66321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7C331A-26C0-41E9-A514-F0096748821C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609" y="2414032"/>
            <a:ext cx="10493276" cy="166647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124" y="4404360"/>
            <a:ext cx="8642152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382905" indent="0" algn="ctr">
              <a:buNone/>
              <a:defRPr/>
            </a:lvl2pPr>
            <a:lvl3pPr marL="765810" indent="0" algn="ctr">
              <a:buNone/>
              <a:defRPr/>
            </a:lvl3pPr>
            <a:lvl4pPr marL="1148080" indent="0" algn="ctr">
              <a:buNone/>
              <a:defRPr/>
            </a:lvl4pPr>
            <a:lvl5pPr marL="1530985" indent="0" algn="ctr">
              <a:buNone/>
              <a:defRPr/>
            </a:lvl5pPr>
            <a:lvl6pPr marL="1913890" indent="0" algn="ctr">
              <a:buNone/>
              <a:defRPr/>
            </a:lvl6pPr>
            <a:lvl7pPr marL="2296795" indent="0" algn="ctr">
              <a:buNone/>
              <a:defRPr/>
            </a:lvl7pPr>
            <a:lvl8pPr marL="2679065" indent="0" algn="ctr">
              <a:buNone/>
              <a:defRPr/>
            </a:lvl8pPr>
            <a:lvl9pPr marL="306197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A8182C-7305-4DD7-B5D9-1E7171B79308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AFB9A-8859-4EE6-A9A5-5EE99196D35C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61" y="4994038"/>
            <a:ext cx="10493276" cy="154368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61" y="3293826"/>
            <a:ext cx="10493276" cy="1700213"/>
          </a:xfrm>
        </p:spPr>
        <p:txBody>
          <a:bodyPr anchor="b"/>
          <a:lstStyle>
            <a:lvl1pPr marL="0" indent="0">
              <a:buNone/>
              <a:defRPr sz="1600"/>
            </a:lvl1pPr>
            <a:lvl2pPr marL="382905" indent="0">
              <a:buNone/>
              <a:defRPr sz="1500"/>
            </a:lvl2pPr>
            <a:lvl3pPr marL="765810" indent="0">
              <a:buNone/>
              <a:defRPr sz="1400"/>
            </a:lvl3pPr>
            <a:lvl4pPr marL="1148080" indent="0">
              <a:buNone/>
              <a:defRPr sz="1100"/>
            </a:lvl4pPr>
            <a:lvl5pPr marL="1530985" indent="0">
              <a:buNone/>
              <a:defRPr sz="1100"/>
            </a:lvl5pPr>
            <a:lvl6pPr marL="1913890" indent="0">
              <a:buNone/>
              <a:defRPr sz="1100"/>
            </a:lvl6pPr>
            <a:lvl7pPr marL="2296795" indent="0">
              <a:buNone/>
              <a:defRPr sz="1100"/>
            </a:lvl7pPr>
            <a:lvl8pPr marL="2679065" indent="0">
              <a:buNone/>
              <a:defRPr sz="1100"/>
            </a:lvl8pPr>
            <a:lvl9pPr marL="306197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60D4B5-5D08-4E3C-ADBC-6B25DF14AC2D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488" y="1814951"/>
            <a:ext cx="5490418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6609" y="1814951"/>
            <a:ext cx="5490419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92BD4B-6D03-4313-A15C-6C15B72BB9ED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489" y="1739345"/>
            <a:ext cx="5454254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2905" indent="0">
              <a:buNone/>
              <a:defRPr sz="1600" b="1"/>
            </a:lvl2pPr>
            <a:lvl3pPr marL="765810" indent="0">
              <a:buNone/>
              <a:defRPr sz="1500" b="1"/>
            </a:lvl3pPr>
            <a:lvl4pPr marL="1148080" indent="0">
              <a:buNone/>
              <a:defRPr sz="1400" b="1"/>
            </a:lvl4pPr>
            <a:lvl5pPr marL="1530985" indent="0">
              <a:buNone/>
              <a:defRPr sz="1400" b="1"/>
            </a:lvl5pPr>
            <a:lvl6pPr marL="1913890" indent="0">
              <a:buNone/>
              <a:defRPr sz="1400" b="1"/>
            </a:lvl6pPr>
            <a:lvl7pPr marL="2296795" indent="0">
              <a:buNone/>
              <a:defRPr sz="1400" b="1"/>
            </a:lvl7pPr>
            <a:lvl8pPr marL="2679065" indent="0">
              <a:buNone/>
              <a:defRPr sz="1400" b="1"/>
            </a:lvl8pPr>
            <a:lvl9pPr marL="3061970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89" y="2465308"/>
            <a:ext cx="5454254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320" y="1739345"/>
            <a:ext cx="5455593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2905" indent="0">
              <a:buNone/>
              <a:defRPr sz="1600" b="1"/>
            </a:lvl2pPr>
            <a:lvl3pPr marL="765810" indent="0">
              <a:buNone/>
              <a:defRPr sz="1500" b="1"/>
            </a:lvl3pPr>
            <a:lvl4pPr marL="1148080" indent="0">
              <a:buNone/>
              <a:defRPr sz="1400" b="1"/>
            </a:lvl4pPr>
            <a:lvl5pPr marL="1530985" indent="0">
              <a:buNone/>
              <a:defRPr sz="1400" b="1"/>
            </a:lvl5pPr>
            <a:lvl6pPr marL="1913890" indent="0">
              <a:buNone/>
              <a:defRPr sz="1400" b="1"/>
            </a:lvl6pPr>
            <a:lvl7pPr marL="2296795" indent="0">
              <a:buNone/>
              <a:defRPr sz="1400" b="1"/>
            </a:lvl7pPr>
            <a:lvl8pPr marL="2679065" indent="0">
              <a:buNone/>
              <a:defRPr sz="1400" b="1"/>
            </a:lvl8pPr>
            <a:lvl9pPr marL="3061970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320" y="2465308"/>
            <a:ext cx="5455593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3A5C8D-3D34-4D29-9AEA-ECBC9586F3F7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488D57-618D-4DB6-A59B-BDA2AD8E2BBE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9B958C-026A-4779-8D3A-30D7804F9748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650" y="2414032"/>
            <a:ext cx="10493276" cy="166647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124" y="4404360"/>
            <a:ext cx="8642152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377825" indent="0" algn="ctr">
              <a:buNone/>
              <a:defRPr/>
            </a:lvl2pPr>
            <a:lvl3pPr marL="755650" indent="0" algn="ctr">
              <a:buNone/>
              <a:defRPr/>
            </a:lvl3pPr>
            <a:lvl4pPr marL="1132840" indent="0" algn="ctr">
              <a:buNone/>
              <a:defRPr/>
            </a:lvl4pPr>
            <a:lvl5pPr marL="1510665" indent="0" algn="ctr">
              <a:buNone/>
              <a:defRPr/>
            </a:lvl5pPr>
            <a:lvl6pPr marL="1888490" indent="0" algn="ctr">
              <a:buNone/>
              <a:defRPr/>
            </a:lvl6pPr>
            <a:lvl7pPr marL="2266315" indent="0" algn="ctr">
              <a:buNone/>
              <a:defRPr/>
            </a:lvl7pPr>
            <a:lvl8pPr marL="2644140" indent="0" algn="ctr">
              <a:buNone/>
              <a:defRPr/>
            </a:lvl8pPr>
            <a:lvl9pPr marL="302196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D37C14-905E-4E84-B80E-9894253AF9AA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42" y="309008"/>
            <a:ext cx="4061223" cy="13169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50" y="309037"/>
            <a:ext cx="6900863" cy="6633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542" y="1626027"/>
            <a:ext cx="4061223" cy="5316538"/>
          </a:xfrm>
        </p:spPr>
        <p:txBody>
          <a:bodyPr/>
          <a:lstStyle>
            <a:lvl1pPr marL="0" indent="0">
              <a:buNone/>
              <a:defRPr sz="1100"/>
            </a:lvl1pPr>
            <a:lvl2pPr marL="382905" indent="0">
              <a:buNone/>
              <a:defRPr sz="1000"/>
            </a:lvl2pPr>
            <a:lvl3pPr marL="765810" indent="0">
              <a:buNone/>
              <a:defRPr sz="900"/>
            </a:lvl3pPr>
            <a:lvl4pPr marL="1148080" indent="0">
              <a:buNone/>
              <a:defRPr sz="800"/>
            </a:lvl4pPr>
            <a:lvl5pPr marL="1530985" indent="0">
              <a:buNone/>
              <a:defRPr sz="800"/>
            </a:lvl5pPr>
            <a:lvl6pPr marL="1913890" indent="0">
              <a:buNone/>
              <a:defRPr sz="800"/>
            </a:lvl6pPr>
            <a:lvl7pPr marL="2296795" indent="0">
              <a:buNone/>
              <a:defRPr sz="800"/>
            </a:lvl7pPr>
            <a:lvl8pPr marL="2679065" indent="0">
              <a:buNone/>
              <a:defRPr sz="800"/>
            </a:lvl8pPr>
            <a:lvl9pPr marL="306197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3BB7CE-A470-41C4-9D50-B2A3CA6A276A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087" y="5440681"/>
            <a:ext cx="7407176" cy="64230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087" y="694928"/>
            <a:ext cx="7407176" cy="4663440"/>
          </a:xfrm>
        </p:spPr>
        <p:txBody>
          <a:bodyPr/>
          <a:lstStyle>
            <a:lvl1pPr marL="0" indent="0">
              <a:buNone/>
              <a:defRPr sz="2800"/>
            </a:lvl1pPr>
            <a:lvl2pPr marL="382905" indent="0">
              <a:buNone/>
              <a:defRPr sz="2400"/>
            </a:lvl2pPr>
            <a:lvl3pPr marL="765810" indent="0">
              <a:buNone/>
              <a:defRPr sz="2000"/>
            </a:lvl3pPr>
            <a:lvl4pPr marL="1148080" indent="0">
              <a:buNone/>
              <a:defRPr sz="1600"/>
            </a:lvl4pPr>
            <a:lvl5pPr marL="1530985" indent="0">
              <a:buNone/>
              <a:defRPr sz="1600"/>
            </a:lvl5pPr>
            <a:lvl6pPr marL="1913890" indent="0">
              <a:buNone/>
              <a:defRPr sz="1600"/>
            </a:lvl6pPr>
            <a:lvl7pPr marL="2296795" indent="0">
              <a:buNone/>
              <a:defRPr sz="1600"/>
            </a:lvl7pPr>
            <a:lvl8pPr marL="2679065" indent="0">
              <a:buNone/>
              <a:defRPr sz="1600"/>
            </a:lvl8pPr>
            <a:lvl9pPr marL="306197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087" y="6083079"/>
            <a:ext cx="7407176" cy="912178"/>
          </a:xfrm>
        </p:spPr>
        <p:txBody>
          <a:bodyPr/>
          <a:lstStyle>
            <a:lvl1pPr marL="0" indent="0">
              <a:buNone/>
              <a:defRPr sz="1100"/>
            </a:lvl1pPr>
            <a:lvl2pPr marL="382905" indent="0">
              <a:buNone/>
              <a:defRPr sz="1000"/>
            </a:lvl2pPr>
            <a:lvl3pPr marL="765810" indent="0">
              <a:buNone/>
              <a:defRPr sz="900"/>
            </a:lvl3pPr>
            <a:lvl4pPr marL="1148080" indent="0">
              <a:buNone/>
              <a:defRPr sz="800"/>
            </a:lvl4pPr>
            <a:lvl5pPr marL="1530985" indent="0">
              <a:buNone/>
              <a:defRPr sz="800"/>
            </a:lvl5pPr>
            <a:lvl6pPr marL="1913890" indent="0">
              <a:buNone/>
              <a:defRPr sz="800"/>
            </a:lvl6pPr>
            <a:lvl7pPr marL="2296795" indent="0">
              <a:buNone/>
              <a:defRPr sz="800"/>
            </a:lvl7pPr>
            <a:lvl8pPr marL="2679065" indent="0">
              <a:buNone/>
              <a:defRPr sz="800"/>
            </a:lvl8pPr>
            <a:lvl9pPr marL="306197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5A5010-8475-42FB-91F3-B3755CC5B05A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982E0C-C261-4A2D-8F2B-30B1863A6042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0229" y="311706"/>
            <a:ext cx="2776687" cy="6632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489" y="311706"/>
            <a:ext cx="8204150" cy="66321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7C331A-26C0-41E9-A514-F0096748821C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596" y="2414032"/>
            <a:ext cx="10493276" cy="166647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124" y="4404360"/>
            <a:ext cx="8642152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383540" indent="0" algn="ctr">
              <a:buNone/>
              <a:defRPr/>
            </a:lvl2pPr>
            <a:lvl3pPr marL="767080" indent="0" algn="ctr">
              <a:buNone/>
              <a:defRPr/>
            </a:lvl3pPr>
            <a:lvl4pPr marL="1150620" indent="0" algn="ctr">
              <a:buNone/>
              <a:defRPr/>
            </a:lvl4pPr>
            <a:lvl5pPr marL="1534160" indent="0" algn="ctr">
              <a:buNone/>
              <a:defRPr/>
            </a:lvl5pPr>
            <a:lvl6pPr marL="1917065" indent="0" algn="ctr">
              <a:buNone/>
              <a:defRPr/>
            </a:lvl6pPr>
            <a:lvl7pPr marL="2300605" indent="0" algn="ctr">
              <a:buNone/>
              <a:defRPr/>
            </a:lvl7pPr>
            <a:lvl8pPr marL="2684145" indent="0" algn="ctr">
              <a:buNone/>
              <a:defRPr/>
            </a:lvl8pPr>
            <a:lvl9pPr marL="306768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A8182C-7305-4DD7-B5D9-1E7171B79308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AFB9A-8859-4EE6-A9A5-5EE99196D35C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61" y="4994038"/>
            <a:ext cx="10493276" cy="154368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61" y="3293826"/>
            <a:ext cx="10493276" cy="1700213"/>
          </a:xfrm>
        </p:spPr>
        <p:txBody>
          <a:bodyPr anchor="b"/>
          <a:lstStyle>
            <a:lvl1pPr marL="0" indent="0">
              <a:buNone/>
              <a:defRPr sz="1600"/>
            </a:lvl1pPr>
            <a:lvl2pPr marL="383540" indent="0">
              <a:buNone/>
              <a:defRPr sz="1500"/>
            </a:lvl2pPr>
            <a:lvl3pPr marL="767080" indent="0">
              <a:buNone/>
              <a:defRPr sz="1400"/>
            </a:lvl3pPr>
            <a:lvl4pPr marL="1150620" indent="0">
              <a:buNone/>
              <a:defRPr sz="1100"/>
            </a:lvl4pPr>
            <a:lvl5pPr marL="1534160" indent="0">
              <a:buNone/>
              <a:defRPr sz="1100"/>
            </a:lvl5pPr>
            <a:lvl6pPr marL="1917065" indent="0">
              <a:buNone/>
              <a:defRPr sz="1100"/>
            </a:lvl6pPr>
            <a:lvl7pPr marL="2300605" indent="0">
              <a:buNone/>
              <a:defRPr sz="1100"/>
            </a:lvl7pPr>
            <a:lvl8pPr marL="2684145" indent="0">
              <a:buNone/>
              <a:defRPr sz="1100"/>
            </a:lvl8pPr>
            <a:lvl9pPr marL="306768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60D4B5-5D08-4E3C-ADBC-6B25DF14AC2D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488" y="1814931"/>
            <a:ext cx="5490418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6589" y="1814931"/>
            <a:ext cx="5490419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92BD4B-6D03-4313-A15C-6C15B72BB9ED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489" y="1739345"/>
            <a:ext cx="5454254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3540" indent="0">
              <a:buNone/>
              <a:defRPr sz="1600" b="1"/>
            </a:lvl2pPr>
            <a:lvl3pPr marL="767080" indent="0">
              <a:buNone/>
              <a:defRPr sz="1500" b="1"/>
            </a:lvl3pPr>
            <a:lvl4pPr marL="1150620" indent="0">
              <a:buNone/>
              <a:defRPr sz="1400" b="1"/>
            </a:lvl4pPr>
            <a:lvl5pPr marL="1534160" indent="0">
              <a:buNone/>
              <a:defRPr sz="1400" b="1"/>
            </a:lvl5pPr>
            <a:lvl6pPr marL="1917065" indent="0">
              <a:buNone/>
              <a:defRPr sz="1400" b="1"/>
            </a:lvl6pPr>
            <a:lvl7pPr marL="2300605" indent="0">
              <a:buNone/>
              <a:defRPr sz="1400" b="1"/>
            </a:lvl7pPr>
            <a:lvl8pPr marL="2684145" indent="0">
              <a:buNone/>
              <a:defRPr sz="1400" b="1"/>
            </a:lvl8pPr>
            <a:lvl9pPr marL="3067685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89" y="2465308"/>
            <a:ext cx="5454254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320" y="1739345"/>
            <a:ext cx="5455593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3540" indent="0">
              <a:buNone/>
              <a:defRPr sz="1600" b="1"/>
            </a:lvl2pPr>
            <a:lvl3pPr marL="767080" indent="0">
              <a:buNone/>
              <a:defRPr sz="1500" b="1"/>
            </a:lvl3pPr>
            <a:lvl4pPr marL="1150620" indent="0">
              <a:buNone/>
              <a:defRPr sz="1400" b="1"/>
            </a:lvl4pPr>
            <a:lvl5pPr marL="1534160" indent="0">
              <a:buNone/>
              <a:defRPr sz="1400" b="1"/>
            </a:lvl5pPr>
            <a:lvl6pPr marL="1917065" indent="0">
              <a:buNone/>
              <a:defRPr sz="1400" b="1"/>
            </a:lvl6pPr>
            <a:lvl7pPr marL="2300605" indent="0">
              <a:buNone/>
              <a:defRPr sz="1400" b="1"/>
            </a:lvl7pPr>
            <a:lvl8pPr marL="2684145" indent="0">
              <a:buNone/>
              <a:defRPr sz="1400" b="1"/>
            </a:lvl8pPr>
            <a:lvl9pPr marL="3067685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320" y="2465308"/>
            <a:ext cx="5455593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3A5C8D-3D34-4D29-9AEA-ECBC9586F3F7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488D57-618D-4DB6-A59B-BDA2AD8E2BBE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9BFBE6-CDB6-4AEF-9608-F646B695D59C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9B958C-026A-4779-8D3A-30D7804F9748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15" y="309008"/>
            <a:ext cx="4061223" cy="13169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50" y="309027"/>
            <a:ext cx="6900863" cy="6633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515" y="1626017"/>
            <a:ext cx="4061223" cy="5316538"/>
          </a:xfrm>
        </p:spPr>
        <p:txBody>
          <a:bodyPr/>
          <a:lstStyle>
            <a:lvl1pPr marL="0" indent="0">
              <a:buNone/>
              <a:defRPr sz="1100"/>
            </a:lvl1pPr>
            <a:lvl2pPr marL="383540" indent="0">
              <a:buNone/>
              <a:defRPr sz="1000"/>
            </a:lvl2pPr>
            <a:lvl3pPr marL="767080" indent="0">
              <a:buNone/>
              <a:defRPr sz="900"/>
            </a:lvl3pPr>
            <a:lvl4pPr marL="1150620" indent="0">
              <a:buNone/>
              <a:defRPr sz="800"/>
            </a:lvl4pPr>
            <a:lvl5pPr marL="1534160" indent="0">
              <a:buNone/>
              <a:defRPr sz="800"/>
            </a:lvl5pPr>
            <a:lvl6pPr marL="1917065" indent="0">
              <a:buNone/>
              <a:defRPr sz="800"/>
            </a:lvl6pPr>
            <a:lvl7pPr marL="2300605" indent="0">
              <a:buNone/>
              <a:defRPr sz="800"/>
            </a:lvl7pPr>
            <a:lvl8pPr marL="2684145" indent="0">
              <a:buNone/>
              <a:defRPr sz="800"/>
            </a:lvl8pPr>
            <a:lvl9pPr marL="306768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3BB7CE-A470-41C4-9D50-B2A3CA6A276A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087" y="5440681"/>
            <a:ext cx="7407176" cy="64230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087" y="694928"/>
            <a:ext cx="7407176" cy="4663440"/>
          </a:xfrm>
        </p:spPr>
        <p:txBody>
          <a:bodyPr/>
          <a:lstStyle>
            <a:lvl1pPr marL="0" indent="0">
              <a:buNone/>
              <a:defRPr sz="2800"/>
            </a:lvl1pPr>
            <a:lvl2pPr marL="383540" indent="0">
              <a:buNone/>
              <a:defRPr sz="2400"/>
            </a:lvl2pPr>
            <a:lvl3pPr marL="767080" indent="0">
              <a:buNone/>
              <a:defRPr sz="2000"/>
            </a:lvl3pPr>
            <a:lvl4pPr marL="1150620" indent="0">
              <a:buNone/>
              <a:defRPr sz="1600"/>
            </a:lvl4pPr>
            <a:lvl5pPr marL="1534160" indent="0">
              <a:buNone/>
              <a:defRPr sz="1600"/>
            </a:lvl5pPr>
            <a:lvl6pPr marL="1917065" indent="0">
              <a:buNone/>
              <a:defRPr sz="1600"/>
            </a:lvl6pPr>
            <a:lvl7pPr marL="2300605" indent="0">
              <a:buNone/>
              <a:defRPr sz="1600"/>
            </a:lvl7pPr>
            <a:lvl8pPr marL="2684145" indent="0">
              <a:buNone/>
              <a:defRPr sz="1600"/>
            </a:lvl8pPr>
            <a:lvl9pPr marL="3067685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087" y="6083062"/>
            <a:ext cx="7407176" cy="912178"/>
          </a:xfrm>
        </p:spPr>
        <p:txBody>
          <a:bodyPr/>
          <a:lstStyle>
            <a:lvl1pPr marL="0" indent="0">
              <a:buNone/>
              <a:defRPr sz="1100"/>
            </a:lvl1pPr>
            <a:lvl2pPr marL="383540" indent="0">
              <a:buNone/>
              <a:defRPr sz="1000"/>
            </a:lvl2pPr>
            <a:lvl3pPr marL="767080" indent="0">
              <a:buNone/>
              <a:defRPr sz="900"/>
            </a:lvl3pPr>
            <a:lvl4pPr marL="1150620" indent="0">
              <a:buNone/>
              <a:defRPr sz="800"/>
            </a:lvl4pPr>
            <a:lvl5pPr marL="1534160" indent="0">
              <a:buNone/>
              <a:defRPr sz="800"/>
            </a:lvl5pPr>
            <a:lvl6pPr marL="1917065" indent="0">
              <a:buNone/>
              <a:defRPr sz="800"/>
            </a:lvl6pPr>
            <a:lvl7pPr marL="2300605" indent="0">
              <a:buNone/>
              <a:defRPr sz="800"/>
            </a:lvl7pPr>
            <a:lvl8pPr marL="2684145" indent="0">
              <a:buNone/>
              <a:defRPr sz="800"/>
            </a:lvl8pPr>
            <a:lvl9pPr marL="306768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5A5010-8475-42FB-91F3-B3755CC5B05A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982E0C-C261-4A2D-8F2B-30B1863A6042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0229" y="311706"/>
            <a:ext cx="2776687" cy="6632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489" y="311706"/>
            <a:ext cx="8204150" cy="66321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7C331A-26C0-41E9-A514-F0096748821C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830" y="2414562"/>
            <a:ext cx="10492740" cy="1666028"/>
          </a:xfrm>
          <a:prstGeom prst="rect">
            <a:avLst/>
          </a:prstGeom>
        </p:spPr>
        <p:txBody>
          <a:bodyPr lIns="113957" tIns="56960" rIns="113957" bIns="56960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660" y="4404360"/>
            <a:ext cx="8641080" cy="1986280"/>
          </a:xfrm>
          <a:prstGeom prst="rect">
            <a:avLst/>
          </a:prstGeom>
        </p:spPr>
        <p:txBody>
          <a:bodyPr lIns="113957" tIns="56960" rIns="113957" bIns="56960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695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39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09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790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48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418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988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5580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" y="311256"/>
            <a:ext cx="11109960" cy="1295400"/>
          </a:xfrm>
          <a:prstGeom prst="rect">
            <a:avLst/>
          </a:prstGeom>
        </p:spPr>
        <p:txBody>
          <a:bodyPr lIns="113957" tIns="56960" rIns="113957" bIns="56960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91840" y="1813580"/>
            <a:ext cx="8435340" cy="5129425"/>
          </a:xfrm>
          <a:prstGeom prst="rect">
            <a:avLst/>
          </a:prstGeom>
        </p:spPr>
        <p:txBody>
          <a:bodyPr lIns="113957" tIns="56960" rIns="113957" bIns="5696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23" y="4994487"/>
            <a:ext cx="10492740" cy="1543685"/>
          </a:xfrm>
          <a:prstGeom prst="rect">
            <a:avLst/>
          </a:prstGeom>
        </p:spPr>
        <p:txBody>
          <a:bodyPr lIns="113957" tIns="56960" rIns="113957" bIns="56960" anchor="t"/>
          <a:lstStyle>
            <a:lvl1pPr algn="l">
              <a:defRPr sz="5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23" y="3294287"/>
            <a:ext cx="10492740" cy="1700212"/>
          </a:xfrm>
          <a:prstGeom prst="rect">
            <a:avLst/>
          </a:prstGeom>
        </p:spPr>
        <p:txBody>
          <a:bodyPr lIns="113957" tIns="56960" rIns="113957" bIns="56960" anchor="b"/>
          <a:lstStyle>
            <a:lvl1pPr marL="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1pPr>
            <a:lvl2pPr marL="569595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13982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7094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27901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84861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41884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398843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5580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" y="311256"/>
            <a:ext cx="11109960" cy="1295400"/>
          </a:xfrm>
          <a:prstGeom prst="rect">
            <a:avLst/>
          </a:prstGeom>
        </p:spPr>
        <p:txBody>
          <a:bodyPr lIns="113957" tIns="56960" rIns="113957" bIns="56960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220" y="1813580"/>
            <a:ext cx="5452110" cy="5129425"/>
          </a:xfrm>
          <a:prstGeom prst="rect">
            <a:avLst/>
          </a:prstGeom>
        </p:spPr>
        <p:txBody>
          <a:bodyPr lIns="113957" tIns="56960" rIns="113957" bIns="56960"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5070" y="1813580"/>
            <a:ext cx="5452110" cy="5129425"/>
          </a:xfrm>
          <a:prstGeom prst="rect">
            <a:avLst/>
          </a:prstGeom>
        </p:spPr>
        <p:txBody>
          <a:bodyPr lIns="113957" tIns="56960" rIns="113957" bIns="56960"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" y="311256"/>
            <a:ext cx="11109960" cy="1295400"/>
          </a:xfrm>
          <a:prstGeom prst="rect">
            <a:avLst/>
          </a:prstGeom>
        </p:spPr>
        <p:txBody>
          <a:bodyPr lIns="113957" tIns="56960" rIns="113957" bIns="56960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220" y="1739795"/>
            <a:ext cx="5454254" cy="725064"/>
          </a:xfrm>
          <a:prstGeom prst="rect">
            <a:avLst/>
          </a:prstGeom>
        </p:spPr>
        <p:txBody>
          <a:bodyPr lIns="113957" tIns="56960" rIns="113957" bIns="56960" anchor="b"/>
          <a:lstStyle>
            <a:lvl1pPr marL="0" indent="0">
              <a:buNone/>
              <a:defRPr sz="3000" b="1"/>
            </a:lvl1pPr>
            <a:lvl2pPr marL="569595" indent="0">
              <a:buNone/>
              <a:defRPr sz="2500" b="1"/>
            </a:lvl2pPr>
            <a:lvl3pPr marL="1139825" indent="0">
              <a:buNone/>
              <a:defRPr sz="2300" b="1"/>
            </a:lvl3pPr>
            <a:lvl4pPr marL="1709420" indent="0">
              <a:buNone/>
              <a:defRPr sz="2000" b="1"/>
            </a:lvl4pPr>
            <a:lvl5pPr marL="2279015" indent="0">
              <a:buNone/>
              <a:defRPr sz="2000" b="1"/>
            </a:lvl5pPr>
            <a:lvl6pPr marL="2848610" indent="0">
              <a:buNone/>
              <a:defRPr sz="2000" b="1"/>
            </a:lvl6pPr>
            <a:lvl7pPr marL="3418840" indent="0">
              <a:buNone/>
              <a:defRPr sz="2000" b="1"/>
            </a:lvl7pPr>
            <a:lvl8pPr marL="3988435" indent="0">
              <a:buNone/>
              <a:defRPr sz="2000" b="1"/>
            </a:lvl8pPr>
            <a:lvl9pPr marL="4558030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" y="2464859"/>
            <a:ext cx="5454254" cy="4478126"/>
          </a:xfrm>
          <a:prstGeom prst="rect">
            <a:avLst/>
          </a:prstGeom>
        </p:spPr>
        <p:txBody>
          <a:bodyPr lIns="113957" tIns="56960" rIns="113957" bIns="56960"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0786" y="1739795"/>
            <a:ext cx="5456396" cy="725064"/>
          </a:xfrm>
          <a:prstGeom prst="rect">
            <a:avLst/>
          </a:prstGeom>
        </p:spPr>
        <p:txBody>
          <a:bodyPr lIns="113957" tIns="56960" rIns="113957" bIns="56960" anchor="b"/>
          <a:lstStyle>
            <a:lvl1pPr marL="0" indent="0">
              <a:buNone/>
              <a:defRPr sz="3000" b="1"/>
            </a:lvl1pPr>
            <a:lvl2pPr marL="569595" indent="0">
              <a:buNone/>
              <a:defRPr sz="2500" b="1"/>
            </a:lvl2pPr>
            <a:lvl3pPr marL="1139825" indent="0">
              <a:buNone/>
              <a:defRPr sz="2300" b="1"/>
            </a:lvl3pPr>
            <a:lvl4pPr marL="1709420" indent="0">
              <a:buNone/>
              <a:defRPr sz="2000" b="1"/>
            </a:lvl4pPr>
            <a:lvl5pPr marL="2279015" indent="0">
              <a:buNone/>
              <a:defRPr sz="2000" b="1"/>
            </a:lvl5pPr>
            <a:lvl6pPr marL="2848610" indent="0">
              <a:buNone/>
              <a:defRPr sz="2000" b="1"/>
            </a:lvl6pPr>
            <a:lvl7pPr marL="3418840" indent="0">
              <a:buNone/>
              <a:defRPr sz="2000" b="1"/>
            </a:lvl7pPr>
            <a:lvl8pPr marL="3988435" indent="0">
              <a:buNone/>
              <a:defRPr sz="2000" b="1"/>
            </a:lvl8pPr>
            <a:lvl9pPr marL="4558030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0786" y="2464859"/>
            <a:ext cx="5456396" cy="4478126"/>
          </a:xfrm>
          <a:prstGeom prst="rect">
            <a:avLst/>
          </a:prstGeom>
        </p:spPr>
        <p:txBody>
          <a:bodyPr lIns="113957" tIns="56960" rIns="113957" bIns="56960"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61" y="4994038"/>
            <a:ext cx="10493276" cy="154368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61" y="3293826"/>
            <a:ext cx="10493276" cy="1700213"/>
          </a:xfrm>
        </p:spPr>
        <p:txBody>
          <a:bodyPr anchor="b"/>
          <a:lstStyle>
            <a:lvl1pPr marL="0" indent="0">
              <a:buNone/>
              <a:defRPr sz="1600"/>
            </a:lvl1pPr>
            <a:lvl2pPr marL="377825" indent="0">
              <a:buNone/>
              <a:defRPr sz="1500"/>
            </a:lvl2pPr>
            <a:lvl3pPr marL="755650" indent="0">
              <a:buNone/>
              <a:defRPr sz="1400"/>
            </a:lvl3pPr>
            <a:lvl4pPr marL="1132840" indent="0">
              <a:buNone/>
              <a:defRPr sz="1100"/>
            </a:lvl4pPr>
            <a:lvl5pPr marL="1510665" indent="0">
              <a:buNone/>
              <a:defRPr sz="1100"/>
            </a:lvl5pPr>
            <a:lvl6pPr marL="1888490" indent="0">
              <a:buNone/>
              <a:defRPr sz="1100"/>
            </a:lvl6pPr>
            <a:lvl7pPr marL="2266315" indent="0">
              <a:buNone/>
              <a:defRPr sz="1100"/>
            </a:lvl7pPr>
            <a:lvl8pPr marL="2644140" indent="0">
              <a:buNone/>
              <a:defRPr sz="1100"/>
            </a:lvl8pPr>
            <a:lvl9pPr marL="302196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A010E-6151-4BDC-9E4B-024D37ADC9CC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" y="311256"/>
            <a:ext cx="11109960" cy="1295400"/>
          </a:xfrm>
          <a:prstGeom prst="rect">
            <a:avLst/>
          </a:prstGeom>
        </p:spPr>
        <p:txBody>
          <a:bodyPr lIns="113957" tIns="56960" rIns="113957" bIns="56960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45" y="309457"/>
            <a:ext cx="4061223" cy="1316990"/>
          </a:xfrm>
          <a:prstGeom prst="rect">
            <a:avLst/>
          </a:prstGeom>
        </p:spPr>
        <p:txBody>
          <a:bodyPr lIns="113957" tIns="56960" rIns="113957" bIns="56960" anchor="b"/>
          <a:lstStyle>
            <a:lvl1pPr algn="l">
              <a:defRPr sz="25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317" y="309482"/>
            <a:ext cx="6900863" cy="6633528"/>
          </a:xfrm>
          <a:prstGeom prst="rect">
            <a:avLst/>
          </a:prstGeom>
        </p:spPr>
        <p:txBody>
          <a:bodyPr lIns="113957" tIns="56960" rIns="113957" bIns="56960"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17245" y="1626472"/>
            <a:ext cx="4061223" cy="5316538"/>
          </a:xfrm>
          <a:prstGeom prst="rect">
            <a:avLst/>
          </a:prstGeom>
        </p:spPr>
        <p:txBody>
          <a:bodyPr lIns="113957" tIns="56960" rIns="113957" bIns="56960"/>
          <a:lstStyle>
            <a:lvl1pPr marL="0" marR="0" indent="0" algn="l" defTabSz="113982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800" baseline="0"/>
            </a:lvl1pPr>
            <a:lvl2pPr marL="569595" indent="0">
              <a:buNone/>
              <a:defRPr sz="1500"/>
            </a:lvl2pPr>
            <a:lvl3pPr marL="1139825" indent="0">
              <a:buNone/>
              <a:defRPr sz="1300"/>
            </a:lvl3pPr>
            <a:lvl4pPr marL="1709420" indent="0">
              <a:buNone/>
              <a:defRPr sz="1100"/>
            </a:lvl4pPr>
            <a:lvl5pPr marL="2279015" indent="0">
              <a:buNone/>
              <a:defRPr sz="1100"/>
            </a:lvl5pPr>
            <a:lvl6pPr marL="2848610" indent="0">
              <a:buNone/>
              <a:defRPr sz="1100"/>
            </a:lvl6pPr>
            <a:lvl7pPr marL="3418840" indent="0">
              <a:buNone/>
              <a:defRPr sz="1100"/>
            </a:lvl7pPr>
            <a:lvl8pPr marL="3988435" indent="0">
              <a:buNone/>
              <a:defRPr sz="1100"/>
            </a:lvl8pPr>
            <a:lvl9pPr marL="4558030" indent="0">
              <a:buNone/>
              <a:defRPr sz="1100"/>
            </a:lvl9pPr>
          </a:lstStyle>
          <a:p>
            <a:pPr lvl="0"/>
            <a:r>
              <a:rPr lang="en-US" dirty="0"/>
              <a:t>A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cũ</a:t>
            </a:r>
            <a:endParaRPr lang="en-US" dirty="0"/>
          </a:p>
          <a:p>
            <a:pPr lvl="0"/>
            <a:r>
              <a:rPr lang="en-US" dirty="0"/>
              <a:t>I </a:t>
            </a:r>
            <a:r>
              <a:rPr lang="en-US" dirty="0" err="1"/>
              <a:t>Hà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phố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trung</a:t>
            </a:r>
            <a:r>
              <a:rPr lang="en-US" dirty="0"/>
              <a:t> </a:t>
            </a:r>
            <a:r>
              <a:rPr lang="en-US" dirty="0" err="1"/>
              <a:t>tâm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Bắc</a:t>
            </a:r>
            <a:r>
              <a:rPr lang="en-US" dirty="0"/>
              <a:t> </a:t>
            </a:r>
            <a:r>
              <a:rPr lang="en-US" dirty="0" err="1"/>
              <a:t>Bộ</a:t>
            </a:r>
            <a:endParaRPr lang="en-US" dirty="0"/>
          </a:p>
          <a:p>
            <a:pPr lvl="0"/>
            <a:r>
              <a:rPr lang="en-US" dirty="0"/>
              <a:t>II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phố</a:t>
            </a:r>
            <a:r>
              <a:rPr lang="en-US" dirty="0"/>
              <a:t> </a:t>
            </a:r>
            <a:r>
              <a:rPr lang="en-US" dirty="0" err="1"/>
              <a:t>cổ</a:t>
            </a:r>
            <a:r>
              <a:rPr lang="en-US" dirty="0"/>
              <a:t> </a:t>
            </a:r>
            <a:r>
              <a:rPr lang="en-US" dirty="0" err="1"/>
              <a:t>đang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càng</a:t>
            </a:r>
            <a:r>
              <a:rPr lang="en-US" dirty="0"/>
              <a:t>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triển</a:t>
            </a:r>
            <a:r>
              <a:rPr lang="en-US" dirty="0"/>
              <a:t>.</a:t>
            </a:r>
            <a:endParaRPr lang="en-US" dirty="0"/>
          </a:p>
          <a:p>
            <a:pPr lvl="0"/>
            <a:r>
              <a:rPr lang="en-US" dirty="0"/>
              <a:t>III </a:t>
            </a:r>
            <a:r>
              <a:rPr lang="en-US" dirty="0" err="1"/>
              <a:t>Hà</a:t>
            </a:r>
            <a:r>
              <a:rPr lang="en-US" dirty="0"/>
              <a:t> </a:t>
            </a:r>
            <a:r>
              <a:rPr lang="en-US" dirty="0" err="1"/>
              <a:t>Nội-Trung</a:t>
            </a:r>
            <a:r>
              <a:rPr lang="en-US" dirty="0"/>
              <a:t> </a:t>
            </a:r>
            <a:r>
              <a:rPr lang="en-US" dirty="0" err="1"/>
              <a:t>tâm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trị</a:t>
            </a:r>
            <a:r>
              <a:rPr lang="en-US" dirty="0"/>
              <a:t>,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hóa</a:t>
            </a:r>
            <a:r>
              <a:rPr lang="en-US" dirty="0"/>
              <a:t>, </a:t>
            </a:r>
            <a:r>
              <a:rPr lang="en-US" dirty="0" err="1"/>
              <a:t>khoa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kinh</a:t>
            </a:r>
            <a:r>
              <a:rPr lang="en-US" dirty="0"/>
              <a:t> </a:t>
            </a:r>
            <a:r>
              <a:rPr lang="en-US" dirty="0" err="1"/>
              <a:t>tế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nước</a:t>
            </a:r>
            <a:endParaRPr lang="en-US" dirty="0"/>
          </a:p>
          <a:p>
            <a:pPr marL="0" marR="0" lvl="0" indent="0" algn="l" defTabSz="113982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B </a:t>
            </a:r>
            <a:r>
              <a:rPr lang="en-US" dirty="0" err="1"/>
              <a:t>Đố</a:t>
            </a:r>
            <a:r>
              <a:rPr lang="en-US" dirty="0"/>
              <a:t> </a:t>
            </a:r>
            <a:r>
              <a:rPr lang="en-US" dirty="0" err="1"/>
              <a:t>vui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học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589" y="5440681"/>
            <a:ext cx="7406640" cy="642303"/>
          </a:xfrm>
          <a:prstGeom prst="rect">
            <a:avLst/>
          </a:prstGeom>
        </p:spPr>
        <p:txBody>
          <a:bodyPr lIns="113957" tIns="56960" rIns="113957" bIns="56960" anchor="b"/>
          <a:lstStyle>
            <a:lvl1pPr algn="l">
              <a:defRPr sz="25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589" y="694478"/>
            <a:ext cx="7406640" cy="4663440"/>
          </a:xfrm>
          <a:prstGeom prst="rect">
            <a:avLst/>
          </a:prstGeom>
        </p:spPr>
        <p:txBody>
          <a:bodyPr lIns="113957" tIns="56960" rIns="113957" bIns="56960"/>
          <a:lstStyle>
            <a:lvl1pPr marL="0" indent="0">
              <a:buNone/>
              <a:defRPr sz="4000"/>
            </a:lvl1pPr>
            <a:lvl2pPr marL="569595" indent="0">
              <a:buNone/>
              <a:defRPr sz="3500"/>
            </a:lvl2pPr>
            <a:lvl3pPr marL="1139825" indent="0">
              <a:buNone/>
              <a:defRPr sz="3000"/>
            </a:lvl3pPr>
            <a:lvl4pPr marL="1709420" indent="0">
              <a:buNone/>
              <a:defRPr sz="2500"/>
            </a:lvl4pPr>
            <a:lvl5pPr marL="2279015" indent="0">
              <a:buNone/>
              <a:defRPr sz="2500"/>
            </a:lvl5pPr>
            <a:lvl6pPr marL="2848610" indent="0">
              <a:buNone/>
              <a:defRPr sz="2500"/>
            </a:lvl6pPr>
            <a:lvl7pPr marL="3418840" indent="0">
              <a:buNone/>
              <a:defRPr sz="2500"/>
            </a:lvl7pPr>
            <a:lvl8pPr marL="3988435" indent="0">
              <a:buNone/>
              <a:defRPr sz="2500"/>
            </a:lvl8pPr>
            <a:lvl9pPr marL="4558030" indent="0">
              <a:buNone/>
              <a:defRPr sz="2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589" y="6082984"/>
            <a:ext cx="7406640" cy="912177"/>
          </a:xfrm>
          <a:prstGeom prst="rect">
            <a:avLst/>
          </a:prstGeom>
        </p:spPr>
        <p:txBody>
          <a:bodyPr lIns="113957" tIns="56960" rIns="113957" bIns="56960"/>
          <a:lstStyle>
            <a:lvl1pPr marL="0" indent="0">
              <a:buNone/>
              <a:defRPr sz="1800"/>
            </a:lvl1pPr>
            <a:lvl2pPr marL="569595" indent="0">
              <a:buNone/>
              <a:defRPr sz="1500"/>
            </a:lvl2pPr>
            <a:lvl3pPr marL="1139825" indent="0">
              <a:buNone/>
              <a:defRPr sz="1300"/>
            </a:lvl3pPr>
            <a:lvl4pPr marL="1709420" indent="0">
              <a:buNone/>
              <a:defRPr sz="1100"/>
            </a:lvl4pPr>
            <a:lvl5pPr marL="2279015" indent="0">
              <a:buNone/>
              <a:defRPr sz="1100"/>
            </a:lvl5pPr>
            <a:lvl6pPr marL="2848610" indent="0">
              <a:buNone/>
              <a:defRPr sz="1100"/>
            </a:lvl6pPr>
            <a:lvl7pPr marL="3418840" indent="0">
              <a:buNone/>
              <a:defRPr sz="1100"/>
            </a:lvl7pPr>
            <a:lvl8pPr marL="3988435" indent="0">
              <a:buNone/>
              <a:defRPr sz="1100"/>
            </a:lvl8pPr>
            <a:lvl9pPr marL="455803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" y="311256"/>
            <a:ext cx="11109960" cy="1295400"/>
          </a:xfrm>
          <a:prstGeom prst="rect">
            <a:avLst/>
          </a:prstGeom>
        </p:spPr>
        <p:txBody>
          <a:bodyPr lIns="113957" tIns="56960" rIns="113957" bIns="56960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91840" y="1813580"/>
            <a:ext cx="8435340" cy="5129425"/>
          </a:xfrm>
          <a:prstGeom prst="rect">
            <a:avLst/>
          </a:prstGeom>
        </p:spPr>
        <p:txBody>
          <a:bodyPr vert="eaVert" lIns="113957" tIns="56960" rIns="113957" bIns="5696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49690" y="311280"/>
            <a:ext cx="2777490" cy="6631728"/>
          </a:xfrm>
          <a:prstGeom prst="rect">
            <a:avLst/>
          </a:prstGeom>
        </p:spPr>
        <p:txBody>
          <a:bodyPr vert="eaVert" lIns="113957" tIns="56960" rIns="113957" bIns="56960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220" y="311280"/>
            <a:ext cx="8126730" cy="6631728"/>
          </a:xfrm>
          <a:prstGeom prst="rect">
            <a:avLst/>
          </a:prstGeom>
        </p:spPr>
        <p:txBody>
          <a:bodyPr vert="eaVert" lIns="113957" tIns="56960" rIns="113957" bIns="5696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" y="311256"/>
            <a:ext cx="11109960" cy="1295400"/>
          </a:xfrm>
          <a:prstGeom prst="rect">
            <a:avLst/>
          </a:prstGeom>
        </p:spPr>
        <p:txBody>
          <a:bodyPr lIns="113957" tIns="56960" rIns="113957" bIns="56960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596" y="2414032"/>
            <a:ext cx="10493276" cy="166647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124" y="4404360"/>
            <a:ext cx="8642152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384175" indent="0" algn="ctr">
              <a:buNone/>
              <a:defRPr/>
            </a:lvl2pPr>
            <a:lvl3pPr marL="768350" indent="0" algn="ctr">
              <a:buNone/>
              <a:defRPr/>
            </a:lvl3pPr>
            <a:lvl4pPr marL="1152525" indent="0" algn="ctr">
              <a:buNone/>
              <a:defRPr/>
            </a:lvl4pPr>
            <a:lvl5pPr marL="1536700" indent="0" algn="ctr">
              <a:buNone/>
              <a:defRPr/>
            </a:lvl5pPr>
            <a:lvl6pPr marL="1920875" indent="0" algn="ctr">
              <a:buNone/>
              <a:defRPr/>
            </a:lvl6pPr>
            <a:lvl7pPr marL="2305050" indent="0" algn="ctr">
              <a:buNone/>
              <a:defRPr/>
            </a:lvl7pPr>
            <a:lvl8pPr marL="2689860" indent="0" algn="ctr">
              <a:buNone/>
              <a:defRPr/>
            </a:lvl8pPr>
            <a:lvl9pPr marL="307403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A8182C-7305-4DD7-B5D9-1E7171B79308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AFB9A-8859-4EE6-A9A5-5EE99196D35C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61" y="4994038"/>
            <a:ext cx="10493276" cy="154368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61" y="3293826"/>
            <a:ext cx="10493276" cy="1700213"/>
          </a:xfrm>
        </p:spPr>
        <p:txBody>
          <a:bodyPr anchor="b"/>
          <a:lstStyle>
            <a:lvl1pPr marL="0" indent="0">
              <a:buNone/>
              <a:defRPr sz="1600"/>
            </a:lvl1pPr>
            <a:lvl2pPr marL="384175" indent="0">
              <a:buNone/>
              <a:defRPr sz="1500"/>
            </a:lvl2pPr>
            <a:lvl3pPr marL="768350" indent="0">
              <a:buNone/>
              <a:defRPr sz="1400"/>
            </a:lvl3pPr>
            <a:lvl4pPr marL="1152525" indent="0">
              <a:buNone/>
              <a:defRPr sz="1100"/>
            </a:lvl4pPr>
            <a:lvl5pPr marL="1536700" indent="0">
              <a:buNone/>
              <a:defRPr sz="1100"/>
            </a:lvl5pPr>
            <a:lvl6pPr marL="1920875" indent="0">
              <a:buNone/>
              <a:defRPr sz="1100"/>
            </a:lvl6pPr>
            <a:lvl7pPr marL="2305050" indent="0">
              <a:buNone/>
              <a:defRPr sz="1100"/>
            </a:lvl7pPr>
            <a:lvl8pPr marL="2689860" indent="0">
              <a:buNone/>
              <a:defRPr sz="1100"/>
            </a:lvl8pPr>
            <a:lvl9pPr marL="307403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60D4B5-5D08-4E3C-ADBC-6B25DF14AC2D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488" y="1814951"/>
            <a:ext cx="5490418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6751" y="1814951"/>
            <a:ext cx="5490419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A9BCE1-CA85-4225-9003-A3CFD359AB77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488" y="1814931"/>
            <a:ext cx="5490418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6567" y="1814931"/>
            <a:ext cx="5490419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92BD4B-6D03-4313-A15C-6C15B72BB9ED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489" y="1739345"/>
            <a:ext cx="5454254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4175" indent="0">
              <a:buNone/>
              <a:defRPr sz="1600" b="1"/>
            </a:lvl2pPr>
            <a:lvl3pPr marL="768350" indent="0">
              <a:buNone/>
              <a:defRPr sz="1500" b="1"/>
            </a:lvl3pPr>
            <a:lvl4pPr marL="1152525" indent="0">
              <a:buNone/>
              <a:defRPr sz="1400" b="1"/>
            </a:lvl4pPr>
            <a:lvl5pPr marL="1536700" indent="0">
              <a:buNone/>
              <a:defRPr sz="1400" b="1"/>
            </a:lvl5pPr>
            <a:lvl6pPr marL="1920875" indent="0">
              <a:buNone/>
              <a:defRPr sz="1400" b="1"/>
            </a:lvl6pPr>
            <a:lvl7pPr marL="2305050" indent="0">
              <a:buNone/>
              <a:defRPr sz="1400" b="1"/>
            </a:lvl7pPr>
            <a:lvl8pPr marL="2689860" indent="0">
              <a:buNone/>
              <a:defRPr sz="1400" b="1"/>
            </a:lvl8pPr>
            <a:lvl9pPr marL="3074035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89" y="2465308"/>
            <a:ext cx="5454254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320" y="1739345"/>
            <a:ext cx="5455593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4175" indent="0">
              <a:buNone/>
              <a:defRPr sz="1600" b="1"/>
            </a:lvl2pPr>
            <a:lvl3pPr marL="768350" indent="0">
              <a:buNone/>
              <a:defRPr sz="1500" b="1"/>
            </a:lvl3pPr>
            <a:lvl4pPr marL="1152525" indent="0">
              <a:buNone/>
              <a:defRPr sz="1400" b="1"/>
            </a:lvl4pPr>
            <a:lvl5pPr marL="1536700" indent="0">
              <a:buNone/>
              <a:defRPr sz="1400" b="1"/>
            </a:lvl5pPr>
            <a:lvl6pPr marL="1920875" indent="0">
              <a:buNone/>
              <a:defRPr sz="1400" b="1"/>
            </a:lvl6pPr>
            <a:lvl7pPr marL="2305050" indent="0">
              <a:buNone/>
              <a:defRPr sz="1400" b="1"/>
            </a:lvl7pPr>
            <a:lvl8pPr marL="2689860" indent="0">
              <a:buNone/>
              <a:defRPr sz="1400" b="1"/>
            </a:lvl8pPr>
            <a:lvl9pPr marL="3074035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320" y="2465308"/>
            <a:ext cx="5455593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3A5C8D-3D34-4D29-9AEA-ECBC9586F3F7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488D57-618D-4DB6-A59B-BDA2AD8E2BBE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9B958C-026A-4779-8D3A-30D7804F9748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15" y="309008"/>
            <a:ext cx="4061223" cy="13169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50" y="309010"/>
            <a:ext cx="6900863" cy="6633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515" y="1626003"/>
            <a:ext cx="4061223" cy="5316538"/>
          </a:xfrm>
        </p:spPr>
        <p:txBody>
          <a:bodyPr/>
          <a:lstStyle>
            <a:lvl1pPr marL="0" indent="0">
              <a:buNone/>
              <a:defRPr sz="1100"/>
            </a:lvl1pPr>
            <a:lvl2pPr marL="384175" indent="0">
              <a:buNone/>
              <a:defRPr sz="1000"/>
            </a:lvl2pPr>
            <a:lvl3pPr marL="768350" indent="0">
              <a:buNone/>
              <a:defRPr sz="900"/>
            </a:lvl3pPr>
            <a:lvl4pPr marL="1152525" indent="0">
              <a:buNone/>
              <a:defRPr sz="800"/>
            </a:lvl4pPr>
            <a:lvl5pPr marL="1536700" indent="0">
              <a:buNone/>
              <a:defRPr sz="800"/>
            </a:lvl5pPr>
            <a:lvl6pPr marL="1920875" indent="0">
              <a:buNone/>
              <a:defRPr sz="800"/>
            </a:lvl6pPr>
            <a:lvl7pPr marL="2305050" indent="0">
              <a:buNone/>
              <a:defRPr sz="800"/>
            </a:lvl7pPr>
            <a:lvl8pPr marL="2689860" indent="0">
              <a:buNone/>
              <a:defRPr sz="800"/>
            </a:lvl8pPr>
            <a:lvl9pPr marL="307403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3BB7CE-A470-41C4-9D50-B2A3CA6A276A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060" y="5440681"/>
            <a:ext cx="7407176" cy="64230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060" y="694928"/>
            <a:ext cx="7407176" cy="4663440"/>
          </a:xfrm>
        </p:spPr>
        <p:txBody>
          <a:bodyPr/>
          <a:lstStyle>
            <a:lvl1pPr marL="0" indent="0">
              <a:buNone/>
              <a:defRPr sz="2800"/>
            </a:lvl1pPr>
            <a:lvl2pPr marL="384175" indent="0">
              <a:buNone/>
              <a:defRPr sz="2400"/>
            </a:lvl2pPr>
            <a:lvl3pPr marL="768350" indent="0">
              <a:buNone/>
              <a:defRPr sz="2000"/>
            </a:lvl3pPr>
            <a:lvl4pPr marL="1152525" indent="0">
              <a:buNone/>
              <a:defRPr sz="1600"/>
            </a:lvl4pPr>
            <a:lvl5pPr marL="1536700" indent="0">
              <a:buNone/>
              <a:defRPr sz="1600"/>
            </a:lvl5pPr>
            <a:lvl6pPr marL="1920875" indent="0">
              <a:buNone/>
              <a:defRPr sz="1600"/>
            </a:lvl6pPr>
            <a:lvl7pPr marL="2305050" indent="0">
              <a:buNone/>
              <a:defRPr sz="1600"/>
            </a:lvl7pPr>
            <a:lvl8pPr marL="2689860" indent="0">
              <a:buNone/>
              <a:defRPr sz="1600"/>
            </a:lvl8pPr>
            <a:lvl9pPr marL="3074035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060" y="6083044"/>
            <a:ext cx="7407176" cy="912178"/>
          </a:xfrm>
        </p:spPr>
        <p:txBody>
          <a:bodyPr/>
          <a:lstStyle>
            <a:lvl1pPr marL="0" indent="0">
              <a:buNone/>
              <a:defRPr sz="1100"/>
            </a:lvl1pPr>
            <a:lvl2pPr marL="384175" indent="0">
              <a:buNone/>
              <a:defRPr sz="1000"/>
            </a:lvl2pPr>
            <a:lvl3pPr marL="768350" indent="0">
              <a:buNone/>
              <a:defRPr sz="900"/>
            </a:lvl3pPr>
            <a:lvl4pPr marL="1152525" indent="0">
              <a:buNone/>
              <a:defRPr sz="800"/>
            </a:lvl4pPr>
            <a:lvl5pPr marL="1536700" indent="0">
              <a:buNone/>
              <a:defRPr sz="800"/>
            </a:lvl5pPr>
            <a:lvl6pPr marL="1920875" indent="0">
              <a:buNone/>
              <a:defRPr sz="800"/>
            </a:lvl6pPr>
            <a:lvl7pPr marL="2305050" indent="0">
              <a:buNone/>
              <a:defRPr sz="800"/>
            </a:lvl7pPr>
            <a:lvl8pPr marL="2689860" indent="0">
              <a:buNone/>
              <a:defRPr sz="800"/>
            </a:lvl8pPr>
            <a:lvl9pPr marL="307403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5A5010-8475-42FB-91F3-B3755CC5B05A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982E0C-C261-4A2D-8F2B-30B1863A6042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0229" y="311706"/>
            <a:ext cx="2776687" cy="6632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489" y="311706"/>
            <a:ext cx="8204150" cy="66321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7C331A-26C0-41E9-A514-F0096748821C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489" y="1739345"/>
            <a:ext cx="5454254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7825" indent="0">
              <a:buNone/>
              <a:defRPr sz="1600" b="1"/>
            </a:lvl2pPr>
            <a:lvl3pPr marL="755650" indent="0">
              <a:buNone/>
              <a:defRPr sz="1500" b="1"/>
            </a:lvl3pPr>
            <a:lvl4pPr marL="1132840" indent="0">
              <a:buNone/>
              <a:defRPr sz="1400" b="1"/>
            </a:lvl4pPr>
            <a:lvl5pPr marL="1510665" indent="0">
              <a:buNone/>
              <a:defRPr sz="1400" b="1"/>
            </a:lvl5pPr>
            <a:lvl6pPr marL="1888490" indent="0">
              <a:buNone/>
              <a:defRPr sz="1400" b="1"/>
            </a:lvl6pPr>
            <a:lvl7pPr marL="2266315" indent="0">
              <a:buNone/>
              <a:defRPr sz="1400" b="1"/>
            </a:lvl7pPr>
            <a:lvl8pPr marL="2644140" indent="0">
              <a:buNone/>
              <a:defRPr sz="1400" b="1"/>
            </a:lvl8pPr>
            <a:lvl9pPr marL="3021965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89" y="2465308"/>
            <a:ext cx="5454254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320" y="1739345"/>
            <a:ext cx="5455593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7825" indent="0">
              <a:buNone/>
              <a:defRPr sz="1600" b="1"/>
            </a:lvl2pPr>
            <a:lvl3pPr marL="755650" indent="0">
              <a:buNone/>
              <a:defRPr sz="1500" b="1"/>
            </a:lvl3pPr>
            <a:lvl4pPr marL="1132840" indent="0">
              <a:buNone/>
              <a:defRPr sz="1400" b="1"/>
            </a:lvl4pPr>
            <a:lvl5pPr marL="1510665" indent="0">
              <a:buNone/>
              <a:defRPr sz="1400" b="1"/>
            </a:lvl5pPr>
            <a:lvl6pPr marL="1888490" indent="0">
              <a:buNone/>
              <a:defRPr sz="1400" b="1"/>
            </a:lvl6pPr>
            <a:lvl7pPr marL="2266315" indent="0">
              <a:buNone/>
              <a:defRPr sz="1400" b="1"/>
            </a:lvl7pPr>
            <a:lvl8pPr marL="2644140" indent="0">
              <a:buNone/>
              <a:defRPr sz="1400" b="1"/>
            </a:lvl8pPr>
            <a:lvl9pPr marL="3021965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320" y="2465308"/>
            <a:ext cx="5455593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EE0C1-CE4A-4808-91C3-CD91E1409233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F9AFC4-99D9-455D-B5FF-720091228C17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544A55-19CF-40DF-A7BD-022EE0ACCCD0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42" y="309008"/>
            <a:ext cx="4061223" cy="13169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50" y="309037"/>
            <a:ext cx="6900863" cy="6633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542" y="1626027"/>
            <a:ext cx="4061223" cy="5316538"/>
          </a:xfrm>
        </p:spPr>
        <p:txBody>
          <a:bodyPr/>
          <a:lstStyle>
            <a:lvl1pPr marL="0" indent="0">
              <a:buNone/>
              <a:defRPr sz="1100"/>
            </a:lvl1pPr>
            <a:lvl2pPr marL="377825" indent="0">
              <a:buNone/>
              <a:defRPr sz="1000"/>
            </a:lvl2pPr>
            <a:lvl3pPr marL="755650" indent="0">
              <a:buNone/>
              <a:defRPr sz="900"/>
            </a:lvl3pPr>
            <a:lvl4pPr marL="1132840" indent="0">
              <a:buNone/>
              <a:defRPr sz="800"/>
            </a:lvl4pPr>
            <a:lvl5pPr marL="1510665" indent="0">
              <a:buNone/>
              <a:defRPr sz="800"/>
            </a:lvl5pPr>
            <a:lvl6pPr marL="1888490" indent="0">
              <a:buNone/>
              <a:defRPr sz="800"/>
            </a:lvl6pPr>
            <a:lvl7pPr marL="2266315" indent="0">
              <a:buNone/>
              <a:defRPr sz="800"/>
            </a:lvl7pPr>
            <a:lvl8pPr marL="2644140" indent="0">
              <a:buNone/>
              <a:defRPr sz="800"/>
            </a:lvl8pPr>
            <a:lvl9pPr marL="302196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D5BB66-9603-4E7E-826E-B4FC9DFD9E2F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DE675736-D0E7-4016-A6F9-712C17C88FF0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087" y="5440681"/>
            <a:ext cx="7407176" cy="64230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087" y="694928"/>
            <a:ext cx="7407176" cy="4663440"/>
          </a:xfrm>
        </p:spPr>
        <p:txBody>
          <a:bodyPr/>
          <a:lstStyle>
            <a:lvl1pPr marL="0" indent="0">
              <a:buNone/>
              <a:defRPr sz="2800"/>
            </a:lvl1pPr>
            <a:lvl2pPr marL="377825" indent="0">
              <a:buNone/>
              <a:defRPr sz="2400"/>
            </a:lvl2pPr>
            <a:lvl3pPr marL="755650" indent="0">
              <a:buNone/>
              <a:defRPr sz="2000"/>
            </a:lvl3pPr>
            <a:lvl4pPr marL="1132840" indent="0">
              <a:buNone/>
              <a:defRPr sz="1600"/>
            </a:lvl4pPr>
            <a:lvl5pPr marL="1510665" indent="0">
              <a:buNone/>
              <a:defRPr sz="1600"/>
            </a:lvl5pPr>
            <a:lvl6pPr marL="1888490" indent="0">
              <a:buNone/>
              <a:defRPr sz="1600"/>
            </a:lvl6pPr>
            <a:lvl7pPr marL="2266315" indent="0">
              <a:buNone/>
              <a:defRPr sz="1600"/>
            </a:lvl7pPr>
            <a:lvl8pPr marL="2644140" indent="0">
              <a:buNone/>
              <a:defRPr sz="1600"/>
            </a:lvl8pPr>
            <a:lvl9pPr marL="3021965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087" y="6083200"/>
            <a:ext cx="7407176" cy="912178"/>
          </a:xfrm>
        </p:spPr>
        <p:txBody>
          <a:bodyPr/>
          <a:lstStyle>
            <a:lvl1pPr marL="0" indent="0">
              <a:buNone/>
              <a:defRPr sz="1100"/>
            </a:lvl1pPr>
            <a:lvl2pPr marL="377825" indent="0">
              <a:buNone/>
              <a:defRPr sz="1000"/>
            </a:lvl2pPr>
            <a:lvl3pPr marL="755650" indent="0">
              <a:buNone/>
              <a:defRPr sz="900"/>
            </a:lvl3pPr>
            <a:lvl4pPr marL="1132840" indent="0">
              <a:buNone/>
              <a:defRPr sz="800"/>
            </a:lvl4pPr>
            <a:lvl5pPr marL="1510665" indent="0">
              <a:buNone/>
              <a:defRPr sz="800"/>
            </a:lvl5pPr>
            <a:lvl6pPr marL="1888490" indent="0">
              <a:buNone/>
              <a:defRPr sz="800"/>
            </a:lvl6pPr>
            <a:lvl7pPr marL="2266315" indent="0">
              <a:buNone/>
              <a:defRPr sz="800"/>
            </a:lvl7pPr>
            <a:lvl8pPr marL="2644140" indent="0">
              <a:buNone/>
              <a:defRPr sz="800"/>
            </a:lvl8pPr>
            <a:lvl9pPr marL="302196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09952-87F9-41B1-BFEC-8893F77F83B4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558835-3840-40A9-9727-D6F8D83A2B69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0229" y="311706"/>
            <a:ext cx="2776687" cy="6632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489" y="311706"/>
            <a:ext cx="8204150" cy="66321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AEA832-387E-4D2D-AC3E-74AA937704AC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650" y="2414032"/>
            <a:ext cx="10493276" cy="166647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124" y="4404360"/>
            <a:ext cx="8642152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377825" indent="0" algn="ctr">
              <a:buNone/>
              <a:defRPr/>
            </a:lvl2pPr>
            <a:lvl3pPr marL="755650" indent="0" algn="ctr">
              <a:buNone/>
              <a:defRPr/>
            </a:lvl3pPr>
            <a:lvl4pPr marL="1133475" indent="0" algn="ctr">
              <a:buNone/>
              <a:defRPr/>
            </a:lvl4pPr>
            <a:lvl5pPr marL="1511300" indent="0" algn="ctr">
              <a:buNone/>
              <a:defRPr/>
            </a:lvl5pPr>
            <a:lvl6pPr marL="1889125" indent="0" algn="ctr">
              <a:buNone/>
              <a:defRPr/>
            </a:lvl6pPr>
            <a:lvl7pPr marL="2266950" indent="0" algn="ctr">
              <a:buNone/>
              <a:defRPr/>
            </a:lvl7pPr>
            <a:lvl8pPr marL="2644775" indent="0" algn="ctr">
              <a:buNone/>
              <a:defRPr/>
            </a:lvl8pPr>
            <a:lvl9pPr marL="3022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D37C14-905E-4E84-B80E-9894253AF9AA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9BFBE6-CDB6-4AEF-9608-F646B695D59C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61" y="4994038"/>
            <a:ext cx="10493276" cy="154368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61" y="3293826"/>
            <a:ext cx="10493276" cy="1700213"/>
          </a:xfrm>
        </p:spPr>
        <p:txBody>
          <a:bodyPr anchor="b"/>
          <a:lstStyle>
            <a:lvl1pPr marL="0" indent="0">
              <a:buNone/>
              <a:defRPr sz="1600"/>
            </a:lvl1pPr>
            <a:lvl2pPr marL="377825" indent="0">
              <a:buNone/>
              <a:defRPr sz="1500"/>
            </a:lvl2pPr>
            <a:lvl3pPr marL="755650" indent="0">
              <a:buNone/>
              <a:defRPr sz="1400"/>
            </a:lvl3pPr>
            <a:lvl4pPr marL="1133475" indent="0">
              <a:buNone/>
              <a:defRPr sz="1100"/>
            </a:lvl4pPr>
            <a:lvl5pPr marL="1511300" indent="0">
              <a:buNone/>
              <a:defRPr sz="1100"/>
            </a:lvl5pPr>
            <a:lvl6pPr marL="1889125" indent="0">
              <a:buNone/>
              <a:defRPr sz="1100"/>
            </a:lvl6pPr>
            <a:lvl7pPr marL="2266950" indent="0">
              <a:buNone/>
              <a:defRPr sz="1100"/>
            </a:lvl7pPr>
            <a:lvl8pPr marL="2644775" indent="0">
              <a:buNone/>
              <a:defRPr sz="1100"/>
            </a:lvl8pPr>
            <a:lvl9pPr marL="302260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A010E-6151-4BDC-9E4B-024D37ADC9CC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488" y="1814951"/>
            <a:ext cx="5490418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6750" y="1814951"/>
            <a:ext cx="5490419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A9BCE1-CA85-4225-9003-A3CFD359AB77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489" y="1739345"/>
            <a:ext cx="5454254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7825" indent="0">
              <a:buNone/>
              <a:defRPr sz="1600" b="1"/>
            </a:lvl2pPr>
            <a:lvl3pPr marL="755650" indent="0">
              <a:buNone/>
              <a:defRPr sz="1500" b="1"/>
            </a:lvl3pPr>
            <a:lvl4pPr marL="1133475" indent="0">
              <a:buNone/>
              <a:defRPr sz="1400" b="1"/>
            </a:lvl4pPr>
            <a:lvl5pPr marL="1511300" indent="0">
              <a:buNone/>
              <a:defRPr sz="1400" b="1"/>
            </a:lvl5pPr>
            <a:lvl6pPr marL="1889125" indent="0">
              <a:buNone/>
              <a:defRPr sz="1400" b="1"/>
            </a:lvl6pPr>
            <a:lvl7pPr marL="2266950" indent="0">
              <a:buNone/>
              <a:defRPr sz="1400" b="1"/>
            </a:lvl7pPr>
            <a:lvl8pPr marL="2644775" indent="0">
              <a:buNone/>
              <a:defRPr sz="1400" b="1"/>
            </a:lvl8pPr>
            <a:lvl9pPr marL="3022600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89" y="2465308"/>
            <a:ext cx="5454254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320" y="1739345"/>
            <a:ext cx="5455593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7825" indent="0">
              <a:buNone/>
              <a:defRPr sz="1600" b="1"/>
            </a:lvl2pPr>
            <a:lvl3pPr marL="755650" indent="0">
              <a:buNone/>
              <a:defRPr sz="1500" b="1"/>
            </a:lvl3pPr>
            <a:lvl4pPr marL="1133475" indent="0">
              <a:buNone/>
              <a:defRPr sz="1400" b="1"/>
            </a:lvl4pPr>
            <a:lvl5pPr marL="1511300" indent="0">
              <a:buNone/>
              <a:defRPr sz="1400" b="1"/>
            </a:lvl5pPr>
            <a:lvl6pPr marL="1889125" indent="0">
              <a:buNone/>
              <a:defRPr sz="1400" b="1"/>
            </a:lvl6pPr>
            <a:lvl7pPr marL="2266950" indent="0">
              <a:buNone/>
              <a:defRPr sz="1400" b="1"/>
            </a:lvl7pPr>
            <a:lvl8pPr marL="2644775" indent="0">
              <a:buNone/>
              <a:defRPr sz="1400" b="1"/>
            </a:lvl8pPr>
            <a:lvl9pPr marL="3022600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320" y="2465308"/>
            <a:ext cx="5455593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EE0C1-CE4A-4808-91C3-CD91E1409233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F9AFC4-99D9-455D-B5FF-720091228C17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544A55-19CF-40DF-A7BD-022EE0ACCCD0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23" y="4994487"/>
            <a:ext cx="10492740" cy="1543685"/>
          </a:xfrm>
        </p:spPr>
        <p:txBody>
          <a:bodyPr anchor="t"/>
          <a:lstStyle>
            <a:lvl1pPr algn="l">
              <a:defRPr sz="5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23" y="3294287"/>
            <a:ext cx="10492740" cy="1700212"/>
          </a:xfrm>
        </p:spPr>
        <p:txBody>
          <a:bodyPr anchor="b"/>
          <a:lstStyle>
            <a:lvl1pPr marL="0" indent="0">
              <a:buNone/>
              <a:defRPr sz="2500"/>
            </a:lvl1pPr>
            <a:lvl2pPr marL="560705" indent="0">
              <a:buNone/>
              <a:defRPr sz="2300"/>
            </a:lvl2pPr>
            <a:lvl3pPr marL="1121410" indent="0">
              <a:buNone/>
              <a:defRPr sz="2000"/>
            </a:lvl3pPr>
            <a:lvl4pPr marL="1682750" indent="0">
              <a:buNone/>
              <a:defRPr sz="1800"/>
            </a:lvl4pPr>
            <a:lvl5pPr marL="2243455" indent="0">
              <a:buNone/>
              <a:defRPr sz="1800"/>
            </a:lvl5pPr>
            <a:lvl6pPr marL="2804160" indent="0">
              <a:buNone/>
              <a:defRPr sz="1800"/>
            </a:lvl6pPr>
            <a:lvl7pPr marL="3364865" indent="0">
              <a:buNone/>
              <a:defRPr sz="1800"/>
            </a:lvl7pPr>
            <a:lvl8pPr marL="3925570" indent="0">
              <a:buNone/>
              <a:defRPr sz="1800"/>
            </a:lvl8pPr>
            <a:lvl9pPr marL="4486275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8E930D81-1D97-4B05-A38A-09A0978F59B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42" y="309008"/>
            <a:ext cx="4061223" cy="13169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50" y="309037"/>
            <a:ext cx="6900863" cy="6633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542" y="1626027"/>
            <a:ext cx="4061223" cy="5316538"/>
          </a:xfrm>
        </p:spPr>
        <p:txBody>
          <a:bodyPr/>
          <a:lstStyle>
            <a:lvl1pPr marL="0" indent="0">
              <a:buNone/>
              <a:defRPr sz="1100"/>
            </a:lvl1pPr>
            <a:lvl2pPr marL="377825" indent="0">
              <a:buNone/>
              <a:defRPr sz="1000"/>
            </a:lvl2pPr>
            <a:lvl3pPr marL="755650" indent="0">
              <a:buNone/>
              <a:defRPr sz="900"/>
            </a:lvl3pPr>
            <a:lvl4pPr marL="1133475" indent="0">
              <a:buNone/>
              <a:defRPr sz="800"/>
            </a:lvl4pPr>
            <a:lvl5pPr marL="1511300" indent="0">
              <a:buNone/>
              <a:defRPr sz="800"/>
            </a:lvl5pPr>
            <a:lvl6pPr marL="1889125" indent="0">
              <a:buNone/>
              <a:defRPr sz="800"/>
            </a:lvl6pPr>
            <a:lvl7pPr marL="2266950" indent="0">
              <a:buNone/>
              <a:defRPr sz="800"/>
            </a:lvl7pPr>
            <a:lvl8pPr marL="2644775" indent="0">
              <a:buNone/>
              <a:defRPr sz="800"/>
            </a:lvl8pPr>
            <a:lvl9pPr marL="30226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D5BB66-9603-4E7E-826E-B4FC9DFD9E2F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087" y="5440681"/>
            <a:ext cx="7407176" cy="64230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087" y="694928"/>
            <a:ext cx="7407176" cy="4663440"/>
          </a:xfrm>
        </p:spPr>
        <p:txBody>
          <a:bodyPr/>
          <a:lstStyle>
            <a:lvl1pPr marL="0" indent="0">
              <a:buNone/>
              <a:defRPr sz="2800"/>
            </a:lvl1pPr>
            <a:lvl2pPr marL="377825" indent="0">
              <a:buNone/>
              <a:defRPr sz="2400"/>
            </a:lvl2pPr>
            <a:lvl3pPr marL="755650" indent="0">
              <a:buNone/>
              <a:defRPr sz="2000"/>
            </a:lvl3pPr>
            <a:lvl4pPr marL="1133475" indent="0">
              <a:buNone/>
              <a:defRPr sz="1600"/>
            </a:lvl4pPr>
            <a:lvl5pPr marL="1511300" indent="0">
              <a:buNone/>
              <a:defRPr sz="1600"/>
            </a:lvl5pPr>
            <a:lvl6pPr marL="1889125" indent="0">
              <a:buNone/>
              <a:defRPr sz="1600"/>
            </a:lvl6pPr>
            <a:lvl7pPr marL="2266950" indent="0">
              <a:buNone/>
              <a:defRPr sz="1600"/>
            </a:lvl7pPr>
            <a:lvl8pPr marL="2644775" indent="0">
              <a:buNone/>
              <a:defRPr sz="1600"/>
            </a:lvl8pPr>
            <a:lvl9pPr marL="3022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087" y="6083197"/>
            <a:ext cx="7407176" cy="912178"/>
          </a:xfrm>
        </p:spPr>
        <p:txBody>
          <a:bodyPr/>
          <a:lstStyle>
            <a:lvl1pPr marL="0" indent="0">
              <a:buNone/>
              <a:defRPr sz="1100"/>
            </a:lvl1pPr>
            <a:lvl2pPr marL="377825" indent="0">
              <a:buNone/>
              <a:defRPr sz="1000"/>
            </a:lvl2pPr>
            <a:lvl3pPr marL="755650" indent="0">
              <a:buNone/>
              <a:defRPr sz="900"/>
            </a:lvl3pPr>
            <a:lvl4pPr marL="1133475" indent="0">
              <a:buNone/>
              <a:defRPr sz="800"/>
            </a:lvl4pPr>
            <a:lvl5pPr marL="1511300" indent="0">
              <a:buNone/>
              <a:defRPr sz="800"/>
            </a:lvl5pPr>
            <a:lvl6pPr marL="1889125" indent="0">
              <a:buNone/>
              <a:defRPr sz="800"/>
            </a:lvl6pPr>
            <a:lvl7pPr marL="2266950" indent="0">
              <a:buNone/>
              <a:defRPr sz="800"/>
            </a:lvl7pPr>
            <a:lvl8pPr marL="2644775" indent="0">
              <a:buNone/>
              <a:defRPr sz="800"/>
            </a:lvl8pPr>
            <a:lvl9pPr marL="30226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09952-87F9-41B1-BFEC-8893F77F83B4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558835-3840-40A9-9727-D6F8D83A2B69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0229" y="311706"/>
            <a:ext cx="2776687" cy="6632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489" y="311706"/>
            <a:ext cx="8204150" cy="66321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AEA832-387E-4D2D-AC3E-74AA937704AC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650" y="2414032"/>
            <a:ext cx="10493276" cy="166647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124" y="4404360"/>
            <a:ext cx="8642152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378460" indent="0" algn="ctr">
              <a:buNone/>
              <a:defRPr/>
            </a:lvl2pPr>
            <a:lvl3pPr marL="756920" indent="0" algn="ctr">
              <a:buNone/>
              <a:defRPr/>
            </a:lvl3pPr>
            <a:lvl4pPr marL="1135380" indent="0" algn="ctr">
              <a:buNone/>
              <a:defRPr/>
            </a:lvl4pPr>
            <a:lvl5pPr marL="1514475" indent="0" algn="ctr">
              <a:buNone/>
              <a:defRPr/>
            </a:lvl5pPr>
            <a:lvl6pPr marL="1892935" indent="0" algn="ctr">
              <a:buNone/>
              <a:defRPr/>
            </a:lvl6pPr>
            <a:lvl7pPr marL="2271395" indent="0" algn="ctr">
              <a:buNone/>
              <a:defRPr/>
            </a:lvl7pPr>
            <a:lvl8pPr marL="2649855" indent="0" algn="ctr">
              <a:buNone/>
              <a:defRPr/>
            </a:lvl8pPr>
            <a:lvl9pPr marL="302831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D37C14-905E-4E84-B80E-9894253AF9AA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9BFBE6-CDB6-4AEF-9608-F646B695D59C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61" y="4994038"/>
            <a:ext cx="10493276" cy="154368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61" y="3293826"/>
            <a:ext cx="10493276" cy="1700213"/>
          </a:xfrm>
        </p:spPr>
        <p:txBody>
          <a:bodyPr anchor="b"/>
          <a:lstStyle>
            <a:lvl1pPr marL="0" indent="0">
              <a:buNone/>
              <a:defRPr sz="1600"/>
            </a:lvl1pPr>
            <a:lvl2pPr marL="378460" indent="0">
              <a:buNone/>
              <a:defRPr sz="1500"/>
            </a:lvl2pPr>
            <a:lvl3pPr marL="756920" indent="0">
              <a:buNone/>
              <a:defRPr sz="1400"/>
            </a:lvl3pPr>
            <a:lvl4pPr marL="1135380" indent="0">
              <a:buNone/>
              <a:defRPr sz="1100"/>
            </a:lvl4pPr>
            <a:lvl5pPr marL="1514475" indent="0">
              <a:buNone/>
              <a:defRPr sz="1100"/>
            </a:lvl5pPr>
            <a:lvl6pPr marL="1892935" indent="0">
              <a:buNone/>
              <a:defRPr sz="1100"/>
            </a:lvl6pPr>
            <a:lvl7pPr marL="2271395" indent="0">
              <a:buNone/>
              <a:defRPr sz="1100"/>
            </a:lvl7pPr>
            <a:lvl8pPr marL="2649855" indent="0">
              <a:buNone/>
              <a:defRPr sz="1100"/>
            </a:lvl8pPr>
            <a:lvl9pPr marL="302831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A010E-6151-4BDC-9E4B-024D37ADC9CC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488" y="1814951"/>
            <a:ext cx="5490418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6658" y="1814951"/>
            <a:ext cx="5490419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A9BCE1-CA85-4225-9003-A3CFD359AB77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489" y="1739345"/>
            <a:ext cx="5454254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8460" indent="0">
              <a:buNone/>
              <a:defRPr sz="1600" b="1"/>
            </a:lvl2pPr>
            <a:lvl3pPr marL="756920" indent="0">
              <a:buNone/>
              <a:defRPr sz="1500" b="1"/>
            </a:lvl3pPr>
            <a:lvl4pPr marL="1135380" indent="0">
              <a:buNone/>
              <a:defRPr sz="1400" b="1"/>
            </a:lvl4pPr>
            <a:lvl5pPr marL="1514475" indent="0">
              <a:buNone/>
              <a:defRPr sz="1400" b="1"/>
            </a:lvl5pPr>
            <a:lvl6pPr marL="1892935" indent="0">
              <a:buNone/>
              <a:defRPr sz="1400" b="1"/>
            </a:lvl6pPr>
            <a:lvl7pPr marL="2271395" indent="0">
              <a:buNone/>
              <a:defRPr sz="1400" b="1"/>
            </a:lvl7pPr>
            <a:lvl8pPr marL="2649855" indent="0">
              <a:buNone/>
              <a:defRPr sz="1400" b="1"/>
            </a:lvl8pPr>
            <a:lvl9pPr marL="3028315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89" y="2465308"/>
            <a:ext cx="5454254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320" y="1739345"/>
            <a:ext cx="5455593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8460" indent="0">
              <a:buNone/>
              <a:defRPr sz="1600" b="1"/>
            </a:lvl2pPr>
            <a:lvl3pPr marL="756920" indent="0">
              <a:buNone/>
              <a:defRPr sz="1500" b="1"/>
            </a:lvl3pPr>
            <a:lvl4pPr marL="1135380" indent="0">
              <a:buNone/>
              <a:defRPr sz="1400" b="1"/>
            </a:lvl4pPr>
            <a:lvl5pPr marL="1514475" indent="0">
              <a:buNone/>
              <a:defRPr sz="1400" b="1"/>
            </a:lvl5pPr>
            <a:lvl6pPr marL="1892935" indent="0">
              <a:buNone/>
              <a:defRPr sz="1400" b="1"/>
            </a:lvl6pPr>
            <a:lvl7pPr marL="2271395" indent="0">
              <a:buNone/>
              <a:defRPr sz="1400" b="1"/>
            </a:lvl7pPr>
            <a:lvl8pPr marL="2649855" indent="0">
              <a:buNone/>
              <a:defRPr sz="1400" b="1"/>
            </a:lvl8pPr>
            <a:lvl9pPr marL="3028315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320" y="2465308"/>
            <a:ext cx="5455593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EE0C1-CE4A-4808-91C3-CD91E1409233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F9AFC4-99D9-455D-B5FF-720091228C17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220" y="1813580"/>
            <a:ext cx="5452110" cy="5129425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5070" y="1813580"/>
            <a:ext cx="5452110" cy="5129425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B40C13DD-801C-49AA-AD15-F76758B9807D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544A55-19CF-40DF-A7BD-022EE0ACCCD0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42" y="309008"/>
            <a:ext cx="4061223" cy="13169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50" y="309037"/>
            <a:ext cx="6900863" cy="6633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542" y="1626027"/>
            <a:ext cx="4061223" cy="5316538"/>
          </a:xfrm>
        </p:spPr>
        <p:txBody>
          <a:bodyPr/>
          <a:lstStyle>
            <a:lvl1pPr marL="0" indent="0">
              <a:buNone/>
              <a:defRPr sz="1100"/>
            </a:lvl1pPr>
            <a:lvl2pPr marL="378460" indent="0">
              <a:buNone/>
              <a:defRPr sz="1000"/>
            </a:lvl2pPr>
            <a:lvl3pPr marL="756920" indent="0">
              <a:buNone/>
              <a:defRPr sz="900"/>
            </a:lvl3pPr>
            <a:lvl4pPr marL="1135380" indent="0">
              <a:buNone/>
              <a:defRPr sz="800"/>
            </a:lvl4pPr>
            <a:lvl5pPr marL="1514475" indent="0">
              <a:buNone/>
              <a:defRPr sz="800"/>
            </a:lvl5pPr>
            <a:lvl6pPr marL="1892935" indent="0">
              <a:buNone/>
              <a:defRPr sz="800"/>
            </a:lvl6pPr>
            <a:lvl7pPr marL="2271395" indent="0">
              <a:buNone/>
              <a:defRPr sz="800"/>
            </a:lvl7pPr>
            <a:lvl8pPr marL="2649855" indent="0">
              <a:buNone/>
              <a:defRPr sz="800"/>
            </a:lvl8pPr>
            <a:lvl9pPr marL="302831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D5BB66-9603-4E7E-826E-B4FC9DFD9E2F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087" y="5440681"/>
            <a:ext cx="7407176" cy="64230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087" y="694928"/>
            <a:ext cx="7407176" cy="4663440"/>
          </a:xfrm>
        </p:spPr>
        <p:txBody>
          <a:bodyPr/>
          <a:lstStyle>
            <a:lvl1pPr marL="0" indent="0">
              <a:buNone/>
              <a:defRPr sz="2800"/>
            </a:lvl1pPr>
            <a:lvl2pPr marL="378460" indent="0">
              <a:buNone/>
              <a:defRPr sz="2400"/>
            </a:lvl2pPr>
            <a:lvl3pPr marL="756920" indent="0">
              <a:buNone/>
              <a:defRPr sz="2000"/>
            </a:lvl3pPr>
            <a:lvl4pPr marL="1135380" indent="0">
              <a:buNone/>
              <a:defRPr sz="1600"/>
            </a:lvl4pPr>
            <a:lvl5pPr marL="1514475" indent="0">
              <a:buNone/>
              <a:defRPr sz="1600"/>
            </a:lvl5pPr>
            <a:lvl6pPr marL="1892935" indent="0">
              <a:buNone/>
              <a:defRPr sz="1600"/>
            </a:lvl6pPr>
            <a:lvl7pPr marL="2271395" indent="0">
              <a:buNone/>
              <a:defRPr sz="1600"/>
            </a:lvl7pPr>
            <a:lvl8pPr marL="2649855" indent="0">
              <a:buNone/>
              <a:defRPr sz="1600"/>
            </a:lvl8pPr>
            <a:lvl9pPr marL="3028315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087" y="6083180"/>
            <a:ext cx="7407176" cy="912178"/>
          </a:xfrm>
        </p:spPr>
        <p:txBody>
          <a:bodyPr/>
          <a:lstStyle>
            <a:lvl1pPr marL="0" indent="0">
              <a:buNone/>
              <a:defRPr sz="1100"/>
            </a:lvl1pPr>
            <a:lvl2pPr marL="378460" indent="0">
              <a:buNone/>
              <a:defRPr sz="1000"/>
            </a:lvl2pPr>
            <a:lvl3pPr marL="756920" indent="0">
              <a:buNone/>
              <a:defRPr sz="900"/>
            </a:lvl3pPr>
            <a:lvl4pPr marL="1135380" indent="0">
              <a:buNone/>
              <a:defRPr sz="800"/>
            </a:lvl4pPr>
            <a:lvl5pPr marL="1514475" indent="0">
              <a:buNone/>
              <a:defRPr sz="800"/>
            </a:lvl5pPr>
            <a:lvl6pPr marL="1892935" indent="0">
              <a:buNone/>
              <a:defRPr sz="800"/>
            </a:lvl6pPr>
            <a:lvl7pPr marL="2271395" indent="0">
              <a:buNone/>
              <a:defRPr sz="800"/>
            </a:lvl7pPr>
            <a:lvl8pPr marL="2649855" indent="0">
              <a:buNone/>
              <a:defRPr sz="800"/>
            </a:lvl8pPr>
            <a:lvl9pPr marL="302831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09952-87F9-41B1-BFEC-8893F77F83B4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558835-3840-40A9-9727-D6F8D83A2B69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0229" y="311706"/>
            <a:ext cx="2776687" cy="6632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489" y="311706"/>
            <a:ext cx="8204150" cy="66321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AEA832-387E-4D2D-AC3E-74AA937704AC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650" y="2414032"/>
            <a:ext cx="10493276" cy="166647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124" y="4404360"/>
            <a:ext cx="8642152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379095" indent="0" algn="ctr">
              <a:buNone/>
              <a:defRPr/>
            </a:lvl2pPr>
            <a:lvl3pPr marL="757555" indent="0" algn="ctr">
              <a:buNone/>
              <a:defRPr/>
            </a:lvl3pPr>
            <a:lvl4pPr marL="1136650" indent="0" algn="ctr">
              <a:buNone/>
              <a:defRPr/>
            </a:lvl4pPr>
            <a:lvl5pPr marL="1515110" indent="0" algn="ctr">
              <a:buNone/>
              <a:defRPr/>
            </a:lvl5pPr>
            <a:lvl6pPr marL="1894205" indent="0" algn="ctr">
              <a:buNone/>
              <a:defRPr/>
            </a:lvl6pPr>
            <a:lvl7pPr marL="2273300" indent="0" algn="ctr">
              <a:buNone/>
              <a:defRPr/>
            </a:lvl7pPr>
            <a:lvl8pPr marL="2651760" indent="0" algn="ctr">
              <a:buNone/>
              <a:defRPr/>
            </a:lvl8pPr>
            <a:lvl9pPr marL="303085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D37C14-905E-4E84-B80E-9894253AF9AA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9BFBE6-CDB6-4AEF-9608-F646B695D59C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61" y="4994038"/>
            <a:ext cx="10493276" cy="154368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61" y="3293826"/>
            <a:ext cx="10493276" cy="1700213"/>
          </a:xfrm>
        </p:spPr>
        <p:txBody>
          <a:bodyPr anchor="b"/>
          <a:lstStyle>
            <a:lvl1pPr marL="0" indent="0">
              <a:buNone/>
              <a:defRPr sz="1600"/>
            </a:lvl1pPr>
            <a:lvl2pPr marL="379095" indent="0">
              <a:buNone/>
              <a:defRPr sz="1500"/>
            </a:lvl2pPr>
            <a:lvl3pPr marL="757555" indent="0">
              <a:buNone/>
              <a:defRPr sz="1400"/>
            </a:lvl3pPr>
            <a:lvl4pPr marL="1136650" indent="0">
              <a:buNone/>
              <a:defRPr sz="1100"/>
            </a:lvl4pPr>
            <a:lvl5pPr marL="1515110" indent="0">
              <a:buNone/>
              <a:defRPr sz="1100"/>
            </a:lvl5pPr>
            <a:lvl6pPr marL="1894205" indent="0">
              <a:buNone/>
              <a:defRPr sz="1100"/>
            </a:lvl6pPr>
            <a:lvl7pPr marL="2273300" indent="0">
              <a:buNone/>
              <a:defRPr sz="1100"/>
            </a:lvl7pPr>
            <a:lvl8pPr marL="2651760" indent="0">
              <a:buNone/>
              <a:defRPr sz="1100"/>
            </a:lvl8pPr>
            <a:lvl9pPr marL="303085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A010E-6151-4BDC-9E4B-024D37ADC9CC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488" y="1814951"/>
            <a:ext cx="5490418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6658" y="1814951"/>
            <a:ext cx="5490419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A9BCE1-CA85-4225-9003-A3CFD359AB77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489" y="1739345"/>
            <a:ext cx="5454254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9095" indent="0">
              <a:buNone/>
              <a:defRPr sz="1600" b="1"/>
            </a:lvl2pPr>
            <a:lvl3pPr marL="757555" indent="0">
              <a:buNone/>
              <a:defRPr sz="1500" b="1"/>
            </a:lvl3pPr>
            <a:lvl4pPr marL="1136650" indent="0">
              <a:buNone/>
              <a:defRPr sz="1400" b="1"/>
            </a:lvl4pPr>
            <a:lvl5pPr marL="1515110" indent="0">
              <a:buNone/>
              <a:defRPr sz="1400" b="1"/>
            </a:lvl5pPr>
            <a:lvl6pPr marL="1894205" indent="0">
              <a:buNone/>
              <a:defRPr sz="1400" b="1"/>
            </a:lvl6pPr>
            <a:lvl7pPr marL="2273300" indent="0">
              <a:buNone/>
              <a:defRPr sz="1400" b="1"/>
            </a:lvl7pPr>
            <a:lvl8pPr marL="2651760" indent="0">
              <a:buNone/>
              <a:defRPr sz="1400" b="1"/>
            </a:lvl8pPr>
            <a:lvl9pPr marL="3030855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89" y="2465308"/>
            <a:ext cx="5454254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320" y="1739345"/>
            <a:ext cx="5455593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9095" indent="0">
              <a:buNone/>
              <a:defRPr sz="1600" b="1"/>
            </a:lvl2pPr>
            <a:lvl3pPr marL="757555" indent="0">
              <a:buNone/>
              <a:defRPr sz="1500" b="1"/>
            </a:lvl3pPr>
            <a:lvl4pPr marL="1136650" indent="0">
              <a:buNone/>
              <a:defRPr sz="1400" b="1"/>
            </a:lvl4pPr>
            <a:lvl5pPr marL="1515110" indent="0">
              <a:buNone/>
              <a:defRPr sz="1400" b="1"/>
            </a:lvl5pPr>
            <a:lvl6pPr marL="1894205" indent="0">
              <a:buNone/>
              <a:defRPr sz="1400" b="1"/>
            </a:lvl6pPr>
            <a:lvl7pPr marL="2273300" indent="0">
              <a:buNone/>
              <a:defRPr sz="1400" b="1"/>
            </a:lvl7pPr>
            <a:lvl8pPr marL="2651760" indent="0">
              <a:buNone/>
              <a:defRPr sz="1400" b="1"/>
            </a:lvl8pPr>
            <a:lvl9pPr marL="3030855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320" y="2465308"/>
            <a:ext cx="5455593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EE0C1-CE4A-4808-91C3-CD91E1409233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220" y="1739795"/>
            <a:ext cx="5454254" cy="725064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60705" indent="0">
              <a:buNone/>
              <a:defRPr sz="2500" b="1"/>
            </a:lvl2pPr>
            <a:lvl3pPr marL="1121410" indent="0">
              <a:buNone/>
              <a:defRPr sz="2300" b="1"/>
            </a:lvl3pPr>
            <a:lvl4pPr marL="1682750" indent="0">
              <a:buNone/>
              <a:defRPr sz="2000" b="1"/>
            </a:lvl4pPr>
            <a:lvl5pPr marL="2243455" indent="0">
              <a:buNone/>
              <a:defRPr sz="2000" b="1"/>
            </a:lvl5pPr>
            <a:lvl6pPr marL="2804160" indent="0">
              <a:buNone/>
              <a:defRPr sz="2000" b="1"/>
            </a:lvl6pPr>
            <a:lvl7pPr marL="3364865" indent="0">
              <a:buNone/>
              <a:defRPr sz="2000" b="1"/>
            </a:lvl7pPr>
            <a:lvl8pPr marL="3925570" indent="0">
              <a:buNone/>
              <a:defRPr sz="2000" b="1"/>
            </a:lvl8pPr>
            <a:lvl9pPr marL="4486275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" y="2464859"/>
            <a:ext cx="5454254" cy="4478126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0786" y="1739795"/>
            <a:ext cx="5456396" cy="725064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60705" indent="0">
              <a:buNone/>
              <a:defRPr sz="2500" b="1"/>
            </a:lvl2pPr>
            <a:lvl3pPr marL="1121410" indent="0">
              <a:buNone/>
              <a:defRPr sz="2300" b="1"/>
            </a:lvl3pPr>
            <a:lvl4pPr marL="1682750" indent="0">
              <a:buNone/>
              <a:defRPr sz="2000" b="1"/>
            </a:lvl4pPr>
            <a:lvl5pPr marL="2243455" indent="0">
              <a:buNone/>
              <a:defRPr sz="2000" b="1"/>
            </a:lvl5pPr>
            <a:lvl6pPr marL="2804160" indent="0">
              <a:buNone/>
              <a:defRPr sz="2000" b="1"/>
            </a:lvl6pPr>
            <a:lvl7pPr marL="3364865" indent="0">
              <a:buNone/>
              <a:defRPr sz="2000" b="1"/>
            </a:lvl7pPr>
            <a:lvl8pPr marL="3925570" indent="0">
              <a:buNone/>
              <a:defRPr sz="2000" b="1"/>
            </a:lvl8pPr>
            <a:lvl9pPr marL="4486275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0786" y="2464859"/>
            <a:ext cx="5456396" cy="4478126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327EAC5D-19E7-4A13-8764-BC1A6F09244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F9AFC4-99D9-455D-B5FF-720091228C17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544A55-19CF-40DF-A7BD-022EE0ACCCD0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42" y="309008"/>
            <a:ext cx="4061223" cy="13169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50" y="309037"/>
            <a:ext cx="6900863" cy="6633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542" y="1626027"/>
            <a:ext cx="4061223" cy="5316538"/>
          </a:xfrm>
        </p:spPr>
        <p:txBody>
          <a:bodyPr/>
          <a:lstStyle>
            <a:lvl1pPr marL="0" indent="0">
              <a:buNone/>
              <a:defRPr sz="1100"/>
            </a:lvl1pPr>
            <a:lvl2pPr marL="379095" indent="0">
              <a:buNone/>
              <a:defRPr sz="1000"/>
            </a:lvl2pPr>
            <a:lvl3pPr marL="757555" indent="0">
              <a:buNone/>
              <a:defRPr sz="900"/>
            </a:lvl3pPr>
            <a:lvl4pPr marL="1136650" indent="0">
              <a:buNone/>
              <a:defRPr sz="800"/>
            </a:lvl4pPr>
            <a:lvl5pPr marL="1515110" indent="0">
              <a:buNone/>
              <a:defRPr sz="800"/>
            </a:lvl5pPr>
            <a:lvl6pPr marL="1894205" indent="0">
              <a:buNone/>
              <a:defRPr sz="800"/>
            </a:lvl6pPr>
            <a:lvl7pPr marL="2273300" indent="0">
              <a:buNone/>
              <a:defRPr sz="800"/>
            </a:lvl7pPr>
            <a:lvl8pPr marL="2651760" indent="0">
              <a:buNone/>
              <a:defRPr sz="800"/>
            </a:lvl8pPr>
            <a:lvl9pPr marL="303085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D5BB66-9603-4E7E-826E-B4FC9DFD9E2F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087" y="5440681"/>
            <a:ext cx="7407176" cy="64230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087" y="694928"/>
            <a:ext cx="7407176" cy="4663440"/>
          </a:xfrm>
        </p:spPr>
        <p:txBody>
          <a:bodyPr/>
          <a:lstStyle>
            <a:lvl1pPr marL="0" indent="0">
              <a:buNone/>
              <a:defRPr sz="2800"/>
            </a:lvl1pPr>
            <a:lvl2pPr marL="379095" indent="0">
              <a:buNone/>
              <a:defRPr sz="2400"/>
            </a:lvl2pPr>
            <a:lvl3pPr marL="757555" indent="0">
              <a:buNone/>
              <a:defRPr sz="2000"/>
            </a:lvl3pPr>
            <a:lvl4pPr marL="1136650" indent="0">
              <a:buNone/>
              <a:defRPr sz="1600"/>
            </a:lvl4pPr>
            <a:lvl5pPr marL="1515110" indent="0">
              <a:buNone/>
              <a:defRPr sz="1600"/>
            </a:lvl5pPr>
            <a:lvl6pPr marL="1894205" indent="0">
              <a:buNone/>
              <a:defRPr sz="1600"/>
            </a:lvl6pPr>
            <a:lvl7pPr marL="2273300" indent="0">
              <a:buNone/>
              <a:defRPr sz="1600"/>
            </a:lvl7pPr>
            <a:lvl8pPr marL="2651760" indent="0">
              <a:buNone/>
              <a:defRPr sz="1600"/>
            </a:lvl8pPr>
            <a:lvl9pPr marL="3030855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087" y="6083173"/>
            <a:ext cx="7407176" cy="912178"/>
          </a:xfrm>
        </p:spPr>
        <p:txBody>
          <a:bodyPr/>
          <a:lstStyle>
            <a:lvl1pPr marL="0" indent="0">
              <a:buNone/>
              <a:defRPr sz="1100"/>
            </a:lvl1pPr>
            <a:lvl2pPr marL="379095" indent="0">
              <a:buNone/>
              <a:defRPr sz="1000"/>
            </a:lvl2pPr>
            <a:lvl3pPr marL="757555" indent="0">
              <a:buNone/>
              <a:defRPr sz="900"/>
            </a:lvl3pPr>
            <a:lvl4pPr marL="1136650" indent="0">
              <a:buNone/>
              <a:defRPr sz="800"/>
            </a:lvl4pPr>
            <a:lvl5pPr marL="1515110" indent="0">
              <a:buNone/>
              <a:defRPr sz="800"/>
            </a:lvl5pPr>
            <a:lvl6pPr marL="1894205" indent="0">
              <a:buNone/>
              <a:defRPr sz="800"/>
            </a:lvl6pPr>
            <a:lvl7pPr marL="2273300" indent="0">
              <a:buNone/>
              <a:defRPr sz="800"/>
            </a:lvl7pPr>
            <a:lvl8pPr marL="2651760" indent="0">
              <a:buNone/>
              <a:defRPr sz="800"/>
            </a:lvl8pPr>
            <a:lvl9pPr marL="303085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09952-87F9-41B1-BFEC-8893F77F83B4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558835-3840-40A9-9727-D6F8D83A2B69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0229" y="311706"/>
            <a:ext cx="2776687" cy="6632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489" y="311706"/>
            <a:ext cx="8204150" cy="66321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AEA832-387E-4D2D-AC3E-74AA937704AC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650" y="2414032"/>
            <a:ext cx="10493276" cy="166647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124" y="4404360"/>
            <a:ext cx="8642152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379095" indent="0" algn="ctr">
              <a:buNone/>
              <a:defRPr/>
            </a:lvl2pPr>
            <a:lvl3pPr marL="758190" indent="0" algn="ctr">
              <a:buNone/>
              <a:defRPr/>
            </a:lvl3pPr>
            <a:lvl4pPr marL="1137285" indent="0" algn="ctr">
              <a:buNone/>
              <a:defRPr/>
            </a:lvl4pPr>
            <a:lvl5pPr marL="1516380" indent="0" algn="ctr">
              <a:buNone/>
              <a:defRPr/>
            </a:lvl5pPr>
            <a:lvl6pPr marL="1896110" indent="0" algn="ctr">
              <a:buNone/>
              <a:defRPr/>
            </a:lvl6pPr>
            <a:lvl7pPr marL="2275205" indent="0" algn="ctr">
              <a:buNone/>
              <a:defRPr/>
            </a:lvl7pPr>
            <a:lvl8pPr marL="2654300" indent="0" algn="ctr">
              <a:buNone/>
              <a:defRPr/>
            </a:lvl8pPr>
            <a:lvl9pPr marL="303339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D37C14-905E-4E84-B80E-9894253AF9AA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9BFBE6-CDB6-4AEF-9608-F646B695D59C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61" y="4994038"/>
            <a:ext cx="10493276" cy="154368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61" y="3293826"/>
            <a:ext cx="10493276" cy="1700213"/>
          </a:xfrm>
        </p:spPr>
        <p:txBody>
          <a:bodyPr anchor="b"/>
          <a:lstStyle>
            <a:lvl1pPr marL="0" indent="0">
              <a:buNone/>
              <a:defRPr sz="1600"/>
            </a:lvl1pPr>
            <a:lvl2pPr marL="379095" indent="0">
              <a:buNone/>
              <a:defRPr sz="1500"/>
            </a:lvl2pPr>
            <a:lvl3pPr marL="758190" indent="0">
              <a:buNone/>
              <a:defRPr sz="1400"/>
            </a:lvl3pPr>
            <a:lvl4pPr marL="1137285" indent="0">
              <a:buNone/>
              <a:defRPr sz="1100"/>
            </a:lvl4pPr>
            <a:lvl5pPr marL="1516380" indent="0">
              <a:buNone/>
              <a:defRPr sz="1100"/>
            </a:lvl5pPr>
            <a:lvl6pPr marL="1896110" indent="0">
              <a:buNone/>
              <a:defRPr sz="1100"/>
            </a:lvl6pPr>
            <a:lvl7pPr marL="2275205" indent="0">
              <a:buNone/>
              <a:defRPr sz="1100"/>
            </a:lvl7pPr>
            <a:lvl8pPr marL="2654300" indent="0">
              <a:buNone/>
              <a:defRPr sz="1100"/>
            </a:lvl8pPr>
            <a:lvl9pPr marL="303339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A010E-6151-4BDC-9E4B-024D37ADC9CC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488" y="1814951"/>
            <a:ext cx="5490418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6658" y="1814951"/>
            <a:ext cx="5490419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A9BCE1-CA85-4225-9003-A3CFD359AB77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05CE5A8A-C879-4BA4-8827-B47A16F79F37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489" y="1739345"/>
            <a:ext cx="5454254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9095" indent="0">
              <a:buNone/>
              <a:defRPr sz="1600" b="1"/>
            </a:lvl2pPr>
            <a:lvl3pPr marL="758190" indent="0">
              <a:buNone/>
              <a:defRPr sz="1500" b="1"/>
            </a:lvl3pPr>
            <a:lvl4pPr marL="1137285" indent="0">
              <a:buNone/>
              <a:defRPr sz="1400" b="1"/>
            </a:lvl4pPr>
            <a:lvl5pPr marL="1516380" indent="0">
              <a:buNone/>
              <a:defRPr sz="1400" b="1"/>
            </a:lvl5pPr>
            <a:lvl6pPr marL="1896110" indent="0">
              <a:buNone/>
              <a:defRPr sz="1400" b="1"/>
            </a:lvl6pPr>
            <a:lvl7pPr marL="2275205" indent="0">
              <a:buNone/>
              <a:defRPr sz="1400" b="1"/>
            </a:lvl7pPr>
            <a:lvl8pPr marL="2654300" indent="0">
              <a:buNone/>
              <a:defRPr sz="1400" b="1"/>
            </a:lvl8pPr>
            <a:lvl9pPr marL="3033395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89" y="2465308"/>
            <a:ext cx="5454254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320" y="1739345"/>
            <a:ext cx="5455593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9095" indent="0">
              <a:buNone/>
              <a:defRPr sz="1600" b="1"/>
            </a:lvl2pPr>
            <a:lvl3pPr marL="758190" indent="0">
              <a:buNone/>
              <a:defRPr sz="1500" b="1"/>
            </a:lvl3pPr>
            <a:lvl4pPr marL="1137285" indent="0">
              <a:buNone/>
              <a:defRPr sz="1400" b="1"/>
            </a:lvl4pPr>
            <a:lvl5pPr marL="1516380" indent="0">
              <a:buNone/>
              <a:defRPr sz="1400" b="1"/>
            </a:lvl5pPr>
            <a:lvl6pPr marL="1896110" indent="0">
              <a:buNone/>
              <a:defRPr sz="1400" b="1"/>
            </a:lvl6pPr>
            <a:lvl7pPr marL="2275205" indent="0">
              <a:buNone/>
              <a:defRPr sz="1400" b="1"/>
            </a:lvl7pPr>
            <a:lvl8pPr marL="2654300" indent="0">
              <a:buNone/>
              <a:defRPr sz="1400" b="1"/>
            </a:lvl8pPr>
            <a:lvl9pPr marL="3033395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320" y="2465308"/>
            <a:ext cx="5455593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EE0C1-CE4A-4808-91C3-CD91E1409233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F9AFC4-99D9-455D-B5FF-720091228C17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544A55-19CF-40DF-A7BD-022EE0ACCCD0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42" y="309008"/>
            <a:ext cx="4061223" cy="13169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50" y="309037"/>
            <a:ext cx="6900863" cy="6633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542" y="1626027"/>
            <a:ext cx="4061223" cy="5316538"/>
          </a:xfrm>
        </p:spPr>
        <p:txBody>
          <a:bodyPr/>
          <a:lstStyle>
            <a:lvl1pPr marL="0" indent="0">
              <a:buNone/>
              <a:defRPr sz="1100"/>
            </a:lvl1pPr>
            <a:lvl2pPr marL="379095" indent="0">
              <a:buNone/>
              <a:defRPr sz="1000"/>
            </a:lvl2pPr>
            <a:lvl3pPr marL="758190" indent="0">
              <a:buNone/>
              <a:defRPr sz="900"/>
            </a:lvl3pPr>
            <a:lvl4pPr marL="1137285" indent="0">
              <a:buNone/>
              <a:defRPr sz="800"/>
            </a:lvl4pPr>
            <a:lvl5pPr marL="1516380" indent="0">
              <a:buNone/>
              <a:defRPr sz="800"/>
            </a:lvl5pPr>
            <a:lvl6pPr marL="1896110" indent="0">
              <a:buNone/>
              <a:defRPr sz="800"/>
            </a:lvl6pPr>
            <a:lvl7pPr marL="2275205" indent="0">
              <a:buNone/>
              <a:defRPr sz="800"/>
            </a:lvl7pPr>
            <a:lvl8pPr marL="2654300" indent="0">
              <a:buNone/>
              <a:defRPr sz="800"/>
            </a:lvl8pPr>
            <a:lvl9pPr marL="303339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D5BB66-9603-4E7E-826E-B4FC9DFD9E2F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087" y="5440681"/>
            <a:ext cx="7407176" cy="64230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087" y="694928"/>
            <a:ext cx="7407176" cy="4663440"/>
          </a:xfrm>
        </p:spPr>
        <p:txBody>
          <a:bodyPr/>
          <a:lstStyle>
            <a:lvl1pPr marL="0" indent="0">
              <a:buNone/>
              <a:defRPr sz="2800"/>
            </a:lvl1pPr>
            <a:lvl2pPr marL="379095" indent="0">
              <a:buNone/>
              <a:defRPr sz="2400"/>
            </a:lvl2pPr>
            <a:lvl3pPr marL="758190" indent="0">
              <a:buNone/>
              <a:defRPr sz="2000"/>
            </a:lvl3pPr>
            <a:lvl4pPr marL="1137285" indent="0">
              <a:buNone/>
              <a:defRPr sz="1600"/>
            </a:lvl4pPr>
            <a:lvl5pPr marL="1516380" indent="0">
              <a:buNone/>
              <a:defRPr sz="1600"/>
            </a:lvl5pPr>
            <a:lvl6pPr marL="1896110" indent="0">
              <a:buNone/>
              <a:defRPr sz="1600"/>
            </a:lvl6pPr>
            <a:lvl7pPr marL="2275205" indent="0">
              <a:buNone/>
              <a:defRPr sz="1600"/>
            </a:lvl7pPr>
            <a:lvl8pPr marL="2654300" indent="0">
              <a:buNone/>
              <a:defRPr sz="1600"/>
            </a:lvl8pPr>
            <a:lvl9pPr marL="3033395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087" y="6083165"/>
            <a:ext cx="7407176" cy="912178"/>
          </a:xfrm>
        </p:spPr>
        <p:txBody>
          <a:bodyPr/>
          <a:lstStyle>
            <a:lvl1pPr marL="0" indent="0">
              <a:buNone/>
              <a:defRPr sz="1100"/>
            </a:lvl1pPr>
            <a:lvl2pPr marL="379095" indent="0">
              <a:buNone/>
              <a:defRPr sz="1000"/>
            </a:lvl2pPr>
            <a:lvl3pPr marL="758190" indent="0">
              <a:buNone/>
              <a:defRPr sz="900"/>
            </a:lvl3pPr>
            <a:lvl4pPr marL="1137285" indent="0">
              <a:buNone/>
              <a:defRPr sz="800"/>
            </a:lvl4pPr>
            <a:lvl5pPr marL="1516380" indent="0">
              <a:buNone/>
              <a:defRPr sz="800"/>
            </a:lvl5pPr>
            <a:lvl6pPr marL="1896110" indent="0">
              <a:buNone/>
              <a:defRPr sz="800"/>
            </a:lvl6pPr>
            <a:lvl7pPr marL="2275205" indent="0">
              <a:buNone/>
              <a:defRPr sz="800"/>
            </a:lvl7pPr>
            <a:lvl8pPr marL="2654300" indent="0">
              <a:buNone/>
              <a:defRPr sz="800"/>
            </a:lvl8pPr>
            <a:lvl9pPr marL="303339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09952-87F9-41B1-BFEC-8893F77F83B4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558835-3840-40A9-9727-D6F8D83A2B69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0229" y="311706"/>
            <a:ext cx="2776687" cy="6632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489" y="311706"/>
            <a:ext cx="8204150" cy="66321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AEA832-387E-4D2D-AC3E-74AA937704AC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650" y="2414032"/>
            <a:ext cx="10493276" cy="166647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124" y="4404360"/>
            <a:ext cx="8642152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379730" indent="0" algn="ctr">
              <a:buNone/>
              <a:defRPr/>
            </a:lvl2pPr>
            <a:lvl3pPr marL="760095" indent="0" algn="ctr">
              <a:buNone/>
              <a:defRPr/>
            </a:lvl3pPr>
            <a:lvl4pPr marL="1139825" indent="0" algn="ctr">
              <a:buNone/>
              <a:defRPr/>
            </a:lvl4pPr>
            <a:lvl5pPr marL="1519555" indent="0" algn="ctr">
              <a:buNone/>
              <a:defRPr/>
            </a:lvl5pPr>
            <a:lvl6pPr marL="1899920" indent="0" algn="ctr">
              <a:buNone/>
              <a:defRPr/>
            </a:lvl6pPr>
            <a:lvl7pPr marL="2279650" indent="0" algn="ctr">
              <a:buNone/>
              <a:defRPr/>
            </a:lvl7pPr>
            <a:lvl8pPr marL="2660015" indent="0" algn="ctr">
              <a:buNone/>
              <a:defRPr/>
            </a:lvl8pPr>
            <a:lvl9pPr marL="303974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D37C14-905E-4E84-B80E-9894253AF9AA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9BFBE6-CDB6-4AEF-9608-F646B695D59C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61" y="4994038"/>
            <a:ext cx="10493276" cy="154368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61" y="3293826"/>
            <a:ext cx="10493276" cy="1700213"/>
          </a:xfrm>
        </p:spPr>
        <p:txBody>
          <a:bodyPr anchor="b"/>
          <a:lstStyle>
            <a:lvl1pPr marL="0" indent="0">
              <a:buNone/>
              <a:defRPr sz="1600"/>
            </a:lvl1pPr>
            <a:lvl2pPr marL="379730" indent="0">
              <a:buNone/>
              <a:defRPr sz="1500"/>
            </a:lvl2pPr>
            <a:lvl3pPr marL="760095" indent="0">
              <a:buNone/>
              <a:defRPr sz="1400"/>
            </a:lvl3pPr>
            <a:lvl4pPr marL="1139825" indent="0">
              <a:buNone/>
              <a:defRPr sz="1100"/>
            </a:lvl4pPr>
            <a:lvl5pPr marL="1519555" indent="0">
              <a:buNone/>
              <a:defRPr sz="1100"/>
            </a:lvl5pPr>
            <a:lvl6pPr marL="1899920" indent="0">
              <a:buNone/>
              <a:defRPr sz="1100"/>
            </a:lvl6pPr>
            <a:lvl7pPr marL="2279650" indent="0">
              <a:buNone/>
              <a:defRPr sz="1100"/>
            </a:lvl7pPr>
            <a:lvl8pPr marL="2660015" indent="0">
              <a:buNone/>
              <a:defRPr sz="1100"/>
            </a:lvl8pPr>
            <a:lvl9pPr marL="303974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A010E-6151-4BDC-9E4B-024D37ADC9CC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4E58C542-7D07-4469-9728-DF48E2764BC6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488" y="1814951"/>
            <a:ext cx="5490418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6658" y="1814951"/>
            <a:ext cx="5490419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A9BCE1-CA85-4225-9003-A3CFD359AB77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489" y="1739345"/>
            <a:ext cx="5454254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9730" indent="0">
              <a:buNone/>
              <a:defRPr sz="1600" b="1"/>
            </a:lvl2pPr>
            <a:lvl3pPr marL="760095" indent="0">
              <a:buNone/>
              <a:defRPr sz="1500" b="1"/>
            </a:lvl3pPr>
            <a:lvl4pPr marL="1139825" indent="0">
              <a:buNone/>
              <a:defRPr sz="1400" b="1"/>
            </a:lvl4pPr>
            <a:lvl5pPr marL="1519555" indent="0">
              <a:buNone/>
              <a:defRPr sz="1400" b="1"/>
            </a:lvl5pPr>
            <a:lvl6pPr marL="1899920" indent="0">
              <a:buNone/>
              <a:defRPr sz="1400" b="1"/>
            </a:lvl6pPr>
            <a:lvl7pPr marL="2279650" indent="0">
              <a:buNone/>
              <a:defRPr sz="1400" b="1"/>
            </a:lvl7pPr>
            <a:lvl8pPr marL="2660015" indent="0">
              <a:buNone/>
              <a:defRPr sz="1400" b="1"/>
            </a:lvl8pPr>
            <a:lvl9pPr marL="3039745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89" y="2465308"/>
            <a:ext cx="5454254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320" y="1739345"/>
            <a:ext cx="5455593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9730" indent="0">
              <a:buNone/>
              <a:defRPr sz="1600" b="1"/>
            </a:lvl2pPr>
            <a:lvl3pPr marL="760095" indent="0">
              <a:buNone/>
              <a:defRPr sz="1500" b="1"/>
            </a:lvl3pPr>
            <a:lvl4pPr marL="1139825" indent="0">
              <a:buNone/>
              <a:defRPr sz="1400" b="1"/>
            </a:lvl4pPr>
            <a:lvl5pPr marL="1519555" indent="0">
              <a:buNone/>
              <a:defRPr sz="1400" b="1"/>
            </a:lvl5pPr>
            <a:lvl6pPr marL="1899920" indent="0">
              <a:buNone/>
              <a:defRPr sz="1400" b="1"/>
            </a:lvl6pPr>
            <a:lvl7pPr marL="2279650" indent="0">
              <a:buNone/>
              <a:defRPr sz="1400" b="1"/>
            </a:lvl7pPr>
            <a:lvl8pPr marL="2660015" indent="0">
              <a:buNone/>
              <a:defRPr sz="1400" b="1"/>
            </a:lvl8pPr>
            <a:lvl9pPr marL="3039745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320" y="2465308"/>
            <a:ext cx="5455593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EE0C1-CE4A-4808-91C3-CD91E1409233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F9AFC4-99D9-455D-B5FF-720091228C17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544A55-19CF-40DF-A7BD-022EE0ACCCD0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42" y="309008"/>
            <a:ext cx="4061223" cy="13169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50" y="309037"/>
            <a:ext cx="6900863" cy="6633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542" y="1626027"/>
            <a:ext cx="4061223" cy="5316538"/>
          </a:xfrm>
        </p:spPr>
        <p:txBody>
          <a:bodyPr/>
          <a:lstStyle>
            <a:lvl1pPr marL="0" indent="0">
              <a:buNone/>
              <a:defRPr sz="1100"/>
            </a:lvl1pPr>
            <a:lvl2pPr marL="379730" indent="0">
              <a:buNone/>
              <a:defRPr sz="1000"/>
            </a:lvl2pPr>
            <a:lvl3pPr marL="760095" indent="0">
              <a:buNone/>
              <a:defRPr sz="900"/>
            </a:lvl3pPr>
            <a:lvl4pPr marL="1139825" indent="0">
              <a:buNone/>
              <a:defRPr sz="800"/>
            </a:lvl4pPr>
            <a:lvl5pPr marL="1519555" indent="0">
              <a:buNone/>
              <a:defRPr sz="800"/>
            </a:lvl5pPr>
            <a:lvl6pPr marL="1899920" indent="0">
              <a:buNone/>
              <a:defRPr sz="800"/>
            </a:lvl6pPr>
            <a:lvl7pPr marL="2279650" indent="0">
              <a:buNone/>
              <a:defRPr sz="800"/>
            </a:lvl7pPr>
            <a:lvl8pPr marL="2660015" indent="0">
              <a:buNone/>
              <a:defRPr sz="800"/>
            </a:lvl8pPr>
            <a:lvl9pPr marL="303974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D5BB66-9603-4E7E-826E-B4FC9DFD9E2F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087" y="5440681"/>
            <a:ext cx="7407176" cy="64230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087" y="694928"/>
            <a:ext cx="7407176" cy="4663440"/>
          </a:xfrm>
        </p:spPr>
        <p:txBody>
          <a:bodyPr/>
          <a:lstStyle>
            <a:lvl1pPr marL="0" indent="0">
              <a:buNone/>
              <a:defRPr sz="2800"/>
            </a:lvl1pPr>
            <a:lvl2pPr marL="379730" indent="0">
              <a:buNone/>
              <a:defRPr sz="2400"/>
            </a:lvl2pPr>
            <a:lvl3pPr marL="760095" indent="0">
              <a:buNone/>
              <a:defRPr sz="2000"/>
            </a:lvl3pPr>
            <a:lvl4pPr marL="1139825" indent="0">
              <a:buNone/>
              <a:defRPr sz="1600"/>
            </a:lvl4pPr>
            <a:lvl5pPr marL="1519555" indent="0">
              <a:buNone/>
              <a:defRPr sz="1600"/>
            </a:lvl5pPr>
            <a:lvl6pPr marL="1899920" indent="0">
              <a:buNone/>
              <a:defRPr sz="1600"/>
            </a:lvl6pPr>
            <a:lvl7pPr marL="2279650" indent="0">
              <a:buNone/>
              <a:defRPr sz="1600"/>
            </a:lvl7pPr>
            <a:lvl8pPr marL="2660015" indent="0">
              <a:buNone/>
              <a:defRPr sz="1600"/>
            </a:lvl8pPr>
            <a:lvl9pPr marL="3039745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087" y="6083146"/>
            <a:ext cx="7407176" cy="912178"/>
          </a:xfrm>
        </p:spPr>
        <p:txBody>
          <a:bodyPr/>
          <a:lstStyle>
            <a:lvl1pPr marL="0" indent="0">
              <a:buNone/>
              <a:defRPr sz="1100"/>
            </a:lvl1pPr>
            <a:lvl2pPr marL="379730" indent="0">
              <a:buNone/>
              <a:defRPr sz="1000"/>
            </a:lvl2pPr>
            <a:lvl3pPr marL="760095" indent="0">
              <a:buNone/>
              <a:defRPr sz="900"/>
            </a:lvl3pPr>
            <a:lvl4pPr marL="1139825" indent="0">
              <a:buNone/>
              <a:defRPr sz="800"/>
            </a:lvl4pPr>
            <a:lvl5pPr marL="1519555" indent="0">
              <a:buNone/>
              <a:defRPr sz="800"/>
            </a:lvl5pPr>
            <a:lvl6pPr marL="1899920" indent="0">
              <a:buNone/>
              <a:defRPr sz="800"/>
            </a:lvl6pPr>
            <a:lvl7pPr marL="2279650" indent="0">
              <a:buNone/>
              <a:defRPr sz="800"/>
            </a:lvl7pPr>
            <a:lvl8pPr marL="2660015" indent="0">
              <a:buNone/>
              <a:defRPr sz="800"/>
            </a:lvl8pPr>
            <a:lvl9pPr marL="303974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09952-87F9-41B1-BFEC-8893F77F83B4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558835-3840-40A9-9727-D6F8D83A2B69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0229" y="311706"/>
            <a:ext cx="2776687" cy="6632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489" y="311706"/>
            <a:ext cx="8204150" cy="66321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AEA832-387E-4D2D-AC3E-74AA937704AC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650" y="2414032"/>
            <a:ext cx="10493276" cy="166647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124" y="4404360"/>
            <a:ext cx="8642152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380365" indent="0" algn="ctr">
              <a:buNone/>
              <a:defRPr/>
            </a:lvl2pPr>
            <a:lvl3pPr marL="760730" indent="0" algn="ctr">
              <a:buNone/>
              <a:defRPr/>
            </a:lvl3pPr>
            <a:lvl4pPr marL="1141095" indent="0" algn="ctr">
              <a:buNone/>
              <a:defRPr/>
            </a:lvl4pPr>
            <a:lvl5pPr marL="1521460" indent="0" algn="ctr">
              <a:buNone/>
              <a:defRPr/>
            </a:lvl5pPr>
            <a:lvl6pPr marL="1902460" indent="0" algn="ctr">
              <a:buNone/>
              <a:defRPr/>
            </a:lvl6pPr>
            <a:lvl7pPr marL="2282825" indent="0" algn="ctr">
              <a:buNone/>
              <a:defRPr/>
            </a:lvl7pPr>
            <a:lvl8pPr marL="2663190" indent="0" algn="ctr">
              <a:buNone/>
              <a:defRPr/>
            </a:lvl8pPr>
            <a:lvl9pPr marL="304355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D37C14-905E-4E84-B80E-9894253AF9AA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9BFBE6-CDB6-4AEF-9608-F646B695D59C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72" y="309457"/>
            <a:ext cx="4061223" cy="1316990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317" y="309482"/>
            <a:ext cx="6900863" cy="6633528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272" y="1626472"/>
            <a:ext cx="4061223" cy="5316538"/>
          </a:xfrm>
        </p:spPr>
        <p:txBody>
          <a:bodyPr/>
          <a:lstStyle>
            <a:lvl1pPr marL="0" indent="0">
              <a:buNone/>
              <a:defRPr sz="1800"/>
            </a:lvl1pPr>
            <a:lvl2pPr marL="560705" indent="0">
              <a:buNone/>
              <a:defRPr sz="1500"/>
            </a:lvl2pPr>
            <a:lvl3pPr marL="1121410" indent="0">
              <a:buNone/>
              <a:defRPr sz="1300"/>
            </a:lvl3pPr>
            <a:lvl4pPr marL="1682750" indent="0">
              <a:buNone/>
              <a:defRPr sz="1100"/>
            </a:lvl4pPr>
            <a:lvl5pPr marL="2243455" indent="0">
              <a:buNone/>
              <a:defRPr sz="1100"/>
            </a:lvl5pPr>
            <a:lvl6pPr marL="2804160" indent="0">
              <a:buNone/>
              <a:defRPr sz="1100"/>
            </a:lvl6pPr>
            <a:lvl7pPr marL="3364865" indent="0">
              <a:buNone/>
              <a:defRPr sz="1100"/>
            </a:lvl7pPr>
            <a:lvl8pPr marL="3925570" indent="0">
              <a:buNone/>
              <a:defRPr sz="1100"/>
            </a:lvl8pPr>
            <a:lvl9pPr marL="448627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81FF68CC-0997-4A41-9EED-263DA00E6705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61" y="4994038"/>
            <a:ext cx="10493276" cy="154368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61" y="3293826"/>
            <a:ext cx="10493276" cy="1700213"/>
          </a:xfrm>
        </p:spPr>
        <p:txBody>
          <a:bodyPr anchor="b"/>
          <a:lstStyle>
            <a:lvl1pPr marL="0" indent="0">
              <a:buNone/>
              <a:defRPr sz="1600"/>
            </a:lvl1pPr>
            <a:lvl2pPr marL="380365" indent="0">
              <a:buNone/>
              <a:defRPr sz="1500"/>
            </a:lvl2pPr>
            <a:lvl3pPr marL="760730" indent="0">
              <a:buNone/>
              <a:defRPr sz="1400"/>
            </a:lvl3pPr>
            <a:lvl4pPr marL="1141095" indent="0">
              <a:buNone/>
              <a:defRPr sz="1100"/>
            </a:lvl4pPr>
            <a:lvl5pPr marL="1521460" indent="0">
              <a:buNone/>
              <a:defRPr sz="1100"/>
            </a:lvl5pPr>
            <a:lvl6pPr marL="1902460" indent="0">
              <a:buNone/>
              <a:defRPr sz="1100"/>
            </a:lvl6pPr>
            <a:lvl7pPr marL="2282825" indent="0">
              <a:buNone/>
              <a:defRPr sz="1100"/>
            </a:lvl7pPr>
            <a:lvl8pPr marL="2663190" indent="0">
              <a:buNone/>
              <a:defRPr sz="1100"/>
            </a:lvl8pPr>
            <a:lvl9pPr marL="304355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A010E-6151-4BDC-9E4B-024D37ADC9CC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488" y="1814951"/>
            <a:ext cx="5490418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6658" y="1814951"/>
            <a:ext cx="5490419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A9BCE1-CA85-4225-9003-A3CFD359AB77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489" y="1739345"/>
            <a:ext cx="5454254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365" indent="0">
              <a:buNone/>
              <a:defRPr sz="1600" b="1"/>
            </a:lvl2pPr>
            <a:lvl3pPr marL="760730" indent="0">
              <a:buNone/>
              <a:defRPr sz="1500" b="1"/>
            </a:lvl3pPr>
            <a:lvl4pPr marL="1141095" indent="0">
              <a:buNone/>
              <a:defRPr sz="1400" b="1"/>
            </a:lvl4pPr>
            <a:lvl5pPr marL="1521460" indent="0">
              <a:buNone/>
              <a:defRPr sz="1400" b="1"/>
            </a:lvl5pPr>
            <a:lvl6pPr marL="1902460" indent="0">
              <a:buNone/>
              <a:defRPr sz="1400" b="1"/>
            </a:lvl6pPr>
            <a:lvl7pPr marL="2282825" indent="0">
              <a:buNone/>
              <a:defRPr sz="1400" b="1"/>
            </a:lvl7pPr>
            <a:lvl8pPr marL="2663190" indent="0">
              <a:buNone/>
              <a:defRPr sz="1400" b="1"/>
            </a:lvl8pPr>
            <a:lvl9pPr marL="3043555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89" y="2465308"/>
            <a:ext cx="5454254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320" y="1739345"/>
            <a:ext cx="5455593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365" indent="0">
              <a:buNone/>
              <a:defRPr sz="1600" b="1"/>
            </a:lvl2pPr>
            <a:lvl3pPr marL="760730" indent="0">
              <a:buNone/>
              <a:defRPr sz="1500" b="1"/>
            </a:lvl3pPr>
            <a:lvl4pPr marL="1141095" indent="0">
              <a:buNone/>
              <a:defRPr sz="1400" b="1"/>
            </a:lvl4pPr>
            <a:lvl5pPr marL="1521460" indent="0">
              <a:buNone/>
              <a:defRPr sz="1400" b="1"/>
            </a:lvl5pPr>
            <a:lvl6pPr marL="1902460" indent="0">
              <a:buNone/>
              <a:defRPr sz="1400" b="1"/>
            </a:lvl6pPr>
            <a:lvl7pPr marL="2282825" indent="0">
              <a:buNone/>
              <a:defRPr sz="1400" b="1"/>
            </a:lvl7pPr>
            <a:lvl8pPr marL="2663190" indent="0">
              <a:buNone/>
              <a:defRPr sz="1400" b="1"/>
            </a:lvl8pPr>
            <a:lvl9pPr marL="3043555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320" y="2465308"/>
            <a:ext cx="5455593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EE0C1-CE4A-4808-91C3-CD91E1409233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F9AFC4-99D9-455D-B5FF-720091228C17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544A55-19CF-40DF-A7BD-022EE0ACCCD0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42" y="309008"/>
            <a:ext cx="4061223" cy="13169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50" y="309037"/>
            <a:ext cx="6900863" cy="6633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542" y="1626027"/>
            <a:ext cx="4061223" cy="5316538"/>
          </a:xfrm>
        </p:spPr>
        <p:txBody>
          <a:bodyPr/>
          <a:lstStyle>
            <a:lvl1pPr marL="0" indent="0">
              <a:buNone/>
              <a:defRPr sz="1100"/>
            </a:lvl1pPr>
            <a:lvl2pPr marL="380365" indent="0">
              <a:buNone/>
              <a:defRPr sz="1000"/>
            </a:lvl2pPr>
            <a:lvl3pPr marL="760730" indent="0">
              <a:buNone/>
              <a:defRPr sz="900"/>
            </a:lvl3pPr>
            <a:lvl4pPr marL="1141095" indent="0">
              <a:buNone/>
              <a:defRPr sz="800"/>
            </a:lvl4pPr>
            <a:lvl5pPr marL="1521460" indent="0">
              <a:buNone/>
              <a:defRPr sz="800"/>
            </a:lvl5pPr>
            <a:lvl6pPr marL="1902460" indent="0">
              <a:buNone/>
              <a:defRPr sz="800"/>
            </a:lvl6pPr>
            <a:lvl7pPr marL="2282825" indent="0">
              <a:buNone/>
              <a:defRPr sz="800"/>
            </a:lvl7pPr>
            <a:lvl8pPr marL="2663190" indent="0">
              <a:buNone/>
              <a:defRPr sz="800"/>
            </a:lvl8pPr>
            <a:lvl9pPr marL="304355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D5BB66-9603-4E7E-826E-B4FC9DFD9E2F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087" y="5440681"/>
            <a:ext cx="7407176" cy="64230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087" y="694928"/>
            <a:ext cx="7407176" cy="4663440"/>
          </a:xfrm>
        </p:spPr>
        <p:txBody>
          <a:bodyPr/>
          <a:lstStyle>
            <a:lvl1pPr marL="0" indent="0">
              <a:buNone/>
              <a:defRPr sz="2800"/>
            </a:lvl1pPr>
            <a:lvl2pPr marL="380365" indent="0">
              <a:buNone/>
              <a:defRPr sz="2400"/>
            </a:lvl2pPr>
            <a:lvl3pPr marL="760730" indent="0">
              <a:buNone/>
              <a:defRPr sz="2000"/>
            </a:lvl3pPr>
            <a:lvl4pPr marL="1141095" indent="0">
              <a:buNone/>
              <a:defRPr sz="1600"/>
            </a:lvl4pPr>
            <a:lvl5pPr marL="1521460" indent="0">
              <a:buNone/>
              <a:defRPr sz="1600"/>
            </a:lvl5pPr>
            <a:lvl6pPr marL="1902460" indent="0">
              <a:buNone/>
              <a:defRPr sz="1600"/>
            </a:lvl6pPr>
            <a:lvl7pPr marL="2282825" indent="0">
              <a:buNone/>
              <a:defRPr sz="1600"/>
            </a:lvl7pPr>
            <a:lvl8pPr marL="2663190" indent="0">
              <a:buNone/>
              <a:defRPr sz="1600"/>
            </a:lvl8pPr>
            <a:lvl9pPr marL="3043555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087" y="6083134"/>
            <a:ext cx="7407176" cy="912178"/>
          </a:xfrm>
        </p:spPr>
        <p:txBody>
          <a:bodyPr/>
          <a:lstStyle>
            <a:lvl1pPr marL="0" indent="0">
              <a:buNone/>
              <a:defRPr sz="1100"/>
            </a:lvl1pPr>
            <a:lvl2pPr marL="380365" indent="0">
              <a:buNone/>
              <a:defRPr sz="1000"/>
            </a:lvl2pPr>
            <a:lvl3pPr marL="760730" indent="0">
              <a:buNone/>
              <a:defRPr sz="900"/>
            </a:lvl3pPr>
            <a:lvl4pPr marL="1141095" indent="0">
              <a:buNone/>
              <a:defRPr sz="800"/>
            </a:lvl4pPr>
            <a:lvl5pPr marL="1521460" indent="0">
              <a:buNone/>
              <a:defRPr sz="800"/>
            </a:lvl5pPr>
            <a:lvl6pPr marL="1902460" indent="0">
              <a:buNone/>
              <a:defRPr sz="800"/>
            </a:lvl6pPr>
            <a:lvl7pPr marL="2282825" indent="0">
              <a:buNone/>
              <a:defRPr sz="800"/>
            </a:lvl7pPr>
            <a:lvl8pPr marL="2663190" indent="0">
              <a:buNone/>
              <a:defRPr sz="800"/>
            </a:lvl8pPr>
            <a:lvl9pPr marL="304355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09952-87F9-41B1-BFEC-8893F77F83B4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558835-3840-40A9-9727-D6F8D83A2B69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0229" y="311706"/>
            <a:ext cx="2776687" cy="6632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489" y="311706"/>
            <a:ext cx="8204150" cy="66321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AEA832-387E-4D2D-AC3E-74AA937704AC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" y="311256"/>
            <a:ext cx="1110996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17220" y="1813580"/>
            <a:ext cx="11109960" cy="51294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0C664A-98C4-4EB4-9021-D25D94E5FB40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589" y="5440681"/>
            <a:ext cx="7406640" cy="642303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589" y="694478"/>
            <a:ext cx="7406640" cy="4663440"/>
          </a:xfrm>
        </p:spPr>
        <p:txBody>
          <a:bodyPr/>
          <a:lstStyle>
            <a:lvl1pPr marL="0" indent="0">
              <a:buNone/>
              <a:defRPr sz="4000"/>
            </a:lvl1pPr>
            <a:lvl2pPr marL="560705" indent="0">
              <a:buNone/>
              <a:defRPr sz="3500"/>
            </a:lvl2pPr>
            <a:lvl3pPr marL="1121410" indent="0">
              <a:buNone/>
              <a:defRPr sz="3000"/>
            </a:lvl3pPr>
            <a:lvl4pPr marL="1682750" indent="0">
              <a:buNone/>
              <a:defRPr sz="2500"/>
            </a:lvl4pPr>
            <a:lvl5pPr marL="2243455" indent="0">
              <a:buNone/>
              <a:defRPr sz="2500"/>
            </a:lvl5pPr>
            <a:lvl6pPr marL="2804160" indent="0">
              <a:buNone/>
              <a:defRPr sz="2500"/>
            </a:lvl6pPr>
            <a:lvl7pPr marL="3364865" indent="0">
              <a:buNone/>
              <a:defRPr sz="2500"/>
            </a:lvl7pPr>
            <a:lvl8pPr marL="3925570" indent="0">
              <a:buNone/>
              <a:defRPr sz="2500"/>
            </a:lvl8pPr>
            <a:lvl9pPr marL="4486275" indent="0">
              <a:buNone/>
              <a:defRPr sz="25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589" y="6082984"/>
            <a:ext cx="7406640" cy="912177"/>
          </a:xfrm>
        </p:spPr>
        <p:txBody>
          <a:bodyPr/>
          <a:lstStyle>
            <a:lvl1pPr marL="0" indent="0">
              <a:buNone/>
              <a:defRPr sz="1800"/>
            </a:lvl1pPr>
            <a:lvl2pPr marL="560705" indent="0">
              <a:buNone/>
              <a:defRPr sz="1500"/>
            </a:lvl2pPr>
            <a:lvl3pPr marL="1121410" indent="0">
              <a:buNone/>
              <a:defRPr sz="1300"/>
            </a:lvl3pPr>
            <a:lvl4pPr marL="1682750" indent="0">
              <a:buNone/>
              <a:defRPr sz="1100"/>
            </a:lvl4pPr>
            <a:lvl5pPr marL="2243455" indent="0">
              <a:buNone/>
              <a:defRPr sz="1100"/>
            </a:lvl5pPr>
            <a:lvl6pPr marL="2804160" indent="0">
              <a:buNone/>
              <a:defRPr sz="1100"/>
            </a:lvl6pPr>
            <a:lvl7pPr marL="3364865" indent="0">
              <a:buNone/>
              <a:defRPr sz="1100"/>
            </a:lvl7pPr>
            <a:lvl8pPr marL="3925570" indent="0">
              <a:buNone/>
              <a:defRPr sz="1100"/>
            </a:lvl8pPr>
            <a:lvl9pPr marL="448627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82FFF896-E86B-45A0-9D62-8C13D815A097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830" y="2414608"/>
            <a:ext cx="10492740" cy="166602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660" y="4404360"/>
            <a:ext cx="8641080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567055" indent="0" algn="ctr">
              <a:buNone/>
              <a:defRPr/>
            </a:lvl2pPr>
            <a:lvl3pPr marL="1133475" indent="0" algn="ctr">
              <a:buNone/>
              <a:defRPr/>
            </a:lvl3pPr>
            <a:lvl4pPr marL="1700530" indent="0" algn="ctr">
              <a:buNone/>
              <a:defRPr/>
            </a:lvl4pPr>
            <a:lvl5pPr marL="2267585" indent="0" algn="ctr">
              <a:buNone/>
              <a:defRPr/>
            </a:lvl5pPr>
            <a:lvl6pPr marL="2834640" indent="0" algn="ctr">
              <a:buNone/>
              <a:defRPr/>
            </a:lvl6pPr>
            <a:lvl7pPr marL="3401060" indent="0" algn="ctr">
              <a:buNone/>
              <a:defRPr/>
            </a:lvl7pPr>
            <a:lvl8pPr marL="3968115" indent="0" algn="ctr">
              <a:buNone/>
              <a:defRPr/>
            </a:lvl8pPr>
            <a:lvl9pPr marL="453517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370FB5-47C5-4F37-97CB-F02D8C6E4092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C106E5-464E-401C-85F9-35DCA1BF753A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23" y="4994487"/>
            <a:ext cx="10492740" cy="1543685"/>
          </a:xfrm>
        </p:spPr>
        <p:txBody>
          <a:bodyPr anchor="t"/>
          <a:lstStyle>
            <a:lvl1pPr algn="l">
              <a:defRPr sz="5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23" y="3294287"/>
            <a:ext cx="10492740" cy="1700212"/>
          </a:xfrm>
        </p:spPr>
        <p:txBody>
          <a:bodyPr anchor="b"/>
          <a:lstStyle>
            <a:lvl1pPr marL="0" indent="0">
              <a:buNone/>
              <a:defRPr sz="2500"/>
            </a:lvl1pPr>
            <a:lvl2pPr marL="567055" indent="0">
              <a:buNone/>
              <a:defRPr sz="2300"/>
            </a:lvl2pPr>
            <a:lvl3pPr marL="1133475" indent="0">
              <a:buNone/>
              <a:defRPr sz="2000"/>
            </a:lvl3pPr>
            <a:lvl4pPr marL="1700530" indent="0">
              <a:buNone/>
              <a:defRPr sz="1800"/>
            </a:lvl4pPr>
            <a:lvl5pPr marL="2267585" indent="0">
              <a:buNone/>
              <a:defRPr sz="1800"/>
            </a:lvl5pPr>
            <a:lvl6pPr marL="2834640" indent="0">
              <a:buNone/>
              <a:defRPr sz="1800"/>
            </a:lvl6pPr>
            <a:lvl7pPr marL="3401060" indent="0">
              <a:buNone/>
              <a:defRPr sz="1800"/>
            </a:lvl7pPr>
            <a:lvl8pPr marL="3968115" indent="0">
              <a:buNone/>
              <a:defRPr sz="1800"/>
            </a:lvl8pPr>
            <a:lvl9pPr marL="453517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998F1E-BC27-43D3-A3C3-9725C6CEA5AB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220" y="1813580"/>
            <a:ext cx="5452110" cy="5129425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5070" y="1813580"/>
            <a:ext cx="5452110" cy="5129425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F15E3F-8CCA-4525-826A-0D26CBDF618A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220" y="1739795"/>
            <a:ext cx="5454254" cy="725064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67055" indent="0">
              <a:buNone/>
              <a:defRPr sz="2500" b="1"/>
            </a:lvl2pPr>
            <a:lvl3pPr marL="1133475" indent="0">
              <a:buNone/>
              <a:defRPr sz="2300" b="1"/>
            </a:lvl3pPr>
            <a:lvl4pPr marL="1700530" indent="0">
              <a:buNone/>
              <a:defRPr sz="2000" b="1"/>
            </a:lvl4pPr>
            <a:lvl5pPr marL="2267585" indent="0">
              <a:buNone/>
              <a:defRPr sz="2000" b="1"/>
            </a:lvl5pPr>
            <a:lvl6pPr marL="2834640" indent="0">
              <a:buNone/>
              <a:defRPr sz="2000" b="1"/>
            </a:lvl6pPr>
            <a:lvl7pPr marL="3401060" indent="0">
              <a:buNone/>
              <a:defRPr sz="2000" b="1"/>
            </a:lvl7pPr>
            <a:lvl8pPr marL="3968115" indent="0">
              <a:buNone/>
              <a:defRPr sz="2000" b="1"/>
            </a:lvl8pPr>
            <a:lvl9pPr marL="4535170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" y="2464859"/>
            <a:ext cx="5454254" cy="4478126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0786" y="1739795"/>
            <a:ext cx="5456396" cy="725064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67055" indent="0">
              <a:buNone/>
              <a:defRPr sz="2500" b="1"/>
            </a:lvl2pPr>
            <a:lvl3pPr marL="1133475" indent="0">
              <a:buNone/>
              <a:defRPr sz="2300" b="1"/>
            </a:lvl3pPr>
            <a:lvl4pPr marL="1700530" indent="0">
              <a:buNone/>
              <a:defRPr sz="2000" b="1"/>
            </a:lvl4pPr>
            <a:lvl5pPr marL="2267585" indent="0">
              <a:buNone/>
              <a:defRPr sz="2000" b="1"/>
            </a:lvl5pPr>
            <a:lvl6pPr marL="2834640" indent="0">
              <a:buNone/>
              <a:defRPr sz="2000" b="1"/>
            </a:lvl6pPr>
            <a:lvl7pPr marL="3401060" indent="0">
              <a:buNone/>
              <a:defRPr sz="2000" b="1"/>
            </a:lvl7pPr>
            <a:lvl8pPr marL="3968115" indent="0">
              <a:buNone/>
              <a:defRPr sz="2000" b="1"/>
            </a:lvl8pPr>
            <a:lvl9pPr marL="4535170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0786" y="2464859"/>
            <a:ext cx="5456396" cy="4478126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E268AB-2C59-4064-AB46-7498BB3CEF02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2D14D7-73A3-430D-B878-E6B9608E8E55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B475E2-4A03-441F-B000-D2F4DE899B9B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72" y="309457"/>
            <a:ext cx="4061223" cy="1316990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317" y="309482"/>
            <a:ext cx="6900863" cy="6633528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272" y="1626472"/>
            <a:ext cx="4061223" cy="5316538"/>
          </a:xfrm>
        </p:spPr>
        <p:txBody>
          <a:bodyPr/>
          <a:lstStyle>
            <a:lvl1pPr marL="0" indent="0">
              <a:buNone/>
              <a:defRPr sz="1800"/>
            </a:lvl1pPr>
            <a:lvl2pPr marL="567055" indent="0">
              <a:buNone/>
              <a:defRPr sz="1500"/>
            </a:lvl2pPr>
            <a:lvl3pPr marL="1133475" indent="0">
              <a:buNone/>
              <a:defRPr sz="1300"/>
            </a:lvl3pPr>
            <a:lvl4pPr marL="1700530" indent="0">
              <a:buNone/>
              <a:defRPr sz="1100"/>
            </a:lvl4pPr>
            <a:lvl5pPr marL="2267585" indent="0">
              <a:buNone/>
              <a:defRPr sz="1100"/>
            </a:lvl5pPr>
            <a:lvl6pPr marL="2834640" indent="0">
              <a:buNone/>
              <a:defRPr sz="1100"/>
            </a:lvl6pPr>
            <a:lvl7pPr marL="3401060" indent="0">
              <a:buNone/>
              <a:defRPr sz="1100"/>
            </a:lvl7pPr>
            <a:lvl8pPr marL="3968115" indent="0">
              <a:buNone/>
              <a:defRPr sz="1100"/>
            </a:lvl8pPr>
            <a:lvl9pPr marL="453517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544399-9CC9-4ED7-AC35-D7845BF819A3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589" y="5440681"/>
            <a:ext cx="7406640" cy="642303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589" y="694478"/>
            <a:ext cx="7406640" cy="4663440"/>
          </a:xfrm>
        </p:spPr>
        <p:txBody>
          <a:bodyPr/>
          <a:lstStyle>
            <a:lvl1pPr marL="0" indent="0">
              <a:buNone/>
              <a:defRPr sz="4000"/>
            </a:lvl1pPr>
            <a:lvl2pPr marL="567055" indent="0">
              <a:buNone/>
              <a:defRPr sz="3500"/>
            </a:lvl2pPr>
            <a:lvl3pPr marL="1133475" indent="0">
              <a:buNone/>
              <a:defRPr sz="3000"/>
            </a:lvl3pPr>
            <a:lvl4pPr marL="1700530" indent="0">
              <a:buNone/>
              <a:defRPr sz="2500"/>
            </a:lvl4pPr>
            <a:lvl5pPr marL="2267585" indent="0">
              <a:buNone/>
              <a:defRPr sz="2500"/>
            </a:lvl5pPr>
            <a:lvl6pPr marL="2834640" indent="0">
              <a:buNone/>
              <a:defRPr sz="2500"/>
            </a:lvl6pPr>
            <a:lvl7pPr marL="3401060" indent="0">
              <a:buNone/>
              <a:defRPr sz="2500"/>
            </a:lvl7pPr>
            <a:lvl8pPr marL="3968115" indent="0">
              <a:buNone/>
              <a:defRPr sz="2500"/>
            </a:lvl8pPr>
            <a:lvl9pPr marL="4535170" indent="0">
              <a:buNone/>
              <a:defRPr sz="2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589" y="6082984"/>
            <a:ext cx="7406640" cy="912177"/>
          </a:xfrm>
        </p:spPr>
        <p:txBody>
          <a:bodyPr/>
          <a:lstStyle>
            <a:lvl1pPr marL="0" indent="0">
              <a:buNone/>
              <a:defRPr sz="1800"/>
            </a:lvl1pPr>
            <a:lvl2pPr marL="567055" indent="0">
              <a:buNone/>
              <a:defRPr sz="1500"/>
            </a:lvl2pPr>
            <a:lvl3pPr marL="1133475" indent="0">
              <a:buNone/>
              <a:defRPr sz="1300"/>
            </a:lvl3pPr>
            <a:lvl4pPr marL="1700530" indent="0">
              <a:buNone/>
              <a:defRPr sz="1100"/>
            </a:lvl4pPr>
            <a:lvl5pPr marL="2267585" indent="0">
              <a:buNone/>
              <a:defRPr sz="1100"/>
            </a:lvl5pPr>
            <a:lvl6pPr marL="2834640" indent="0">
              <a:buNone/>
              <a:defRPr sz="1100"/>
            </a:lvl6pPr>
            <a:lvl7pPr marL="3401060" indent="0">
              <a:buNone/>
              <a:defRPr sz="1100"/>
            </a:lvl7pPr>
            <a:lvl8pPr marL="3968115" indent="0">
              <a:buNone/>
              <a:defRPr sz="1100"/>
            </a:lvl8pPr>
            <a:lvl9pPr marL="453517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D72D5F-7400-4303-8849-4E106CA427EC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59B483-65D6-4DA6-95C5-59C9A460D121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10.xml"/><Relationship Id="rId8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103.xml"/><Relationship Id="rId13" Type="http://schemas.openxmlformats.org/officeDocument/2006/relationships/theme" Target="../theme/theme10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02.xml"/></Relationships>
</file>

<file path=ppt/slideMasters/_rels/slideMaster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1.xml"/><Relationship Id="rId8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14.xml"/><Relationship Id="rId13" Type="http://schemas.openxmlformats.org/officeDocument/2006/relationships/theme" Target="../theme/theme1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13.xml"/></Relationships>
</file>

<file path=ppt/slideMasters/_rels/slideMaster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2.xml"/><Relationship Id="rId8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25.xml"/><Relationship Id="rId13" Type="http://schemas.openxmlformats.org/officeDocument/2006/relationships/theme" Target="../theme/theme12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24.xml"/></Relationships>
</file>

<file path=ppt/slideMasters/_rels/slideMaster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43.xml"/><Relationship Id="rId8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8.xml"/><Relationship Id="rId3" Type="http://schemas.openxmlformats.org/officeDocument/2006/relationships/slideLayout" Target="../slideLayouts/slideLayout137.xml"/><Relationship Id="rId20" Type="http://schemas.openxmlformats.org/officeDocument/2006/relationships/theme" Target="../theme/theme13.xml"/><Relationship Id="rId2" Type="http://schemas.openxmlformats.org/officeDocument/2006/relationships/slideLayout" Target="../slideLayouts/slideLayout136.xml"/><Relationship Id="rId19" Type="http://schemas.openxmlformats.org/officeDocument/2006/relationships/slide" Target="../slides/slide3.xml"/><Relationship Id="rId18" Type="http://schemas.openxmlformats.org/officeDocument/2006/relationships/slide" Target="../slides/slide5.xml"/><Relationship Id="rId17" Type="http://schemas.openxmlformats.org/officeDocument/2006/relationships/slide" Target="../slides/slide7.xml"/><Relationship Id="rId16" Type="http://schemas.openxmlformats.org/officeDocument/2006/relationships/slide" Target="../slides/slide24.xml"/><Relationship Id="rId15" Type="http://schemas.openxmlformats.org/officeDocument/2006/relationships/slide" Target="../slides/slide29.xml"/><Relationship Id="rId14" Type="http://schemas.openxmlformats.org/officeDocument/2006/relationships/slide" Target="../slides/slide30.xml"/><Relationship Id="rId13" Type="http://schemas.openxmlformats.org/officeDocument/2006/relationships/image" Target="../media/image1.jpeg"/><Relationship Id="rId12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35.xml"/></Relationships>
</file>

<file path=ppt/slideMasters/_rels/slideMaster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55.xml"/><Relationship Id="rId8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49.xml"/><Relationship Id="rId2" Type="http://schemas.openxmlformats.org/officeDocument/2006/relationships/slideLayout" Target="../slideLayouts/slideLayout148.xml"/><Relationship Id="rId13" Type="http://schemas.openxmlformats.org/officeDocument/2006/relationships/theme" Target="../theme/theme14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57.xml"/><Relationship Id="rId10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47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3" Type="http://schemas.openxmlformats.org/officeDocument/2006/relationships/theme" Target="../theme/theme5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3" Type="http://schemas.openxmlformats.org/officeDocument/2006/relationships/theme" Target="../theme/theme6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5.xml"/><Relationship Id="rId8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8.xml"/><Relationship Id="rId13" Type="http://schemas.openxmlformats.org/officeDocument/2006/relationships/theme" Target="../theme/theme7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6.xml"/><Relationship Id="rId1" Type="http://schemas.openxmlformats.org/officeDocument/2006/relationships/slideLayout" Target="../slideLayouts/slideLayout67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6.xml"/><Relationship Id="rId8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3.xml"/><Relationship Id="rId5" Type="http://schemas.openxmlformats.org/officeDocument/2006/relationships/slideLayout" Target="../slideLayouts/slideLayout82.xml"/><Relationship Id="rId4" Type="http://schemas.openxmlformats.org/officeDocument/2006/relationships/slideLayout" Target="../slideLayouts/slideLayout81.xml"/><Relationship Id="rId3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9.xml"/><Relationship Id="rId14" Type="http://schemas.openxmlformats.org/officeDocument/2006/relationships/theme" Target="../theme/theme8.xml"/><Relationship Id="rId13" Type="http://schemas.openxmlformats.org/officeDocument/2006/relationships/image" Target="../media/image1.jpeg"/><Relationship Id="rId12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7.xml"/><Relationship Id="rId1" Type="http://schemas.openxmlformats.org/officeDocument/2006/relationships/slideLayout" Target="../slideLayouts/slideLayout78.xml"/></Relationships>
</file>

<file path=ppt/slideMasters/_rels/slideMaster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8.xml"/><Relationship Id="rId8" Type="http://schemas.openxmlformats.org/officeDocument/2006/relationships/slideLayout" Target="../slideLayouts/slideLayout97.xml"/><Relationship Id="rId7" Type="http://schemas.openxmlformats.org/officeDocument/2006/relationships/slideLayout" Target="../slideLayouts/slideLayout96.xml"/><Relationship Id="rId6" Type="http://schemas.openxmlformats.org/officeDocument/2006/relationships/slideLayout" Target="../slideLayouts/slideLayout95.xml"/><Relationship Id="rId5" Type="http://schemas.openxmlformats.org/officeDocument/2006/relationships/slideLayout" Target="../slideLayouts/slideLayout94.xml"/><Relationship Id="rId4" Type="http://schemas.openxmlformats.org/officeDocument/2006/relationships/slideLayout" Target="../slideLayouts/slideLayout93.xml"/><Relationship Id="rId3" Type="http://schemas.openxmlformats.org/officeDocument/2006/relationships/slideLayout" Target="../slideLayouts/slideLayout92.xml"/><Relationship Id="rId2" Type="http://schemas.openxmlformats.org/officeDocument/2006/relationships/slideLayout" Target="../slideLayouts/slideLayout91.xml"/><Relationship Id="rId14" Type="http://schemas.openxmlformats.org/officeDocument/2006/relationships/theme" Target="../theme/theme9.xml"/><Relationship Id="rId13" Type="http://schemas.openxmlformats.org/officeDocument/2006/relationships/image" Target="../media/image1.jpeg"/><Relationship Id="rId12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220" y="311256"/>
            <a:ext cx="1110996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2185" tIns="56023" rIns="112185" bIns="56023" numCol="1" anchor="ctr" anchorCtr="0" compatLnSpc="1"/>
          <a:lstStyle/>
          <a:p>
            <a:pPr lvl="0"/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220" y="1813580"/>
            <a:ext cx="11109960" cy="51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2185" tIns="56023" rIns="112185" bIns="56023" numCol="1" anchor="t" anchorCtr="0" compatLnSpc="1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220" y="7077922"/>
            <a:ext cx="2880360" cy="5397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12185" tIns="56023" rIns="112185" bIns="56023" numCol="1" anchor="t" anchorCtr="0" compatLnSpc="1"/>
          <a:lstStyle>
            <a:lvl1pPr>
              <a:defRPr sz="1800" u="none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7670" y="7077922"/>
            <a:ext cx="3909060" cy="5397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12185" tIns="56023" rIns="112185" bIns="56023" numCol="1" anchor="t" anchorCtr="0" compatLnSpc="1"/>
          <a:lstStyle>
            <a:lvl1pPr algn="ctr">
              <a:defRPr sz="1800" u="none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6820" y="7077922"/>
            <a:ext cx="2880360" cy="5397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12185" tIns="56023" rIns="112185" bIns="56023" numCol="1" anchor="t" anchorCtr="0" compatLnSpc="1"/>
          <a:lstStyle>
            <a:lvl1pPr algn="r">
              <a:defRPr sz="1800" u="none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2A3141-A337-4762-A313-350F83FE7358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60705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2141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68275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43455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0370" indent="-420370" algn="l" rtl="0" eaLnBrk="0" fontAlgn="base" hangingPunct="0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11225" indent="-350520" algn="l" rtl="0" eaLnBrk="0" fontAlgn="base" hangingPunct="0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02080" indent="-280670" algn="l" rtl="0" eaLnBrk="0" fontAlgn="base" hangingPunct="0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62785" indent="-28067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23490" indent="-28067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3084195" indent="-28067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645535" indent="-28067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4206240" indent="-28067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766945" indent="-28067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12141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60705" algn="l" defTabSz="112141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21410" algn="l" defTabSz="112141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682750" algn="l" defTabSz="112141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243455" algn="l" defTabSz="112141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04160" algn="l" defTabSz="112141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64865" algn="l" defTabSz="112141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25570" algn="l" defTabSz="112141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86275" algn="l" defTabSz="112141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576" y="311706"/>
            <a:ext cx="1110942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540" tIns="56738" rIns="113540" bIns="56738" numCol="1" anchor="ctr" anchorCtr="0" compatLnSpc="1"/>
          <a:lstStyle/>
          <a:p>
            <a:pPr lvl="0"/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576" y="1814951"/>
            <a:ext cx="11109424" cy="51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540" tIns="56738" rIns="113540" bIns="56738" numCol="1" anchor="t" anchorCtr="0" compatLnSpc="1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489" y="7078822"/>
            <a:ext cx="28811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540" tIns="56738" rIns="113540" bIns="56738" numCol="1" anchor="t" anchorCtr="0" compatLnSpc="1"/>
          <a:lstStyle>
            <a:lvl1pPr defTabSz="1135380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8026" y="7078822"/>
            <a:ext cx="3908524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540" tIns="56738" rIns="113540" bIns="56738" numCol="1" anchor="t" anchorCtr="0" compatLnSpc="1"/>
          <a:lstStyle>
            <a:lvl1pPr algn="ctr" defTabSz="1135380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5748" y="7078822"/>
            <a:ext cx="288116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540" tIns="56738" rIns="113540" bIns="56738" numCol="1" anchor="t" anchorCtr="0" compatLnSpc="1"/>
          <a:lstStyle>
            <a:lvl1pPr algn="r" defTabSz="1135380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E571764-570E-40C9-8482-618668C9CFDA}" type="slidenum">
              <a:rPr lang="en-US" smtClean="0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ctr" defTabSz="113538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3538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defTabSz="113538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defTabSz="113538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defTabSz="113538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382270" algn="ctr" defTabSz="113538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763905" algn="ctr" defTabSz="113538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146175" algn="ctr" defTabSz="113538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1528445" algn="ctr" defTabSz="113538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6085" indent="-426085" algn="l" defTabSz="1135380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22020" indent="-354330" algn="l" defTabSz="1135380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19860" indent="-283845" algn="l" defTabSz="1135380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87550" indent="-285115" algn="l" defTabSz="1135380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53970" indent="-283845" algn="l" defTabSz="113538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936240" indent="-283845" algn="l" defTabSz="113538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317875" indent="-283845" algn="l" defTabSz="113538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700145" indent="-283845" algn="l" defTabSz="113538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082415" indent="-283845" algn="l" defTabSz="113538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6390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2270" algn="l" defTabSz="76390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3905" algn="l" defTabSz="76390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6175" algn="l" defTabSz="76390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8445" algn="l" defTabSz="76390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10715" algn="l" defTabSz="76390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92350" algn="l" defTabSz="76390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algn="l" defTabSz="76390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56890" algn="l" defTabSz="76390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535" y="311706"/>
            <a:ext cx="1110942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735" tIns="56841" rIns="113735" bIns="56841" numCol="1" anchor="ctr" anchorCtr="0" compatLnSpc="1"/>
          <a:lstStyle/>
          <a:p>
            <a:pPr lvl="0"/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535" y="1814951"/>
            <a:ext cx="11109424" cy="51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735" tIns="56841" rIns="113735" bIns="56841" numCol="1" anchor="t" anchorCtr="0" compatLnSpc="1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489" y="7078822"/>
            <a:ext cx="28811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735" tIns="56841" rIns="113735" bIns="56841" numCol="1" anchor="t" anchorCtr="0" compatLnSpc="1"/>
          <a:lstStyle>
            <a:lvl1pPr defTabSz="1137920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8026" y="7078822"/>
            <a:ext cx="3908524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735" tIns="56841" rIns="113735" bIns="56841" numCol="1" anchor="t" anchorCtr="0" compatLnSpc="1"/>
          <a:lstStyle>
            <a:lvl1pPr algn="ctr" defTabSz="1137920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5748" y="7078822"/>
            <a:ext cx="288116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735" tIns="56841" rIns="113735" bIns="56841" numCol="1" anchor="t" anchorCtr="0" compatLnSpc="1"/>
          <a:lstStyle>
            <a:lvl1pPr algn="r" defTabSz="1137920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E571764-570E-40C9-8482-618668C9CFDA}" type="slidenum">
              <a:rPr lang="en-US" smtClean="0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ctr" defTabSz="113792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3792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defTabSz="113792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defTabSz="113792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defTabSz="113792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382905" algn="ctr" defTabSz="113792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765810" algn="ctr" defTabSz="113792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148080" algn="ctr" defTabSz="113792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1530985" algn="ctr" defTabSz="113792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6720" indent="-426720" algn="l" defTabSz="1137920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23925" indent="-354965" algn="l" defTabSz="1137920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21765" indent="-284480" algn="l" defTabSz="1137920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90725" indent="-285750" algn="l" defTabSz="1137920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58415" indent="-284480" algn="l" defTabSz="113792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941320" indent="-284480" algn="l" defTabSz="113792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323590" indent="-284480" algn="l" defTabSz="113792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706495" indent="-284480" algn="l" defTabSz="113792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089400" indent="-284480" algn="l" defTabSz="113792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6581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2905" algn="l" defTabSz="76581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5810" algn="l" defTabSz="76581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8080" algn="l" defTabSz="76581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30985" algn="l" defTabSz="76581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13890" algn="l" defTabSz="76581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96795" algn="l" defTabSz="76581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79065" algn="l" defTabSz="76581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61970" algn="l" defTabSz="76581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522" y="311706"/>
            <a:ext cx="1110942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944" tIns="56952" rIns="113944" bIns="56952" numCol="1" anchor="ctr" anchorCtr="0" compatLnSpc="1"/>
          <a:lstStyle/>
          <a:p>
            <a:pPr lvl="0"/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522" y="1814931"/>
            <a:ext cx="11109424" cy="51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944" tIns="56952" rIns="113944" bIns="56952" numCol="1" anchor="t" anchorCtr="0" compatLnSpc="1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489" y="7078822"/>
            <a:ext cx="28811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944" tIns="56952" rIns="113944" bIns="56952" numCol="1" anchor="t" anchorCtr="0" compatLnSpc="1"/>
          <a:lstStyle>
            <a:lvl1pPr defTabSz="1139825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7972" y="7078822"/>
            <a:ext cx="3908524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944" tIns="56952" rIns="113944" bIns="56952" numCol="1" anchor="t" anchorCtr="0" compatLnSpc="1"/>
          <a:lstStyle>
            <a:lvl1pPr algn="ctr" defTabSz="1139825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5748" y="7078822"/>
            <a:ext cx="288116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944" tIns="56952" rIns="113944" bIns="56952" numCol="1" anchor="t" anchorCtr="0" compatLnSpc="1"/>
          <a:lstStyle>
            <a:lvl1pPr algn="r" defTabSz="1139825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E571764-570E-40C9-8482-618668C9CFDA}" type="slidenum">
              <a:rPr lang="en-US" smtClean="0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xStyles>
    <p:titleStyle>
      <a:lvl1pPr algn="ctr" defTabSz="113982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3982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defTabSz="113982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defTabSz="113982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defTabSz="113982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383540" algn="ctr" defTabSz="113982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767080" algn="ctr" defTabSz="113982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150620" algn="ctr" defTabSz="113982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1534160" algn="ctr" defTabSz="113982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355" indent="-427355" algn="l" defTabSz="1139825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25195" indent="-355600" algn="l" defTabSz="1139825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24940" indent="-285115" algn="l" defTabSz="1139825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94535" indent="-286385" algn="l" defTabSz="1139825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62860" indent="-285115" algn="l" defTabSz="1139825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946400" indent="-285115" algn="l" defTabSz="1139825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329940" indent="-285115" algn="l" defTabSz="1139825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713480" indent="-285115" algn="l" defTabSz="1139825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097020" indent="-285115" algn="l" defTabSz="1139825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6708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3540" algn="l" defTabSz="76708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7080" algn="l" defTabSz="76708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50620" algn="l" defTabSz="76708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34160" algn="l" defTabSz="76708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17065" algn="l" defTabSz="76708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00605" algn="l" defTabSz="76708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84145" algn="l" defTabSz="76708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67685" algn="l" defTabSz="76708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1259" y="492739"/>
            <a:ext cx="1953273" cy="831727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lIns="113957" tIns="56960" rIns="113957" bIns="56960" rtlCol="0">
            <a:spAutoFit/>
          </a:bodyPr>
          <a:lstStyle/>
          <a:p>
            <a:pPr defTabSz="1139825"/>
            <a:endParaRPr lang="en-US" sz="1800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139825"/>
            <a:endParaRPr lang="en-US" sz="1800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139825"/>
            <a:endParaRPr lang="en-US" sz="1800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139825"/>
            <a:endParaRPr lang="en-US" sz="1800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139825"/>
            <a:endParaRPr lang="en-US" sz="1800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139825"/>
            <a:endParaRPr lang="en-US" sz="1800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27355" indent="-427355" defTabSz="1139825">
              <a:buFontTx/>
              <a:buAutoNum type="arabicPeriod"/>
            </a:pPr>
            <a:endParaRPr lang="en-US" sz="1800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27355" indent="-427355" defTabSz="1139825">
              <a:buFontTx/>
              <a:buAutoNum type="arabicPeriod"/>
            </a:pPr>
            <a:endParaRPr lang="en-US" sz="1800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139825"/>
            <a:endParaRPr lang="en-US" sz="1800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139825"/>
            <a:endParaRPr lang="en-US" sz="1800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139825"/>
            <a:endParaRPr lang="en-US" sz="1800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139825"/>
            <a:endParaRPr lang="en-US" sz="1800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139825"/>
            <a:endParaRPr lang="en-US" sz="1800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139825"/>
            <a:endParaRPr lang="en-US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139825"/>
            <a:endParaRPr lang="en-US" dirty="0">
              <a:solidFill>
                <a:prstClr val="white"/>
              </a:solidFill>
            </a:endParaRPr>
          </a:p>
          <a:p>
            <a:pPr defTabSz="1139825"/>
            <a:endParaRPr lang="en-US" dirty="0">
              <a:solidFill>
                <a:prstClr val="white"/>
              </a:solidFill>
            </a:endParaRPr>
          </a:p>
          <a:p>
            <a:pPr defTabSz="1139825"/>
            <a:endParaRPr lang="en-US" dirty="0">
              <a:solidFill>
                <a:prstClr val="white"/>
              </a:solidFill>
            </a:endParaRPr>
          </a:p>
          <a:p>
            <a:pPr defTabSz="1139825"/>
            <a:endParaRPr lang="en-US" dirty="0">
              <a:solidFill>
                <a:prstClr val="white"/>
              </a:solidFill>
            </a:endParaRPr>
          </a:p>
          <a:p>
            <a:pPr defTabSz="1139825"/>
            <a:endParaRPr lang="en-US" dirty="0">
              <a:solidFill>
                <a:prstClr val="white"/>
              </a:solidFill>
            </a:endParaRPr>
          </a:p>
          <a:p>
            <a:pPr defTabSz="1139825"/>
            <a:endParaRPr lang="en-US" dirty="0">
              <a:solidFill>
                <a:prstClr val="white"/>
              </a:solidFill>
            </a:endParaRPr>
          </a:p>
          <a:p>
            <a:pPr defTabSz="1139825"/>
            <a:endParaRPr lang="en-US" dirty="0">
              <a:solidFill>
                <a:prstClr val="white"/>
              </a:solidFill>
            </a:endParaRPr>
          </a:p>
          <a:p>
            <a:pPr defTabSz="1139825"/>
            <a:endParaRPr lang="en-US" dirty="0">
              <a:solidFill>
                <a:prstClr val="white"/>
              </a:solidFill>
            </a:endParaRPr>
          </a:p>
          <a:p>
            <a:pPr defTabSz="1139825"/>
            <a:endParaRPr lang="en-US" dirty="0">
              <a:solidFill>
                <a:prstClr val="white"/>
              </a:solidFill>
            </a:endParaRPr>
          </a:p>
          <a:p>
            <a:pPr defTabSz="1139825"/>
            <a:endParaRPr lang="en-US" dirty="0">
              <a:solidFill>
                <a:prstClr val="white"/>
              </a:solidFill>
            </a:endParaRPr>
          </a:p>
          <a:p>
            <a:pPr defTabSz="1139825"/>
            <a:endParaRPr lang="en-US" dirty="0">
              <a:solidFill>
                <a:prstClr val="white"/>
              </a:solidFill>
            </a:endParaRPr>
          </a:p>
          <a:p>
            <a:pPr defTabSz="1139825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>
            <a:hlinkClick r:id="rId14" action="ppaction://hlinksldjump"/>
          </p:cNvPr>
          <p:cNvSpPr/>
          <p:nvPr userDrawn="1"/>
        </p:nvSpPr>
        <p:spPr>
          <a:xfrm>
            <a:off x="9373" y="4272348"/>
            <a:ext cx="1945179" cy="579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3957" tIns="56960" rIns="113957" bIns="56960" rtlCol="0" anchor="ctr"/>
          <a:lstStyle/>
          <a:p>
            <a:pPr algn="ctr" defTabSz="1139825">
              <a:defRPr/>
            </a:pPr>
            <a:r>
              <a:rPr lang="en-US" sz="18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 action="ppaction://hlinksldjump"/>
              </a:rPr>
              <a:t>3.Hoạt </a:t>
            </a:r>
            <a:r>
              <a:rPr lang="en-US" sz="1800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 action="ppaction://hlinksldjump"/>
              </a:rPr>
              <a:t>động</a:t>
            </a:r>
            <a:r>
              <a:rPr lang="en-US" sz="18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 action="ppaction://hlinksldjump"/>
              </a:rPr>
              <a:t> 3</a:t>
            </a:r>
            <a:endParaRPr lang="en-US" sz="1800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139825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27801" y="5156152"/>
            <a:ext cx="2150919" cy="7163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3957" tIns="56960" rIns="113957" bIns="56960" rtlCol="0" anchor="ctr"/>
          <a:lstStyle/>
          <a:p>
            <a:pPr algn="ctr" defTabSz="1139825">
              <a:defRPr/>
            </a:pPr>
            <a:r>
              <a:rPr lang="en-US" sz="1500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 action="ppaction://hlinksldjump"/>
              </a:rPr>
              <a:t>III.Trò</a:t>
            </a:r>
            <a:r>
              <a:rPr lang="en-US" sz="15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 action="ppaction://hlinksldjump"/>
              </a:rPr>
              <a:t> </a:t>
            </a:r>
            <a:r>
              <a:rPr lang="en-US" sz="1500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 action="ppaction://hlinksldjump"/>
              </a:rPr>
              <a:t>chơi</a:t>
            </a:r>
            <a:r>
              <a:rPr lang="en-US" sz="15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 action="ppaction://hlinksldjump"/>
              </a:rPr>
              <a:t> </a:t>
            </a:r>
            <a:r>
              <a:rPr lang="en-US" sz="1500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 action="ppaction://hlinksldjump"/>
              </a:rPr>
              <a:t>củng</a:t>
            </a:r>
            <a:r>
              <a:rPr lang="en-US" sz="15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 action="ppaction://hlinksldjump"/>
              </a:rPr>
              <a:t> </a:t>
            </a:r>
            <a:r>
              <a:rPr lang="en-US" sz="1500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 action="ppaction://hlinksldjump"/>
              </a:rPr>
              <a:t>cố</a:t>
            </a:r>
            <a:r>
              <a:rPr lang="en-US" sz="15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 action="ppaction://hlinksldjump"/>
              </a:rPr>
              <a:t> </a:t>
            </a:r>
            <a:r>
              <a:rPr lang="en-US" sz="1500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 action="ppaction://hlinksldjump"/>
              </a:rPr>
              <a:t>môn</a:t>
            </a:r>
            <a:r>
              <a:rPr lang="en-US" sz="15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 action="ppaction://hlinksldjump"/>
              </a:rPr>
              <a:t> </a:t>
            </a:r>
            <a:r>
              <a:rPr lang="en-US" sz="1500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 action="ppaction://hlinksldjump"/>
              </a:rPr>
              <a:t>học</a:t>
            </a:r>
            <a:endParaRPr lang="en-US" sz="1500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9355" y="3368041"/>
            <a:ext cx="1767494" cy="457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3957" tIns="56960" rIns="113957" bIns="56960" rtlCol="0" anchor="ctr"/>
          <a:lstStyle/>
          <a:p>
            <a:pPr algn="ctr" defTabSz="1139825">
              <a:defRPr/>
            </a:pPr>
            <a:r>
              <a:rPr lang="en-US" sz="18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 action="ppaction://hlinksldjump"/>
              </a:rPr>
              <a:t>2.Hoạt </a:t>
            </a:r>
            <a:r>
              <a:rPr lang="en-US" sz="1800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 action="ppaction://hlinksldjump"/>
              </a:rPr>
              <a:t>động</a:t>
            </a:r>
            <a:r>
              <a:rPr lang="en-US" sz="18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 action="ppaction://hlinksldjump"/>
              </a:rPr>
              <a:t> 2</a:t>
            </a:r>
            <a:endParaRPr lang="en-US" sz="1800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139825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9355" y="2331721"/>
            <a:ext cx="1767494" cy="457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3957" tIns="56960" rIns="113957" bIns="56960" rtlCol="0" anchor="ctr"/>
          <a:lstStyle/>
          <a:p>
            <a:pPr algn="ctr" defTabSz="1139825">
              <a:defRPr/>
            </a:pPr>
            <a:r>
              <a:rPr lang="en-US" sz="18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7" action="ppaction://hlinksldjump"/>
              </a:rPr>
              <a:t>1.Hoạt </a:t>
            </a:r>
            <a:r>
              <a:rPr lang="en-US" sz="1800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7" action="ppaction://hlinksldjump"/>
              </a:rPr>
              <a:t>động</a:t>
            </a:r>
            <a:r>
              <a:rPr lang="en-US" sz="18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7" action="ppaction://hlinksldjump"/>
              </a:rPr>
              <a:t> 1</a:t>
            </a:r>
            <a:endParaRPr lang="en-US" sz="1800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139825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18702" y="1468121"/>
            <a:ext cx="1767494" cy="457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3957" tIns="56960" rIns="113957" bIns="56960" rtlCol="0" anchor="ctr"/>
          <a:lstStyle/>
          <a:p>
            <a:pPr algn="ctr" defTabSz="1139825">
              <a:defRPr/>
            </a:pPr>
            <a:r>
              <a:rPr lang="en-US" sz="20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8" action="ppaction://hlinksldjump"/>
              </a:rPr>
              <a:t>II </a:t>
            </a:r>
            <a:r>
              <a:rPr lang="en-US" sz="2000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8" action="ppaction://hlinksldjump"/>
              </a:rPr>
              <a:t>Bài</a:t>
            </a:r>
            <a:r>
              <a:rPr lang="en-US" sz="20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8" action="ppaction://hlinksldjump"/>
              </a:rPr>
              <a:t> </a:t>
            </a:r>
            <a:r>
              <a:rPr lang="en-US" sz="2000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8" action="ppaction://hlinksldjump"/>
              </a:rPr>
              <a:t>mới</a:t>
            </a:r>
            <a:endParaRPr lang="en-US" sz="2000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139825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9374" y="492712"/>
            <a:ext cx="2150919" cy="457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3957" tIns="56960" rIns="113957" bIns="56960" rtlCol="0" anchor="ctr"/>
          <a:lstStyle/>
          <a:p>
            <a:pPr algn="ctr" defTabSz="1139825">
              <a:defRPr/>
            </a:pPr>
            <a:r>
              <a:rPr lang="en-US" sz="18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9" action="ppaction://hlinksldjump"/>
              </a:rPr>
              <a:t>I </a:t>
            </a:r>
            <a:r>
              <a:rPr lang="en-US" sz="1800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9" action="ppaction://hlinksldjump"/>
              </a:rPr>
              <a:t>Kiểm</a:t>
            </a:r>
            <a:r>
              <a:rPr lang="en-US" sz="18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9" action="ppaction://hlinksldjump"/>
              </a:rPr>
              <a:t> </a:t>
            </a:r>
            <a:r>
              <a:rPr lang="en-US" sz="1800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9" action="ppaction://hlinksldjump"/>
              </a:rPr>
              <a:t>tra</a:t>
            </a:r>
            <a:r>
              <a:rPr lang="en-US" sz="18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9" action="ppaction://hlinksldjump"/>
              </a:rPr>
              <a:t> </a:t>
            </a:r>
            <a:r>
              <a:rPr lang="en-US" sz="1800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9" action="ppaction://hlinksldjump"/>
              </a:rPr>
              <a:t>bài</a:t>
            </a:r>
            <a:r>
              <a:rPr lang="en-US" sz="18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9" action="ppaction://hlinksldjump"/>
              </a:rPr>
              <a:t> </a:t>
            </a:r>
            <a:r>
              <a:rPr lang="en-US" sz="1800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9" action="ppaction://hlinksldjump"/>
              </a:rPr>
              <a:t>cũ</a:t>
            </a:r>
            <a:endParaRPr lang="en-US" sz="1800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139825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" y="7203943"/>
            <a:ext cx="2880360" cy="413808"/>
          </a:xfrm>
          <a:prstGeom prst="rect">
            <a:avLst/>
          </a:prstGeom>
        </p:spPr>
        <p:txBody>
          <a:bodyPr vert="horz" lIns="113957" tIns="56960" rIns="113957" bIns="56960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39825"/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17670" y="7203943"/>
            <a:ext cx="3909060" cy="413808"/>
          </a:xfrm>
          <a:prstGeom prst="rect">
            <a:avLst/>
          </a:prstGeom>
        </p:spPr>
        <p:txBody>
          <a:bodyPr vert="horz" lIns="113957" tIns="56960" rIns="113957" bIns="5696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398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46820" y="7203943"/>
            <a:ext cx="2880360" cy="413808"/>
          </a:xfrm>
          <a:prstGeom prst="rect">
            <a:avLst/>
          </a:prstGeom>
        </p:spPr>
        <p:txBody>
          <a:bodyPr vert="horz" lIns="113957" tIns="56960" rIns="113957" bIns="56960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39825"/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-18704" y="39281"/>
            <a:ext cx="12344400" cy="49975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lIns="113957" tIns="56960" rIns="113957" bIns="56960" rtlCol="0">
            <a:spAutoFit/>
          </a:bodyPr>
          <a:lstStyle/>
          <a:p>
            <a:pPr algn="ctr" defTabSz="1139825"/>
            <a:r>
              <a:rPr lang="en-US" sz="2500" dirty="0" err="1">
                <a:solidFill>
                  <a:prstClr val="white"/>
                </a:solidFill>
              </a:rPr>
              <a:t>Thứ</a:t>
            </a:r>
            <a:r>
              <a:rPr lang="en-US" sz="2500" dirty="0">
                <a:solidFill>
                  <a:prstClr val="white"/>
                </a:solidFill>
              </a:rPr>
              <a:t>  </a:t>
            </a:r>
            <a:r>
              <a:rPr lang="en-US" sz="2500" dirty="0" err="1">
                <a:solidFill>
                  <a:prstClr val="white"/>
                </a:solidFill>
              </a:rPr>
              <a:t>Tư</a:t>
            </a:r>
            <a:r>
              <a:rPr lang="en-US" sz="2500" dirty="0">
                <a:solidFill>
                  <a:prstClr val="white"/>
                </a:solidFill>
              </a:rPr>
              <a:t> </a:t>
            </a:r>
            <a:r>
              <a:rPr lang="en-US" sz="2500" dirty="0" err="1">
                <a:solidFill>
                  <a:prstClr val="white"/>
                </a:solidFill>
              </a:rPr>
              <a:t>ngày</a:t>
            </a:r>
            <a:r>
              <a:rPr lang="en-US" sz="2500" dirty="0">
                <a:solidFill>
                  <a:prstClr val="white"/>
                </a:solidFill>
              </a:rPr>
              <a:t> 07 </a:t>
            </a:r>
            <a:r>
              <a:rPr lang="en-US" sz="2500" dirty="0" err="1">
                <a:solidFill>
                  <a:prstClr val="white"/>
                </a:solidFill>
              </a:rPr>
              <a:t>tháng</a:t>
            </a:r>
            <a:r>
              <a:rPr lang="en-US" sz="2500" dirty="0">
                <a:solidFill>
                  <a:prstClr val="white"/>
                </a:solidFill>
              </a:rPr>
              <a:t> 09 </a:t>
            </a:r>
            <a:r>
              <a:rPr lang="en-US" sz="2500" dirty="0" err="1">
                <a:solidFill>
                  <a:prstClr val="white"/>
                </a:solidFill>
              </a:rPr>
              <a:t>năm</a:t>
            </a:r>
            <a:r>
              <a:rPr lang="en-US" sz="2500" dirty="0">
                <a:solidFill>
                  <a:prstClr val="white"/>
                </a:solidFill>
              </a:rPr>
              <a:t> 2016</a:t>
            </a:r>
            <a:endParaRPr lang="en-US" sz="2500" dirty="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</p:sldLayoutIdLst>
  <p:txStyles>
    <p:titleStyle>
      <a:lvl1pPr algn="ctr" defTabSz="1139825" rtl="0" eaLnBrk="1" latinLnBrk="0" hangingPunct="1">
        <a:spcBef>
          <a:spcPct val="0"/>
        </a:spcBef>
        <a:buNone/>
        <a:defRPr sz="5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7355" indent="-427355" algn="l" defTabSz="1139825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5830" indent="-356235" algn="l" defTabSz="1139825" rtl="0" eaLnBrk="1" latinLnBrk="0" hangingPunct="1">
        <a:spcBef>
          <a:spcPct val="20000"/>
        </a:spcBef>
        <a:buFont typeface="Arial" panose="020B0604020202020204" pitchFamily="34" charset="0"/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4305" indent="-285115" algn="l" defTabSz="1139825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4535" indent="-285115" algn="l" defTabSz="1139825" rtl="0" eaLnBrk="1" latinLnBrk="0" hangingPunct="1">
        <a:spcBef>
          <a:spcPct val="20000"/>
        </a:spcBef>
        <a:buFont typeface="Arial" panose="020B0604020202020204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64130" indent="-285115" algn="l" defTabSz="1139825" rtl="0" eaLnBrk="1" latinLnBrk="0" hangingPunct="1">
        <a:spcBef>
          <a:spcPct val="20000"/>
        </a:spcBef>
        <a:buFont typeface="Arial" panose="020B0604020202020204" pitchFamily="34" charset="0"/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33725" indent="-285115" algn="l" defTabSz="1139825" rtl="0" eaLnBrk="1" latinLnBrk="0" hangingPunct="1">
        <a:spcBef>
          <a:spcPct val="200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03320" indent="-285115" algn="l" defTabSz="1139825" rtl="0" eaLnBrk="1" latinLnBrk="0" hangingPunct="1">
        <a:spcBef>
          <a:spcPct val="200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273550" indent="-285115" algn="l" defTabSz="1139825" rtl="0" eaLnBrk="1" latinLnBrk="0" hangingPunct="1">
        <a:spcBef>
          <a:spcPct val="200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4843145" indent="-285115" algn="l" defTabSz="1139825" rtl="0" eaLnBrk="1" latinLnBrk="0" hangingPunct="1">
        <a:spcBef>
          <a:spcPct val="200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3982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69595" algn="l" defTabSz="113982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825" algn="l" defTabSz="113982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09420" algn="l" defTabSz="113982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279015" algn="l" defTabSz="113982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48610" algn="l" defTabSz="113982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18840" algn="l" defTabSz="113982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88435" algn="l" defTabSz="113982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58030" algn="l" defTabSz="113982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522" y="311706"/>
            <a:ext cx="1110942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166" tIns="57069" rIns="114166" bIns="57069" numCol="1" anchor="ctr" anchorCtr="0" compatLnSpc="1"/>
          <a:lstStyle/>
          <a:p>
            <a:pPr lvl="0"/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522" y="1814931"/>
            <a:ext cx="11109424" cy="51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166" tIns="57069" rIns="114166" bIns="57069" numCol="1" anchor="t" anchorCtr="0" compatLnSpc="1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489" y="7078822"/>
            <a:ext cx="28811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166" tIns="57069" rIns="114166" bIns="57069" numCol="1" anchor="t" anchorCtr="0" compatLnSpc="1"/>
          <a:lstStyle>
            <a:lvl1pPr defTabSz="1141730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7972" y="7078822"/>
            <a:ext cx="3908524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166" tIns="57069" rIns="114166" bIns="57069" numCol="1" anchor="t" anchorCtr="0" compatLnSpc="1"/>
          <a:lstStyle>
            <a:lvl1pPr algn="ctr" defTabSz="1141730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5748" y="7078822"/>
            <a:ext cx="288116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166" tIns="57069" rIns="114166" bIns="57069" numCol="1" anchor="t" anchorCtr="0" compatLnSpc="1"/>
          <a:lstStyle>
            <a:lvl1pPr algn="r" defTabSz="1141730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E571764-570E-40C9-8482-618668C9CFDA}" type="slidenum">
              <a:rPr lang="en-US" smtClean="0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xStyles>
    <p:titleStyle>
      <a:lvl1pPr algn="ctr" defTabSz="114173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4173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defTabSz="114173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defTabSz="114173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defTabSz="114173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384175" algn="ctr" defTabSz="114173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768350" algn="ctr" defTabSz="114173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152525" algn="ctr" defTabSz="114173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1536700" algn="ctr" defTabSz="114173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990" indent="-427990" algn="l" defTabSz="1141730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6235" algn="l" defTabSz="1141730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27480" indent="-285750" algn="l" defTabSz="1141730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98345" indent="-287020" algn="l" defTabSz="1141730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67940" indent="-285750" algn="l" defTabSz="114173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952115" indent="-285750" algn="l" defTabSz="114173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336925" indent="-285750" algn="l" defTabSz="114173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721100" indent="-285750" algn="l" defTabSz="114173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105275" indent="-285750" algn="l" defTabSz="114173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6835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4175" algn="l" defTabSz="76835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8350" algn="l" defTabSz="76835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52525" algn="l" defTabSz="76835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36700" algn="l" defTabSz="76835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20875" algn="l" defTabSz="76835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05050" algn="l" defTabSz="76835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89860" algn="l" defTabSz="76835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74035" algn="l" defTabSz="76835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576" y="311706"/>
            <a:ext cx="1110942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254" tIns="56057" rIns="112254" bIns="56057" numCol="1" anchor="ctr" anchorCtr="0" compatLnSpc="1"/>
          <a:lstStyle/>
          <a:p>
            <a:pPr lvl="0"/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576" y="1814951"/>
            <a:ext cx="11109424" cy="51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254" tIns="56057" rIns="112254" bIns="56057" numCol="1" anchor="t" anchorCtr="0" compatLnSpc="1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489" y="7078822"/>
            <a:ext cx="28811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254" tIns="56057" rIns="112254" bIns="56057" numCol="1" anchor="t" anchorCtr="0" compatLnSpc="1"/>
          <a:lstStyle>
            <a:lvl1pPr defTabSz="1122680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8026" y="7078822"/>
            <a:ext cx="3908524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254" tIns="56057" rIns="112254" bIns="56057" numCol="1" anchor="t" anchorCtr="0" compatLnSpc="1"/>
          <a:lstStyle>
            <a:lvl1pPr algn="ctr" defTabSz="1122680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5748" y="7078822"/>
            <a:ext cx="288116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254" tIns="56057" rIns="112254" bIns="56057" numCol="1" anchor="t" anchorCtr="0" compatLnSpc="1"/>
          <a:lstStyle>
            <a:lvl1pPr algn="r" defTabSz="1122680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2CA6E3-5C60-44FF-A48F-F64395EBFB86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12268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2268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defTabSz="112268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defTabSz="112268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defTabSz="112268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377825" algn="ctr" defTabSz="112268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755650" algn="ctr" defTabSz="112268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132840" algn="ctr" defTabSz="112268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1510665" algn="ctr" defTabSz="112268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1005" indent="-421005" algn="l" defTabSz="1122680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11225" indent="-349885" algn="l" defTabSz="1122680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03350" indent="-280670" algn="l" defTabSz="1122680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64690" indent="-281940" algn="l" defTabSz="1122680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24760" indent="-280670" algn="l" defTabSz="112268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902585" indent="-280670" algn="l" defTabSz="112268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279775" indent="-280670" algn="l" defTabSz="112268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657600" indent="-280670" algn="l" defTabSz="112268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035425" indent="-280670" algn="l" defTabSz="112268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5565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77825" algn="l" defTabSz="75565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55650" algn="l" defTabSz="75565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32840" algn="l" defTabSz="75565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10665" algn="l" defTabSz="75565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8490" algn="l" defTabSz="75565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66315" algn="l" defTabSz="75565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44140" algn="l" defTabSz="75565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21965" algn="l" defTabSz="75565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576" y="311706"/>
            <a:ext cx="1110942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295" tIns="56079" rIns="112295" bIns="56079" numCol="1" anchor="ctr" anchorCtr="0" compatLnSpc="1"/>
          <a:lstStyle/>
          <a:p>
            <a:pPr lvl="0"/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576" y="1814951"/>
            <a:ext cx="11109424" cy="51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295" tIns="56079" rIns="112295" bIns="56079" numCol="1" anchor="t" anchorCtr="0" compatLnSpc="1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489" y="7078822"/>
            <a:ext cx="28811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295" tIns="56079" rIns="112295" bIns="56079" numCol="1" anchor="t" anchorCtr="0" compatLnSpc="1"/>
          <a:lstStyle>
            <a:lvl1pPr defTabSz="1123315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8026" y="7078822"/>
            <a:ext cx="3908524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295" tIns="56079" rIns="112295" bIns="56079" numCol="1" anchor="t" anchorCtr="0" compatLnSpc="1"/>
          <a:lstStyle>
            <a:lvl1pPr algn="ctr" defTabSz="1123315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5748" y="7078822"/>
            <a:ext cx="288116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295" tIns="56079" rIns="112295" bIns="56079" numCol="1" anchor="t" anchorCtr="0" compatLnSpc="1"/>
          <a:lstStyle>
            <a:lvl1pPr algn="r" defTabSz="1123315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2CA6E3-5C60-44FF-A48F-F64395EBFB86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12331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2331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defTabSz="112331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defTabSz="112331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defTabSz="112331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377825" algn="ctr" defTabSz="112331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755650" algn="ctr" defTabSz="112331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133475" algn="ctr" defTabSz="112331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1511300" algn="ctr" defTabSz="112331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1005" indent="-421005" algn="l" defTabSz="1123315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11860" indent="-350520" algn="l" defTabSz="1123315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03985" indent="-280670" algn="l" defTabSz="1123315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65325" indent="-281940" algn="l" defTabSz="1123315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25395" indent="-280670" algn="l" defTabSz="1123315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903220" indent="-280670" algn="l" defTabSz="1123315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281045" indent="-280670" algn="l" defTabSz="1123315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658870" indent="-280670" algn="l" defTabSz="1123315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036695" indent="-280670" algn="l" defTabSz="1123315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5565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77825" algn="l" defTabSz="75565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55650" algn="l" defTabSz="75565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33475" algn="l" defTabSz="75565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11300" algn="l" defTabSz="75565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9125" algn="l" defTabSz="75565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66950" algn="l" defTabSz="75565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44775" algn="l" defTabSz="75565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22600" algn="l" defTabSz="75565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576" y="311706"/>
            <a:ext cx="1110942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503" tIns="56189" rIns="112503" bIns="56189" numCol="1" anchor="ctr" anchorCtr="0" compatLnSpc="1"/>
          <a:lstStyle/>
          <a:p>
            <a:pPr lvl="0"/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576" y="1814951"/>
            <a:ext cx="11109424" cy="51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503" tIns="56189" rIns="112503" bIns="56189" numCol="1" anchor="t" anchorCtr="0" compatLnSpc="1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489" y="7078822"/>
            <a:ext cx="28811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503" tIns="56189" rIns="112503" bIns="56189" numCol="1" anchor="t" anchorCtr="0" compatLnSpc="1"/>
          <a:lstStyle>
            <a:lvl1pPr defTabSz="1125220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8026" y="7078822"/>
            <a:ext cx="3908524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503" tIns="56189" rIns="112503" bIns="56189" numCol="1" anchor="t" anchorCtr="0" compatLnSpc="1"/>
          <a:lstStyle>
            <a:lvl1pPr algn="ctr" defTabSz="1125220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5748" y="7078822"/>
            <a:ext cx="288116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503" tIns="56189" rIns="112503" bIns="56189" numCol="1" anchor="t" anchorCtr="0" compatLnSpc="1"/>
          <a:lstStyle>
            <a:lvl1pPr algn="r" defTabSz="1125220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2CA6E3-5C60-44FF-A48F-F64395EBFB86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112522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2522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defTabSz="112522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defTabSz="112522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defTabSz="112522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378460" algn="ctr" defTabSz="112522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756920" algn="ctr" defTabSz="112522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135380" algn="ctr" defTabSz="112522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1514475" algn="ctr" defTabSz="112522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1640" indent="-421640" algn="l" defTabSz="1125220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13765" indent="-351155" algn="l" defTabSz="1125220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06525" indent="-281305" algn="l" defTabSz="1125220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69135" indent="-282575" algn="l" defTabSz="1125220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30475" indent="-281305" algn="l" defTabSz="112522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908935" indent="-281305" algn="l" defTabSz="112522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287395" indent="-281305" algn="l" defTabSz="112522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665855" indent="-281305" algn="l" defTabSz="112522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044315" indent="-281305" algn="l" defTabSz="112522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5692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78460" algn="l" defTabSz="75692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56920" algn="l" defTabSz="75692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35380" algn="l" defTabSz="75692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14475" algn="l" defTabSz="75692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92935" algn="l" defTabSz="75692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71395" algn="l" defTabSz="75692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49855" algn="l" defTabSz="75692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28315" algn="l" defTabSz="75692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576" y="311706"/>
            <a:ext cx="1110942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586" tIns="56233" rIns="112586" bIns="56233" numCol="1" anchor="ctr" anchorCtr="0" compatLnSpc="1"/>
          <a:lstStyle/>
          <a:p>
            <a:pPr lvl="0"/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576" y="1814951"/>
            <a:ext cx="11109424" cy="51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586" tIns="56233" rIns="112586" bIns="56233" numCol="1" anchor="t" anchorCtr="0" compatLnSpc="1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489" y="7078822"/>
            <a:ext cx="28811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586" tIns="56233" rIns="112586" bIns="56233" numCol="1" anchor="t" anchorCtr="0" compatLnSpc="1"/>
          <a:lstStyle>
            <a:lvl1pPr defTabSz="1125855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8026" y="7078822"/>
            <a:ext cx="3908524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586" tIns="56233" rIns="112586" bIns="56233" numCol="1" anchor="t" anchorCtr="0" compatLnSpc="1"/>
          <a:lstStyle>
            <a:lvl1pPr algn="ctr" defTabSz="1125855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5748" y="7078822"/>
            <a:ext cx="288116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586" tIns="56233" rIns="112586" bIns="56233" numCol="1" anchor="t" anchorCtr="0" compatLnSpc="1"/>
          <a:lstStyle>
            <a:lvl1pPr algn="r" defTabSz="1125855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2CA6E3-5C60-44FF-A48F-F64395EBFB86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112585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2585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defTabSz="112585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defTabSz="112585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defTabSz="112585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379095" algn="ctr" defTabSz="112585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757555" algn="ctr" defTabSz="112585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136650" algn="ctr" defTabSz="112585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1515110" algn="ctr" defTabSz="112585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2275" indent="-422275" algn="l" defTabSz="1125855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51155" algn="l" defTabSz="1125855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07795" indent="-281305" algn="l" defTabSz="1125855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70405" indent="-282575" algn="l" defTabSz="1125855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32380" indent="-281305" algn="l" defTabSz="1125855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910840" indent="-281305" algn="l" defTabSz="1125855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289935" indent="-281305" algn="l" defTabSz="1125855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668395" indent="-281305" algn="l" defTabSz="1125855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047490" indent="-281305" algn="l" defTabSz="1125855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5755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79095" algn="l" defTabSz="75755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57555" algn="l" defTabSz="75755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36650" algn="l" defTabSz="75755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15110" algn="l" defTabSz="75755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94205" algn="l" defTabSz="75755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73300" algn="l" defTabSz="75755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51760" algn="l" defTabSz="75755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30855" algn="l" defTabSz="75755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576" y="311706"/>
            <a:ext cx="1110942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683" tIns="56284" rIns="112683" bIns="56284" numCol="1" anchor="ctr" anchorCtr="0" compatLnSpc="1"/>
          <a:lstStyle/>
          <a:p>
            <a:pPr lvl="0"/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576" y="1814951"/>
            <a:ext cx="11109424" cy="51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683" tIns="56284" rIns="112683" bIns="56284" numCol="1" anchor="t" anchorCtr="0" compatLnSpc="1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489" y="7078822"/>
            <a:ext cx="28811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683" tIns="56284" rIns="112683" bIns="56284" numCol="1" anchor="t" anchorCtr="0" compatLnSpc="1"/>
          <a:lstStyle>
            <a:lvl1pPr defTabSz="1127125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8026" y="7078822"/>
            <a:ext cx="3908524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683" tIns="56284" rIns="112683" bIns="56284" numCol="1" anchor="t" anchorCtr="0" compatLnSpc="1"/>
          <a:lstStyle>
            <a:lvl1pPr algn="ctr" defTabSz="1127125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5748" y="7078822"/>
            <a:ext cx="288116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683" tIns="56284" rIns="112683" bIns="56284" numCol="1" anchor="t" anchorCtr="0" compatLnSpc="1"/>
          <a:lstStyle>
            <a:lvl1pPr algn="r" defTabSz="1127125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2CA6E3-5C60-44FF-A48F-F64395EBFB86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112712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2712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defTabSz="112712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defTabSz="112712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defTabSz="112712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379095" algn="ctr" defTabSz="112712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758190" algn="ctr" defTabSz="112712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137285" algn="ctr" defTabSz="112712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1516380" algn="ctr" defTabSz="112712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2910" indent="-422910" algn="l" defTabSz="1127125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15035" indent="-351790" algn="l" defTabSz="1127125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08430" indent="-281940" algn="l" defTabSz="1127125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72310" indent="-283210" algn="l" defTabSz="1127125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34285" indent="-281940" algn="l" defTabSz="1127125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913380" indent="-281940" algn="l" defTabSz="1127125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292475" indent="-281940" algn="l" defTabSz="1127125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671570" indent="-281940" algn="l" defTabSz="1127125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051300" indent="-281940" algn="l" defTabSz="1127125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5819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79095" algn="l" defTabSz="75819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58190" algn="l" defTabSz="75819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37285" algn="l" defTabSz="75819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16380" algn="l" defTabSz="75819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96110" algn="l" defTabSz="75819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75205" algn="l" defTabSz="75819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54300" algn="l" defTabSz="75819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33395" algn="l" defTabSz="75819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576" y="311706"/>
            <a:ext cx="1110942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918" tIns="56409" rIns="112918" bIns="56409" numCol="1" anchor="ctr" anchorCtr="0" compatLnSpc="1"/>
          <a:lstStyle/>
          <a:p>
            <a:pPr lvl="0"/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576" y="1814951"/>
            <a:ext cx="11109424" cy="51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918" tIns="56409" rIns="112918" bIns="56409" numCol="1" anchor="t" anchorCtr="0" compatLnSpc="1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489" y="7078822"/>
            <a:ext cx="28811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918" tIns="56409" rIns="112918" bIns="56409" numCol="1" anchor="t" anchorCtr="0" compatLnSpc="1"/>
          <a:lstStyle>
            <a:lvl1pPr defTabSz="1129030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8026" y="7078822"/>
            <a:ext cx="3908524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918" tIns="56409" rIns="112918" bIns="56409" numCol="1" anchor="t" anchorCtr="0" compatLnSpc="1"/>
          <a:lstStyle>
            <a:lvl1pPr algn="ctr" defTabSz="1129030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5748" y="7078822"/>
            <a:ext cx="288116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918" tIns="56409" rIns="112918" bIns="56409" numCol="1" anchor="t" anchorCtr="0" compatLnSpc="1"/>
          <a:lstStyle>
            <a:lvl1pPr algn="r" defTabSz="1129030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2CA6E3-5C60-44FF-A48F-F64395EBFB86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112903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2903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defTabSz="112903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defTabSz="112903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defTabSz="112903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379730" algn="ctr" defTabSz="112903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760095" algn="ctr" defTabSz="112903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139825" algn="ctr" defTabSz="112903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1519555" algn="ctr" defTabSz="112903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3545" indent="-423545" algn="l" defTabSz="1129030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16940" indent="-352425" algn="l" defTabSz="1129030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11605" indent="-282575" algn="l" defTabSz="1129030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76120" indent="-283845" algn="l" defTabSz="1129030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40000" indent="-282575" algn="l" defTabSz="112903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919730" indent="-282575" algn="l" defTabSz="112903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299460" indent="-282575" algn="l" defTabSz="112903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679825" indent="-282575" algn="l" defTabSz="112903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059555" indent="-282575" algn="l" defTabSz="112903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6009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79730" algn="l" defTabSz="76009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0095" algn="l" defTabSz="76009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39825" algn="l" defTabSz="76009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19555" algn="l" defTabSz="76009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99920" algn="l" defTabSz="76009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79650" algn="l" defTabSz="76009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0015" algn="l" defTabSz="76009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39745" algn="l" defTabSz="76009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576" y="311706"/>
            <a:ext cx="1110942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056" tIns="56482" rIns="113056" bIns="56482" numCol="1" anchor="ctr" anchorCtr="0" compatLnSpc="1"/>
          <a:lstStyle/>
          <a:p>
            <a:pPr lvl="0"/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576" y="1814951"/>
            <a:ext cx="11109424" cy="51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056" tIns="56482" rIns="113056" bIns="56482" numCol="1" anchor="t" anchorCtr="0" compatLnSpc="1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489" y="7078822"/>
            <a:ext cx="28811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056" tIns="56482" rIns="113056" bIns="56482" numCol="1" anchor="t" anchorCtr="0" compatLnSpc="1"/>
          <a:lstStyle>
            <a:lvl1pPr defTabSz="1130935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8026" y="7078822"/>
            <a:ext cx="3908524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056" tIns="56482" rIns="113056" bIns="56482" numCol="1" anchor="t" anchorCtr="0" compatLnSpc="1"/>
          <a:lstStyle>
            <a:lvl1pPr algn="ctr" defTabSz="1130935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5748" y="7078822"/>
            <a:ext cx="288116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056" tIns="56482" rIns="113056" bIns="56482" numCol="1" anchor="t" anchorCtr="0" compatLnSpc="1"/>
          <a:lstStyle>
            <a:lvl1pPr algn="r" defTabSz="1130935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2CA6E3-5C60-44FF-A48F-F64395EBFB86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txStyles>
    <p:titleStyle>
      <a:lvl1pPr algn="ctr" defTabSz="113093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3093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defTabSz="113093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defTabSz="113093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defTabSz="113093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380365" algn="ctr" defTabSz="113093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760730" algn="ctr" defTabSz="113093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141095" algn="ctr" defTabSz="113093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1521460" algn="ctr" defTabSz="113093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4180" indent="-424180" algn="l" defTabSz="1130935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18210" indent="-352425" algn="l" defTabSz="1130935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13510" indent="-282575" algn="l" defTabSz="1130935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78660" indent="-283845" algn="l" defTabSz="1130935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42540" indent="-282575" algn="l" defTabSz="1130935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923540" indent="-282575" algn="l" defTabSz="1130935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303905" indent="-282575" algn="l" defTabSz="1130935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684270" indent="-282575" algn="l" defTabSz="1130935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064635" indent="-282575" algn="l" defTabSz="1130935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6073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365" algn="l" defTabSz="76073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0730" algn="l" defTabSz="76073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1095" algn="l" defTabSz="76073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1460" algn="l" defTabSz="76073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2460" algn="l" defTabSz="76073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2825" algn="l" defTabSz="76073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3190" algn="l" defTabSz="76073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3555" algn="l" defTabSz="76073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220" y="311256"/>
            <a:ext cx="1110996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388" tIns="56660" rIns="113388" bIns="56660" numCol="1" anchor="ctr" anchorCtr="0" compatLnSpc="1"/>
          <a:lstStyle/>
          <a:p>
            <a:pPr lvl="0"/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08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220" y="1813580"/>
            <a:ext cx="11109960" cy="512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388" tIns="56660" rIns="113388" bIns="56660" numCol="1" anchor="t" anchorCtr="0" compatLnSpc="1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3082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220" y="7077922"/>
            <a:ext cx="2880360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388" tIns="56660" rIns="113388" bIns="56660" numCol="1" anchor="t" anchorCtr="0" compatLnSpc="1"/>
          <a:lstStyle>
            <a:lvl1pPr>
              <a:defRPr sz="1800"/>
            </a:lvl1pPr>
          </a:lstStyle>
          <a:p>
            <a:pPr defTabSz="113347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82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7670" y="7077922"/>
            <a:ext cx="3909060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388" tIns="56660" rIns="113388" bIns="56660" numCol="1" anchor="t" anchorCtr="0" compatLnSpc="1"/>
          <a:lstStyle>
            <a:lvl1pPr algn="ctr">
              <a:defRPr sz="1800"/>
            </a:lvl1pPr>
          </a:lstStyle>
          <a:p>
            <a:pPr defTabSz="113347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82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6820" y="7077922"/>
            <a:ext cx="2880360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388" tIns="56660" rIns="113388" bIns="56660" numCol="1" anchor="t" anchorCtr="0" compatLnSpc="1"/>
          <a:lstStyle>
            <a:lvl1pPr algn="r">
              <a:defRPr sz="1800"/>
            </a:lvl1pPr>
          </a:lstStyle>
          <a:p>
            <a:pPr defTabSz="1133475" fontAlgn="base">
              <a:spcBef>
                <a:spcPct val="0"/>
              </a:spcBef>
              <a:spcAft>
                <a:spcPct val="0"/>
              </a:spcAft>
            </a:pPr>
            <a:fld id="{82AAAD21-DD1F-4EB9-8C65-CA6D8FB8A17C}" type="slidenum">
              <a:rPr lang="en-US" smtClean="0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67055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33475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0053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67585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5450" indent="-425450" algn="l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21385" indent="-354330" algn="l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17320" indent="-283210" algn="l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84375" indent="-283210" algn="l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50795" indent="-28321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3117850" indent="-28321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684905" indent="-28321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4251960" indent="-28321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818380" indent="-28321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13347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67055" algn="l" defTabSz="113347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algn="l" defTabSz="113347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00530" algn="l" defTabSz="113347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267585" algn="l" defTabSz="113347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34640" algn="l" defTabSz="113347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01060" algn="l" defTabSz="113347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68115" algn="l" defTabSz="113347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35170" algn="l" defTabSz="113347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0.xml"/><Relationship Id="rId1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4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08.xml"/><Relationship Id="rId4" Type="http://schemas.openxmlformats.org/officeDocument/2006/relationships/image" Target="../media/image30.jpeg"/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19.xml"/><Relationship Id="rId4" Type="http://schemas.openxmlformats.org/officeDocument/2006/relationships/image" Target="../media/image34.jpeg"/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0.xml"/><Relationship Id="rId4" Type="http://schemas.openxmlformats.org/officeDocument/2006/relationships/image" Target="../media/image38.jpeg"/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0.xml"/><Relationship Id="rId4" Type="http://schemas.openxmlformats.org/officeDocument/2006/relationships/image" Target="../media/image42.jpeg"/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9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6.xml"/><Relationship Id="rId1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2.xml"/><Relationship Id="rId1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344400" cy="77145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62400" y="1981200"/>
            <a:ext cx="48006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 LÝ 4</a:t>
            </a:r>
            <a:endParaRPr lang="en-US" sz="3600" b="1" dirty="0" smtClean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 PHỐ HÀ NỘI</a:t>
            </a:r>
            <a:endParaRPr lang="en-US" sz="36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Untitled-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t="2222" r="4443" b="2222"/>
          <a:stretch>
            <a:fillRect/>
          </a:stretch>
        </p:blipFill>
        <p:spPr bwMode="auto">
          <a:xfrm>
            <a:off x="1" y="86361"/>
            <a:ext cx="8948887" cy="7513319"/>
          </a:xfrm>
          <a:prstGeom prst="rect">
            <a:avLst/>
          </a:prstGeom>
          <a:noFill/>
          <a:ln w="57150">
            <a:solidFill>
              <a:srgbClr val="D6009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9166780" y="304800"/>
            <a:ext cx="3112127" cy="2267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2489" tIns="56181" rIns="112489" bIns="56181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03708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71653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1737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6309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0881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5453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tỉnh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giao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991600" y="3200400"/>
            <a:ext cx="3395512" cy="3132283"/>
          </a:xfrm>
          <a:prstGeom prst="rect">
            <a:avLst/>
          </a:prstGeom>
        </p:spPr>
        <p:txBody>
          <a:bodyPr wrap="square" lIns="114949" tIns="57475" rIns="114949" bIns="57475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  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tới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tỉnh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thông:đường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bô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̣,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đường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thủy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đường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sắt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̀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đường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hàng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01853" cy="7513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052560" y="2971800"/>
            <a:ext cx="3291840" cy="3132283"/>
          </a:xfrm>
          <a:prstGeom prst="rect">
            <a:avLst/>
          </a:prstGeom>
        </p:spPr>
        <p:txBody>
          <a:bodyPr wrap="square" lIns="114949" tIns="57475" rIns="114949" bIns="57475">
            <a:spAutoFit/>
          </a:bodyPr>
          <a:lstStyle/>
          <a:p>
            <a:pPr lvl="0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 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La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tới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tỉnh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lvl="0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đường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,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lvl="0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đường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hàng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thủy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9052560" y="259080"/>
            <a:ext cx="3291840" cy="1839621"/>
          </a:xfrm>
          <a:prstGeom prst="rect">
            <a:avLst/>
          </a:prstGeom>
        </p:spPr>
        <p:txBody>
          <a:bodyPr wrap="square" lIns="114949" tIns="57475" rIns="114949" bIns="57475">
            <a:spAutoFit/>
          </a:bodyPr>
          <a:lstStyle/>
          <a:p>
            <a:pPr lvl="0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La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tỉnh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giao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58475" y="3676912"/>
            <a:ext cx="1157076" cy="470016"/>
          </a:xfrm>
          <a:prstGeom prst="rect">
            <a:avLst/>
          </a:prstGeom>
        </p:spPr>
        <p:txBody>
          <a:bodyPr wrap="none" lIns="114949" tIns="57475" rIns="114949" bIns="57475">
            <a:spAutoFit/>
          </a:bodyPr>
          <a:lstStyle/>
          <a:p>
            <a:r>
              <a:rPr lang="en-US">
                <a:solidFill>
                  <a:srgbClr val="002060"/>
                </a:solidFill>
                <a:latin typeface="Times New Roman" panose="02020603050405020304" pitchFamily="18" charset="0"/>
              </a:rPr>
              <a:t>Sơn La 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8" name="Picture 8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439" y="16431"/>
            <a:ext cx="9052024" cy="7298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573" name="Freeform 13"/>
          <p:cNvSpPr/>
          <p:nvPr/>
        </p:nvSpPr>
        <p:spPr bwMode="auto">
          <a:xfrm>
            <a:off x="6063868" y="896732"/>
            <a:ext cx="1178719" cy="796132"/>
          </a:xfrm>
          <a:custGeom>
            <a:avLst/>
            <a:gdLst>
              <a:gd name="T0" fmla="*/ 201 w 550"/>
              <a:gd name="T1" fmla="*/ 439 h 443"/>
              <a:gd name="T2" fmla="*/ 137 w 550"/>
              <a:gd name="T3" fmla="*/ 339 h 443"/>
              <a:gd name="T4" fmla="*/ 119 w 550"/>
              <a:gd name="T5" fmla="*/ 247 h 443"/>
              <a:gd name="T6" fmla="*/ 100 w 550"/>
              <a:gd name="T7" fmla="*/ 229 h 443"/>
              <a:gd name="T8" fmla="*/ 82 w 550"/>
              <a:gd name="T9" fmla="*/ 201 h 443"/>
              <a:gd name="T10" fmla="*/ 45 w 550"/>
              <a:gd name="T11" fmla="*/ 147 h 443"/>
              <a:gd name="T12" fmla="*/ 27 w 550"/>
              <a:gd name="T13" fmla="*/ 46 h 443"/>
              <a:gd name="T14" fmla="*/ 55 w 550"/>
              <a:gd name="T15" fmla="*/ 37 h 443"/>
              <a:gd name="T16" fmla="*/ 164 w 550"/>
              <a:gd name="T17" fmla="*/ 55 h 443"/>
              <a:gd name="T18" fmla="*/ 384 w 550"/>
              <a:gd name="T19" fmla="*/ 73 h 443"/>
              <a:gd name="T20" fmla="*/ 439 w 550"/>
              <a:gd name="T21" fmla="*/ 110 h 443"/>
              <a:gd name="T22" fmla="*/ 493 w 550"/>
              <a:gd name="T23" fmla="*/ 128 h 443"/>
              <a:gd name="T24" fmla="*/ 457 w 550"/>
              <a:gd name="T25" fmla="*/ 247 h 443"/>
              <a:gd name="T26" fmla="*/ 301 w 550"/>
              <a:gd name="T27" fmla="*/ 384 h 443"/>
              <a:gd name="T28" fmla="*/ 201 w 550"/>
              <a:gd name="T29" fmla="*/ 439 h 4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50" h="443">
                <a:moveTo>
                  <a:pt x="201" y="439"/>
                </a:moveTo>
                <a:cubicBezTo>
                  <a:pt x="178" y="404"/>
                  <a:pt x="151" y="380"/>
                  <a:pt x="137" y="339"/>
                </a:cubicBezTo>
                <a:cubicBezTo>
                  <a:pt x="136" y="331"/>
                  <a:pt x="130" y="266"/>
                  <a:pt x="119" y="247"/>
                </a:cubicBezTo>
                <a:cubicBezTo>
                  <a:pt x="114" y="240"/>
                  <a:pt x="105" y="236"/>
                  <a:pt x="100" y="229"/>
                </a:cubicBezTo>
                <a:cubicBezTo>
                  <a:pt x="93" y="220"/>
                  <a:pt x="87" y="211"/>
                  <a:pt x="82" y="201"/>
                </a:cubicBezTo>
                <a:cubicBezTo>
                  <a:pt x="57" y="150"/>
                  <a:pt x="96" y="196"/>
                  <a:pt x="45" y="147"/>
                </a:cubicBezTo>
                <a:cubicBezTo>
                  <a:pt x="34" y="112"/>
                  <a:pt x="0" y="86"/>
                  <a:pt x="27" y="46"/>
                </a:cubicBezTo>
                <a:cubicBezTo>
                  <a:pt x="32" y="38"/>
                  <a:pt x="46" y="40"/>
                  <a:pt x="55" y="37"/>
                </a:cubicBezTo>
                <a:cubicBezTo>
                  <a:pt x="110" y="0"/>
                  <a:pt x="95" y="50"/>
                  <a:pt x="164" y="55"/>
                </a:cubicBezTo>
                <a:cubicBezTo>
                  <a:pt x="329" y="66"/>
                  <a:pt x="256" y="59"/>
                  <a:pt x="384" y="73"/>
                </a:cubicBezTo>
                <a:cubicBezTo>
                  <a:pt x="402" y="85"/>
                  <a:pt x="418" y="103"/>
                  <a:pt x="439" y="110"/>
                </a:cubicBezTo>
                <a:cubicBezTo>
                  <a:pt x="457" y="116"/>
                  <a:pt x="493" y="128"/>
                  <a:pt x="493" y="128"/>
                </a:cubicBezTo>
                <a:cubicBezTo>
                  <a:pt x="550" y="185"/>
                  <a:pt x="506" y="210"/>
                  <a:pt x="457" y="247"/>
                </a:cubicBezTo>
                <a:cubicBezTo>
                  <a:pt x="418" y="307"/>
                  <a:pt x="372" y="361"/>
                  <a:pt x="301" y="384"/>
                </a:cubicBezTo>
                <a:cubicBezTo>
                  <a:pt x="243" y="443"/>
                  <a:pt x="277" y="427"/>
                  <a:pt x="201" y="439"/>
                </a:cubicBezTo>
                <a:close/>
              </a:path>
            </a:pathLst>
          </a:custGeom>
          <a:noFill/>
          <a:ln w="76200" cmpd="sng">
            <a:solidFill>
              <a:srgbClr val="CC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5504" tIns="37752" rIns="75504" bIns="37752"/>
          <a:lstStyle/>
          <a:p>
            <a:pPr defTabSz="755650" fontAlgn="base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40630" y="7254318"/>
            <a:ext cx="5657850" cy="467883"/>
          </a:xfrm>
          <a:prstGeom prst="rect">
            <a:avLst/>
          </a:prstGeom>
          <a:noFill/>
        </p:spPr>
        <p:txBody>
          <a:bodyPr wrap="square" lIns="112932" tIns="56419" rIns="112932" bIns="56419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BẢN ĐỒ ĐỊA LÍ  TỰ NHIÊN VIỆT NAM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4350" y="2286847"/>
            <a:ext cx="2468880" cy="1408734"/>
          </a:xfrm>
          <a:prstGeom prst="rect">
            <a:avLst/>
          </a:prstGeom>
          <a:noFill/>
        </p:spPr>
        <p:txBody>
          <a:bodyPr wrap="square" lIns="114949" tIns="57475" rIns="114949" bIns="57475" rtlCol="0">
            <a:spAutoFit/>
          </a:bodyPr>
          <a:lstStyle/>
          <a:p>
            <a:r>
              <a:rPr lang="en-US" sz="28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Chỉ </a:t>
            </a:r>
            <a:r>
              <a:rPr lang="en-US" sz="28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trí</a:t>
            </a:r>
            <a:r>
              <a:rPr lang="en-US" sz="28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Hà</a:t>
            </a:r>
            <a:r>
              <a:rPr lang="en-US" sz="28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Việt</a:t>
            </a:r>
            <a:r>
              <a:rPr lang="en-US" sz="28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 Nam.</a:t>
            </a:r>
            <a:endParaRPr lang="en-US" sz="2800" b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6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3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3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3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3" presetClass="emph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73" grpId="0" animBg="1"/>
      <p:bldP spid="66573" grpId="1" animBg="1"/>
      <p:bldP spid="66573" grpId="2" animBg="1"/>
      <p:bldP spid="66573" grpId="3" animBg="1"/>
      <p:bldP spid="66573" grpId="4" animBg="1"/>
      <p:bldP spid="66573" grpId="5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3" name="Group 3"/>
          <p:cNvGrpSpPr/>
          <p:nvPr/>
        </p:nvGrpSpPr>
        <p:grpSpPr bwMode="auto">
          <a:xfrm>
            <a:off x="4343400" y="1944939"/>
            <a:ext cx="3558870" cy="1063387"/>
            <a:chOff x="1968" y="69"/>
            <a:chExt cx="2016" cy="624"/>
          </a:xfrm>
        </p:grpSpPr>
        <p:sp>
          <p:nvSpPr>
            <p:cNvPr id="40964" name="AutoShape 4"/>
            <p:cNvSpPr>
              <a:spLocks noChangeArrowheads="1"/>
            </p:cNvSpPr>
            <p:nvPr/>
          </p:nvSpPr>
          <p:spPr bwMode="auto">
            <a:xfrm>
              <a:off x="1968" y="69"/>
              <a:ext cx="2016" cy="624"/>
            </a:xfrm>
            <a:prstGeom prst="downArrowCallout">
              <a:avLst>
                <a:gd name="adj1" fmla="val 80769"/>
                <a:gd name="adj2" fmla="val 80769"/>
                <a:gd name="adj3" fmla="val 16667"/>
                <a:gd name="adj4" fmla="val 6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>
                  <a:lumMod val="50000"/>
                </a:schemeClr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58825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965" name="Text Box 5"/>
            <p:cNvSpPr txBox="1">
              <a:spLocks noChangeArrowheads="1"/>
            </p:cNvSpPr>
            <p:nvPr/>
          </p:nvSpPr>
          <p:spPr bwMode="auto">
            <a:xfrm>
              <a:off x="2203" y="69"/>
              <a:ext cx="1536" cy="3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35845" tIns="67922" rIns="135845" bIns="67922">
              <a:spAutoFit/>
            </a:bodyPr>
            <a:lstStyle>
              <a:lvl1pPr defTabSz="1358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679450" defTabSz="1358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358900" defTabSz="1358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2037080" defTabSz="1358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716530" defTabSz="1358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3173730" defTabSz="1358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3630930" defTabSz="1358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4088130" defTabSz="1358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4545330" defTabSz="1358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0966" name="AutoShape 6"/>
          <p:cNvSpPr>
            <a:spLocks noChangeArrowheads="1"/>
          </p:cNvSpPr>
          <p:nvPr/>
        </p:nvSpPr>
        <p:spPr bwMode="auto">
          <a:xfrm>
            <a:off x="762000" y="3200400"/>
            <a:ext cx="11109424" cy="2819400"/>
          </a:xfrm>
          <a:prstGeom prst="horizontalScroll">
            <a:avLst>
              <a:gd name="adj" fmla="val 12500"/>
            </a:avLst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accent1">
                <a:lumMod val="50000"/>
              </a:schemeClr>
            </a:solidFill>
            <a:round/>
          </a:ln>
          <a:effectLst/>
        </p:spPr>
        <p:txBody>
          <a:bodyPr wrap="none" lIns="75856" tIns="37928" rIns="75856" bIns="37928" anchor="ctr"/>
          <a:lstStyle/>
          <a:p>
            <a:pPr defTabSz="758825" fontAlgn="base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</a:endParaRPr>
          </a:p>
        </p:txBody>
      </p:sp>
      <p:sp>
        <p:nvSpPr>
          <p:cNvPr id="40967" name="Text Box 7"/>
          <p:cNvSpPr txBox="1">
            <a:spLocks noChangeArrowheads="1"/>
          </p:cNvSpPr>
          <p:nvPr/>
        </p:nvSpPr>
        <p:spPr bwMode="auto">
          <a:xfrm>
            <a:off x="1706879" y="3584547"/>
            <a:ext cx="9875521" cy="159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2779" tIns="56336" rIns="112779" bIns="56336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03708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71653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1737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6309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0881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5453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660033"/>
                </a:solidFill>
                <a:latin typeface="Times New Roman" panose="02020603050405020304" pitchFamily="18" charset="0"/>
              </a:rPr>
              <a:t>     </a:t>
            </a:r>
            <a:r>
              <a:rPr lang="en-US" sz="3200" b="1" dirty="0" err="1">
                <a:solidFill>
                  <a:srgbClr val="660033"/>
                </a:solidFill>
                <a:latin typeface="Times New Roman" panose="02020603050405020304" pitchFamily="18" charset="0"/>
              </a:rPr>
              <a:t>Thủ</a:t>
            </a:r>
            <a:r>
              <a:rPr lang="en-US" sz="3200" b="1" dirty="0">
                <a:solidFill>
                  <a:srgbClr val="660033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33"/>
                </a:solidFill>
                <a:latin typeface="Times New Roman" panose="02020603050405020304" pitchFamily="18" charset="0"/>
              </a:rPr>
              <a:t>đô</a:t>
            </a:r>
            <a:r>
              <a:rPr lang="en-US" sz="3200" b="1" dirty="0">
                <a:solidFill>
                  <a:srgbClr val="660033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33"/>
                </a:solidFill>
                <a:latin typeface="Times New Roman" panose="02020603050405020304" pitchFamily="18" charset="0"/>
              </a:rPr>
              <a:t>Hà</a:t>
            </a:r>
            <a:r>
              <a:rPr lang="en-US" sz="3200" b="1" dirty="0">
                <a:solidFill>
                  <a:srgbClr val="660033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33"/>
                </a:solidFill>
                <a:latin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660033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33"/>
                </a:solidFill>
                <a:latin typeface="Times New Roman" panose="02020603050405020304" pitchFamily="18" charset="0"/>
              </a:rPr>
              <a:t>nằm</a:t>
            </a:r>
            <a:r>
              <a:rPr lang="en-US" sz="3200" b="1" dirty="0">
                <a:solidFill>
                  <a:srgbClr val="660033"/>
                </a:solidFill>
                <a:latin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660033"/>
                </a:solidFill>
                <a:latin typeface="Times New Roman" panose="02020603050405020304" pitchFamily="18" charset="0"/>
              </a:rPr>
              <a:t>trung</a:t>
            </a:r>
            <a:r>
              <a:rPr lang="en-US" sz="3200" b="1" dirty="0">
                <a:solidFill>
                  <a:srgbClr val="660033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33"/>
                </a:solidFill>
                <a:latin typeface="Times New Roman" panose="02020603050405020304" pitchFamily="18" charset="0"/>
              </a:rPr>
              <a:t>tâm</a:t>
            </a:r>
            <a:r>
              <a:rPr lang="en-US" sz="3200" b="1" dirty="0">
                <a:solidFill>
                  <a:srgbClr val="660033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33"/>
                </a:solidFill>
                <a:latin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660033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33"/>
                </a:solidFill>
                <a:latin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660033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33"/>
                </a:solidFill>
                <a:latin typeface="Times New Roman" panose="02020603050405020304" pitchFamily="18" charset="0"/>
              </a:rPr>
              <a:t>Bắc</a:t>
            </a:r>
            <a:r>
              <a:rPr lang="en-US" sz="3200" b="1" dirty="0">
                <a:solidFill>
                  <a:srgbClr val="660033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33"/>
                </a:solidFill>
                <a:latin typeface="Times New Roman" panose="02020603050405020304" pitchFamily="18" charset="0"/>
              </a:rPr>
              <a:t>Bộ</a:t>
            </a:r>
            <a:r>
              <a:rPr lang="en-US" sz="3200" b="1" dirty="0">
                <a:solidFill>
                  <a:srgbClr val="660033"/>
                </a:solidFill>
                <a:latin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660033"/>
                </a:solidFill>
                <a:latin typeface="Times New Roman" panose="02020603050405020304" pitchFamily="18" charset="0"/>
              </a:rPr>
              <a:t>nơi</a:t>
            </a:r>
            <a:r>
              <a:rPr lang="en-US" sz="3200" b="1" dirty="0">
                <a:solidFill>
                  <a:srgbClr val="660033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33"/>
                </a:solidFill>
                <a:latin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660033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33"/>
                </a:solidFill>
                <a:latin typeface="Times New Roman" panose="02020603050405020304" pitchFamily="18" charset="0"/>
              </a:rPr>
              <a:t>sông</a:t>
            </a:r>
            <a:r>
              <a:rPr lang="en-US" sz="3200" b="1" dirty="0">
                <a:solidFill>
                  <a:srgbClr val="660033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33"/>
                </a:solidFill>
                <a:latin typeface="Times New Roman" panose="02020603050405020304" pitchFamily="18" charset="0"/>
              </a:rPr>
              <a:t>Hồng</a:t>
            </a:r>
            <a:r>
              <a:rPr lang="en-US" sz="3200" b="1" dirty="0">
                <a:solidFill>
                  <a:srgbClr val="660033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33"/>
                </a:solidFill>
                <a:latin typeface="Times New Roman" panose="02020603050405020304" pitchFamily="18" charset="0"/>
              </a:rPr>
              <a:t>chảy</a:t>
            </a:r>
            <a:r>
              <a:rPr lang="en-US" sz="3200" b="1" dirty="0">
                <a:solidFill>
                  <a:srgbClr val="660033"/>
                </a:solidFill>
                <a:latin typeface="Times New Roman" panose="02020603050405020304" pitchFamily="18" charset="0"/>
              </a:rPr>
              <a:t> qua, </a:t>
            </a:r>
            <a:r>
              <a:rPr lang="en-US" sz="3200" b="1" dirty="0" err="1">
                <a:solidFill>
                  <a:srgbClr val="660033"/>
                </a:solidFill>
                <a:latin typeface="Times New Roman" panose="02020603050405020304" pitchFamily="18" charset="0"/>
              </a:rPr>
              <a:t>rất</a:t>
            </a:r>
            <a:r>
              <a:rPr lang="en-US" sz="3200" b="1" dirty="0">
                <a:solidFill>
                  <a:srgbClr val="660033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33"/>
                </a:solidFill>
                <a:latin typeface="Times New Roman" panose="02020603050405020304" pitchFamily="18" charset="0"/>
              </a:rPr>
              <a:t>thuận</a:t>
            </a:r>
            <a:r>
              <a:rPr lang="en-US" sz="3200" b="1" dirty="0">
                <a:solidFill>
                  <a:srgbClr val="660033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33"/>
                </a:solidFill>
                <a:latin typeface="Times New Roman" panose="02020603050405020304" pitchFamily="18" charset="0"/>
              </a:rPr>
              <a:t>lợi</a:t>
            </a:r>
            <a:r>
              <a:rPr lang="en-US" sz="3200" b="1" dirty="0">
                <a:solidFill>
                  <a:srgbClr val="660033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33"/>
                </a:solidFill>
                <a:latin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660033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33"/>
                </a:solidFill>
                <a:latin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660033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33"/>
                </a:solidFill>
                <a:latin typeface="Times New Roman" panose="02020603050405020304" pitchFamily="18" charset="0"/>
              </a:rPr>
              <a:t>giao</a:t>
            </a:r>
            <a:r>
              <a:rPr lang="en-US" sz="3200" b="1" dirty="0">
                <a:solidFill>
                  <a:srgbClr val="660033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33"/>
                </a:solidFill>
                <a:latin typeface="Times New Roman" panose="02020603050405020304" pitchFamily="18" charset="0"/>
              </a:rPr>
              <a:t>lưu</a:t>
            </a:r>
            <a:r>
              <a:rPr lang="en-US" sz="3200" b="1" dirty="0">
                <a:solidFill>
                  <a:srgbClr val="660033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33"/>
                </a:solidFill>
                <a:latin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660033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33"/>
                </a:solidFill>
                <a:latin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660033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33"/>
                </a:solidFill>
                <a:latin typeface="Times New Roman" panose="02020603050405020304" pitchFamily="18" charset="0"/>
              </a:rPr>
              <a:t>địa</a:t>
            </a:r>
            <a:r>
              <a:rPr lang="en-US" sz="3200" b="1" dirty="0">
                <a:solidFill>
                  <a:srgbClr val="660033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33"/>
                </a:solidFill>
                <a:latin typeface="Times New Roman" panose="02020603050405020304" pitchFamily="18" charset="0"/>
              </a:rPr>
              <a:t>phương</a:t>
            </a:r>
            <a:r>
              <a:rPr lang="en-US" sz="3200" b="1" dirty="0">
                <a:solidFill>
                  <a:srgbClr val="660033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33"/>
                </a:solidFill>
                <a:latin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660033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33"/>
                </a:solidFill>
                <a:latin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660033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33"/>
                </a:solidFill>
                <a:latin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660033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33"/>
                </a:solidFill>
                <a:latin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660033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33"/>
                </a:solidFill>
                <a:latin typeface="Times New Roman" panose="02020603050405020304" pitchFamily="18" charset="0"/>
              </a:rPr>
              <a:t>giới</a:t>
            </a:r>
            <a:r>
              <a:rPr lang="en-US" sz="3200" b="1" dirty="0">
                <a:solidFill>
                  <a:srgbClr val="660033"/>
                </a:solidFill>
                <a:latin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660033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6" grpId="0" animBg="1"/>
      <p:bldP spid="4096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1954265" y="2418166"/>
            <a:ext cx="9669511" cy="437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904" tIns="56401" rIns="112904" bIns="56401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03708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71653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1737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6309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0881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5453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</a:endParaRPr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2160626" y="2418166"/>
            <a:ext cx="9566374" cy="437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904" tIns="56401" rIns="112904" bIns="56401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03708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71653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1737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6309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0881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5453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</a:endParaRPr>
          </a:p>
        </p:txBody>
      </p:sp>
      <p:sp>
        <p:nvSpPr>
          <p:cNvPr id="41996" name="Text Box 12"/>
          <p:cNvSpPr txBox="1">
            <a:spLocks noChangeArrowheads="1"/>
          </p:cNvSpPr>
          <p:nvPr/>
        </p:nvSpPr>
        <p:spPr bwMode="auto">
          <a:xfrm>
            <a:off x="819573" y="1576370"/>
            <a:ext cx="11215241" cy="1168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619" tIns="45379" rIns="90619" bIns="45379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4483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9093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5125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1225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384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956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528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100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en-US" sz="2800" b="1" dirty="0" smtClean="0">
              <a:solidFill>
                <a:srgbClr val="33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33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997" name="Text Box 13"/>
          <p:cNvSpPr txBox="1">
            <a:spLocks noChangeArrowheads="1"/>
          </p:cNvSpPr>
          <p:nvPr/>
        </p:nvSpPr>
        <p:spPr bwMode="auto">
          <a:xfrm>
            <a:off x="1290614" y="2855235"/>
            <a:ext cx="8462986" cy="522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619" tIns="45379" rIns="90619" bIns="45379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4483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9093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5125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1225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384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956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528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100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1010.</a:t>
            </a:r>
            <a:endParaRPr lang="en-US" sz="2800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998" name="Text Box 14"/>
          <p:cNvSpPr txBox="1">
            <a:spLocks noChangeArrowheads="1"/>
          </p:cNvSpPr>
          <p:nvPr/>
        </p:nvSpPr>
        <p:spPr bwMode="auto">
          <a:xfrm>
            <a:off x="1320358" y="3552655"/>
            <a:ext cx="8580856" cy="522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619" tIns="45379" rIns="90619" bIns="45379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4483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9093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5125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1225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384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956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528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100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33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999" name="Text Box 15"/>
          <p:cNvSpPr txBox="1">
            <a:spLocks noChangeArrowheads="1"/>
          </p:cNvSpPr>
          <p:nvPr/>
        </p:nvSpPr>
        <p:spPr bwMode="auto">
          <a:xfrm>
            <a:off x="1290614" y="4238455"/>
            <a:ext cx="8462986" cy="522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619" tIns="45379" rIns="90619" bIns="45379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4483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9093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5125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1225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384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956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528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100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28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Long.</a:t>
            </a:r>
            <a:endParaRPr lang="en-US" sz="2800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000" name="Text Box 16"/>
          <p:cNvSpPr txBox="1">
            <a:spLocks noChangeArrowheads="1"/>
          </p:cNvSpPr>
          <p:nvPr/>
        </p:nvSpPr>
        <p:spPr bwMode="auto">
          <a:xfrm>
            <a:off x="1370203" y="4924255"/>
            <a:ext cx="8580856" cy="522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619" tIns="45379" rIns="90619" bIns="45379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4483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9093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5125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1225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384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956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528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100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33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001" name="Text Box 17"/>
          <p:cNvSpPr txBox="1">
            <a:spLocks noChangeArrowheads="1"/>
          </p:cNvSpPr>
          <p:nvPr/>
        </p:nvSpPr>
        <p:spPr bwMode="auto">
          <a:xfrm>
            <a:off x="1457427" y="5610055"/>
            <a:ext cx="8464011" cy="522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619" tIns="45379" rIns="90619" bIns="45379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4483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9093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5125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1225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384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956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528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100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Tới</a:t>
            </a:r>
            <a:r>
              <a:rPr lang="en-US" sz="28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Hà </a:t>
            </a:r>
            <a:r>
              <a:rPr lang="en-US" sz="28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Nội</a:t>
            </a:r>
            <a:r>
              <a:rPr lang="en-US" sz="28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1010 </a:t>
            </a:r>
            <a:r>
              <a:rPr lang="en-US" sz="28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23530" y="856062"/>
            <a:ext cx="9130070" cy="667938"/>
          </a:xfrm>
          <a:prstGeom prst="rect">
            <a:avLst/>
          </a:prstGeom>
        </p:spPr>
        <p:txBody>
          <a:bodyPr wrap="square" lIns="112932" tIns="56419" rIns="112932" bIns="56419">
            <a:spAutoFit/>
          </a:bodyPr>
          <a:lstStyle/>
          <a:p>
            <a:pPr defTabSz="112903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1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41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1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000"/>
                                        <p:tgtEl>
                                          <p:spTgt spid="42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2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6" grpId="0"/>
      <p:bldP spid="41997" grpId="0"/>
      <p:bldP spid="41998" grpId="0"/>
      <p:bldP spid="41999" grpId="0"/>
      <p:bldP spid="42000" grpId="0"/>
      <p:bldP spid="4200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16" name="Text Box 12"/>
          <p:cNvSpPr txBox="1">
            <a:spLocks noChangeArrowheads="1"/>
          </p:cNvSpPr>
          <p:nvPr/>
        </p:nvSpPr>
        <p:spPr bwMode="auto">
          <a:xfrm>
            <a:off x="325488" y="4724224"/>
            <a:ext cx="11725572" cy="544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042" tIns="56475" rIns="113042" bIns="5647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03708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71653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1737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6309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0881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5453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Khu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phố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cổ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khu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phố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mới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Hà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717" name="Text Box 13"/>
          <p:cNvSpPr txBox="1">
            <a:spLocks noChangeArrowheads="1"/>
          </p:cNvSpPr>
          <p:nvPr/>
        </p:nvSpPr>
        <p:spPr bwMode="auto">
          <a:xfrm>
            <a:off x="1066800" y="5311938"/>
            <a:ext cx="4429005" cy="2145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3042" tIns="56475" rIns="113042" bIns="5647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03708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71653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1737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6309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0881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5453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D60093"/>
                </a:solidFill>
                <a:latin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D60093"/>
                </a:solidFill>
                <a:latin typeface="Times New Roman" panose="02020603050405020304" pitchFamily="18" charset="0"/>
              </a:rPr>
              <a:t>Tên</a:t>
            </a:r>
            <a:r>
              <a:rPr lang="en-US" sz="2400" b="1" dirty="0">
                <a:solidFill>
                  <a:srgbClr val="D60093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D60093"/>
                </a:solidFill>
                <a:latin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D60093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D60093"/>
                </a:solidFill>
                <a:latin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D60093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D60093"/>
                </a:solidFill>
                <a:latin typeface="Times New Roman" panose="02020603050405020304" pitchFamily="18" charset="0"/>
              </a:rPr>
              <a:t>phố</a:t>
            </a:r>
            <a:r>
              <a:rPr lang="en-US" sz="2400" b="1" dirty="0">
                <a:solidFill>
                  <a:srgbClr val="D60093"/>
                </a:solidFill>
                <a:latin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D60093"/>
              </a:solidFill>
              <a:latin typeface="Times New Roman" panose="02020603050405020304" pitchFamily="18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D60093"/>
                </a:solidFill>
                <a:latin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D60093"/>
                </a:solidFill>
                <a:latin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D60093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D60093"/>
                </a:solidFill>
                <a:latin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D60093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D60093"/>
                </a:solidFill>
                <a:latin typeface="Times New Roman" panose="02020603050405020304" pitchFamily="18" charset="0"/>
              </a:rPr>
              <a:t>tên</a:t>
            </a:r>
            <a:r>
              <a:rPr lang="en-US" sz="2400" b="1" dirty="0">
                <a:solidFill>
                  <a:srgbClr val="D60093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D60093"/>
                </a:solidFill>
                <a:latin typeface="Times New Roman" panose="02020603050405020304" pitchFamily="18" charset="0"/>
              </a:rPr>
              <a:t>phố</a:t>
            </a:r>
            <a:r>
              <a:rPr lang="en-US" sz="2400" b="1" dirty="0">
                <a:solidFill>
                  <a:srgbClr val="D60093"/>
                </a:solidFill>
                <a:latin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D60093"/>
              </a:solidFill>
              <a:latin typeface="Times New Roman" panose="02020603050405020304" pitchFamily="18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D60093"/>
                </a:solidFill>
                <a:latin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D60093"/>
                </a:solidFill>
                <a:latin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D60093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D60093"/>
                </a:solidFill>
                <a:latin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D60093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D60093"/>
                </a:solidFill>
                <a:latin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D60093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D60093"/>
                </a:solidFill>
                <a:latin typeface="Times New Roman" panose="02020603050405020304" pitchFamily="18" charset="0"/>
              </a:rPr>
              <a:t>cửa</a:t>
            </a:r>
            <a:r>
              <a:rPr lang="en-US" sz="2400" b="1" dirty="0">
                <a:solidFill>
                  <a:srgbClr val="D60093"/>
                </a:solidFill>
                <a:latin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D60093"/>
              </a:solidFill>
              <a:latin typeface="Times New Roman" panose="02020603050405020304" pitchFamily="18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D60093"/>
                </a:solidFill>
                <a:latin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D60093"/>
                </a:solidFill>
                <a:latin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D60093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D60093"/>
                </a:solidFill>
                <a:latin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D60093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D60093"/>
                </a:solidFill>
                <a:latin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rgbClr val="D60093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D60093"/>
                </a:solidFill>
                <a:latin typeface="Times New Roman" panose="02020603050405020304" pitchFamily="18" charset="0"/>
              </a:rPr>
              <a:t>phố</a:t>
            </a:r>
            <a:r>
              <a:rPr lang="en-US" sz="2400" b="1" dirty="0">
                <a:solidFill>
                  <a:srgbClr val="D60093"/>
                </a:solidFill>
                <a:latin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D60093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312" y="6729"/>
            <a:ext cx="6104024" cy="4729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5488" y="4180765"/>
            <a:ext cx="5435232" cy="5777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14949" tIns="57475" rIns="114949" bIns="57475" rtlCol="0">
            <a:spAutoFit/>
          </a:bodyPr>
          <a:lstStyle/>
          <a:p>
            <a:r>
              <a:rPr lang="en-US" sz="3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3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phô</a:t>
            </a:r>
            <a:r>
              <a:rPr lang="en-US" sz="3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Hà </a:t>
            </a:r>
            <a:r>
              <a:rPr lang="en-US" sz="3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Nội</a:t>
            </a:r>
            <a:endParaRPr lang="en-US" sz="30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75070" y="7081521"/>
            <a:ext cx="5570249" cy="5777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14949" tIns="57475" rIns="114949" bIns="57475" rtlCol="0">
            <a:spAutoFit/>
          </a:bodyPr>
          <a:lstStyle/>
          <a:p>
            <a:r>
              <a:rPr lang="en-US" sz="3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3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phô</a:t>
            </a:r>
            <a:r>
              <a:rPr lang="en-US" sz="3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mới</a:t>
            </a:r>
            <a:r>
              <a:rPr lang="en-US" sz="3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Hà </a:t>
            </a:r>
            <a:r>
              <a:rPr lang="en-US" sz="3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Nội</a:t>
            </a:r>
            <a:endParaRPr lang="en-US" sz="30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253" y="172721"/>
            <a:ext cx="5402817" cy="3972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2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72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16" grpId="0"/>
      <p:bldP spid="727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92777" y="2504440"/>
          <a:ext cx="11624310" cy="3490384"/>
        </p:xfrm>
        <a:graphic>
          <a:graphicData uri="http://schemas.openxmlformats.org/drawingml/2006/table">
            <a:tbl>
              <a:tblPr/>
              <a:tblGrid>
                <a:gridCol w="4937760"/>
                <a:gridCol w="3497580"/>
                <a:gridCol w="3188970"/>
              </a:tblGrid>
              <a:tr h="5873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444" marR="123444" marT="51826" marB="518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Phố cổ HN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444" marR="123444" marT="51826" marB="518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Phố mới HN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444" marR="123444" marT="51826" marB="518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26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vài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phố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444" marR="123444" marT="51826" marB="518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444" marR="123444" marT="51826" marB="518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444" marR="123444" marT="51826" marB="518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46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phố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444" marR="123444" marT="51826" marB="518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444" marR="123444" marT="51826" marB="518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444" marR="123444" marT="51826" marB="518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46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cửa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444" marR="123444" marT="51826" marB="518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444" marR="123444" marT="51826" marB="518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444" marR="123444" marT="51826" marB="518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10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phố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444" marR="123444" marT="51826" marB="518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444" marR="123444" marT="51826" marB="518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444" marR="123444" marT="51826" marB="518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11481" y="172764"/>
            <a:ext cx="11624310" cy="1899531"/>
          </a:xfrm>
          <a:prstGeom prst="rect">
            <a:avLst/>
          </a:prstGeom>
          <a:noFill/>
        </p:spPr>
        <p:txBody>
          <a:bodyPr wrap="square" lIns="113388" tIns="56660" rIns="113388" bIns="56660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PHIẾU BÀI TẬP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75" name="Group 75"/>
          <p:cNvGraphicFramePr>
            <a:graphicFrameLocks noGrp="1"/>
          </p:cNvGraphicFramePr>
          <p:nvPr>
            <p:ph idx="1"/>
          </p:nvPr>
        </p:nvGraphicFramePr>
        <p:xfrm>
          <a:off x="0" y="863630"/>
          <a:ext cx="12344400" cy="6678567"/>
        </p:xfrm>
        <a:graphic>
          <a:graphicData uri="http://schemas.openxmlformats.org/drawingml/2006/table">
            <a:tbl>
              <a:tblPr/>
              <a:tblGrid>
                <a:gridCol w="3216831"/>
                <a:gridCol w="5516404"/>
                <a:gridCol w="3611165"/>
              </a:tblGrid>
              <a:tr h="7520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3444" marR="123444" marT="51813" marB="518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Phố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cổ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444" marR="123444" marT="51813" marB="51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Phố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mới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444" marR="123444" marT="51813" marB="51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446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vài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phố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444" marR="123444" marT="51813" marB="518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Bông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Gai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66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Gà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66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Mã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66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444" marR="123444" marT="51813" marB="51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444" marR="123444" marT="51813" marB="51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860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 tên phố .</a:t>
                      </a:r>
                      <a:endParaRPr kumimoji="0" lang="en-US" sz="2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444" marR="123444" marT="51813" marB="518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Gần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buôn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đây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phố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66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444" marR="123444" marT="51813" marB="51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lấy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444" marR="123444" marT="51813" marB="51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301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 nhà cửa .</a:t>
                      </a:r>
                      <a:endParaRPr kumimoji="0" lang="en-US" sz="2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444" marR="123444" marT="51813" marB="518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thấp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mái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ngói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66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</a:pP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trúc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cổ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kính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66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444" marR="123444" marT="51813" marB="51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tầng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trúc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444" marR="123444" marT="51813" marB="51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657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 đường phố .</a:t>
                      </a:r>
                      <a:endParaRPr kumimoji="0" lang="en-US" sz="2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444" marR="123444" marT="51813" marB="518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Chật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hẹp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66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tĩnh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66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444" marR="123444" marT="51813" marB="51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To,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444" marR="123444" marT="51813" marB="51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4364" name="Rectangle 76"/>
          <p:cNvSpPr>
            <a:spLocks noChangeArrowheads="1"/>
          </p:cNvSpPr>
          <p:nvPr/>
        </p:nvSpPr>
        <p:spPr bwMode="auto">
          <a:xfrm>
            <a:off x="55" y="259133"/>
            <a:ext cx="10189794" cy="545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3388" tIns="56660" rIns="113388" bIns="5666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MỘT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SỐ ĐẶC ĐIỂM CỦA PHỐ CỔ VÀ PHỐ MỚI CỦA HÀ NỘI LÀ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2960" y="2590800"/>
            <a:ext cx="10911840" cy="2270508"/>
          </a:xfrm>
          <a:prstGeom prst="rect">
            <a:avLst/>
          </a:prstGeom>
          <a:noFill/>
        </p:spPr>
        <p:txBody>
          <a:bodyPr wrap="square" lIns="114949" tIns="57475" rIns="114949" bIns="57475" rtlCol="0">
            <a:spAutoFit/>
          </a:bodyPr>
          <a:lstStyle/>
          <a:p>
            <a:pPr lvl="0" algn="just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Phô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đường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đường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chật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en-US" sz="28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Phô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mới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phô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đường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2960" y="1295400"/>
            <a:ext cx="3086100" cy="654682"/>
          </a:xfrm>
          <a:prstGeom prst="rect">
            <a:avLst/>
          </a:prstGeom>
          <a:noFill/>
        </p:spPr>
        <p:txBody>
          <a:bodyPr wrap="square" lIns="114949" tIns="57475" rIns="114949" bIns="57475" rtlCol="0">
            <a:spAutoFit/>
          </a:bodyPr>
          <a:lstStyle/>
          <a:p>
            <a:r>
              <a:rPr lang="en-US" sz="35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5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35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92480" y="1551555"/>
            <a:ext cx="11018520" cy="1099312"/>
          </a:xfrm>
          <a:prstGeom prst="rect">
            <a:avLst/>
          </a:prstGeom>
        </p:spPr>
        <p:txBody>
          <a:bodyPr wrap="square" lIns="113388" tIns="56660" rIns="113388" bIns="56660">
            <a:spAutoFit/>
          </a:bodyPr>
          <a:lstStyle/>
          <a:p>
            <a:pPr defTabSz="1684655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684655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0" y="1752600"/>
            <a:ext cx="6609503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cap="none" spc="0" dirty="0" smtClean="0">
                <a:ln w="6600">
                  <a:solidFill>
                    <a:srgbClr val="FF0066"/>
                  </a:solidFill>
                  <a:prstDash val="solid"/>
                </a:ln>
                <a:solidFill>
                  <a:srgbClr val="FF7C80"/>
                </a:solidFill>
                <a:effectLst>
                  <a:outerShdw dist="38100" dir="2700000" algn="tl" rotWithShape="0">
                    <a:schemeClr val="accent2"/>
                  </a:outerShdw>
                  <a:reflection blurRad="6350" stA="55000" endA="300" endPos="45500" dir="5400000" sy="-100000" algn="bl" rotWithShape="0"/>
                </a:effectLst>
              </a:rPr>
              <a:t>YÊU CẦU CẦN ĐẠT</a:t>
            </a:r>
            <a:endParaRPr lang="en-US" sz="5400" b="1" cap="none" spc="0" dirty="0">
              <a:ln w="6600">
                <a:solidFill>
                  <a:srgbClr val="FF0066"/>
                </a:solidFill>
                <a:prstDash val="solid"/>
              </a:ln>
              <a:solidFill>
                <a:srgbClr val="FF7C80"/>
              </a:solidFill>
              <a:effectLst>
                <a:outerShdw dist="38100" dir="2700000" algn="tl" rotWithShape="0">
                  <a:schemeClr val="accent2"/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676400" y="4041712"/>
            <a:ext cx="8991600" cy="1503434"/>
          </a:xfrm>
          <a:prstGeom prst="roundRect">
            <a:avLst/>
          </a:prstGeom>
          <a:solidFill>
            <a:srgbClr val="FF7C8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xác định được vị trí của thủ đô Hà Nội trên bản đồ Việt Nam. </a:t>
            </a:r>
            <a:endParaRPr lang="vi-VN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 bày được những đặc điểm tiêu biểu của thủ đô Hà Nội. </a:t>
            </a:r>
            <a:endParaRPr lang="vi-VN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 một số dấu hiệu thể hiện Hà Nội là thành phố cổ, trung tâm chính trị, kinh tế, văn hoá, khoa học. </a:t>
            </a:r>
            <a:endParaRPr lang="vi-VN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676400" y="2517712"/>
            <a:ext cx="8991600" cy="1292288"/>
          </a:xfrm>
          <a:prstGeom prst="roundRect">
            <a:avLst/>
          </a:prstGeom>
          <a:solidFill>
            <a:srgbClr val="FFFF66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bài học học sinh hiểu được Thủ đô Hà Nội: </a:t>
            </a:r>
            <a:r>
              <a:rPr lang="vi-VN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 phố lớn ở trung tâm đồng bằng Bắc Bộ. </a:t>
            </a:r>
            <a:r>
              <a:rPr lang="vi-VN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 phố cổ đang ngày càng phát triển. </a:t>
            </a:r>
            <a:r>
              <a:rPr lang="vi-VN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 tâm chính trị, kinh tế, văn hoá, khoa học lớn </a:t>
            </a:r>
            <a:endParaRPr lang="vi-VN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856951" y="5767026"/>
            <a:ext cx="8991600" cy="1066800"/>
          </a:xfrm>
          <a:prstGeom prst="roundRect">
            <a:avLst/>
          </a:prstGeom>
          <a:solidFill>
            <a:srgbClr val="FF66CC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" y="345441"/>
            <a:ext cx="12138660" cy="152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90600" y="2133600"/>
            <a:ext cx="12344400" cy="3561524"/>
          </a:xfrm>
          <a:prstGeom prst="rect">
            <a:avLst/>
          </a:prstGeom>
          <a:noFill/>
        </p:spPr>
        <p:txBody>
          <a:bodyPr wrap="square" lIns="113388" tIns="56660" rIns="113388" bIns="56660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PHIẾU BÀI TẬP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:………………………………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:……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………………………..…………………………………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:….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…………………………………………………………..…….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8610" y="431800"/>
            <a:ext cx="11727180" cy="1039402"/>
          </a:xfrm>
          <a:prstGeom prst="rect">
            <a:avLst/>
          </a:prstGeom>
        </p:spPr>
        <p:txBody>
          <a:bodyPr wrap="square" lIns="114949" tIns="57475" rIns="114949" bIns="57475">
            <a:spAutoFit/>
          </a:bodyPr>
          <a:lstStyle/>
          <a:p>
            <a:pPr defTabSz="1133475"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  </a:t>
            </a:r>
            <a:r>
              <a:rPr lang="en-US" sz="30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Trung</a:t>
            </a:r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tâm</a:t>
            </a:r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chính</a:t>
            </a:r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trị</a:t>
            </a:r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: </a:t>
            </a:r>
            <a:r>
              <a:rPr lang="en-US" sz="30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Nơi</a:t>
            </a:r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làm</a:t>
            </a:r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việc</a:t>
            </a:r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các</a:t>
            </a:r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cơ</a:t>
            </a:r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quan</a:t>
            </a:r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lãnh</a:t>
            </a:r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đạo</a:t>
            </a:r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cao</a:t>
            </a:r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nhất</a:t>
            </a:r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cả</a:t>
            </a:r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nước</a:t>
            </a:r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.</a:t>
            </a:r>
            <a:endParaRPr lang="en-US" sz="3000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" y="1468120"/>
            <a:ext cx="11624310" cy="544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579" y="7004249"/>
            <a:ext cx="4839176" cy="732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7922" y="301411"/>
            <a:ext cx="12035790" cy="1670344"/>
          </a:xfrm>
          <a:prstGeom prst="rect">
            <a:avLst/>
          </a:prstGeom>
        </p:spPr>
        <p:txBody>
          <a:bodyPr wrap="square" lIns="114949" tIns="57475" rIns="114949" bIns="57475">
            <a:spAutoFit/>
          </a:bodyPr>
          <a:lstStyle/>
          <a:p>
            <a:pPr defTabSz="1133475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tâm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khoa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: Có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Đại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học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tiên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Miếu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-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Quốc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Tử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Giám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viện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nghiên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cứu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đại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tàng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thư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viện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,...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  <a:p>
            <a:pPr defTabSz="1133475" fontAlgn="base">
              <a:spcBef>
                <a:spcPct val="50000"/>
              </a:spcBef>
              <a:spcAft>
                <a:spcPct val="0"/>
              </a:spcAft>
            </a:pPr>
            <a:endParaRPr lang="en-US" sz="30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73" y="1640840"/>
            <a:ext cx="6067327" cy="5267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792" y="6956327"/>
            <a:ext cx="6256994" cy="7880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2053" name="Picture 5" descr="Trang111.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321" y="1640840"/>
            <a:ext cx="5925312" cy="587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08126" y="6990100"/>
            <a:ext cx="5194935" cy="5777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14949" tIns="57475" rIns="114949" bIns="57475" rtlCol="0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Bảo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tàng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lịch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Việt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4589" y="259081"/>
            <a:ext cx="12014071" cy="977847"/>
          </a:xfrm>
          <a:prstGeom prst="rect">
            <a:avLst/>
          </a:prstGeom>
        </p:spPr>
        <p:txBody>
          <a:bodyPr wrap="square" lIns="114949" tIns="57475" rIns="114949" bIns="57475">
            <a:spAutoFit/>
          </a:bodyPr>
          <a:lstStyle/>
          <a:p>
            <a:pPr defTabSz="1133475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tâm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kinh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tế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máy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tâm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thương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mại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siêu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chợ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ngân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hàng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bưu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điện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94" y="1640840"/>
            <a:ext cx="6234647" cy="544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30" y="7091568"/>
            <a:ext cx="5452110" cy="732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189" y="1640841"/>
            <a:ext cx="5843212" cy="5958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354537" y="7091567"/>
            <a:ext cx="4834890" cy="65468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114949" tIns="57475" rIns="114949" bIns="57475" rtlCol="0">
            <a:spAutoFit/>
          </a:bodyPr>
          <a:lstStyle/>
          <a:p>
            <a:pPr algn="ctr"/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Lắp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ráp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sz="3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8" name="Line 2"/>
          <p:cNvSpPr>
            <a:spLocks noChangeShapeType="1"/>
          </p:cNvSpPr>
          <p:nvPr/>
        </p:nvSpPr>
        <p:spPr bwMode="auto">
          <a:xfrm>
            <a:off x="6377940" y="3108960"/>
            <a:ext cx="822960" cy="51816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 anchor="ctr"/>
          <a:lstStyle/>
          <a:p>
            <a:pPr defTabSz="113347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39" name="Rectangle 3"/>
          <p:cNvSpPr>
            <a:spLocks noChangeArrowheads="1"/>
          </p:cNvSpPr>
          <p:nvPr/>
        </p:nvSpPr>
        <p:spPr bwMode="auto">
          <a:xfrm>
            <a:off x="308610" y="2763520"/>
            <a:ext cx="11315700" cy="949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 anchor="ctr"/>
          <a:lstStyle/>
          <a:p>
            <a:pPr marL="1039495" indent="-1039495" defTabSz="1133475" fontAlgn="base">
              <a:spcBef>
                <a:spcPct val="0"/>
              </a:spcBef>
              <a:spcAft>
                <a:spcPct val="0"/>
              </a:spcAft>
            </a:pPr>
            <a:endParaRPr lang="en-US" sz="3500">
              <a:solidFill>
                <a:srgbClr val="0000FF"/>
              </a:solidFill>
            </a:endParaRPr>
          </a:p>
        </p:txBody>
      </p:sp>
      <p:sp>
        <p:nvSpPr>
          <p:cNvPr id="423940" name="Rectangle 4"/>
          <p:cNvSpPr>
            <a:spLocks noChangeArrowheads="1"/>
          </p:cNvSpPr>
          <p:nvPr/>
        </p:nvSpPr>
        <p:spPr bwMode="auto">
          <a:xfrm>
            <a:off x="102870" y="3627120"/>
            <a:ext cx="1543050" cy="1036320"/>
          </a:xfrm>
          <a:prstGeom prst="rect">
            <a:avLst/>
          </a:prstGeom>
          <a:solidFill>
            <a:srgbClr val="FFFF99"/>
          </a:solidFill>
          <a:ln w="9525">
            <a:solidFill>
              <a:srgbClr val="0000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3388" tIns="56660" rIns="113388" bIns="56660" anchor="ctr"/>
          <a:lstStyle/>
          <a:p>
            <a:pPr algn="ctr" defTabSz="1133475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Nội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23941" name="AutoShape 5"/>
          <p:cNvSpPr>
            <a:spLocks noChangeArrowheads="1"/>
          </p:cNvSpPr>
          <p:nvPr/>
        </p:nvSpPr>
        <p:spPr bwMode="auto">
          <a:xfrm>
            <a:off x="2366010" y="1813560"/>
            <a:ext cx="2571750" cy="1122680"/>
          </a:xfrm>
          <a:prstGeom prst="flowChartProcess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3388" tIns="56660" rIns="113388" bIns="56660" anchor="ctr"/>
          <a:lstStyle/>
          <a:p>
            <a:pPr algn="ctr" defTabSz="1133475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tâm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  <a:p>
            <a:pPr algn="ctr" defTabSz="1133475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chính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trị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23944" name="Line 8"/>
          <p:cNvSpPr>
            <a:spLocks noChangeShapeType="1"/>
          </p:cNvSpPr>
          <p:nvPr/>
        </p:nvSpPr>
        <p:spPr bwMode="auto">
          <a:xfrm>
            <a:off x="7303770" y="1986280"/>
            <a:ext cx="92583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 anchor="ctr"/>
          <a:lstStyle/>
          <a:p>
            <a:pPr defTabSz="113347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45" name="Line 9"/>
          <p:cNvSpPr>
            <a:spLocks noChangeShapeType="1"/>
          </p:cNvSpPr>
          <p:nvPr/>
        </p:nvSpPr>
        <p:spPr bwMode="auto">
          <a:xfrm>
            <a:off x="7612380" y="1899920"/>
            <a:ext cx="205740" cy="8636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 anchor="ctr"/>
          <a:lstStyle/>
          <a:p>
            <a:pPr defTabSz="113347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46" name="Line 10"/>
          <p:cNvSpPr>
            <a:spLocks noChangeShapeType="1"/>
          </p:cNvSpPr>
          <p:nvPr/>
        </p:nvSpPr>
        <p:spPr bwMode="auto">
          <a:xfrm>
            <a:off x="7509510" y="1986280"/>
            <a:ext cx="102870" cy="17272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 anchor="ctr"/>
          <a:lstStyle/>
          <a:p>
            <a:pPr defTabSz="113347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47" name="Line 11"/>
          <p:cNvSpPr>
            <a:spLocks noChangeShapeType="1"/>
          </p:cNvSpPr>
          <p:nvPr/>
        </p:nvSpPr>
        <p:spPr bwMode="auto">
          <a:xfrm>
            <a:off x="5966460" y="5699760"/>
            <a:ext cx="0" cy="17272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 anchor="ctr"/>
          <a:lstStyle/>
          <a:p>
            <a:pPr defTabSz="113347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48" name="Line 12"/>
          <p:cNvSpPr>
            <a:spLocks noChangeShapeType="1"/>
          </p:cNvSpPr>
          <p:nvPr/>
        </p:nvSpPr>
        <p:spPr bwMode="auto">
          <a:xfrm>
            <a:off x="4629150" y="5527040"/>
            <a:ext cx="0" cy="34544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 anchor="ctr"/>
          <a:lstStyle/>
          <a:p>
            <a:pPr defTabSz="113347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49" name="Line 13"/>
          <p:cNvSpPr>
            <a:spLocks noChangeShapeType="1"/>
          </p:cNvSpPr>
          <p:nvPr/>
        </p:nvSpPr>
        <p:spPr bwMode="auto">
          <a:xfrm>
            <a:off x="6480810" y="4577080"/>
            <a:ext cx="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 anchor="ctr"/>
          <a:lstStyle/>
          <a:p>
            <a:pPr defTabSz="113347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50" name="Line 14"/>
          <p:cNvSpPr>
            <a:spLocks noChangeShapeType="1"/>
          </p:cNvSpPr>
          <p:nvPr/>
        </p:nvSpPr>
        <p:spPr bwMode="auto">
          <a:xfrm>
            <a:off x="6892290" y="3713480"/>
            <a:ext cx="0" cy="17272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 anchor="ctr"/>
          <a:lstStyle/>
          <a:p>
            <a:pPr defTabSz="113347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51" name="Line 15"/>
          <p:cNvSpPr>
            <a:spLocks noChangeShapeType="1"/>
          </p:cNvSpPr>
          <p:nvPr/>
        </p:nvSpPr>
        <p:spPr bwMode="auto">
          <a:xfrm>
            <a:off x="6377940" y="3108960"/>
            <a:ext cx="822960" cy="51816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 anchor="ctr"/>
          <a:lstStyle/>
          <a:p>
            <a:pPr defTabSz="113347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53" name="Rectangle 17"/>
          <p:cNvSpPr>
            <a:spLocks noChangeArrowheads="1"/>
          </p:cNvSpPr>
          <p:nvPr/>
        </p:nvSpPr>
        <p:spPr bwMode="auto">
          <a:xfrm>
            <a:off x="617220" y="4577080"/>
            <a:ext cx="1028700" cy="777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3388" tIns="56660" rIns="113388" bIns="56660" anchor="ctr"/>
          <a:lstStyle/>
          <a:p>
            <a:pPr defTabSz="113347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57" name="Text Box 21"/>
          <p:cNvSpPr txBox="1">
            <a:spLocks noChangeArrowheads="1"/>
          </p:cNvSpPr>
          <p:nvPr/>
        </p:nvSpPr>
        <p:spPr bwMode="auto">
          <a:xfrm>
            <a:off x="2057400" y="5620660"/>
            <a:ext cx="2880360" cy="976201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>
            <a:spAutoFit/>
          </a:bodyPr>
          <a:lstStyle/>
          <a:p>
            <a:pPr algn="ctr" defTabSz="1133475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tâm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kinh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tế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lớn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23958" name="Text Box 22"/>
          <p:cNvSpPr txBox="1">
            <a:spLocks noChangeArrowheads="1"/>
          </p:cNvSpPr>
          <p:nvPr/>
        </p:nvSpPr>
        <p:spPr bwMode="auto">
          <a:xfrm>
            <a:off x="2057400" y="3634380"/>
            <a:ext cx="2983230" cy="976201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>
            <a:spAutoFit/>
          </a:bodyPr>
          <a:lstStyle/>
          <a:p>
            <a:pPr algn="ctr" defTabSz="1133475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tâm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khoa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học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23959" name="Text Box 23"/>
          <p:cNvSpPr txBox="1">
            <a:spLocks noChangeArrowheads="1"/>
          </p:cNvSpPr>
          <p:nvPr/>
        </p:nvSpPr>
        <p:spPr bwMode="auto">
          <a:xfrm>
            <a:off x="5863590" y="1820817"/>
            <a:ext cx="5760720" cy="976201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>
            <a:spAutoFit/>
          </a:bodyPr>
          <a:lstStyle/>
          <a:p>
            <a:pPr algn="ctr" defTabSz="1133475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Nơi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cơ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lãnh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đạo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cao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nước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23960" name="Text Box 24"/>
          <p:cNvSpPr txBox="1">
            <a:spLocks noChangeArrowheads="1"/>
          </p:cNvSpPr>
          <p:nvPr/>
        </p:nvSpPr>
        <p:spPr bwMode="auto">
          <a:xfrm>
            <a:off x="5863590" y="5552285"/>
            <a:ext cx="5760720" cy="1407088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>
            <a:spAutoFit/>
          </a:bodyPr>
          <a:lstStyle/>
          <a:p>
            <a:pPr defTabSz="1133475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máy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tâm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thương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mại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siêu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chợ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ngân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hàng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bưu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điện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23961" name="Text Box 25"/>
          <p:cNvSpPr txBox="1">
            <a:spLocks noChangeArrowheads="1"/>
          </p:cNvSpPr>
          <p:nvPr/>
        </p:nvSpPr>
        <p:spPr bwMode="auto">
          <a:xfrm>
            <a:off x="5863590" y="3238549"/>
            <a:ext cx="5657850" cy="1837975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>
            <a:spAutoFit/>
          </a:bodyPr>
          <a:lstStyle/>
          <a:p>
            <a:pPr defTabSz="1133475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 Có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Đại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học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tiên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Miếu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-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Quốc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Tử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Giám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viện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nghiên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cứu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đại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tàng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thư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viện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,...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23962" name="Line 26"/>
          <p:cNvSpPr>
            <a:spLocks noChangeShapeType="1"/>
          </p:cNvSpPr>
          <p:nvPr/>
        </p:nvSpPr>
        <p:spPr bwMode="auto">
          <a:xfrm>
            <a:off x="1748790" y="4058920"/>
            <a:ext cx="30861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/>
          <a:lstStyle/>
          <a:p>
            <a:pPr defTabSz="113347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63" name="Line 27"/>
          <p:cNvSpPr>
            <a:spLocks noChangeShapeType="1"/>
          </p:cNvSpPr>
          <p:nvPr/>
        </p:nvSpPr>
        <p:spPr bwMode="auto">
          <a:xfrm>
            <a:off x="1645920" y="4663440"/>
            <a:ext cx="822960" cy="94996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/>
          <a:lstStyle/>
          <a:p>
            <a:pPr defTabSz="113347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64" name="Line 28"/>
          <p:cNvSpPr>
            <a:spLocks noChangeShapeType="1"/>
          </p:cNvSpPr>
          <p:nvPr/>
        </p:nvSpPr>
        <p:spPr bwMode="auto">
          <a:xfrm flipV="1">
            <a:off x="1645920" y="2763520"/>
            <a:ext cx="617220" cy="8636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/>
          <a:lstStyle/>
          <a:p>
            <a:pPr defTabSz="113347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65" name="Line 29"/>
          <p:cNvSpPr>
            <a:spLocks noChangeShapeType="1"/>
          </p:cNvSpPr>
          <p:nvPr/>
        </p:nvSpPr>
        <p:spPr bwMode="auto">
          <a:xfrm>
            <a:off x="4937760" y="2418080"/>
            <a:ext cx="92583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/>
          <a:lstStyle/>
          <a:p>
            <a:pPr defTabSz="113347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66" name="Line 30"/>
          <p:cNvSpPr>
            <a:spLocks noChangeShapeType="1"/>
          </p:cNvSpPr>
          <p:nvPr/>
        </p:nvSpPr>
        <p:spPr bwMode="auto">
          <a:xfrm>
            <a:off x="5143500" y="4231640"/>
            <a:ext cx="72009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/>
          <a:lstStyle/>
          <a:p>
            <a:pPr defTabSz="113347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67" name="Line 31"/>
          <p:cNvSpPr>
            <a:spLocks noChangeShapeType="1"/>
          </p:cNvSpPr>
          <p:nvPr/>
        </p:nvSpPr>
        <p:spPr bwMode="auto">
          <a:xfrm>
            <a:off x="5040630" y="6304280"/>
            <a:ext cx="82296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/>
          <a:lstStyle/>
          <a:p>
            <a:pPr defTabSz="113347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72" name="Text Box 5"/>
          <p:cNvSpPr txBox="1">
            <a:spLocks noChangeArrowheads="1"/>
          </p:cNvSpPr>
          <p:nvPr/>
        </p:nvSpPr>
        <p:spPr bwMode="auto">
          <a:xfrm>
            <a:off x="457200" y="304800"/>
            <a:ext cx="9183365" cy="109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3388" tIns="56660" rIns="113388" bIns="5666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133475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3.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-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trung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tâm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trị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hóa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khoa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defTabSz="1133475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kinh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23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423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239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23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39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239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39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39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239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239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23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23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3959" grpId="0" animBg="1"/>
      <p:bldP spid="423960" grpId="0" animBg="1"/>
      <p:bldP spid="423961" grpId="0" animBg="1"/>
      <p:bldP spid="423965" grpId="0" animBg="1"/>
      <p:bldP spid="423966" grpId="0" animBg="1"/>
      <p:bldP spid="423967" grpId="0" animBg="1"/>
      <p:bldP spid="42397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6" name="Text Box 6"/>
          <p:cNvSpPr txBox="1">
            <a:spLocks noChangeArrowheads="1"/>
          </p:cNvSpPr>
          <p:nvPr/>
        </p:nvSpPr>
        <p:spPr bwMode="auto">
          <a:xfrm>
            <a:off x="6994717" y="2590861"/>
            <a:ext cx="4835426" cy="483904"/>
          </a:xfrm>
          <a:prstGeom prst="rect">
            <a:avLst/>
          </a:prstGeom>
          <a:noFill/>
          <a:ln>
            <a:noFill/>
          </a:ln>
          <a:effectLst/>
        </p:spPr>
        <p:txBody>
          <a:bodyPr lIns="113526" tIns="56732" rIns="113526" bIns="56732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03708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71653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1737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6309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0881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5453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CC0066"/>
                </a:solidFill>
                <a:latin typeface="Times New Roman" panose="02020603050405020304" pitchFamily="18" charset="0"/>
              </a:rPr>
              <a:t>Hội</a:t>
            </a:r>
            <a:r>
              <a:rPr lang="en-US" sz="2400" b="1" dirty="0">
                <a:solidFill>
                  <a:srgbClr val="CC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66"/>
                </a:solidFill>
                <a:latin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rgbClr val="CC0066"/>
                </a:solidFill>
                <a:latin typeface="Times New Roman" panose="02020603050405020304" pitchFamily="18" charset="0"/>
              </a:rPr>
              <a:t> Ba </a:t>
            </a:r>
            <a:r>
              <a:rPr lang="en-US" sz="2400" b="1" dirty="0" err="1">
                <a:solidFill>
                  <a:srgbClr val="CC0066"/>
                </a:solidFill>
                <a:latin typeface="Times New Roman" panose="02020603050405020304" pitchFamily="18" charset="0"/>
              </a:rPr>
              <a:t>Đình</a:t>
            </a:r>
            <a:endParaRPr lang="en-US" sz="2400" b="1" dirty="0">
              <a:solidFill>
                <a:srgbClr val="CC00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6808" name="Picture 8" descr="DSC_000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998" y="0"/>
            <a:ext cx="6070402" cy="267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09" name="Text Box 9"/>
          <p:cNvSpPr txBox="1">
            <a:spLocks noChangeArrowheads="1"/>
          </p:cNvSpPr>
          <p:nvPr/>
        </p:nvSpPr>
        <p:spPr bwMode="auto">
          <a:xfrm>
            <a:off x="514379" y="2504441"/>
            <a:ext cx="4835426" cy="483904"/>
          </a:xfrm>
          <a:prstGeom prst="rect">
            <a:avLst/>
          </a:prstGeom>
          <a:noFill/>
          <a:ln>
            <a:noFill/>
          </a:ln>
          <a:effectLst/>
        </p:spPr>
        <p:txBody>
          <a:bodyPr lIns="113526" tIns="56732" rIns="113526" bIns="56732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03708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71653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1737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6309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0881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5453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CC0066"/>
                </a:solidFill>
                <a:latin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CC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66"/>
                </a:solidFill>
                <a:latin typeface="Times New Roman" panose="02020603050405020304" pitchFamily="18" charset="0"/>
              </a:rPr>
              <a:t>tâm</a:t>
            </a:r>
            <a:r>
              <a:rPr lang="en-US" sz="2400" b="1" dirty="0">
                <a:solidFill>
                  <a:srgbClr val="CC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66"/>
                </a:solidFill>
                <a:latin typeface="Times New Roman" panose="02020603050405020304" pitchFamily="18" charset="0"/>
              </a:rPr>
              <a:t>hội</a:t>
            </a:r>
            <a:r>
              <a:rPr lang="en-US" sz="2400" b="1" dirty="0">
                <a:solidFill>
                  <a:srgbClr val="CC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66"/>
                </a:solidFill>
                <a:latin typeface="Times New Roman" panose="02020603050405020304" pitchFamily="18" charset="0"/>
              </a:rPr>
              <a:t>nghị</a:t>
            </a:r>
            <a:r>
              <a:rPr lang="en-US" sz="2400" b="1" dirty="0">
                <a:solidFill>
                  <a:srgbClr val="CC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66"/>
                </a:solidFill>
                <a:latin typeface="Times New Roman" panose="02020603050405020304" pitchFamily="18" charset="0"/>
              </a:rPr>
              <a:t>quốc</a:t>
            </a:r>
            <a:r>
              <a:rPr lang="en-US" sz="2400" b="1" dirty="0">
                <a:solidFill>
                  <a:srgbClr val="CC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66"/>
                </a:solidFill>
                <a:latin typeface="Times New Roman" panose="02020603050405020304" pitchFamily="18" charset="0"/>
              </a:rPr>
              <a:t>gia</a:t>
            </a:r>
            <a:endParaRPr lang="en-US" sz="2400" b="1" dirty="0">
              <a:solidFill>
                <a:srgbClr val="CC00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6811" name="Picture 11" descr="260713_083315dai-su-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238"/>
            <a:ext cx="6273998" cy="3195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12" name="Text Box 12"/>
          <p:cNvSpPr txBox="1">
            <a:spLocks noChangeArrowheads="1"/>
          </p:cNvSpPr>
          <p:nvPr/>
        </p:nvSpPr>
        <p:spPr bwMode="auto">
          <a:xfrm>
            <a:off x="604134" y="6249016"/>
            <a:ext cx="4835426" cy="483904"/>
          </a:xfrm>
          <a:prstGeom prst="rect">
            <a:avLst/>
          </a:prstGeom>
          <a:noFill/>
          <a:ln>
            <a:noFill/>
          </a:ln>
          <a:effectLst/>
        </p:spPr>
        <p:txBody>
          <a:bodyPr lIns="113526" tIns="56732" rIns="113526" bIns="56732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03708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71653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1737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6309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0881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5453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>
                <a:solidFill>
                  <a:srgbClr val="CC0066"/>
                </a:solidFill>
                <a:latin typeface="Times New Roman" panose="02020603050405020304" pitchFamily="18" charset="0"/>
              </a:rPr>
              <a:t>Đại sứ quán Đan Mạch</a:t>
            </a:r>
            <a:endParaRPr lang="en-US" sz="2400" b="1">
              <a:solidFill>
                <a:srgbClr val="CC00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6814" name="Picture 14" descr="lang-chu-tich-ho-chi-minh-di-du-lich-ha-noi-di-tich-lich-su-viet-nam-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539" y="3123805"/>
            <a:ext cx="6170861" cy="3110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15" name="Text Box 15"/>
          <p:cNvSpPr txBox="1">
            <a:spLocks noChangeArrowheads="1"/>
          </p:cNvSpPr>
          <p:nvPr/>
        </p:nvSpPr>
        <p:spPr bwMode="auto">
          <a:xfrm>
            <a:off x="6583413" y="6217981"/>
            <a:ext cx="4834085" cy="483904"/>
          </a:xfrm>
          <a:prstGeom prst="rect">
            <a:avLst/>
          </a:prstGeom>
          <a:noFill/>
          <a:ln>
            <a:noFill/>
          </a:ln>
          <a:effectLst/>
        </p:spPr>
        <p:txBody>
          <a:bodyPr lIns="113526" tIns="56732" rIns="113526" bIns="56732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03708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71653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1737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6309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0881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5453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>
                <a:solidFill>
                  <a:srgbClr val="CC0066"/>
                </a:solidFill>
                <a:latin typeface="Times New Roman" panose="02020603050405020304" pitchFamily="18" charset="0"/>
              </a:rPr>
              <a:t>Lăng Bác</a:t>
            </a:r>
            <a:endParaRPr lang="en-US" sz="2400" b="1">
              <a:solidFill>
                <a:srgbClr val="CC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76816" name="AutoShape 16"/>
          <p:cNvSpPr>
            <a:spLocks noChangeArrowheads="1"/>
          </p:cNvSpPr>
          <p:nvPr/>
        </p:nvSpPr>
        <p:spPr bwMode="auto">
          <a:xfrm>
            <a:off x="294777" y="6934438"/>
            <a:ext cx="822424" cy="690880"/>
          </a:xfrm>
          <a:prstGeom prst="rightArrow">
            <a:avLst>
              <a:gd name="adj1" fmla="val 50000"/>
              <a:gd name="adj2" fmla="val 2998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lIns="76384" tIns="38192" rIns="76384" bIns="38192" anchor="ctr"/>
          <a:lstStyle/>
          <a:p>
            <a:pPr defTabSz="763905" fontAlgn="base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</a:endParaRPr>
          </a:p>
        </p:txBody>
      </p:sp>
      <p:sp>
        <p:nvSpPr>
          <p:cNvPr id="76817" name="Text Box 17"/>
          <p:cNvSpPr txBox="1">
            <a:spLocks noChangeArrowheads="1"/>
          </p:cNvSpPr>
          <p:nvPr/>
        </p:nvSpPr>
        <p:spPr bwMode="auto">
          <a:xfrm>
            <a:off x="1233639" y="6782011"/>
            <a:ext cx="11110763" cy="853236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526" tIns="56732" rIns="113526" bIns="56732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03708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71653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1737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6309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0881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5453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Hà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Nội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thủ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đô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tâm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chính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trị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nơi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việc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cơ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lãnh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đạo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cao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nhất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cả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nước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6819" name="Picture 19" descr="65075501-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67265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6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6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76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6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6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6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76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1000"/>
                                        <p:tgtEl>
                                          <p:spTgt spid="76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1000"/>
                                        <p:tgtEl>
                                          <p:spTgt spid="76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6" grpId="0"/>
      <p:bldP spid="76809" grpId="0"/>
      <p:bldP spid="76812" grpId="0"/>
      <p:bldP spid="76815" grpId="0"/>
      <p:bldP spid="76816" grpId="0" animBg="1"/>
      <p:bldP spid="768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1" name="Picture 5" descr="2131468934-1-dai-hoc-su-pham-ha-noi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6377137" cy="302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82" name="Text Box 6"/>
          <p:cNvSpPr txBox="1">
            <a:spLocks noChangeArrowheads="1"/>
          </p:cNvSpPr>
          <p:nvPr/>
        </p:nvSpPr>
        <p:spPr bwMode="auto">
          <a:xfrm>
            <a:off x="1" y="3022653"/>
            <a:ext cx="6583411" cy="484108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3721" tIns="56833" rIns="113721" bIns="56833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03708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71653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1737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6309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0881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5453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sư</a:t>
            </a:r>
            <a:r>
              <a:rPr lang="en-US" sz="24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phạm</a:t>
            </a:r>
            <a:r>
              <a:rPr lang="en-US" sz="24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Hà</a:t>
            </a:r>
            <a:r>
              <a:rPr lang="en-US" sz="24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Nội</a:t>
            </a:r>
            <a:endParaRPr lang="en-US" sz="2400" b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5785" name="Text Box 9"/>
          <p:cNvSpPr txBox="1">
            <a:spLocks noChangeArrowheads="1"/>
          </p:cNvSpPr>
          <p:nvPr/>
        </p:nvSpPr>
        <p:spPr bwMode="auto">
          <a:xfrm>
            <a:off x="6994735" y="3022653"/>
            <a:ext cx="5349776" cy="484108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721" tIns="56833" rIns="113721" bIns="56833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03708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71653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1737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6309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0881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5453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hát</a:t>
            </a:r>
            <a:r>
              <a:rPr lang="en-US" sz="24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lớn</a:t>
            </a:r>
            <a:r>
              <a:rPr lang="en-US" sz="24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Hà</a:t>
            </a:r>
            <a:r>
              <a:rPr lang="en-US" sz="24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Nội</a:t>
            </a:r>
            <a:endParaRPr lang="en-US" sz="2400" b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5787" name="Picture 11" descr="bao%20tang%20dan%20toc%20ho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44705"/>
            <a:ext cx="6273998" cy="29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91" name="Picture 15" descr="bt-hc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367" y="3454400"/>
            <a:ext cx="5864126" cy="302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92" name="Text Box 16"/>
          <p:cNvSpPr txBox="1">
            <a:spLocks noChangeArrowheads="1"/>
          </p:cNvSpPr>
          <p:nvPr/>
        </p:nvSpPr>
        <p:spPr bwMode="auto">
          <a:xfrm>
            <a:off x="309415" y="6475703"/>
            <a:ext cx="5348435" cy="484108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721" tIns="56833" rIns="113721" bIns="56833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03708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71653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1737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6309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0881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5453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>
                <a:solidFill>
                  <a:srgbClr val="CC0000"/>
                </a:solidFill>
                <a:latin typeface="Times New Roman" panose="02020603050405020304" pitchFamily="18" charset="0"/>
              </a:rPr>
              <a:t>Bảo tàng dân tộc học</a:t>
            </a:r>
            <a:endParaRPr lang="en-US" sz="2400" b="1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5793" name="Text Box 17"/>
          <p:cNvSpPr txBox="1">
            <a:spLocks noChangeArrowheads="1"/>
          </p:cNvSpPr>
          <p:nvPr/>
        </p:nvSpPr>
        <p:spPr bwMode="auto">
          <a:xfrm>
            <a:off x="6377254" y="6475703"/>
            <a:ext cx="5349776" cy="484108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721" tIns="56833" rIns="113721" bIns="56833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03708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71653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1737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6309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0881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5453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>
                <a:solidFill>
                  <a:srgbClr val="CC0000"/>
                </a:solidFill>
                <a:latin typeface="Times New Roman" panose="02020603050405020304" pitchFamily="18" charset="0"/>
              </a:rPr>
              <a:t>Bảo tàng Hồ Chí Minh</a:t>
            </a:r>
            <a:endParaRPr lang="en-US" sz="2400" b="1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5794" name="AutoShape 18"/>
          <p:cNvSpPr>
            <a:spLocks noChangeArrowheads="1"/>
          </p:cNvSpPr>
          <p:nvPr/>
        </p:nvSpPr>
        <p:spPr bwMode="auto">
          <a:xfrm>
            <a:off x="0" y="7081520"/>
            <a:ext cx="823765" cy="690880"/>
          </a:xfrm>
          <a:prstGeom prst="rightArrow">
            <a:avLst>
              <a:gd name="adj1" fmla="val 50000"/>
              <a:gd name="adj2" fmla="val 30029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lIns="76520" tIns="38260" rIns="76520" bIns="38260" anchor="ctr"/>
          <a:lstStyle/>
          <a:p>
            <a:pPr defTabSz="765810" fontAlgn="base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</a:endParaRPr>
          </a:p>
        </p:txBody>
      </p:sp>
      <p:sp>
        <p:nvSpPr>
          <p:cNvPr id="75795" name="Text Box 19"/>
          <p:cNvSpPr txBox="1">
            <a:spLocks noChangeArrowheads="1"/>
          </p:cNvSpPr>
          <p:nvPr/>
        </p:nvSpPr>
        <p:spPr bwMode="auto">
          <a:xfrm>
            <a:off x="1130498" y="7081564"/>
            <a:ext cx="8927902" cy="607219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3721" tIns="56833" rIns="113721" bIns="56833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03708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71653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1737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6309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0881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5453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Hà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-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Trung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tâm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hóa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-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khoa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học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5797" name="Picture 21" descr="201081219385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413" y="0"/>
            <a:ext cx="5760987" cy="304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578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5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5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75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5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75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75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2" dur="500"/>
                                        <p:tgtEl>
                                          <p:spTgt spid="75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75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2000"/>
                                        <p:tgtEl>
                                          <p:spTgt spid="75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2" grpId="0" animBg="1"/>
      <p:bldP spid="75785" grpId="0" animBg="1"/>
      <p:bldP spid="75792" grpId="0" animBg="1"/>
      <p:bldP spid="75793" grpId="0" animBg="1"/>
      <p:bldP spid="75794" grpId="0" animBg="1"/>
      <p:bldP spid="7579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9" name="Picture 5" descr="65128344-large_14272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6429375" cy="285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30" name="Text Box 6"/>
          <p:cNvSpPr txBox="1">
            <a:spLocks noChangeArrowheads="1"/>
          </p:cNvSpPr>
          <p:nvPr/>
        </p:nvSpPr>
        <p:spPr bwMode="auto">
          <a:xfrm>
            <a:off x="604120" y="2705540"/>
            <a:ext cx="4835426" cy="484332"/>
          </a:xfrm>
          <a:prstGeom prst="rect">
            <a:avLst/>
          </a:prstGeom>
          <a:noFill/>
          <a:ln>
            <a:noFill/>
          </a:ln>
          <a:effectLst/>
        </p:spPr>
        <p:txBody>
          <a:bodyPr lIns="113930" tIns="56944" rIns="113930" bIns="56944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03708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71653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1737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6309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0881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5453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Chợ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Đồng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Xuân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7834" name="Picture 10" descr="Big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413" y="3"/>
            <a:ext cx="5760987" cy="285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35" name="Text Box 11"/>
          <p:cNvSpPr txBox="1">
            <a:spLocks noChangeArrowheads="1"/>
          </p:cNvSpPr>
          <p:nvPr/>
        </p:nvSpPr>
        <p:spPr bwMode="auto">
          <a:xfrm>
            <a:off x="6868813" y="2743324"/>
            <a:ext cx="4835426" cy="484332"/>
          </a:xfrm>
          <a:prstGeom prst="rect">
            <a:avLst/>
          </a:prstGeom>
          <a:noFill/>
          <a:ln>
            <a:noFill/>
          </a:ln>
          <a:effectLst/>
        </p:spPr>
        <p:txBody>
          <a:bodyPr lIns="113930" tIns="56944" rIns="113930" bIns="56944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03708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71653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1737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6309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0881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5453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</a:rPr>
              <a:t>Siêu thị BIG C</a:t>
            </a:r>
            <a:endParaRPr lang="en-US" sz="2400" b="1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7837" name="Picture 13" descr="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281680"/>
            <a:ext cx="6377137" cy="310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38" name="Text Box 14"/>
          <p:cNvSpPr txBox="1">
            <a:spLocks noChangeArrowheads="1"/>
          </p:cNvSpPr>
          <p:nvPr/>
        </p:nvSpPr>
        <p:spPr bwMode="auto">
          <a:xfrm>
            <a:off x="411239" y="6390684"/>
            <a:ext cx="4835426" cy="484332"/>
          </a:xfrm>
          <a:prstGeom prst="rect">
            <a:avLst/>
          </a:prstGeom>
          <a:noFill/>
          <a:ln>
            <a:noFill/>
          </a:ln>
          <a:effectLst/>
        </p:spPr>
        <p:txBody>
          <a:bodyPr lIns="113930" tIns="56944" rIns="113930" bIns="56944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03708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71653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1737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6309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0881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5453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Ngân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hàng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7840" name="Picture 16" descr="lac-hong-ban-giao-cong-trinh-toa-nha-viettel-vinh-phuc-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413" y="3281680"/>
            <a:ext cx="5760987" cy="310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41" name="Text Box 17"/>
          <p:cNvSpPr txBox="1">
            <a:spLocks noChangeArrowheads="1"/>
          </p:cNvSpPr>
          <p:nvPr/>
        </p:nvSpPr>
        <p:spPr bwMode="auto">
          <a:xfrm>
            <a:off x="6994717" y="6390684"/>
            <a:ext cx="4835426" cy="484332"/>
          </a:xfrm>
          <a:prstGeom prst="rect">
            <a:avLst/>
          </a:prstGeom>
          <a:noFill/>
          <a:ln>
            <a:noFill/>
          </a:ln>
          <a:effectLst/>
        </p:spPr>
        <p:txBody>
          <a:bodyPr lIns="113930" tIns="56944" rIns="113930" bIns="56944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03708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71653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1737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6309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0881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5453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</a:rPr>
              <a:t>Tổng công ty Viettel</a:t>
            </a:r>
            <a:endParaRPr lang="en-US" sz="2400" b="1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42" name="AutoShape 18"/>
          <p:cNvSpPr>
            <a:spLocks noChangeArrowheads="1"/>
          </p:cNvSpPr>
          <p:nvPr/>
        </p:nvSpPr>
        <p:spPr bwMode="auto">
          <a:xfrm>
            <a:off x="1130498" y="7090866"/>
            <a:ext cx="823765" cy="690880"/>
          </a:xfrm>
          <a:prstGeom prst="rightArrow">
            <a:avLst>
              <a:gd name="adj1" fmla="val 50000"/>
              <a:gd name="adj2" fmla="val 30029"/>
            </a:avLst>
          </a:prstGeom>
          <a:solidFill>
            <a:srgbClr val="00CCFF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lIns="76667" tIns="38333" rIns="76667" bIns="38333" anchor="ctr"/>
          <a:lstStyle/>
          <a:p>
            <a:pPr defTabSz="767080" fontAlgn="base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</a:endParaRPr>
          </a:p>
        </p:txBody>
      </p:sp>
      <p:sp>
        <p:nvSpPr>
          <p:cNvPr id="77843" name="Text Box 19"/>
          <p:cNvSpPr txBox="1">
            <a:spLocks noChangeArrowheads="1"/>
          </p:cNvSpPr>
          <p:nvPr/>
        </p:nvSpPr>
        <p:spPr bwMode="auto">
          <a:xfrm>
            <a:off x="1130498" y="7081559"/>
            <a:ext cx="10699552" cy="607443"/>
          </a:xfrm>
          <a:prstGeom prst="rect">
            <a:avLst/>
          </a:prstGeom>
          <a:noFill/>
          <a:ln>
            <a:noFill/>
          </a:ln>
          <a:effectLst/>
        </p:spPr>
        <p:txBody>
          <a:bodyPr lIns="113930" tIns="56944" rIns="113930" bIns="56944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03708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71653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1737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6309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0881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5453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err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</a:rPr>
              <a:t>Hà</a:t>
            </a:r>
            <a:r>
              <a:rPr lang="en-US" sz="32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</a:rPr>
              <a:t> - </a:t>
            </a:r>
            <a:r>
              <a:rPr lang="en-US" sz="3200" b="1" dirty="0" err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</a:rPr>
              <a:t>Trung</a:t>
            </a:r>
            <a:r>
              <a:rPr lang="en-US" sz="32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</a:rPr>
              <a:t>tâm</a:t>
            </a:r>
            <a:r>
              <a:rPr lang="en-US" sz="32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</a:rPr>
              <a:t>kinh</a:t>
            </a:r>
            <a:r>
              <a:rPr lang="en-US" sz="32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</a:rPr>
              <a:t>cả</a:t>
            </a:r>
            <a:r>
              <a:rPr lang="en-US" sz="32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</a:rPr>
              <a:t>nước</a:t>
            </a:r>
            <a:endParaRPr lang="en-US" sz="3200" b="1" dirty="0">
              <a:solidFill>
                <a:schemeClr val="accent5">
                  <a:lumMod val="25000"/>
                </a:schemeClr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77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77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7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1000"/>
                                        <p:tgtEl>
                                          <p:spTgt spid="77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77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7783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77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77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77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77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30" grpId="0"/>
      <p:bldP spid="77835" grpId="0"/>
      <p:bldP spid="77838" grpId="0"/>
      <p:bldP spid="77841" grpId="0"/>
      <p:bldP spid="77842" grpId="0" animBg="1"/>
      <p:bldP spid="7784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1981200"/>
            <a:ext cx="10439400" cy="1099918"/>
          </a:xfrm>
          <a:prstGeom prst="rect">
            <a:avLst/>
          </a:prstGeom>
          <a:noFill/>
        </p:spPr>
        <p:txBody>
          <a:bodyPr wrap="square" lIns="113957" tIns="56960" rIns="113957" bIns="56960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di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Callout 3"/>
          <p:cNvSpPr/>
          <p:nvPr/>
        </p:nvSpPr>
        <p:spPr bwMode="auto">
          <a:xfrm>
            <a:off x="1386840" y="3855720"/>
            <a:ext cx="7299960" cy="1783080"/>
          </a:xfrm>
          <a:prstGeom prst="wedgeEllipseCallout">
            <a:avLst/>
          </a:prstGeom>
          <a:solidFill>
            <a:srgbClr val="FFFF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14949" tIns="57475" rIns="114949" bIns="57475" numCol="1" rtlCol="0" anchor="t" anchorCtr="0" compatLnSpc="1"/>
          <a:lstStyle/>
          <a:p>
            <a:pPr defTabSz="170815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Hãy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giới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thiệu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vê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  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địa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mà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thích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708150" fontAlgn="base">
              <a:spcBef>
                <a:spcPct val="0"/>
              </a:spcBef>
              <a:spcAft>
                <a:spcPct val="0"/>
              </a:spcAft>
            </a:pPr>
            <a:endParaRPr lang="en-US" sz="36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147308" y="105821"/>
            <a:ext cx="9130292" cy="576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3957" tIns="56960" rIns="113957" bIns="56960">
            <a:spAutoFit/>
          </a:bodyPr>
          <a:lstStyle/>
          <a:p>
            <a:pPr defTabSz="1139825">
              <a:spcBef>
                <a:spcPct val="50000"/>
              </a:spcBef>
            </a:pPr>
            <a:r>
              <a:rPr lang="en-US" sz="3000" b="1" dirty="0">
                <a:solidFill>
                  <a:srgbClr val="CC0066"/>
                </a:solidFill>
                <a:latin typeface="Times New Roman" panose="02020603050405020304" pitchFamily="18" charset="0"/>
              </a:rPr>
              <a:t>DANH LAM THẮNG CẢNH, DI TÍCH LỊCH SỬ</a:t>
            </a:r>
            <a:endParaRPr lang="en-US" sz="3000" b="1" dirty="0">
              <a:solidFill>
                <a:srgbClr val="CC00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" name="Picture 12" descr="10_lang1472-40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062" y="737985"/>
            <a:ext cx="5911898" cy="294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6246876" y="3680149"/>
            <a:ext cx="6021324" cy="484364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113957" tIns="56960" rIns="113957" bIns="56960">
            <a:spAutoFit/>
          </a:bodyPr>
          <a:lstStyle/>
          <a:p>
            <a:pPr algn="ctr" defTabSz="1139825">
              <a:spcBef>
                <a:spcPct val="50000"/>
              </a:spcBef>
            </a:pPr>
            <a:r>
              <a:rPr lang="en-US" sz="2400" b="1" kern="0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Lăng</a:t>
            </a:r>
            <a:r>
              <a:rPr lang="en-US" sz="2400" b="1" kern="0" dirty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Bác</a:t>
            </a:r>
            <a:endParaRPr lang="en-US" sz="2400" b="1" kern="0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8" name="Picture 15" descr="new130405247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71" y="712493"/>
            <a:ext cx="5985831" cy="296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498986" y="3680149"/>
            <a:ext cx="5630465" cy="484364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113957" tIns="56960" rIns="113957" bIns="56960">
            <a:spAutoFit/>
          </a:bodyPr>
          <a:lstStyle/>
          <a:p>
            <a:pPr algn="ctr" defTabSz="1139825">
              <a:spcBef>
                <a:spcPct val="50000"/>
              </a:spcBef>
            </a:pPr>
            <a:r>
              <a:rPr lang="en-US" sz="2400" b="1" kern="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Văn</a:t>
            </a:r>
            <a:r>
              <a:rPr lang="en-US" sz="2400" b="1" kern="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miếu</a:t>
            </a:r>
            <a:r>
              <a:rPr lang="en-US" sz="2400" b="1" kern="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Quốc</a:t>
            </a:r>
            <a:r>
              <a:rPr lang="en-US" sz="2400" b="1" kern="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Tử</a:t>
            </a:r>
            <a:r>
              <a:rPr lang="en-US" sz="2400" b="1" kern="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Giám</a:t>
            </a:r>
            <a:endParaRPr lang="en-US" sz="2400" b="1" kern="0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" name="Picture 20" descr="DSC0366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6" y="4276456"/>
            <a:ext cx="6035778" cy="295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21"/>
          <p:cNvSpPr txBox="1">
            <a:spLocks noChangeArrowheads="1"/>
          </p:cNvSpPr>
          <p:nvPr/>
        </p:nvSpPr>
        <p:spPr bwMode="auto">
          <a:xfrm>
            <a:off x="123945" y="7268951"/>
            <a:ext cx="5545957" cy="484364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113957" tIns="56960" rIns="113957" bIns="56960">
            <a:spAutoFit/>
          </a:bodyPr>
          <a:lstStyle/>
          <a:p>
            <a:pPr algn="ctr" defTabSz="1139825">
              <a:spcBef>
                <a:spcPct val="50000"/>
              </a:spcBef>
            </a:pPr>
            <a:r>
              <a:rPr lang="en-US" sz="2400" b="1" kern="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Đền</a:t>
            </a:r>
            <a:r>
              <a:rPr lang="en-US" sz="2400" b="1" kern="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Ngọc</a:t>
            </a:r>
            <a:r>
              <a:rPr lang="en-US" sz="2400" b="1" kern="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Sơn</a:t>
            </a:r>
            <a:endParaRPr lang="en-US" sz="2400" b="1" kern="0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2" name="Picture 23" descr="20130127195430x2SuujPKP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1" y="4237202"/>
            <a:ext cx="6021324" cy="303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24"/>
          <p:cNvSpPr txBox="1">
            <a:spLocks noChangeArrowheads="1"/>
          </p:cNvSpPr>
          <p:nvPr/>
        </p:nvSpPr>
        <p:spPr bwMode="auto">
          <a:xfrm>
            <a:off x="5745268" y="7285679"/>
            <a:ext cx="6158653" cy="484364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113957" tIns="56960" rIns="113957" bIns="56960">
            <a:spAutoFit/>
          </a:bodyPr>
          <a:lstStyle/>
          <a:p>
            <a:pPr algn="ctr" defTabSz="1139825">
              <a:spcBef>
                <a:spcPct val="50000"/>
              </a:spcBef>
            </a:pPr>
            <a:r>
              <a:rPr lang="en-US" sz="2400" b="1" kern="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Chùa</a:t>
            </a:r>
            <a:r>
              <a:rPr lang="en-US" sz="2400" b="1" kern="0" dirty="0">
                <a:solidFill>
                  <a:srgbClr val="C00000"/>
                </a:solidFill>
                <a:latin typeface="Times New Roman" panose="02020603050405020304" pitchFamily="18" charset="0"/>
              </a:rPr>
              <a:t> M</a:t>
            </a:r>
            <a:r>
              <a:rPr lang="en-US" sz="2400" b="1" kern="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ột</a:t>
            </a:r>
            <a:r>
              <a:rPr lang="en-US" sz="2400" b="1" kern="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Cột</a:t>
            </a:r>
            <a:endParaRPr lang="en-US" sz="2400" b="1" kern="0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2" name="Text Box 6"/>
          <p:cNvSpPr txBox="1">
            <a:spLocks noChangeArrowheads="1"/>
          </p:cNvSpPr>
          <p:nvPr/>
        </p:nvSpPr>
        <p:spPr bwMode="auto">
          <a:xfrm>
            <a:off x="1219200" y="1524000"/>
            <a:ext cx="10439400" cy="2821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2240" tIns="56049" rIns="112240" bIns="56049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03708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71653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1737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6309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0881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5453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2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2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33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200" dirty="0">
                <a:solidFill>
                  <a:srgbClr val="CC0000"/>
                </a:solidFill>
              </a:rPr>
              <a:t>   </a:t>
            </a:r>
            <a:r>
              <a:rPr lang="en-US" sz="32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2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2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ĐBBB </a:t>
            </a:r>
            <a:r>
              <a:rPr lang="en-US" sz="32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en-US" sz="32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lụa</a:t>
            </a:r>
            <a:r>
              <a:rPr lang="en-US" sz="32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32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32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r>
              <a:rPr lang="en-US" sz="32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US" sz="32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32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Tràng</a:t>
            </a:r>
            <a:r>
              <a:rPr lang="en-US" sz="32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2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cói</a:t>
            </a:r>
            <a:r>
              <a:rPr lang="en-US" sz="32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US" sz="32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32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32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32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2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32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Ky</a:t>
            </a:r>
            <a:r>
              <a:rPr lang="en-US" sz="32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̣ ,…</a:t>
            </a:r>
            <a:endParaRPr lang="en-US" sz="3200" b="1" dirty="0">
              <a:solidFill>
                <a:srgbClr val="33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266" name="Text Box 10"/>
          <p:cNvSpPr txBox="1">
            <a:spLocks noChangeArrowheads="1"/>
          </p:cNvSpPr>
          <p:nvPr/>
        </p:nvSpPr>
        <p:spPr bwMode="auto">
          <a:xfrm>
            <a:off x="762000" y="1524000"/>
            <a:ext cx="10595074" cy="1098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240" tIns="56049" rIns="112240" bIns="56049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03708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71653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1737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6309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0881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5453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333399"/>
                </a:solidFill>
              </a:rPr>
              <a:t>     </a:t>
            </a:r>
            <a:r>
              <a:rPr lang="en-US" sz="32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32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sz="32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33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268" name="Text Box 12"/>
          <p:cNvSpPr txBox="1">
            <a:spLocks noChangeArrowheads="1"/>
          </p:cNvSpPr>
          <p:nvPr/>
        </p:nvSpPr>
        <p:spPr bwMode="auto">
          <a:xfrm>
            <a:off x="850638" y="2959394"/>
            <a:ext cx="10518726" cy="1568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76" tIns="45131" rIns="90076" bIns="45131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4483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9093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5125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1225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384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956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528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100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dirty="0">
                <a:solidFill>
                  <a:srgbClr val="FF0000"/>
                </a:solidFill>
              </a:rPr>
              <a:t>  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nập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ular Callout 1"/>
          <p:cNvSpPr/>
          <p:nvPr/>
        </p:nvSpPr>
        <p:spPr bwMode="auto">
          <a:xfrm>
            <a:off x="3484990" y="518160"/>
            <a:ext cx="5452110" cy="863600"/>
          </a:xfrm>
          <a:prstGeom prst="wedgeRoundRectCallout">
            <a:avLst>
              <a:gd name="adj1" fmla="val -19774"/>
              <a:gd name="adj2" fmla="val 39248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49" tIns="57475" rIns="114949" bIns="57475" numCol="1" rtlCol="0" anchor="t" anchorCtr="0" compatLnSpc="1"/>
          <a:lstStyle/>
          <a:p>
            <a:pPr algn="ctr" defTabSz="1708150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6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962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96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962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6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6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6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62" grpId="0" build="allAtOnce"/>
      <p:bldP spid="96266" grpId="0"/>
      <p:bldP spid="9626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/>
          <p:cNvGrpSpPr/>
          <p:nvPr/>
        </p:nvGrpSpPr>
        <p:grpSpPr bwMode="auto">
          <a:xfrm>
            <a:off x="572755" y="2133600"/>
            <a:ext cx="11501966" cy="2535555"/>
            <a:chOff x="147" y="1585"/>
            <a:chExt cx="3354" cy="862"/>
          </a:xfrm>
        </p:grpSpPr>
        <p:sp>
          <p:nvSpPr>
            <p:cNvPr id="8" name="AutoShape 5"/>
            <p:cNvSpPr>
              <a:spLocks noChangeArrowheads="1"/>
            </p:cNvSpPr>
            <p:nvPr/>
          </p:nvSpPr>
          <p:spPr bwMode="auto">
            <a:xfrm>
              <a:off x="787" y="1585"/>
              <a:ext cx="2016" cy="352"/>
            </a:xfrm>
            <a:prstGeom prst="downArrowCallout">
              <a:avLst>
                <a:gd name="adj1" fmla="val 80769"/>
                <a:gd name="adj2" fmla="val 80769"/>
                <a:gd name="adj3" fmla="val 16667"/>
                <a:gd name="adj4" fmla="val 66667"/>
              </a:avLst>
            </a:prstGeom>
            <a:solidFill>
              <a:schemeClr val="accent1"/>
            </a:solidFill>
            <a:ln w="38100">
              <a:solidFill>
                <a:schemeClr val="accent1">
                  <a:lumMod val="50000"/>
                </a:schemeClr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Kết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luận</a:t>
              </a: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147" y="2045"/>
              <a:ext cx="3354" cy="402"/>
            </a:xfrm>
            <a:prstGeom prst="rect">
              <a:avLst/>
            </a:prstGeom>
            <a:solidFill>
              <a:schemeClr val="accent1"/>
            </a:solidFill>
            <a:ln w="57150">
              <a:solidFill>
                <a:schemeClr val="accent1">
                  <a:lumMod val="50000"/>
                </a:schemeClr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35845" tIns="67922" rIns="135845" bIns="67922">
              <a:spAutoFit/>
            </a:bodyPr>
            <a:lstStyle>
              <a:lvl1pPr defTabSz="1358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679450" defTabSz="1358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358900" defTabSz="1358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2037080" defTabSz="1358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716530" defTabSz="1358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3173730" defTabSz="1358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3630930" defTabSz="1358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4088130" defTabSz="1358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4545330" defTabSz="1358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US" sz="3400" b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Hà</a:t>
              </a:r>
              <a:r>
                <a:rPr lang="en-US" sz="3400" b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Nội</a:t>
              </a:r>
              <a:r>
                <a:rPr lang="en-US" sz="3400" b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là</a:t>
              </a:r>
              <a:r>
                <a:rPr lang="en-US" sz="3400" b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trung</a:t>
              </a:r>
              <a:r>
                <a:rPr lang="en-US" sz="3400" b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tâm</a:t>
              </a:r>
              <a:r>
                <a:rPr lang="en-US" sz="3400" b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chính</a:t>
              </a:r>
              <a:r>
                <a:rPr lang="en-US" sz="3400" b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trị</a:t>
              </a:r>
              <a:r>
                <a:rPr lang="en-US" sz="3400" b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,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kinh</a:t>
              </a:r>
              <a:r>
                <a:rPr lang="en-US" sz="3400" b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tế</a:t>
              </a:r>
              <a:r>
                <a:rPr lang="en-US" sz="3400" b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,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văn</a:t>
              </a:r>
              <a:r>
                <a:rPr lang="en-US" sz="3400" b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hóa</a:t>
              </a:r>
              <a:r>
                <a:rPr lang="en-US" sz="3400" b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,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khoa</a:t>
              </a:r>
              <a:r>
                <a:rPr lang="en-US" sz="3400" b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học</a:t>
              </a:r>
              <a:r>
                <a:rPr lang="en-US" sz="3400" b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hàng</a:t>
              </a:r>
              <a:r>
                <a:rPr lang="en-US" sz="3400" b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đầu</a:t>
              </a:r>
              <a:r>
                <a:rPr lang="en-US" sz="3400" b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của</a:t>
              </a:r>
              <a:r>
                <a:rPr lang="en-US" sz="3400" b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nước</a:t>
              </a:r>
              <a:r>
                <a:rPr lang="en-US" sz="3400" b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ta.</a:t>
              </a:r>
              <a:endParaRPr lang="en-US" sz="3400" b="1" dirty="0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29687" y="2089826"/>
            <a:ext cx="10576513" cy="3777574"/>
          </a:xfrm>
          <a:prstGeom prst="rect">
            <a:avLst/>
          </a:prstGeom>
        </p:spPr>
        <p:txBody>
          <a:bodyPr wrap="square" lIns="113957" tIns="56960" rIns="113957" bIns="56960">
            <a:spAutoFit/>
          </a:bodyPr>
          <a:lstStyle/>
          <a:p>
            <a:pPr algn="just" defTabSz="1139825" fontAlgn="base">
              <a:spcBef>
                <a:spcPct val="0"/>
              </a:spcBef>
              <a:spcAft>
                <a:spcPct val="0"/>
              </a:spcAft>
            </a:pP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Thủ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đô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Hà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Nội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nằm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ở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trung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tâm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đồng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bằng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Bắc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Bộ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nơi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sông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Hồng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chảy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qua,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thuận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lợi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cho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việc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giao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lưu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với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các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địa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phương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ngoài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nước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Các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phố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cổ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nằm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gần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ở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gần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hồ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Hoàn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Kiếm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Hà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Nội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đã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mở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rộng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hiện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đại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h</a:t>
            </a:r>
            <a:r>
              <a:rPr lang="vi-VN" sz="3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ơ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n.</a:t>
            </a:r>
            <a:endParaRPr lang="en-US" sz="34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just" defTabSz="1139825" fontAlgn="base">
              <a:spcBef>
                <a:spcPct val="0"/>
              </a:spcBef>
              <a:spcAft>
                <a:spcPct val="0"/>
              </a:spcAft>
            </a:pP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Thủ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đô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Hà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Nội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trung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tâm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chính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trị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kinh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tế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văn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hóa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khoa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học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hàng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đầu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nước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ta. </a:t>
            </a:r>
            <a:endParaRPr lang="en-US" sz="34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901" y="381000"/>
            <a:ext cx="7143035" cy="1077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0" y="2057400"/>
            <a:ext cx="4986993" cy="13760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23900" b="1" cap="none" spc="0" dirty="0" smtClean="0">
                <a:ln w="22225">
                  <a:solidFill>
                    <a:srgbClr val="FF0066"/>
                  </a:solidFill>
                  <a:prstDash val="solid"/>
                </a:ln>
                <a:solidFill>
                  <a:srgbClr val="FF7C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23900" b="1" cap="none" spc="0" dirty="0">
              <a:ln w="22225">
                <a:solidFill>
                  <a:srgbClr val="FF0066"/>
                </a:solidFill>
                <a:prstDash val="solid"/>
              </a:ln>
              <a:solidFill>
                <a:srgbClr val="FF7C8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09800" y="3505200"/>
            <a:ext cx="80010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Vận</a:t>
            </a:r>
            <a:r>
              <a:rPr lang="en-US" dirty="0" smtClean="0"/>
              <a:t> </a:t>
            </a:r>
            <a:r>
              <a:rPr lang="en-US" dirty="0" err="1" smtClean="0"/>
              <a:t>dụng</a:t>
            </a:r>
            <a:r>
              <a:rPr lang="en-US" dirty="0" smtClean="0"/>
              <a:t> </a:t>
            </a:r>
            <a:r>
              <a:rPr lang="en-US" dirty="0" err="1" smtClean="0"/>
              <a:t>giải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câu</a:t>
            </a:r>
            <a:r>
              <a:rPr lang="en-US" dirty="0" smtClean="0"/>
              <a:t> </a:t>
            </a:r>
            <a:r>
              <a:rPr lang="en-US" dirty="0" err="1" smtClean="0"/>
              <a:t>đố</a:t>
            </a:r>
            <a:r>
              <a:rPr lang="en-US" dirty="0" smtClean="0"/>
              <a:t> </a:t>
            </a:r>
            <a:r>
              <a:rPr lang="en-US" dirty="0" err="1" smtClean="0"/>
              <a:t>sau</a:t>
            </a:r>
            <a:r>
              <a:rPr lang="en-US" dirty="0" smtClean="0"/>
              <a:t>:</a:t>
            </a:r>
            <a:endParaRPr lang="en-US" dirty="0" smtClean="0"/>
          </a:p>
          <a:p>
            <a:pPr marL="342900" indent="-342900">
              <a:buFontTx/>
              <a:buChar char="-"/>
            </a:pPr>
            <a:r>
              <a:rPr lang="en-US" dirty="0" err="1" smtClean="0"/>
              <a:t>Nơi</a:t>
            </a:r>
            <a:r>
              <a:rPr lang="en-US" dirty="0" smtClean="0"/>
              <a:t> </a:t>
            </a:r>
            <a:r>
              <a:rPr lang="en-US" dirty="0" err="1" smtClean="0"/>
              <a:t>này</a:t>
            </a:r>
            <a:r>
              <a:rPr lang="en-US" dirty="0" smtClean="0"/>
              <a:t> ở </a:t>
            </a:r>
            <a:r>
              <a:rPr lang="en-US" dirty="0" err="1" smtClean="0"/>
              <a:t>tận</a:t>
            </a:r>
            <a:r>
              <a:rPr lang="en-US" dirty="0" smtClean="0"/>
              <a:t> </a:t>
            </a:r>
            <a:r>
              <a:rPr lang="en-US" dirty="0" err="1" smtClean="0"/>
              <a:t>miền</a:t>
            </a:r>
            <a:r>
              <a:rPr lang="en-US" dirty="0" smtClean="0"/>
              <a:t> </a:t>
            </a:r>
            <a:r>
              <a:rPr lang="en-US" dirty="0" err="1" smtClean="0"/>
              <a:t>Bắc</a:t>
            </a:r>
            <a:r>
              <a:rPr lang="en-US" dirty="0" smtClean="0"/>
              <a:t> </a:t>
            </a:r>
            <a:r>
              <a:rPr lang="en-US" dirty="0" err="1" smtClean="0"/>
              <a:t>nước</a:t>
            </a:r>
            <a:r>
              <a:rPr lang="en-US" dirty="0" smtClean="0"/>
              <a:t> ta, </a:t>
            </a:r>
            <a:r>
              <a:rPr lang="en-US" dirty="0" err="1" smtClean="0"/>
              <a:t>Thủ</a:t>
            </a:r>
            <a:r>
              <a:rPr lang="en-US" dirty="0" smtClean="0"/>
              <a:t> </a:t>
            </a:r>
            <a:r>
              <a:rPr lang="en-US" dirty="0" err="1" smtClean="0"/>
              <a:t>đô</a:t>
            </a:r>
            <a:r>
              <a:rPr lang="en-US" dirty="0" smtClean="0"/>
              <a:t> </a:t>
            </a:r>
            <a:r>
              <a:rPr lang="en-US" dirty="0" err="1" smtClean="0"/>
              <a:t>nước</a:t>
            </a:r>
            <a:r>
              <a:rPr lang="en-US" dirty="0" smtClean="0"/>
              <a:t> </a:t>
            </a:r>
            <a:r>
              <a:rPr lang="en-US" dirty="0" err="1" smtClean="0"/>
              <a:t>Việt</a:t>
            </a:r>
            <a:r>
              <a:rPr lang="en-US" dirty="0" smtClean="0"/>
              <a:t>,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cả</a:t>
            </a:r>
            <a:r>
              <a:rPr lang="en-US" dirty="0" smtClean="0"/>
              <a:t> </a:t>
            </a:r>
            <a:r>
              <a:rPr lang="en-US" dirty="0" err="1" smtClean="0"/>
              <a:t>Hồ</a:t>
            </a:r>
            <a:r>
              <a:rPr lang="en-US" dirty="0" smtClean="0"/>
              <a:t> </a:t>
            </a:r>
            <a:r>
              <a:rPr lang="en-US" dirty="0" err="1" smtClean="0"/>
              <a:t>Gươm</a:t>
            </a:r>
            <a:r>
              <a:rPr lang="en-US" dirty="0" smtClean="0"/>
              <a:t>?</a:t>
            </a:r>
            <a:endParaRPr lang="en-US" dirty="0" smtClean="0"/>
          </a:p>
          <a:p>
            <a:pPr marL="342900" indent="-342900">
              <a:buFontTx/>
              <a:buChar char="-"/>
            </a:pPr>
            <a:r>
              <a:rPr lang="en-US" dirty="0" smtClean="0"/>
              <a:t>Ở </a:t>
            </a:r>
            <a:r>
              <a:rPr lang="en-US" dirty="0" err="1" smtClean="0"/>
              <a:t>đâu</a:t>
            </a:r>
            <a:r>
              <a:rPr lang="en-US" dirty="0" smtClean="0"/>
              <a:t> </a:t>
            </a:r>
            <a:r>
              <a:rPr lang="en-US" dirty="0" err="1" smtClean="0"/>
              <a:t>năm</a:t>
            </a:r>
            <a:r>
              <a:rPr lang="en-US" dirty="0" smtClean="0"/>
              <a:t> </a:t>
            </a:r>
            <a:r>
              <a:rPr lang="en-US" dirty="0" err="1" smtClean="0"/>
              <a:t>cửa</a:t>
            </a:r>
            <a:r>
              <a:rPr lang="en-US" dirty="0" smtClean="0"/>
              <a:t> </a:t>
            </a:r>
            <a:r>
              <a:rPr lang="en-US" dirty="0" err="1" smtClean="0"/>
              <a:t>bạn</a:t>
            </a:r>
            <a:r>
              <a:rPr lang="en-US" dirty="0" smtClean="0"/>
              <a:t> </a:t>
            </a:r>
            <a:r>
              <a:rPr lang="en-US" dirty="0" err="1" smtClean="0"/>
              <a:t>ơi</a:t>
            </a:r>
            <a:r>
              <a:rPr lang="en-US" dirty="0" smtClean="0"/>
              <a:t>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52600" y="3200400"/>
            <a:ext cx="9067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3-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KT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HKI.</a:t>
            </a:r>
            <a:endParaRPr lang="vi-VN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Up Ribbon 3"/>
          <p:cNvSpPr/>
          <p:nvPr/>
        </p:nvSpPr>
        <p:spPr bwMode="auto">
          <a:xfrm>
            <a:off x="2362200" y="1066800"/>
            <a:ext cx="7543800" cy="1219200"/>
          </a:xfrm>
          <a:prstGeom prst="ribbon2">
            <a:avLst/>
          </a:prstGeom>
          <a:solidFill>
            <a:srgbClr val="FF7C8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1358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SAU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1143000"/>
            <a:ext cx="952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0600" y="2667000"/>
            <a:ext cx="10668000" cy="411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2895600" y="2971800"/>
            <a:ext cx="6324600" cy="1143000"/>
          </a:xfrm>
          <a:prstGeom prst="roundRect">
            <a:avLst/>
          </a:prstGeom>
          <a:solidFill>
            <a:srgbClr val="FF7C80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1358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400" b="1" i="0" u="none" strike="noStrike" normalizeH="0" baseline="0" dirty="0" smtClean="0">
              <a:ln w="6600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99671" y="3081635"/>
            <a:ext cx="3916457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cap="none" spc="0" dirty="0" smtClean="0">
                <a:ln w="6600">
                  <a:solidFill>
                    <a:srgbClr val="FF0066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  <a:reflection blurRad="6350" stA="60000" endA="900" endPos="60000" dist="29997" dir="5400000" sy="-100000" algn="bl" rotWithShape="0"/>
                </a:effectLst>
              </a:rPr>
              <a:t>KHÁM PHÁ</a:t>
            </a:r>
            <a:endParaRPr lang="en-US" sz="5400" b="1" cap="none" spc="0" dirty="0">
              <a:ln w="6600">
                <a:solidFill>
                  <a:srgbClr val="FF0066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tl" rotWithShape="0">
                  <a:schemeClr val="accent2"/>
                </a:outerShdw>
                <a:reflection blurRad="6350" stA="60000" endA="900" endPos="60000" dist="29997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49946"/>
            <a:ext cx="5146387" cy="3460054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16434"/>
            <a:ext cx="5257800" cy="3460054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43200" y="228600"/>
            <a:ext cx="1989921" cy="544086"/>
          </a:xfrm>
          <a:prstGeom prst="rect">
            <a:avLst/>
          </a:prstGeom>
          <a:noFill/>
        </p:spPr>
        <p:txBody>
          <a:bodyPr wrap="square" lIns="112240" tIns="56052" rIns="112240" bIns="56052" rtlCol="0">
            <a:spAutoFit/>
          </a:bodyPr>
          <a:lstStyle/>
          <a:p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endParaRPr lang="en-US" sz="28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3931346"/>
            <a:ext cx="5146387" cy="36886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3978070"/>
            <a:ext cx="5254143" cy="34895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213342"/>
            <a:ext cx="6067186" cy="1057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838200" y="2286000"/>
            <a:ext cx="10561320" cy="605714"/>
          </a:xfrm>
          <a:prstGeom prst="rect">
            <a:avLst/>
          </a:prstGeom>
        </p:spPr>
        <p:txBody>
          <a:bodyPr wrap="square" lIns="112309" tIns="56088" rIns="112309" bIns="56088">
            <a:spAutoFit/>
          </a:bodyPr>
          <a:lstStyle/>
          <a:p>
            <a:pPr defTabSz="1122045"/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32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85800"/>
            <a:ext cx="5685953" cy="576607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reeform 1"/>
          <p:cNvSpPr/>
          <p:nvPr/>
        </p:nvSpPr>
        <p:spPr>
          <a:xfrm>
            <a:off x="945870" y="1561373"/>
            <a:ext cx="176349" cy="376844"/>
          </a:xfrm>
          <a:custGeom>
            <a:avLst/>
            <a:gdLst>
              <a:gd name="connsiteX0" fmla="*/ 0 w 130629"/>
              <a:gd name="connsiteY0" fmla="*/ 332509 h 332509"/>
              <a:gd name="connsiteX1" fmla="*/ 59377 w 130629"/>
              <a:gd name="connsiteY1" fmla="*/ 320633 h 332509"/>
              <a:gd name="connsiteX2" fmla="*/ 83127 w 130629"/>
              <a:gd name="connsiteY2" fmla="*/ 249381 h 332509"/>
              <a:gd name="connsiteX3" fmla="*/ 106878 w 130629"/>
              <a:gd name="connsiteY3" fmla="*/ 213756 h 332509"/>
              <a:gd name="connsiteX4" fmla="*/ 130629 w 130629"/>
              <a:gd name="connsiteY4" fmla="*/ 0 h 332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629" h="332509">
                <a:moveTo>
                  <a:pt x="0" y="332509"/>
                </a:moveTo>
                <a:cubicBezTo>
                  <a:pt x="19792" y="328550"/>
                  <a:pt x="45105" y="334906"/>
                  <a:pt x="59377" y="320633"/>
                </a:cubicBezTo>
                <a:cubicBezTo>
                  <a:pt x="77080" y="302930"/>
                  <a:pt x="69239" y="270211"/>
                  <a:pt x="83127" y="249381"/>
                </a:cubicBezTo>
                <a:lnTo>
                  <a:pt x="106878" y="213756"/>
                </a:lnTo>
                <a:cubicBezTo>
                  <a:pt x="119082" y="6286"/>
                  <a:pt x="71085" y="59539"/>
                  <a:pt x="130629" y="0"/>
                </a:cubicBezTo>
              </a:path>
            </a:pathLst>
          </a:custGeom>
        </p:spPr>
        <p:txBody>
          <a:bodyPr vert="horz" wrap="square" lIns="112932" tIns="56419" rIns="112932" bIns="56419" numCol="1" spcCol="0" rtlCol="0" anchor="t" anchorCtr="0" compatLnSpc="1"/>
          <a:lstStyle/>
          <a:p>
            <a:pPr defTabSz="1678305" fontAlgn="base">
              <a:spcBef>
                <a:spcPct val="0"/>
              </a:spcBef>
              <a:spcAft>
                <a:spcPct val="0"/>
              </a:spcAft>
            </a:pPr>
            <a:endParaRPr lang="en-US" sz="3300">
              <a:latin typeface="Arial" panose="020B0604020202020204" pitchFamily="34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1748790" y="1237666"/>
            <a:ext cx="5867597" cy="1024256"/>
          </a:xfrm>
          <a:custGeom>
            <a:avLst/>
            <a:gdLst>
              <a:gd name="connsiteX0" fmla="*/ 0 w 4346368"/>
              <a:gd name="connsiteY0" fmla="*/ 71252 h 903755"/>
              <a:gd name="connsiteX1" fmla="*/ 178129 w 4346368"/>
              <a:gd name="connsiteY1" fmla="*/ 23751 h 903755"/>
              <a:gd name="connsiteX2" fmla="*/ 249381 w 4346368"/>
              <a:gd name="connsiteY2" fmla="*/ 0 h 903755"/>
              <a:gd name="connsiteX3" fmla="*/ 676893 w 4346368"/>
              <a:gd name="connsiteY3" fmla="*/ 11876 h 903755"/>
              <a:gd name="connsiteX4" fmla="*/ 724394 w 4346368"/>
              <a:gd name="connsiteY4" fmla="*/ 35626 h 903755"/>
              <a:gd name="connsiteX5" fmla="*/ 783771 w 4346368"/>
              <a:gd name="connsiteY5" fmla="*/ 95003 h 903755"/>
              <a:gd name="connsiteX6" fmla="*/ 843148 w 4346368"/>
              <a:gd name="connsiteY6" fmla="*/ 166255 h 903755"/>
              <a:gd name="connsiteX7" fmla="*/ 890649 w 4346368"/>
              <a:gd name="connsiteY7" fmla="*/ 249382 h 903755"/>
              <a:gd name="connsiteX8" fmla="*/ 914400 w 4346368"/>
              <a:gd name="connsiteY8" fmla="*/ 320634 h 903755"/>
              <a:gd name="connsiteX9" fmla="*/ 938150 w 4346368"/>
              <a:gd name="connsiteY9" fmla="*/ 605642 h 903755"/>
              <a:gd name="connsiteX10" fmla="*/ 950026 w 4346368"/>
              <a:gd name="connsiteY10" fmla="*/ 641268 h 903755"/>
              <a:gd name="connsiteX11" fmla="*/ 1045028 w 4346368"/>
              <a:gd name="connsiteY11" fmla="*/ 688769 h 903755"/>
              <a:gd name="connsiteX12" fmla="*/ 1104405 w 4346368"/>
              <a:gd name="connsiteY12" fmla="*/ 700645 h 903755"/>
              <a:gd name="connsiteX13" fmla="*/ 1151906 w 4346368"/>
              <a:gd name="connsiteY13" fmla="*/ 712520 h 903755"/>
              <a:gd name="connsiteX14" fmla="*/ 1294410 w 4346368"/>
              <a:gd name="connsiteY14" fmla="*/ 748146 h 903755"/>
              <a:gd name="connsiteX15" fmla="*/ 1531917 w 4346368"/>
              <a:gd name="connsiteY15" fmla="*/ 771897 h 903755"/>
              <a:gd name="connsiteX16" fmla="*/ 1626919 w 4346368"/>
              <a:gd name="connsiteY16" fmla="*/ 807523 h 903755"/>
              <a:gd name="connsiteX17" fmla="*/ 1686296 w 4346368"/>
              <a:gd name="connsiteY17" fmla="*/ 819398 h 903755"/>
              <a:gd name="connsiteX18" fmla="*/ 1721922 w 4346368"/>
              <a:gd name="connsiteY18" fmla="*/ 843149 h 903755"/>
              <a:gd name="connsiteX19" fmla="*/ 1888176 w 4346368"/>
              <a:gd name="connsiteY19" fmla="*/ 866899 h 903755"/>
              <a:gd name="connsiteX20" fmla="*/ 1995054 w 4346368"/>
              <a:gd name="connsiteY20" fmla="*/ 878774 h 903755"/>
              <a:gd name="connsiteX21" fmla="*/ 2125683 w 4346368"/>
              <a:gd name="connsiteY21" fmla="*/ 902525 h 903755"/>
              <a:gd name="connsiteX22" fmla="*/ 2790701 w 4346368"/>
              <a:gd name="connsiteY22" fmla="*/ 878774 h 903755"/>
              <a:gd name="connsiteX23" fmla="*/ 2921329 w 4346368"/>
              <a:gd name="connsiteY23" fmla="*/ 819398 h 903755"/>
              <a:gd name="connsiteX24" fmla="*/ 2968831 w 4346368"/>
              <a:gd name="connsiteY24" fmla="*/ 783772 h 903755"/>
              <a:gd name="connsiteX25" fmla="*/ 3075709 w 4346368"/>
              <a:gd name="connsiteY25" fmla="*/ 748146 h 903755"/>
              <a:gd name="connsiteX26" fmla="*/ 3111335 w 4346368"/>
              <a:gd name="connsiteY26" fmla="*/ 736271 h 903755"/>
              <a:gd name="connsiteX27" fmla="*/ 3146961 w 4346368"/>
              <a:gd name="connsiteY27" fmla="*/ 700645 h 903755"/>
              <a:gd name="connsiteX28" fmla="*/ 3182587 w 4346368"/>
              <a:gd name="connsiteY28" fmla="*/ 676894 h 903755"/>
              <a:gd name="connsiteX29" fmla="*/ 3194462 w 4346368"/>
              <a:gd name="connsiteY29" fmla="*/ 641268 h 903755"/>
              <a:gd name="connsiteX30" fmla="*/ 3218213 w 4346368"/>
              <a:gd name="connsiteY30" fmla="*/ 605642 h 903755"/>
              <a:gd name="connsiteX31" fmla="*/ 3265714 w 4346368"/>
              <a:gd name="connsiteY31" fmla="*/ 522515 h 903755"/>
              <a:gd name="connsiteX32" fmla="*/ 3301340 w 4346368"/>
              <a:gd name="connsiteY32" fmla="*/ 498764 h 903755"/>
              <a:gd name="connsiteX33" fmla="*/ 3515096 w 4346368"/>
              <a:gd name="connsiteY33" fmla="*/ 463138 h 903755"/>
              <a:gd name="connsiteX34" fmla="*/ 3930732 w 4346368"/>
              <a:gd name="connsiteY34" fmla="*/ 451263 h 903755"/>
              <a:gd name="connsiteX35" fmla="*/ 3978233 w 4346368"/>
              <a:gd name="connsiteY35" fmla="*/ 439387 h 903755"/>
              <a:gd name="connsiteX36" fmla="*/ 4049485 w 4346368"/>
              <a:gd name="connsiteY36" fmla="*/ 415637 h 903755"/>
              <a:gd name="connsiteX37" fmla="*/ 4108862 w 4346368"/>
              <a:gd name="connsiteY37" fmla="*/ 403762 h 903755"/>
              <a:gd name="connsiteX38" fmla="*/ 4085111 w 4346368"/>
              <a:gd name="connsiteY38" fmla="*/ 296884 h 903755"/>
              <a:gd name="connsiteX39" fmla="*/ 4073236 w 4346368"/>
              <a:gd name="connsiteY39" fmla="*/ 261258 h 903755"/>
              <a:gd name="connsiteX40" fmla="*/ 4049485 w 4346368"/>
              <a:gd name="connsiteY40" fmla="*/ 225632 h 903755"/>
              <a:gd name="connsiteX41" fmla="*/ 4025735 w 4346368"/>
              <a:gd name="connsiteY41" fmla="*/ 166255 h 903755"/>
              <a:gd name="connsiteX42" fmla="*/ 4108862 w 4346368"/>
              <a:gd name="connsiteY42" fmla="*/ 106878 h 903755"/>
              <a:gd name="connsiteX43" fmla="*/ 4215740 w 4346368"/>
              <a:gd name="connsiteY43" fmla="*/ 71252 h 903755"/>
              <a:gd name="connsiteX44" fmla="*/ 4334493 w 4346368"/>
              <a:gd name="connsiteY44" fmla="*/ 47502 h 903755"/>
              <a:gd name="connsiteX45" fmla="*/ 4346368 w 4346368"/>
              <a:gd name="connsiteY45" fmla="*/ 35626 h 903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4346368" h="903755">
                <a:moveTo>
                  <a:pt x="0" y="71252"/>
                </a:moveTo>
                <a:cubicBezTo>
                  <a:pt x="114513" y="38535"/>
                  <a:pt x="55170" y="54491"/>
                  <a:pt x="178129" y="23751"/>
                </a:cubicBezTo>
                <a:cubicBezTo>
                  <a:pt x="202417" y="17679"/>
                  <a:pt x="249381" y="0"/>
                  <a:pt x="249381" y="0"/>
                </a:cubicBezTo>
                <a:cubicBezTo>
                  <a:pt x="391885" y="3959"/>
                  <a:pt x="534733" y="1214"/>
                  <a:pt x="676893" y="11876"/>
                </a:cubicBezTo>
                <a:cubicBezTo>
                  <a:pt x="694546" y="13200"/>
                  <a:pt x="710794" y="24293"/>
                  <a:pt x="724394" y="35626"/>
                </a:cubicBezTo>
                <a:cubicBezTo>
                  <a:pt x="882746" y="167585"/>
                  <a:pt x="609586" y="-21122"/>
                  <a:pt x="783771" y="95003"/>
                </a:cubicBezTo>
                <a:cubicBezTo>
                  <a:pt x="842745" y="183462"/>
                  <a:pt x="766946" y="74811"/>
                  <a:pt x="843148" y="166255"/>
                </a:cubicBezTo>
                <a:cubicBezTo>
                  <a:pt x="859625" y="186028"/>
                  <a:pt x="881716" y="227049"/>
                  <a:pt x="890649" y="249382"/>
                </a:cubicBezTo>
                <a:cubicBezTo>
                  <a:pt x="899947" y="272627"/>
                  <a:pt x="914400" y="320634"/>
                  <a:pt x="914400" y="320634"/>
                </a:cubicBezTo>
                <a:cubicBezTo>
                  <a:pt x="945437" y="506859"/>
                  <a:pt x="902918" y="235714"/>
                  <a:pt x="938150" y="605642"/>
                </a:cubicBezTo>
                <a:cubicBezTo>
                  <a:pt x="939337" y="618103"/>
                  <a:pt x="940145" y="633583"/>
                  <a:pt x="950026" y="641268"/>
                </a:cubicBezTo>
                <a:cubicBezTo>
                  <a:pt x="977973" y="663005"/>
                  <a:pt x="1013361" y="672935"/>
                  <a:pt x="1045028" y="688769"/>
                </a:cubicBezTo>
                <a:cubicBezTo>
                  <a:pt x="1063081" y="697796"/>
                  <a:pt x="1084701" y="696266"/>
                  <a:pt x="1104405" y="700645"/>
                </a:cubicBezTo>
                <a:cubicBezTo>
                  <a:pt x="1120337" y="704186"/>
                  <a:pt x="1136213" y="708036"/>
                  <a:pt x="1151906" y="712520"/>
                </a:cubicBezTo>
                <a:cubicBezTo>
                  <a:pt x="1221489" y="732400"/>
                  <a:pt x="1177253" y="731986"/>
                  <a:pt x="1294410" y="748146"/>
                </a:cubicBezTo>
                <a:cubicBezTo>
                  <a:pt x="1373228" y="759018"/>
                  <a:pt x="1531917" y="771897"/>
                  <a:pt x="1531917" y="771897"/>
                </a:cubicBezTo>
                <a:cubicBezTo>
                  <a:pt x="1550066" y="779156"/>
                  <a:pt x="1602105" y="801320"/>
                  <a:pt x="1626919" y="807523"/>
                </a:cubicBezTo>
                <a:cubicBezTo>
                  <a:pt x="1646501" y="812418"/>
                  <a:pt x="1666504" y="815440"/>
                  <a:pt x="1686296" y="819398"/>
                </a:cubicBezTo>
                <a:cubicBezTo>
                  <a:pt x="1698171" y="827315"/>
                  <a:pt x="1708804" y="837527"/>
                  <a:pt x="1721922" y="843149"/>
                </a:cubicBezTo>
                <a:cubicBezTo>
                  <a:pt x="1761365" y="860053"/>
                  <a:pt x="1866896" y="864659"/>
                  <a:pt x="1888176" y="866899"/>
                </a:cubicBezTo>
                <a:cubicBezTo>
                  <a:pt x="1923824" y="870651"/>
                  <a:pt x="1959523" y="874036"/>
                  <a:pt x="1995054" y="878774"/>
                </a:cubicBezTo>
                <a:cubicBezTo>
                  <a:pt x="2040619" y="884849"/>
                  <a:pt x="2080918" y="893572"/>
                  <a:pt x="2125683" y="902525"/>
                </a:cubicBezTo>
                <a:cubicBezTo>
                  <a:pt x="2131648" y="902401"/>
                  <a:pt x="2607198" y="912139"/>
                  <a:pt x="2790701" y="878774"/>
                </a:cubicBezTo>
                <a:cubicBezTo>
                  <a:pt x="2824939" y="872549"/>
                  <a:pt x="2914059" y="824851"/>
                  <a:pt x="2921329" y="819398"/>
                </a:cubicBezTo>
                <a:cubicBezTo>
                  <a:pt x="2937163" y="807523"/>
                  <a:pt x="2951128" y="792623"/>
                  <a:pt x="2968831" y="783772"/>
                </a:cubicBezTo>
                <a:cubicBezTo>
                  <a:pt x="2968838" y="783769"/>
                  <a:pt x="3057892" y="754085"/>
                  <a:pt x="3075709" y="748146"/>
                </a:cubicBezTo>
                <a:lnTo>
                  <a:pt x="3111335" y="736271"/>
                </a:lnTo>
                <a:cubicBezTo>
                  <a:pt x="3123210" y="724396"/>
                  <a:pt x="3134059" y="711396"/>
                  <a:pt x="3146961" y="700645"/>
                </a:cubicBezTo>
                <a:cubicBezTo>
                  <a:pt x="3157925" y="691508"/>
                  <a:pt x="3173671" y="688039"/>
                  <a:pt x="3182587" y="676894"/>
                </a:cubicBezTo>
                <a:cubicBezTo>
                  <a:pt x="3190407" y="667119"/>
                  <a:pt x="3188864" y="652464"/>
                  <a:pt x="3194462" y="641268"/>
                </a:cubicBezTo>
                <a:cubicBezTo>
                  <a:pt x="3200845" y="628502"/>
                  <a:pt x="3211132" y="618034"/>
                  <a:pt x="3218213" y="605642"/>
                </a:cubicBezTo>
                <a:cubicBezTo>
                  <a:pt x="3230634" y="583906"/>
                  <a:pt x="3246423" y="541806"/>
                  <a:pt x="3265714" y="522515"/>
                </a:cubicBezTo>
                <a:cubicBezTo>
                  <a:pt x="3275806" y="512423"/>
                  <a:pt x="3287927" y="503642"/>
                  <a:pt x="3301340" y="498764"/>
                </a:cubicBezTo>
                <a:cubicBezTo>
                  <a:pt x="3365778" y="475331"/>
                  <a:pt x="3448148" y="466113"/>
                  <a:pt x="3515096" y="463138"/>
                </a:cubicBezTo>
                <a:cubicBezTo>
                  <a:pt x="3653561" y="456984"/>
                  <a:pt x="3792187" y="455221"/>
                  <a:pt x="3930732" y="451263"/>
                </a:cubicBezTo>
                <a:cubicBezTo>
                  <a:pt x="3946566" y="447304"/>
                  <a:pt x="3962600" y="444077"/>
                  <a:pt x="3978233" y="439387"/>
                </a:cubicBezTo>
                <a:cubicBezTo>
                  <a:pt x="4002212" y="432193"/>
                  <a:pt x="4024936" y="420547"/>
                  <a:pt x="4049485" y="415637"/>
                </a:cubicBezTo>
                <a:lnTo>
                  <a:pt x="4108862" y="403762"/>
                </a:lnTo>
                <a:cubicBezTo>
                  <a:pt x="4100696" y="362933"/>
                  <a:pt x="4096295" y="336028"/>
                  <a:pt x="4085111" y="296884"/>
                </a:cubicBezTo>
                <a:cubicBezTo>
                  <a:pt x="4081672" y="284848"/>
                  <a:pt x="4078834" y="272454"/>
                  <a:pt x="4073236" y="261258"/>
                </a:cubicBezTo>
                <a:cubicBezTo>
                  <a:pt x="4066853" y="248492"/>
                  <a:pt x="4055868" y="238398"/>
                  <a:pt x="4049485" y="225632"/>
                </a:cubicBezTo>
                <a:cubicBezTo>
                  <a:pt x="4039952" y="206566"/>
                  <a:pt x="4033652" y="186047"/>
                  <a:pt x="4025735" y="166255"/>
                </a:cubicBezTo>
                <a:cubicBezTo>
                  <a:pt x="4045527" y="106878"/>
                  <a:pt x="4025735" y="134587"/>
                  <a:pt x="4108862" y="106878"/>
                </a:cubicBezTo>
                <a:lnTo>
                  <a:pt x="4215740" y="71252"/>
                </a:lnTo>
                <a:cubicBezTo>
                  <a:pt x="4286257" y="47745"/>
                  <a:pt x="4275043" y="71283"/>
                  <a:pt x="4334493" y="47502"/>
                </a:cubicBezTo>
                <a:cubicBezTo>
                  <a:pt x="4339691" y="45423"/>
                  <a:pt x="4342410" y="39585"/>
                  <a:pt x="4346368" y="35626"/>
                </a:cubicBezTo>
              </a:path>
            </a:pathLst>
          </a:custGeom>
        </p:spPr>
        <p:txBody>
          <a:bodyPr vert="horz" wrap="square" lIns="112932" tIns="56419" rIns="112932" bIns="56419" numCol="1" spcCol="0" rtlCol="0" anchor="t" anchorCtr="0" compatLnSpc="1"/>
          <a:lstStyle/>
          <a:p>
            <a:pPr defTabSz="1678305" fontAlgn="base">
              <a:spcBef>
                <a:spcPct val="0"/>
              </a:spcBef>
              <a:spcAft>
                <a:spcPct val="0"/>
              </a:spcAft>
            </a:pPr>
            <a:endParaRPr lang="en-US" sz="3300">
              <a:latin typeface="Arial" panose="020B0604020202020204" pitchFamily="3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224444" y="1911136"/>
            <a:ext cx="753489" cy="363385"/>
          </a:xfrm>
          <a:custGeom>
            <a:avLst/>
            <a:gdLst>
              <a:gd name="connsiteX0" fmla="*/ 0 w 558140"/>
              <a:gd name="connsiteY0" fmla="*/ 320634 h 320634"/>
              <a:gd name="connsiteX1" fmla="*/ 59376 w 558140"/>
              <a:gd name="connsiteY1" fmla="*/ 285008 h 320634"/>
              <a:gd name="connsiteX2" fmla="*/ 95002 w 558140"/>
              <a:gd name="connsiteY2" fmla="*/ 273133 h 320634"/>
              <a:gd name="connsiteX3" fmla="*/ 178129 w 558140"/>
              <a:gd name="connsiteY3" fmla="*/ 225631 h 320634"/>
              <a:gd name="connsiteX4" fmla="*/ 249381 w 558140"/>
              <a:gd name="connsiteY4" fmla="*/ 201881 h 320634"/>
              <a:gd name="connsiteX5" fmla="*/ 320633 w 558140"/>
              <a:gd name="connsiteY5" fmla="*/ 178130 h 320634"/>
              <a:gd name="connsiteX6" fmla="*/ 368135 w 558140"/>
              <a:gd name="connsiteY6" fmla="*/ 166255 h 320634"/>
              <a:gd name="connsiteX7" fmla="*/ 403761 w 558140"/>
              <a:gd name="connsiteY7" fmla="*/ 154379 h 320634"/>
              <a:gd name="connsiteX8" fmla="*/ 463137 w 558140"/>
              <a:gd name="connsiteY8" fmla="*/ 47501 h 320634"/>
              <a:gd name="connsiteX9" fmla="*/ 498763 w 558140"/>
              <a:gd name="connsiteY9" fmla="*/ 23751 h 320634"/>
              <a:gd name="connsiteX10" fmla="*/ 558140 w 558140"/>
              <a:gd name="connsiteY10" fmla="*/ 0 h 320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8140" h="320634">
                <a:moveTo>
                  <a:pt x="0" y="320634"/>
                </a:moveTo>
                <a:cubicBezTo>
                  <a:pt x="19792" y="308759"/>
                  <a:pt x="38731" y="295330"/>
                  <a:pt x="59376" y="285008"/>
                </a:cubicBezTo>
                <a:cubicBezTo>
                  <a:pt x="70572" y="279410"/>
                  <a:pt x="83806" y="278731"/>
                  <a:pt x="95002" y="273133"/>
                </a:cubicBezTo>
                <a:cubicBezTo>
                  <a:pt x="180693" y="230288"/>
                  <a:pt x="74035" y="267268"/>
                  <a:pt x="178129" y="225631"/>
                </a:cubicBezTo>
                <a:cubicBezTo>
                  <a:pt x="201374" y="216333"/>
                  <a:pt x="225630" y="209798"/>
                  <a:pt x="249381" y="201881"/>
                </a:cubicBezTo>
                <a:lnTo>
                  <a:pt x="320633" y="178130"/>
                </a:lnTo>
                <a:cubicBezTo>
                  <a:pt x="336117" y="172969"/>
                  <a:pt x="352442" y="170739"/>
                  <a:pt x="368135" y="166255"/>
                </a:cubicBezTo>
                <a:cubicBezTo>
                  <a:pt x="380171" y="162816"/>
                  <a:pt x="391886" y="158338"/>
                  <a:pt x="403761" y="154379"/>
                </a:cubicBezTo>
                <a:cubicBezTo>
                  <a:pt x="457090" y="101050"/>
                  <a:pt x="434076" y="134685"/>
                  <a:pt x="463137" y="47501"/>
                </a:cubicBezTo>
                <a:cubicBezTo>
                  <a:pt x="467650" y="33961"/>
                  <a:pt x="485645" y="29373"/>
                  <a:pt x="498763" y="23751"/>
                </a:cubicBezTo>
                <a:cubicBezTo>
                  <a:pt x="568237" y="-6024"/>
                  <a:pt x="529049" y="29089"/>
                  <a:pt x="558140" y="0"/>
                </a:cubicBezTo>
              </a:path>
            </a:pathLst>
          </a:custGeom>
        </p:spPr>
        <p:txBody>
          <a:bodyPr vert="horz" wrap="square" lIns="112932" tIns="56419" rIns="112932" bIns="56419" numCol="1" spcCol="0" rtlCol="0" anchor="t" anchorCtr="0" compatLnSpc="1"/>
          <a:lstStyle/>
          <a:p>
            <a:pPr defTabSz="1678305" fontAlgn="base">
              <a:spcBef>
                <a:spcPct val="0"/>
              </a:spcBef>
              <a:spcAft>
                <a:spcPct val="0"/>
              </a:spcAft>
            </a:pPr>
            <a:endParaRPr lang="en-US" sz="3300">
              <a:latin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29000" y="6889053"/>
            <a:ext cx="6176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509" y="685800"/>
            <a:ext cx="5757097" cy="5766070"/>
          </a:xfrm>
          <a:prstGeom prst="rect">
            <a:avLst/>
          </a:prstGeom>
        </p:spPr>
      </p:pic>
      <p:sp>
        <p:nvSpPr>
          <p:cNvPr id="8" name="Freeform 13"/>
          <p:cNvSpPr/>
          <p:nvPr/>
        </p:nvSpPr>
        <p:spPr bwMode="auto">
          <a:xfrm>
            <a:off x="6631823" y="1658457"/>
            <a:ext cx="3426577" cy="4666143"/>
          </a:xfrm>
          <a:custGeom>
            <a:avLst/>
            <a:gdLst>
              <a:gd name="T0" fmla="*/ 418 w 5317"/>
              <a:gd name="T1" fmla="*/ 1881 h 4174"/>
              <a:gd name="T2" fmla="*/ 147 w 5317"/>
              <a:gd name="T3" fmla="*/ 1768 h 4174"/>
              <a:gd name="T4" fmla="*/ 283 w 5317"/>
              <a:gd name="T5" fmla="*/ 1452 h 4174"/>
              <a:gd name="T6" fmla="*/ 0 w 5317"/>
              <a:gd name="T7" fmla="*/ 1102 h 4174"/>
              <a:gd name="T8" fmla="*/ 441 w 5317"/>
              <a:gd name="T9" fmla="*/ 865 h 4174"/>
              <a:gd name="T10" fmla="*/ 554 w 5317"/>
              <a:gd name="T11" fmla="*/ 413 h 4174"/>
              <a:gd name="T12" fmla="*/ 859 w 5317"/>
              <a:gd name="T13" fmla="*/ 436 h 4174"/>
              <a:gd name="T14" fmla="*/ 1164 w 5317"/>
              <a:gd name="T15" fmla="*/ 662 h 4174"/>
              <a:gd name="T16" fmla="*/ 1661 w 5317"/>
              <a:gd name="T17" fmla="*/ 1147 h 4174"/>
              <a:gd name="T18" fmla="*/ 2496 w 5317"/>
              <a:gd name="T19" fmla="*/ 1068 h 4174"/>
              <a:gd name="T20" fmla="*/ 2609 w 5317"/>
              <a:gd name="T21" fmla="*/ 854 h 4174"/>
              <a:gd name="T22" fmla="*/ 2847 w 5317"/>
              <a:gd name="T23" fmla="*/ 775 h 4174"/>
              <a:gd name="T24" fmla="*/ 3016 w 5317"/>
              <a:gd name="T25" fmla="*/ 865 h 4174"/>
              <a:gd name="T26" fmla="*/ 3219 w 5317"/>
              <a:gd name="T27" fmla="*/ 718 h 4174"/>
              <a:gd name="T28" fmla="*/ 3377 w 5317"/>
              <a:gd name="T29" fmla="*/ 447 h 4174"/>
              <a:gd name="T30" fmla="*/ 3750 w 5317"/>
              <a:gd name="T31" fmla="*/ 18 h 4174"/>
              <a:gd name="T32" fmla="*/ 3953 w 5317"/>
              <a:gd name="T33" fmla="*/ 63 h 4174"/>
              <a:gd name="T34" fmla="*/ 4416 w 5317"/>
              <a:gd name="T35" fmla="*/ 289 h 4174"/>
              <a:gd name="T36" fmla="*/ 4654 w 5317"/>
              <a:gd name="T37" fmla="*/ 650 h 4174"/>
              <a:gd name="T38" fmla="*/ 4462 w 5317"/>
              <a:gd name="T39" fmla="*/ 820 h 4174"/>
              <a:gd name="T40" fmla="*/ 4484 w 5317"/>
              <a:gd name="T41" fmla="*/ 955 h 4174"/>
              <a:gd name="T42" fmla="*/ 4541 w 5317"/>
              <a:gd name="T43" fmla="*/ 1125 h 4174"/>
              <a:gd name="T44" fmla="*/ 4631 w 5317"/>
              <a:gd name="T45" fmla="*/ 1362 h 4174"/>
              <a:gd name="T46" fmla="*/ 5117 w 5317"/>
              <a:gd name="T47" fmla="*/ 1565 h 4174"/>
              <a:gd name="T48" fmla="*/ 5038 w 5317"/>
              <a:gd name="T49" fmla="*/ 1938 h 4174"/>
              <a:gd name="T50" fmla="*/ 4902 w 5317"/>
              <a:gd name="T51" fmla="*/ 2040 h 4174"/>
              <a:gd name="T52" fmla="*/ 4541 w 5317"/>
              <a:gd name="T53" fmla="*/ 2107 h 4174"/>
              <a:gd name="T54" fmla="*/ 4541 w 5317"/>
              <a:gd name="T55" fmla="*/ 2265 h 4174"/>
              <a:gd name="T56" fmla="*/ 4462 w 5317"/>
              <a:gd name="T57" fmla="*/ 2401 h 4174"/>
              <a:gd name="T58" fmla="*/ 4721 w 5317"/>
              <a:gd name="T59" fmla="*/ 2672 h 4174"/>
              <a:gd name="T60" fmla="*/ 4541 w 5317"/>
              <a:gd name="T61" fmla="*/ 2954 h 4174"/>
              <a:gd name="T62" fmla="*/ 4947 w 5317"/>
              <a:gd name="T63" fmla="*/ 3180 h 4174"/>
              <a:gd name="T64" fmla="*/ 5184 w 5317"/>
              <a:gd name="T65" fmla="*/ 3474 h 4174"/>
              <a:gd name="T66" fmla="*/ 5004 w 5317"/>
              <a:gd name="T67" fmla="*/ 3632 h 4174"/>
              <a:gd name="T68" fmla="*/ 4789 w 5317"/>
              <a:gd name="T69" fmla="*/ 3621 h 4174"/>
              <a:gd name="T70" fmla="*/ 4360 w 5317"/>
              <a:gd name="T71" fmla="*/ 3734 h 4174"/>
              <a:gd name="T72" fmla="*/ 3976 w 5317"/>
              <a:gd name="T73" fmla="*/ 3745 h 4174"/>
              <a:gd name="T74" fmla="*/ 3761 w 5317"/>
              <a:gd name="T75" fmla="*/ 3971 h 4174"/>
              <a:gd name="T76" fmla="*/ 3445 w 5317"/>
              <a:gd name="T77" fmla="*/ 4095 h 4174"/>
              <a:gd name="T78" fmla="*/ 2790 w 5317"/>
              <a:gd name="T79" fmla="*/ 3903 h 4174"/>
              <a:gd name="T80" fmla="*/ 2903 w 5317"/>
              <a:gd name="T81" fmla="*/ 3700 h 4174"/>
              <a:gd name="T82" fmla="*/ 2835 w 5317"/>
              <a:gd name="T83" fmla="*/ 3474 h 4174"/>
              <a:gd name="T84" fmla="*/ 2688 w 5317"/>
              <a:gd name="T85" fmla="*/ 3203 h 4174"/>
              <a:gd name="T86" fmla="*/ 2553 w 5317"/>
              <a:gd name="T87" fmla="*/ 2954 h 4174"/>
              <a:gd name="T88" fmla="*/ 2248 w 5317"/>
              <a:gd name="T89" fmla="*/ 2830 h 4174"/>
              <a:gd name="T90" fmla="*/ 2158 w 5317"/>
              <a:gd name="T91" fmla="*/ 2695 h 4174"/>
              <a:gd name="T92" fmla="*/ 1988 w 5317"/>
              <a:gd name="T93" fmla="*/ 2435 h 4174"/>
              <a:gd name="T94" fmla="*/ 1706 w 5317"/>
              <a:gd name="T95" fmla="*/ 2232 h 4174"/>
              <a:gd name="T96" fmla="*/ 1491 w 5317"/>
              <a:gd name="T97" fmla="*/ 2277 h 4174"/>
              <a:gd name="T98" fmla="*/ 1141 w 5317"/>
              <a:gd name="T99" fmla="*/ 2119 h 4174"/>
              <a:gd name="T100" fmla="*/ 881 w 5317"/>
              <a:gd name="T101" fmla="*/ 1972 h 4174"/>
              <a:gd name="T102" fmla="*/ 746 w 5317"/>
              <a:gd name="T103" fmla="*/ 1848 h 4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5317" h="4174">
                <a:moveTo>
                  <a:pt x="746" y="1848"/>
                </a:moveTo>
                <a:cubicBezTo>
                  <a:pt x="709" y="1901"/>
                  <a:pt x="736" y="1877"/>
                  <a:pt x="655" y="1904"/>
                </a:cubicBezTo>
                <a:cubicBezTo>
                  <a:pt x="644" y="1908"/>
                  <a:pt x="622" y="1915"/>
                  <a:pt x="622" y="1915"/>
                </a:cubicBezTo>
                <a:cubicBezTo>
                  <a:pt x="462" y="1902"/>
                  <a:pt x="529" y="1919"/>
                  <a:pt x="418" y="1881"/>
                </a:cubicBezTo>
                <a:cubicBezTo>
                  <a:pt x="400" y="1875"/>
                  <a:pt x="380" y="1875"/>
                  <a:pt x="362" y="1870"/>
                </a:cubicBezTo>
                <a:cubicBezTo>
                  <a:pt x="339" y="1864"/>
                  <a:pt x="294" y="1848"/>
                  <a:pt x="294" y="1848"/>
                </a:cubicBezTo>
                <a:cubicBezTo>
                  <a:pt x="248" y="1863"/>
                  <a:pt x="229" y="1874"/>
                  <a:pt x="170" y="1848"/>
                </a:cubicBezTo>
                <a:cubicBezTo>
                  <a:pt x="166" y="1846"/>
                  <a:pt x="152" y="1784"/>
                  <a:pt x="147" y="1768"/>
                </a:cubicBezTo>
                <a:cubicBezTo>
                  <a:pt x="140" y="1745"/>
                  <a:pt x="125" y="1701"/>
                  <a:pt x="125" y="1701"/>
                </a:cubicBezTo>
                <a:cubicBezTo>
                  <a:pt x="138" y="1519"/>
                  <a:pt x="104" y="1540"/>
                  <a:pt x="249" y="1520"/>
                </a:cubicBezTo>
                <a:cubicBezTo>
                  <a:pt x="253" y="1509"/>
                  <a:pt x="255" y="1497"/>
                  <a:pt x="260" y="1486"/>
                </a:cubicBezTo>
                <a:cubicBezTo>
                  <a:pt x="266" y="1474"/>
                  <a:pt x="282" y="1466"/>
                  <a:pt x="283" y="1452"/>
                </a:cubicBezTo>
                <a:cubicBezTo>
                  <a:pt x="286" y="1418"/>
                  <a:pt x="287" y="1381"/>
                  <a:pt x="271" y="1351"/>
                </a:cubicBezTo>
                <a:cubicBezTo>
                  <a:pt x="252" y="1315"/>
                  <a:pt x="169" y="1294"/>
                  <a:pt x="136" y="1272"/>
                </a:cubicBezTo>
                <a:cubicBezTo>
                  <a:pt x="95" y="1212"/>
                  <a:pt x="123" y="1248"/>
                  <a:pt x="46" y="1170"/>
                </a:cubicBezTo>
                <a:cubicBezTo>
                  <a:pt x="27" y="1151"/>
                  <a:pt x="0" y="1102"/>
                  <a:pt x="0" y="1102"/>
                </a:cubicBezTo>
                <a:cubicBezTo>
                  <a:pt x="50" y="1086"/>
                  <a:pt x="87" y="1051"/>
                  <a:pt x="136" y="1034"/>
                </a:cubicBezTo>
                <a:cubicBezTo>
                  <a:pt x="153" y="966"/>
                  <a:pt x="160" y="983"/>
                  <a:pt x="226" y="967"/>
                </a:cubicBezTo>
                <a:cubicBezTo>
                  <a:pt x="293" y="922"/>
                  <a:pt x="326" y="930"/>
                  <a:pt x="418" y="921"/>
                </a:cubicBezTo>
                <a:cubicBezTo>
                  <a:pt x="492" y="897"/>
                  <a:pt x="421" y="932"/>
                  <a:pt x="441" y="865"/>
                </a:cubicBezTo>
                <a:cubicBezTo>
                  <a:pt x="445" y="850"/>
                  <a:pt x="464" y="842"/>
                  <a:pt x="475" y="831"/>
                </a:cubicBezTo>
                <a:cubicBezTo>
                  <a:pt x="514" y="712"/>
                  <a:pt x="452" y="890"/>
                  <a:pt x="509" y="763"/>
                </a:cubicBezTo>
                <a:cubicBezTo>
                  <a:pt x="531" y="713"/>
                  <a:pt x="544" y="659"/>
                  <a:pt x="554" y="605"/>
                </a:cubicBezTo>
                <a:cubicBezTo>
                  <a:pt x="532" y="536"/>
                  <a:pt x="520" y="515"/>
                  <a:pt x="554" y="413"/>
                </a:cubicBezTo>
                <a:cubicBezTo>
                  <a:pt x="563" y="387"/>
                  <a:pt x="607" y="399"/>
                  <a:pt x="633" y="391"/>
                </a:cubicBezTo>
                <a:cubicBezTo>
                  <a:pt x="689" y="475"/>
                  <a:pt x="626" y="453"/>
                  <a:pt x="757" y="470"/>
                </a:cubicBezTo>
                <a:cubicBezTo>
                  <a:pt x="780" y="462"/>
                  <a:pt x="802" y="455"/>
                  <a:pt x="825" y="447"/>
                </a:cubicBezTo>
                <a:cubicBezTo>
                  <a:pt x="836" y="443"/>
                  <a:pt x="859" y="436"/>
                  <a:pt x="859" y="436"/>
                </a:cubicBezTo>
                <a:cubicBezTo>
                  <a:pt x="905" y="405"/>
                  <a:pt x="917" y="400"/>
                  <a:pt x="972" y="413"/>
                </a:cubicBezTo>
                <a:cubicBezTo>
                  <a:pt x="983" y="424"/>
                  <a:pt x="993" y="437"/>
                  <a:pt x="1006" y="447"/>
                </a:cubicBezTo>
                <a:cubicBezTo>
                  <a:pt x="1027" y="464"/>
                  <a:pt x="1073" y="492"/>
                  <a:pt x="1073" y="492"/>
                </a:cubicBezTo>
                <a:cubicBezTo>
                  <a:pt x="1094" y="553"/>
                  <a:pt x="1129" y="608"/>
                  <a:pt x="1164" y="662"/>
                </a:cubicBezTo>
                <a:cubicBezTo>
                  <a:pt x="1178" y="683"/>
                  <a:pt x="1182" y="709"/>
                  <a:pt x="1198" y="729"/>
                </a:cubicBezTo>
                <a:cubicBezTo>
                  <a:pt x="1236" y="777"/>
                  <a:pt x="1281" y="820"/>
                  <a:pt x="1322" y="865"/>
                </a:cubicBezTo>
                <a:cubicBezTo>
                  <a:pt x="1337" y="913"/>
                  <a:pt x="1349" y="976"/>
                  <a:pt x="1367" y="1023"/>
                </a:cubicBezTo>
                <a:cubicBezTo>
                  <a:pt x="1406" y="1125"/>
                  <a:pt x="1574" y="1135"/>
                  <a:pt x="1661" y="1147"/>
                </a:cubicBezTo>
                <a:cubicBezTo>
                  <a:pt x="1727" y="1170"/>
                  <a:pt x="1796" y="1164"/>
                  <a:pt x="1864" y="1181"/>
                </a:cubicBezTo>
                <a:cubicBezTo>
                  <a:pt x="1973" y="1173"/>
                  <a:pt x="2072" y="1160"/>
                  <a:pt x="2180" y="1147"/>
                </a:cubicBezTo>
                <a:cubicBezTo>
                  <a:pt x="2229" y="1135"/>
                  <a:pt x="2278" y="1126"/>
                  <a:pt x="2327" y="1113"/>
                </a:cubicBezTo>
                <a:cubicBezTo>
                  <a:pt x="2387" y="1074"/>
                  <a:pt x="2418" y="1077"/>
                  <a:pt x="2496" y="1068"/>
                </a:cubicBezTo>
                <a:cubicBezTo>
                  <a:pt x="2516" y="1010"/>
                  <a:pt x="2497" y="975"/>
                  <a:pt x="2440" y="955"/>
                </a:cubicBezTo>
                <a:cubicBezTo>
                  <a:pt x="2462" y="888"/>
                  <a:pt x="2515" y="907"/>
                  <a:pt x="2587" y="899"/>
                </a:cubicBezTo>
                <a:cubicBezTo>
                  <a:pt x="2583" y="888"/>
                  <a:pt x="2570" y="876"/>
                  <a:pt x="2575" y="865"/>
                </a:cubicBezTo>
                <a:cubicBezTo>
                  <a:pt x="2580" y="854"/>
                  <a:pt x="2597" y="857"/>
                  <a:pt x="2609" y="854"/>
                </a:cubicBezTo>
                <a:cubicBezTo>
                  <a:pt x="2631" y="849"/>
                  <a:pt x="2654" y="846"/>
                  <a:pt x="2677" y="842"/>
                </a:cubicBezTo>
                <a:cubicBezTo>
                  <a:pt x="2673" y="831"/>
                  <a:pt x="2673" y="817"/>
                  <a:pt x="2666" y="808"/>
                </a:cubicBezTo>
                <a:cubicBezTo>
                  <a:pt x="2635" y="769"/>
                  <a:pt x="2606" y="803"/>
                  <a:pt x="2666" y="763"/>
                </a:cubicBezTo>
                <a:cubicBezTo>
                  <a:pt x="2726" y="767"/>
                  <a:pt x="2787" y="766"/>
                  <a:pt x="2847" y="775"/>
                </a:cubicBezTo>
                <a:cubicBezTo>
                  <a:pt x="2860" y="777"/>
                  <a:pt x="2867" y="800"/>
                  <a:pt x="2880" y="797"/>
                </a:cubicBezTo>
                <a:cubicBezTo>
                  <a:pt x="2893" y="794"/>
                  <a:pt x="2892" y="771"/>
                  <a:pt x="2903" y="763"/>
                </a:cubicBezTo>
                <a:cubicBezTo>
                  <a:pt x="2912" y="756"/>
                  <a:pt x="2926" y="756"/>
                  <a:pt x="2937" y="752"/>
                </a:cubicBezTo>
                <a:cubicBezTo>
                  <a:pt x="2949" y="835"/>
                  <a:pt x="2943" y="841"/>
                  <a:pt x="3016" y="865"/>
                </a:cubicBezTo>
                <a:cubicBezTo>
                  <a:pt x="3039" y="857"/>
                  <a:pt x="3061" y="850"/>
                  <a:pt x="3084" y="842"/>
                </a:cubicBezTo>
                <a:cubicBezTo>
                  <a:pt x="3095" y="838"/>
                  <a:pt x="3118" y="831"/>
                  <a:pt x="3118" y="831"/>
                </a:cubicBezTo>
                <a:cubicBezTo>
                  <a:pt x="3158" y="803"/>
                  <a:pt x="3207" y="779"/>
                  <a:pt x="3253" y="763"/>
                </a:cubicBezTo>
                <a:cubicBezTo>
                  <a:pt x="3296" y="699"/>
                  <a:pt x="3276" y="751"/>
                  <a:pt x="3219" y="718"/>
                </a:cubicBezTo>
                <a:cubicBezTo>
                  <a:pt x="3207" y="711"/>
                  <a:pt x="3204" y="695"/>
                  <a:pt x="3197" y="684"/>
                </a:cubicBezTo>
                <a:cubicBezTo>
                  <a:pt x="3202" y="642"/>
                  <a:pt x="3189" y="590"/>
                  <a:pt x="3219" y="560"/>
                </a:cubicBezTo>
                <a:cubicBezTo>
                  <a:pt x="3238" y="541"/>
                  <a:pt x="3287" y="515"/>
                  <a:pt x="3287" y="515"/>
                </a:cubicBezTo>
                <a:cubicBezTo>
                  <a:pt x="3314" y="476"/>
                  <a:pt x="3332" y="462"/>
                  <a:pt x="3377" y="447"/>
                </a:cubicBezTo>
                <a:cubicBezTo>
                  <a:pt x="3455" y="395"/>
                  <a:pt x="3419" y="410"/>
                  <a:pt x="3479" y="391"/>
                </a:cubicBezTo>
                <a:cubicBezTo>
                  <a:pt x="3499" y="330"/>
                  <a:pt x="3530" y="264"/>
                  <a:pt x="3592" y="244"/>
                </a:cubicBezTo>
                <a:cubicBezTo>
                  <a:pt x="3608" y="198"/>
                  <a:pt x="3622" y="89"/>
                  <a:pt x="3648" y="63"/>
                </a:cubicBezTo>
                <a:cubicBezTo>
                  <a:pt x="3675" y="35"/>
                  <a:pt x="3715" y="29"/>
                  <a:pt x="3750" y="18"/>
                </a:cubicBezTo>
                <a:cubicBezTo>
                  <a:pt x="3761" y="14"/>
                  <a:pt x="3784" y="7"/>
                  <a:pt x="3784" y="7"/>
                </a:cubicBezTo>
                <a:cubicBezTo>
                  <a:pt x="3807" y="11"/>
                  <a:pt x="3830" y="13"/>
                  <a:pt x="3852" y="18"/>
                </a:cubicBezTo>
                <a:cubicBezTo>
                  <a:pt x="3875" y="24"/>
                  <a:pt x="3919" y="40"/>
                  <a:pt x="3919" y="40"/>
                </a:cubicBezTo>
                <a:cubicBezTo>
                  <a:pt x="3930" y="48"/>
                  <a:pt x="3939" y="62"/>
                  <a:pt x="3953" y="63"/>
                </a:cubicBezTo>
                <a:cubicBezTo>
                  <a:pt x="4119" y="74"/>
                  <a:pt x="4083" y="0"/>
                  <a:pt x="4111" y="86"/>
                </a:cubicBezTo>
                <a:cubicBezTo>
                  <a:pt x="4115" y="139"/>
                  <a:pt x="4102" y="196"/>
                  <a:pt x="4123" y="244"/>
                </a:cubicBezTo>
                <a:cubicBezTo>
                  <a:pt x="4133" y="266"/>
                  <a:pt x="4168" y="260"/>
                  <a:pt x="4191" y="266"/>
                </a:cubicBezTo>
                <a:cubicBezTo>
                  <a:pt x="4294" y="293"/>
                  <a:pt x="4221" y="277"/>
                  <a:pt x="4416" y="289"/>
                </a:cubicBezTo>
                <a:cubicBezTo>
                  <a:pt x="4420" y="300"/>
                  <a:pt x="4426" y="311"/>
                  <a:pt x="4428" y="323"/>
                </a:cubicBezTo>
                <a:cubicBezTo>
                  <a:pt x="4433" y="349"/>
                  <a:pt x="4428" y="378"/>
                  <a:pt x="4439" y="402"/>
                </a:cubicBezTo>
                <a:cubicBezTo>
                  <a:pt x="4454" y="436"/>
                  <a:pt x="4554" y="433"/>
                  <a:pt x="4586" y="436"/>
                </a:cubicBezTo>
                <a:cubicBezTo>
                  <a:pt x="4609" y="509"/>
                  <a:pt x="4611" y="586"/>
                  <a:pt x="4654" y="650"/>
                </a:cubicBezTo>
                <a:cubicBezTo>
                  <a:pt x="4671" y="702"/>
                  <a:pt x="4674" y="711"/>
                  <a:pt x="4620" y="729"/>
                </a:cubicBezTo>
                <a:cubicBezTo>
                  <a:pt x="4567" y="765"/>
                  <a:pt x="4598" y="748"/>
                  <a:pt x="4518" y="775"/>
                </a:cubicBezTo>
                <a:cubicBezTo>
                  <a:pt x="4507" y="779"/>
                  <a:pt x="4484" y="786"/>
                  <a:pt x="4484" y="786"/>
                </a:cubicBezTo>
                <a:cubicBezTo>
                  <a:pt x="4477" y="797"/>
                  <a:pt x="4459" y="807"/>
                  <a:pt x="4462" y="820"/>
                </a:cubicBezTo>
                <a:cubicBezTo>
                  <a:pt x="4465" y="831"/>
                  <a:pt x="4484" y="828"/>
                  <a:pt x="4495" y="831"/>
                </a:cubicBezTo>
                <a:cubicBezTo>
                  <a:pt x="4514" y="836"/>
                  <a:pt x="4533" y="838"/>
                  <a:pt x="4552" y="842"/>
                </a:cubicBezTo>
                <a:cubicBezTo>
                  <a:pt x="4561" y="869"/>
                  <a:pt x="4579" y="906"/>
                  <a:pt x="4552" y="933"/>
                </a:cubicBezTo>
                <a:cubicBezTo>
                  <a:pt x="4535" y="950"/>
                  <a:pt x="4484" y="955"/>
                  <a:pt x="4484" y="955"/>
                </a:cubicBezTo>
                <a:cubicBezTo>
                  <a:pt x="4495" y="963"/>
                  <a:pt x="4506" y="972"/>
                  <a:pt x="4518" y="978"/>
                </a:cubicBezTo>
                <a:cubicBezTo>
                  <a:pt x="4529" y="983"/>
                  <a:pt x="4545" y="979"/>
                  <a:pt x="4552" y="989"/>
                </a:cubicBezTo>
                <a:cubicBezTo>
                  <a:pt x="4566" y="1008"/>
                  <a:pt x="4575" y="1057"/>
                  <a:pt x="4575" y="1057"/>
                </a:cubicBezTo>
                <a:cubicBezTo>
                  <a:pt x="4569" y="1066"/>
                  <a:pt x="4535" y="1109"/>
                  <a:pt x="4541" y="1125"/>
                </a:cubicBezTo>
                <a:cubicBezTo>
                  <a:pt x="4550" y="1150"/>
                  <a:pt x="4586" y="1192"/>
                  <a:pt x="4586" y="1192"/>
                </a:cubicBezTo>
                <a:cubicBezTo>
                  <a:pt x="4582" y="1215"/>
                  <a:pt x="4586" y="1240"/>
                  <a:pt x="4575" y="1260"/>
                </a:cubicBezTo>
                <a:cubicBezTo>
                  <a:pt x="4569" y="1270"/>
                  <a:pt x="4545" y="1261"/>
                  <a:pt x="4541" y="1272"/>
                </a:cubicBezTo>
                <a:cubicBezTo>
                  <a:pt x="4519" y="1337"/>
                  <a:pt x="4591" y="1352"/>
                  <a:pt x="4631" y="1362"/>
                </a:cubicBezTo>
                <a:cubicBezTo>
                  <a:pt x="4642" y="1369"/>
                  <a:pt x="4658" y="1373"/>
                  <a:pt x="4665" y="1384"/>
                </a:cubicBezTo>
                <a:cubicBezTo>
                  <a:pt x="4689" y="1423"/>
                  <a:pt x="4682" y="1496"/>
                  <a:pt x="4744" y="1509"/>
                </a:cubicBezTo>
                <a:cubicBezTo>
                  <a:pt x="4785" y="1518"/>
                  <a:pt x="4827" y="1516"/>
                  <a:pt x="4868" y="1520"/>
                </a:cubicBezTo>
                <a:cubicBezTo>
                  <a:pt x="4951" y="1576"/>
                  <a:pt x="4996" y="1558"/>
                  <a:pt x="5117" y="1565"/>
                </a:cubicBezTo>
                <a:cubicBezTo>
                  <a:pt x="5177" y="1584"/>
                  <a:pt x="5144" y="1566"/>
                  <a:pt x="5196" y="1644"/>
                </a:cubicBezTo>
                <a:cubicBezTo>
                  <a:pt x="5209" y="1663"/>
                  <a:pt x="5243" y="1671"/>
                  <a:pt x="5263" y="1678"/>
                </a:cubicBezTo>
                <a:cubicBezTo>
                  <a:pt x="5317" y="1757"/>
                  <a:pt x="5272" y="1794"/>
                  <a:pt x="5207" y="1836"/>
                </a:cubicBezTo>
                <a:cubicBezTo>
                  <a:pt x="5179" y="1952"/>
                  <a:pt x="5171" y="1925"/>
                  <a:pt x="5038" y="1938"/>
                </a:cubicBezTo>
                <a:cubicBezTo>
                  <a:pt x="5015" y="1945"/>
                  <a:pt x="4993" y="1953"/>
                  <a:pt x="4970" y="1960"/>
                </a:cubicBezTo>
                <a:cubicBezTo>
                  <a:pt x="4957" y="1964"/>
                  <a:pt x="4958" y="1985"/>
                  <a:pt x="4947" y="1994"/>
                </a:cubicBezTo>
                <a:cubicBezTo>
                  <a:pt x="4938" y="2002"/>
                  <a:pt x="4924" y="2002"/>
                  <a:pt x="4913" y="2006"/>
                </a:cubicBezTo>
                <a:cubicBezTo>
                  <a:pt x="4909" y="2017"/>
                  <a:pt x="4902" y="2028"/>
                  <a:pt x="4902" y="2040"/>
                </a:cubicBezTo>
                <a:cubicBezTo>
                  <a:pt x="4902" y="2070"/>
                  <a:pt x="4920" y="2101"/>
                  <a:pt x="4913" y="2130"/>
                </a:cubicBezTo>
                <a:cubicBezTo>
                  <a:pt x="4910" y="2142"/>
                  <a:pt x="4890" y="2137"/>
                  <a:pt x="4879" y="2141"/>
                </a:cubicBezTo>
                <a:cubicBezTo>
                  <a:pt x="4809" y="2131"/>
                  <a:pt x="4745" y="2109"/>
                  <a:pt x="4676" y="2096"/>
                </a:cubicBezTo>
                <a:cubicBezTo>
                  <a:pt x="4631" y="2100"/>
                  <a:pt x="4582" y="2089"/>
                  <a:pt x="4541" y="2107"/>
                </a:cubicBezTo>
                <a:cubicBezTo>
                  <a:pt x="4516" y="2118"/>
                  <a:pt x="4495" y="2175"/>
                  <a:pt x="4495" y="2175"/>
                </a:cubicBezTo>
                <a:cubicBezTo>
                  <a:pt x="4491" y="2186"/>
                  <a:pt x="4480" y="2198"/>
                  <a:pt x="4484" y="2209"/>
                </a:cubicBezTo>
                <a:cubicBezTo>
                  <a:pt x="4489" y="2222"/>
                  <a:pt x="4508" y="2222"/>
                  <a:pt x="4518" y="2232"/>
                </a:cubicBezTo>
                <a:cubicBezTo>
                  <a:pt x="4528" y="2241"/>
                  <a:pt x="4533" y="2254"/>
                  <a:pt x="4541" y="2265"/>
                </a:cubicBezTo>
                <a:cubicBezTo>
                  <a:pt x="4537" y="2276"/>
                  <a:pt x="4537" y="2291"/>
                  <a:pt x="4529" y="2299"/>
                </a:cubicBezTo>
                <a:cubicBezTo>
                  <a:pt x="4470" y="2358"/>
                  <a:pt x="4513" y="2258"/>
                  <a:pt x="4484" y="2344"/>
                </a:cubicBezTo>
                <a:cubicBezTo>
                  <a:pt x="4495" y="2348"/>
                  <a:pt x="4513" y="2345"/>
                  <a:pt x="4518" y="2356"/>
                </a:cubicBezTo>
                <a:cubicBezTo>
                  <a:pt x="4538" y="2396"/>
                  <a:pt x="4472" y="2398"/>
                  <a:pt x="4462" y="2401"/>
                </a:cubicBezTo>
                <a:cubicBezTo>
                  <a:pt x="4454" y="2412"/>
                  <a:pt x="4445" y="2423"/>
                  <a:pt x="4439" y="2435"/>
                </a:cubicBezTo>
                <a:cubicBezTo>
                  <a:pt x="4394" y="2525"/>
                  <a:pt x="4508" y="2518"/>
                  <a:pt x="4563" y="2525"/>
                </a:cubicBezTo>
                <a:cubicBezTo>
                  <a:pt x="4644" y="2552"/>
                  <a:pt x="4611" y="2535"/>
                  <a:pt x="4665" y="2570"/>
                </a:cubicBezTo>
                <a:cubicBezTo>
                  <a:pt x="4717" y="2648"/>
                  <a:pt x="4702" y="2612"/>
                  <a:pt x="4721" y="2672"/>
                </a:cubicBezTo>
                <a:cubicBezTo>
                  <a:pt x="4665" y="2690"/>
                  <a:pt x="4613" y="2696"/>
                  <a:pt x="4563" y="2728"/>
                </a:cubicBezTo>
                <a:cubicBezTo>
                  <a:pt x="4551" y="2765"/>
                  <a:pt x="4530" y="2793"/>
                  <a:pt x="4518" y="2830"/>
                </a:cubicBezTo>
                <a:cubicBezTo>
                  <a:pt x="4522" y="2860"/>
                  <a:pt x="4523" y="2890"/>
                  <a:pt x="4529" y="2920"/>
                </a:cubicBezTo>
                <a:cubicBezTo>
                  <a:pt x="4531" y="2932"/>
                  <a:pt x="4531" y="2947"/>
                  <a:pt x="4541" y="2954"/>
                </a:cubicBezTo>
                <a:cubicBezTo>
                  <a:pt x="4560" y="2968"/>
                  <a:pt x="4608" y="2977"/>
                  <a:pt x="4608" y="2977"/>
                </a:cubicBezTo>
                <a:cubicBezTo>
                  <a:pt x="4666" y="3062"/>
                  <a:pt x="4806" y="3040"/>
                  <a:pt x="4891" y="3045"/>
                </a:cubicBezTo>
                <a:cubicBezTo>
                  <a:pt x="4916" y="3084"/>
                  <a:pt x="4911" y="3070"/>
                  <a:pt x="4925" y="3112"/>
                </a:cubicBezTo>
                <a:cubicBezTo>
                  <a:pt x="4933" y="3135"/>
                  <a:pt x="4947" y="3180"/>
                  <a:pt x="4947" y="3180"/>
                </a:cubicBezTo>
                <a:cubicBezTo>
                  <a:pt x="4961" y="3477"/>
                  <a:pt x="4876" y="3416"/>
                  <a:pt x="5071" y="3440"/>
                </a:cubicBezTo>
                <a:cubicBezTo>
                  <a:pt x="5094" y="3443"/>
                  <a:pt x="5116" y="3447"/>
                  <a:pt x="5139" y="3451"/>
                </a:cubicBezTo>
                <a:cubicBezTo>
                  <a:pt x="5158" y="3447"/>
                  <a:pt x="5179" y="3431"/>
                  <a:pt x="5196" y="3440"/>
                </a:cubicBezTo>
                <a:cubicBezTo>
                  <a:pt x="5207" y="3445"/>
                  <a:pt x="5192" y="3465"/>
                  <a:pt x="5184" y="3474"/>
                </a:cubicBezTo>
                <a:cubicBezTo>
                  <a:pt x="5176" y="3484"/>
                  <a:pt x="5162" y="3489"/>
                  <a:pt x="5151" y="3496"/>
                </a:cubicBezTo>
                <a:cubicBezTo>
                  <a:pt x="5142" y="3522"/>
                  <a:pt x="5145" y="3554"/>
                  <a:pt x="5128" y="3576"/>
                </a:cubicBezTo>
                <a:cubicBezTo>
                  <a:pt x="5122" y="3583"/>
                  <a:pt x="5047" y="3596"/>
                  <a:pt x="5038" y="3598"/>
                </a:cubicBezTo>
                <a:cubicBezTo>
                  <a:pt x="5027" y="3609"/>
                  <a:pt x="5013" y="3619"/>
                  <a:pt x="5004" y="3632"/>
                </a:cubicBezTo>
                <a:cubicBezTo>
                  <a:pt x="4997" y="3642"/>
                  <a:pt x="5001" y="3659"/>
                  <a:pt x="4992" y="3666"/>
                </a:cubicBezTo>
                <a:cubicBezTo>
                  <a:pt x="4971" y="3683"/>
                  <a:pt x="4939" y="3680"/>
                  <a:pt x="4913" y="3688"/>
                </a:cubicBezTo>
                <a:cubicBezTo>
                  <a:pt x="4833" y="3743"/>
                  <a:pt x="4872" y="3741"/>
                  <a:pt x="4800" y="3722"/>
                </a:cubicBezTo>
                <a:cubicBezTo>
                  <a:pt x="4768" y="3672"/>
                  <a:pt x="4756" y="3673"/>
                  <a:pt x="4789" y="3621"/>
                </a:cubicBezTo>
                <a:cubicBezTo>
                  <a:pt x="4778" y="3613"/>
                  <a:pt x="4769" y="3599"/>
                  <a:pt x="4755" y="3598"/>
                </a:cubicBezTo>
                <a:cubicBezTo>
                  <a:pt x="4665" y="3591"/>
                  <a:pt x="4536" y="3625"/>
                  <a:pt x="4450" y="3655"/>
                </a:cubicBezTo>
                <a:cubicBezTo>
                  <a:pt x="4375" y="3628"/>
                  <a:pt x="4453" y="3644"/>
                  <a:pt x="4405" y="3722"/>
                </a:cubicBezTo>
                <a:cubicBezTo>
                  <a:pt x="4397" y="3735"/>
                  <a:pt x="4375" y="3730"/>
                  <a:pt x="4360" y="3734"/>
                </a:cubicBezTo>
                <a:cubicBezTo>
                  <a:pt x="4267" y="3722"/>
                  <a:pt x="4167" y="3730"/>
                  <a:pt x="4078" y="3700"/>
                </a:cubicBezTo>
                <a:cubicBezTo>
                  <a:pt x="4000" y="3648"/>
                  <a:pt x="4036" y="3664"/>
                  <a:pt x="3976" y="3643"/>
                </a:cubicBezTo>
                <a:cubicBezTo>
                  <a:pt x="3965" y="3651"/>
                  <a:pt x="3946" y="3653"/>
                  <a:pt x="3942" y="3666"/>
                </a:cubicBezTo>
                <a:cubicBezTo>
                  <a:pt x="3934" y="3691"/>
                  <a:pt x="3964" y="3728"/>
                  <a:pt x="3976" y="3745"/>
                </a:cubicBezTo>
                <a:cubicBezTo>
                  <a:pt x="3980" y="3756"/>
                  <a:pt x="3992" y="3768"/>
                  <a:pt x="3987" y="3779"/>
                </a:cubicBezTo>
                <a:cubicBezTo>
                  <a:pt x="3982" y="3790"/>
                  <a:pt x="3964" y="3787"/>
                  <a:pt x="3953" y="3790"/>
                </a:cubicBezTo>
                <a:cubicBezTo>
                  <a:pt x="3908" y="3802"/>
                  <a:pt x="3879" y="3810"/>
                  <a:pt x="3840" y="3835"/>
                </a:cubicBezTo>
                <a:cubicBezTo>
                  <a:pt x="3801" y="3895"/>
                  <a:pt x="3822" y="3929"/>
                  <a:pt x="3761" y="3971"/>
                </a:cubicBezTo>
                <a:cubicBezTo>
                  <a:pt x="3750" y="4004"/>
                  <a:pt x="3716" y="4128"/>
                  <a:pt x="3682" y="4140"/>
                </a:cubicBezTo>
                <a:cubicBezTo>
                  <a:pt x="3636" y="4156"/>
                  <a:pt x="3658" y="4145"/>
                  <a:pt x="3615" y="4174"/>
                </a:cubicBezTo>
                <a:cubicBezTo>
                  <a:pt x="3578" y="4162"/>
                  <a:pt x="3550" y="4141"/>
                  <a:pt x="3513" y="4129"/>
                </a:cubicBezTo>
                <a:cubicBezTo>
                  <a:pt x="3492" y="4115"/>
                  <a:pt x="3465" y="4111"/>
                  <a:pt x="3445" y="4095"/>
                </a:cubicBezTo>
                <a:cubicBezTo>
                  <a:pt x="3381" y="4044"/>
                  <a:pt x="3469" y="4074"/>
                  <a:pt x="3389" y="4039"/>
                </a:cubicBezTo>
                <a:cubicBezTo>
                  <a:pt x="3288" y="3994"/>
                  <a:pt x="3196" y="3990"/>
                  <a:pt x="3084" y="3982"/>
                </a:cubicBezTo>
                <a:cubicBezTo>
                  <a:pt x="3054" y="3937"/>
                  <a:pt x="3068" y="3920"/>
                  <a:pt x="3016" y="3903"/>
                </a:cubicBezTo>
                <a:cubicBezTo>
                  <a:pt x="2949" y="3914"/>
                  <a:pt x="2850" y="3935"/>
                  <a:pt x="2790" y="3903"/>
                </a:cubicBezTo>
                <a:cubicBezTo>
                  <a:pt x="2770" y="3892"/>
                  <a:pt x="2782" y="3848"/>
                  <a:pt x="2801" y="3835"/>
                </a:cubicBezTo>
                <a:cubicBezTo>
                  <a:pt x="2829" y="3815"/>
                  <a:pt x="2869" y="3828"/>
                  <a:pt x="2903" y="3824"/>
                </a:cubicBezTo>
                <a:cubicBezTo>
                  <a:pt x="2936" y="3723"/>
                  <a:pt x="2907" y="3849"/>
                  <a:pt x="2880" y="3779"/>
                </a:cubicBezTo>
                <a:cubicBezTo>
                  <a:pt x="2878" y="3775"/>
                  <a:pt x="2900" y="3709"/>
                  <a:pt x="2903" y="3700"/>
                </a:cubicBezTo>
                <a:cubicBezTo>
                  <a:pt x="2857" y="3669"/>
                  <a:pt x="2865" y="3653"/>
                  <a:pt x="2835" y="3609"/>
                </a:cubicBezTo>
                <a:cubicBezTo>
                  <a:pt x="2914" y="3583"/>
                  <a:pt x="2896" y="3610"/>
                  <a:pt x="2914" y="3553"/>
                </a:cubicBezTo>
                <a:cubicBezTo>
                  <a:pt x="2910" y="3534"/>
                  <a:pt x="2917" y="3510"/>
                  <a:pt x="2903" y="3496"/>
                </a:cubicBezTo>
                <a:cubicBezTo>
                  <a:pt x="2886" y="3479"/>
                  <a:pt x="2835" y="3474"/>
                  <a:pt x="2835" y="3474"/>
                </a:cubicBezTo>
                <a:cubicBezTo>
                  <a:pt x="2820" y="3451"/>
                  <a:pt x="2805" y="3429"/>
                  <a:pt x="2790" y="3406"/>
                </a:cubicBezTo>
                <a:cubicBezTo>
                  <a:pt x="2782" y="3395"/>
                  <a:pt x="2767" y="3372"/>
                  <a:pt x="2767" y="3372"/>
                </a:cubicBezTo>
                <a:cubicBezTo>
                  <a:pt x="2756" y="3339"/>
                  <a:pt x="2759" y="3302"/>
                  <a:pt x="2745" y="3271"/>
                </a:cubicBezTo>
                <a:cubicBezTo>
                  <a:pt x="2733" y="3244"/>
                  <a:pt x="2705" y="3227"/>
                  <a:pt x="2688" y="3203"/>
                </a:cubicBezTo>
                <a:cubicBezTo>
                  <a:pt x="2684" y="3192"/>
                  <a:pt x="2682" y="3180"/>
                  <a:pt x="2677" y="3169"/>
                </a:cubicBezTo>
                <a:cubicBezTo>
                  <a:pt x="2671" y="3157"/>
                  <a:pt x="2659" y="3148"/>
                  <a:pt x="2655" y="3135"/>
                </a:cubicBezTo>
                <a:cubicBezTo>
                  <a:pt x="2627" y="3051"/>
                  <a:pt x="2672" y="3076"/>
                  <a:pt x="2609" y="3056"/>
                </a:cubicBezTo>
                <a:cubicBezTo>
                  <a:pt x="2557" y="2978"/>
                  <a:pt x="2572" y="3014"/>
                  <a:pt x="2553" y="2954"/>
                </a:cubicBezTo>
                <a:cubicBezTo>
                  <a:pt x="2593" y="2928"/>
                  <a:pt x="2605" y="2909"/>
                  <a:pt x="2621" y="2864"/>
                </a:cubicBezTo>
                <a:cubicBezTo>
                  <a:pt x="2564" y="2780"/>
                  <a:pt x="2461" y="2837"/>
                  <a:pt x="2372" y="2808"/>
                </a:cubicBezTo>
                <a:cubicBezTo>
                  <a:pt x="2353" y="2812"/>
                  <a:pt x="2334" y="2812"/>
                  <a:pt x="2316" y="2819"/>
                </a:cubicBezTo>
                <a:cubicBezTo>
                  <a:pt x="2268" y="2837"/>
                  <a:pt x="2299" y="2855"/>
                  <a:pt x="2248" y="2830"/>
                </a:cubicBezTo>
                <a:cubicBezTo>
                  <a:pt x="2236" y="2824"/>
                  <a:pt x="2226" y="2813"/>
                  <a:pt x="2214" y="2808"/>
                </a:cubicBezTo>
                <a:cubicBezTo>
                  <a:pt x="2192" y="2798"/>
                  <a:pt x="2146" y="2785"/>
                  <a:pt x="2146" y="2785"/>
                </a:cubicBezTo>
                <a:cubicBezTo>
                  <a:pt x="2139" y="2774"/>
                  <a:pt x="2118" y="2763"/>
                  <a:pt x="2124" y="2751"/>
                </a:cubicBezTo>
                <a:cubicBezTo>
                  <a:pt x="2147" y="2706"/>
                  <a:pt x="2210" y="2786"/>
                  <a:pt x="2158" y="2695"/>
                </a:cubicBezTo>
                <a:cubicBezTo>
                  <a:pt x="2150" y="2681"/>
                  <a:pt x="2138" y="2669"/>
                  <a:pt x="2124" y="2661"/>
                </a:cubicBezTo>
                <a:cubicBezTo>
                  <a:pt x="2103" y="2649"/>
                  <a:pt x="2056" y="2638"/>
                  <a:pt x="2056" y="2638"/>
                </a:cubicBezTo>
                <a:cubicBezTo>
                  <a:pt x="2041" y="2615"/>
                  <a:pt x="2026" y="2593"/>
                  <a:pt x="2011" y="2570"/>
                </a:cubicBezTo>
                <a:cubicBezTo>
                  <a:pt x="1986" y="2532"/>
                  <a:pt x="2002" y="2478"/>
                  <a:pt x="1988" y="2435"/>
                </a:cubicBezTo>
                <a:cubicBezTo>
                  <a:pt x="2054" y="2426"/>
                  <a:pt x="2082" y="2424"/>
                  <a:pt x="2135" y="2390"/>
                </a:cubicBezTo>
                <a:cubicBezTo>
                  <a:pt x="2157" y="2357"/>
                  <a:pt x="2172" y="2314"/>
                  <a:pt x="2112" y="2311"/>
                </a:cubicBezTo>
                <a:cubicBezTo>
                  <a:pt x="1988" y="2304"/>
                  <a:pt x="1864" y="2303"/>
                  <a:pt x="1740" y="2299"/>
                </a:cubicBezTo>
                <a:cubicBezTo>
                  <a:pt x="1735" y="2286"/>
                  <a:pt x="1722" y="2238"/>
                  <a:pt x="1706" y="2232"/>
                </a:cubicBezTo>
                <a:cubicBezTo>
                  <a:pt x="1695" y="2228"/>
                  <a:pt x="1683" y="2239"/>
                  <a:pt x="1672" y="2243"/>
                </a:cubicBezTo>
                <a:cubicBezTo>
                  <a:pt x="1661" y="2254"/>
                  <a:pt x="1652" y="2269"/>
                  <a:pt x="1638" y="2277"/>
                </a:cubicBezTo>
                <a:cubicBezTo>
                  <a:pt x="1617" y="2288"/>
                  <a:pt x="1570" y="2299"/>
                  <a:pt x="1570" y="2299"/>
                </a:cubicBezTo>
                <a:cubicBezTo>
                  <a:pt x="1560" y="2297"/>
                  <a:pt x="1504" y="2284"/>
                  <a:pt x="1491" y="2277"/>
                </a:cubicBezTo>
                <a:cubicBezTo>
                  <a:pt x="1467" y="2264"/>
                  <a:pt x="1450" y="2234"/>
                  <a:pt x="1423" y="2232"/>
                </a:cubicBezTo>
                <a:cubicBezTo>
                  <a:pt x="1363" y="2228"/>
                  <a:pt x="1303" y="2224"/>
                  <a:pt x="1243" y="2220"/>
                </a:cubicBezTo>
                <a:cubicBezTo>
                  <a:pt x="1169" y="2196"/>
                  <a:pt x="1207" y="2181"/>
                  <a:pt x="1175" y="2141"/>
                </a:cubicBezTo>
                <a:cubicBezTo>
                  <a:pt x="1167" y="2130"/>
                  <a:pt x="1151" y="2128"/>
                  <a:pt x="1141" y="2119"/>
                </a:cubicBezTo>
                <a:cubicBezTo>
                  <a:pt x="1129" y="2109"/>
                  <a:pt x="1120" y="2094"/>
                  <a:pt x="1107" y="2085"/>
                </a:cubicBezTo>
                <a:cubicBezTo>
                  <a:pt x="1084" y="2069"/>
                  <a:pt x="1033" y="2049"/>
                  <a:pt x="1006" y="2040"/>
                </a:cubicBezTo>
                <a:cubicBezTo>
                  <a:pt x="970" y="1986"/>
                  <a:pt x="996" y="2010"/>
                  <a:pt x="915" y="1983"/>
                </a:cubicBezTo>
                <a:cubicBezTo>
                  <a:pt x="904" y="1979"/>
                  <a:pt x="892" y="1976"/>
                  <a:pt x="881" y="1972"/>
                </a:cubicBezTo>
                <a:cubicBezTo>
                  <a:pt x="870" y="1968"/>
                  <a:pt x="847" y="1960"/>
                  <a:pt x="847" y="1960"/>
                </a:cubicBezTo>
                <a:cubicBezTo>
                  <a:pt x="830" y="1935"/>
                  <a:pt x="823" y="1915"/>
                  <a:pt x="791" y="1904"/>
                </a:cubicBezTo>
                <a:cubicBezTo>
                  <a:pt x="769" y="1897"/>
                  <a:pt x="737" y="1911"/>
                  <a:pt x="723" y="1893"/>
                </a:cubicBezTo>
                <a:cubicBezTo>
                  <a:pt x="712" y="1880"/>
                  <a:pt x="738" y="1863"/>
                  <a:pt x="746" y="1848"/>
                </a:cubicBezTo>
                <a:close/>
              </a:path>
            </a:pathLst>
          </a:custGeom>
          <a:noFill/>
          <a:ln w="76200" cmpd="sng">
            <a:solidFill>
              <a:schemeClr val="hlink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5543" tIns="37771" rIns="75543" bIns="37771"/>
          <a:lstStyle/>
          <a:p>
            <a:pPr defTabSz="756285" fontAlgn="base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201165"/>
            <a:ext cx="2616755" cy="1092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7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7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8067" name="Text Box 3"/>
          <p:cNvSpPr txBox="1">
            <a:spLocks noChangeArrowheads="1"/>
          </p:cNvSpPr>
          <p:nvPr/>
        </p:nvSpPr>
        <p:spPr bwMode="auto">
          <a:xfrm>
            <a:off x="5760989" y="3454503"/>
            <a:ext cx="1646187" cy="498269"/>
          </a:xfrm>
          <a:prstGeom prst="rect">
            <a:avLst/>
          </a:prstGeom>
          <a:solidFill>
            <a:srgbClr val="FCEAF0"/>
          </a:solidFill>
          <a:ln w="3175">
            <a:solidFill>
              <a:srgbClr val="FFFFCC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572" tIns="56225" rIns="112572" bIns="5622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03708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71653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1737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6309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0881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5453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</a:rPr>
              <a:t>Hà Nội</a:t>
            </a:r>
            <a:endParaRPr lang="en-US" sz="25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88068" name="Picture 4" descr="ban-do-Ha-noi-mo-ro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44400" cy="6131560"/>
          </a:xfrm>
          <a:prstGeom prst="rect">
            <a:avLst/>
          </a:prstGeom>
          <a:solidFill>
            <a:schemeClr val="bg1"/>
          </a:solidFill>
          <a:ln w="38100">
            <a:solidFill>
              <a:srgbClr val="F5094C"/>
            </a:solidFill>
            <a:miter lim="800000"/>
            <a:headEnd/>
            <a:tailEnd/>
          </a:ln>
        </p:spPr>
      </p:pic>
      <p:sp>
        <p:nvSpPr>
          <p:cNvPr id="88069" name="Text Box 5"/>
          <p:cNvSpPr txBox="1">
            <a:spLocks noChangeArrowheads="1"/>
          </p:cNvSpPr>
          <p:nvPr/>
        </p:nvSpPr>
        <p:spPr bwMode="auto">
          <a:xfrm>
            <a:off x="1543052" y="4663521"/>
            <a:ext cx="1393031" cy="421325"/>
          </a:xfrm>
          <a:prstGeom prst="rect">
            <a:avLst/>
          </a:prstGeom>
          <a:solidFill>
            <a:srgbClr val="FFCCFF"/>
          </a:solidFill>
          <a:ln w="3175">
            <a:solidFill>
              <a:srgbClr val="EEF7F8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572" tIns="56225" rIns="112572" bIns="5622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03708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71653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1737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6309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0881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5453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Hòa</a:t>
            </a:r>
            <a:r>
              <a:rPr 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Bình</a:t>
            </a:r>
            <a:endParaRPr lang="en-US" sz="2000" b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88070" name="Text Box 6"/>
          <p:cNvSpPr txBox="1">
            <a:spLocks noChangeArrowheads="1"/>
          </p:cNvSpPr>
          <p:nvPr/>
        </p:nvSpPr>
        <p:spPr bwMode="auto">
          <a:xfrm>
            <a:off x="2982963" y="950044"/>
            <a:ext cx="1646187" cy="421325"/>
          </a:xfrm>
          <a:prstGeom prst="rect">
            <a:avLst/>
          </a:prstGeom>
          <a:solidFill>
            <a:srgbClr val="FFCCFF">
              <a:alpha val="87000"/>
            </a:srgbClr>
          </a:solidFill>
          <a:ln w="3175">
            <a:solidFill>
              <a:srgbClr val="EEF7F8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572" tIns="56225" rIns="112572" bIns="5622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03708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71653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1737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6309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0881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5453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Vĩnh</a:t>
            </a:r>
            <a:r>
              <a:rPr lang="en-US" sz="20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Phúc</a:t>
            </a:r>
            <a:endParaRPr lang="en-US" sz="2000" b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8071" name="Text Box 7"/>
          <p:cNvSpPr txBox="1">
            <a:spLocks noChangeArrowheads="1"/>
          </p:cNvSpPr>
          <p:nvPr/>
        </p:nvSpPr>
        <p:spPr bwMode="auto">
          <a:xfrm>
            <a:off x="7508974" y="4059007"/>
            <a:ext cx="1439913" cy="421325"/>
          </a:xfrm>
          <a:prstGeom prst="rect">
            <a:avLst/>
          </a:prstGeom>
          <a:solidFill>
            <a:srgbClr val="FFFFCC"/>
          </a:solidFill>
          <a:ln w="3175">
            <a:solidFill>
              <a:srgbClr val="EEF7F8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572" tIns="56225" rIns="112572" bIns="5622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03708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71653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1737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6309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0881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5453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err="1">
                <a:solidFill>
                  <a:srgbClr val="D60093"/>
                </a:solidFill>
                <a:latin typeface="Times New Roman" panose="02020603050405020304" pitchFamily="18" charset="0"/>
              </a:rPr>
              <a:t>Hưng</a:t>
            </a:r>
            <a:r>
              <a:rPr lang="en-US" sz="2000" b="1" dirty="0">
                <a:solidFill>
                  <a:srgbClr val="D60093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D60093"/>
                </a:solidFill>
                <a:latin typeface="Times New Roman" panose="02020603050405020304" pitchFamily="18" charset="0"/>
              </a:rPr>
              <a:t>Yên</a:t>
            </a:r>
            <a:endParaRPr lang="en-US" sz="2000" b="1" dirty="0">
              <a:solidFill>
                <a:srgbClr val="D60093"/>
              </a:solidFill>
              <a:latin typeface="Times New Roman" panose="02020603050405020304" pitchFamily="18" charset="0"/>
            </a:endParaRPr>
          </a:p>
        </p:txBody>
      </p:sp>
      <p:sp>
        <p:nvSpPr>
          <p:cNvPr id="88072" name="Text Box 8"/>
          <p:cNvSpPr txBox="1">
            <a:spLocks noChangeArrowheads="1"/>
          </p:cNvSpPr>
          <p:nvPr/>
        </p:nvSpPr>
        <p:spPr bwMode="auto">
          <a:xfrm>
            <a:off x="6789801" y="5613494"/>
            <a:ext cx="1196131" cy="421325"/>
          </a:xfrm>
          <a:prstGeom prst="rect">
            <a:avLst/>
          </a:prstGeom>
          <a:solidFill>
            <a:srgbClr val="CCFF99"/>
          </a:solidFill>
          <a:ln w="3175">
            <a:solidFill>
              <a:srgbClr val="FDB9CC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572" tIns="56225" rIns="112572" bIns="5622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03708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71653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1737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6309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0881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5453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Hà</a:t>
            </a:r>
            <a:r>
              <a:rPr 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Nam</a:t>
            </a:r>
            <a:endParaRPr lang="en-US" sz="2000" b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88073" name="Text Box 9"/>
          <p:cNvSpPr txBox="1">
            <a:spLocks noChangeArrowheads="1"/>
          </p:cNvSpPr>
          <p:nvPr/>
        </p:nvSpPr>
        <p:spPr bwMode="auto">
          <a:xfrm>
            <a:off x="8126692" y="2418174"/>
            <a:ext cx="1336774" cy="421325"/>
          </a:xfrm>
          <a:prstGeom prst="rect">
            <a:avLst/>
          </a:prstGeom>
          <a:solidFill>
            <a:srgbClr val="FFFFCC"/>
          </a:solidFill>
          <a:ln w="3175">
            <a:solidFill>
              <a:srgbClr val="CCEC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572" tIns="56225" rIns="112572" bIns="5622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03708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71653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1737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6309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0881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5453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Bắc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Ninh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8074" name="Text Box 10"/>
          <p:cNvSpPr txBox="1">
            <a:spLocks noChangeArrowheads="1"/>
          </p:cNvSpPr>
          <p:nvPr/>
        </p:nvSpPr>
        <p:spPr bwMode="auto">
          <a:xfrm>
            <a:off x="309415" y="1122767"/>
            <a:ext cx="1190773" cy="421325"/>
          </a:xfrm>
          <a:prstGeom prst="rect">
            <a:avLst/>
          </a:prstGeom>
          <a:solidFill>
            <a:srgbClr val="FFCCFF"/>
          </a:solidFill>
          <a:ln w="3175">
            <a:solidFill>
              <a:srgbClr val="CCFFCC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572" tIns="56225" rIns="112572" bIns="5622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03708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71653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1737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6309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0881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5453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Phú</a:t>
            </a:r>
            <a:r>
              <a:rPr lang="en-US" sz="20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Thọ</a:t>
            </a:r>
            <a:endParaRPr lang="en-US" sz="2000" b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8075" name="Text Box 11"/>
          <p:cNvSpPr txBox="1">
            <a:spLocks noChangeArrowheads="1"/>
          </p:cNvSpPr>
          <p:nvPr/>
        </p:nvSpPr>
        <p:spPr bwMode="auto">
          <a:xfrm>
            <a:off x="5657892" y="259161"/>
            <a:ext cx="1749326" cy="421325"/>
          </a:xfrm>
          <a:prstGeom prst="rect">
            <a:avLst/>
          </a:prstGeom>
          <a:solidFill>
            <a:srgbClr val="66CCFF"/>
          </a:solidFill>
          <a:ln w="3175">
            <a:solidFill>
              <a:srgbClr val="FCD8F5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572" tIns="56225" rIns="112572" bIns="5622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03708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71653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1737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6309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0881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5453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Thái</a:t>
            </a:r>
            <a:r>
              <a:rPr lang="en-US" sz="20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nguyên</a:t>
            </a:r>
            <a:endParaRPr lang="en-US" sz="2000" b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8076" name="Text Box 12"/>
          <p:cNvSpPr txBox="1">
            <a:spLocks noChangeArrowheads="1"/>
          </p:cNvSpPr>
          <p:nvPr/>
        </p:nvSpPr>
        <p:spPr bwMode="auto">
          <a:xfrm>
            <a:off x="8539242" y="950044"/>
            <a:ext cx="1391692" cy="421325"/>
          </a:xfrm>
          <a:prstGeom prst="rect">
            <a:avLst/>
          </a:prstGeom>
          <a:solidFill>
            <a:srgbClr val="CCFF99"/>
          </a:solidFill>
          <a:ln w="9525">
            <a:solidFill>
              <a:srgbClr val="FCD8F5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572" tIns="56225" rIns="112572" bIns="5622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03708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71653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1737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6309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0881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5453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err="1">
                <a:solidFill>
                  <a:srgbClr val="D60093"/>
                </a:solidFill>
                <a:latin typeface="Times New Roman" panose="02020603050405020304" pitchFamily="18" charset="0"/>
              </a:rPr>
              <a:t>Bắc</a:t>
            </a:r>
            <a:r>
              <a:rPr lang="en-US" sz="2000" b="1" dirty="0">
                <a:solidFill>
                  <a:srgbClr val="D60093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D60093"/>
                </a:solidFill>
                <a:latin typeface="Times New Roman" panose="02020603050405020304" pitchFamily="18" charset="0"/>
              </a:rPr>
              <a:t>Giang</a:t>
            </a:r>
            <a:endParaRPr lang="en-US" sz="2000" b="1" dirty="0">
              <a:solidFill>
                <a:srgbClr val="D60093"/>
              </a:solidFill>
              <a:latin typeface="Times New Roman" panose="02020603050405020304" pitchFamily="18" charset="0"/>
            </a:endParaRPr>
          </a:p>
        </p:txBody>
      </p:sp>
      <p:sp>
        <p:nvSpPr>
          <p:cNvPr id="88077" name="Oval 13"/>
          <p:cNvSpPr>
            <a:spLocks noChangeArrowheads="1"/>
          </p:cNvSpPr>
          <p:nvPr/>
        </p:nvSpPr>
        <p:spPr bwMode="auto">
          <a:xfrm>
            <a:off x="4423103" y="4318000"/>
            <a:ext cx="1234976" cy="259080"/>
          </a:xfrm>
          <a:prstGeom prst="ellipse">
            <a:avLst/>
          </a:prstGeom>
          <a:solidFill>
            <a:srgbClr val="FACAD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5709" tIns="37854" rIns="75709" bIns="37854" anchor="ctr"/>
          <a:lstStyle/>
          <a:p>
            <a:pPr defTabSz="757555" fontAlgn="base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</a:endParaRPr>
          </a:p>
        </p:txBody>
      </p:sp>
      <p:sp>
        <p:nvSpPr>
          <p:cNvPr id="88078" name="Text Box 14"/>
          <p:cNvSpPr txBox="1">
            <a:spLocks noChangeArrowheads="1"/>
          </p:cNvSpPr>
          <p:nvPr/>
        </p:nvSpPr>
        <p:spPr bwMode="auto">
          <a:xfrm>
            <a:off x="3702249" y="2504527"/>
            <a:ext cx="2161878" cy="806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572" tIns="56225" rIns="112572" bIns="5622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03708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71653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1737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6309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0881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5453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Hà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Nội</a:t>
            </a:r>
            <a:endParaRPr lang="en-US" sz="45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2887675" y="6341888"/>
            <a:ext cx="7392813" cy="975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2337" tIns="56101" rIns="112337" bIns="56101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03708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71653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1737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6309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0881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5453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lược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Hà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tiếp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giáp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tỉnh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8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8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8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8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8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8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8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8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8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8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8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8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807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8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807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8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807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8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807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807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8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8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8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80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8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80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8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80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8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80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80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8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8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8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80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80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80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80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80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80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80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80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9" grpId="0" animBg="1"/>
      <p:bldP spid="88070" grpId="0" animBg="1"/>
      <p:bldP spid="88071" grpId="0" animBg="1"/>
      <p:bldP spid="88072" grpId="0" animBg="1"/>
      <p:bldP spid="88073" grpId="0" animBg="1"/>
      <p:bldP spid="88074" grpId="0" animBg="1"/>
      <p:bldP spid="88075" grpId="0" animBg="1"/>
      <p:bldP spid="88076" grpId="0" animBg="1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6" name="Picture 6" descr="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242" y="0"/>
            <a:ext cx="9155161" cy="7772400"/>
          </a:xfrm>
          <a:prstGeom prst="rect">
            <a:avLst/>
          </a:prstGeom>
          <a:noFill/>
          <a:ln w="9525">
            <a:solidFill>
              <a:srgbClr val="9E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411213" y="1743960"/>
            <a:ext cx="2571750" cy="2268089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</p:spPr>
        <p:txBody>
          <a:bodyPr lIns="112669" tIns="56277" rIns="112669" bIns="56277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03708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716530" defTabSz="135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1737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6309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0881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545330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lược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sông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chảy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qua?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9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1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5830</Words>
  <Application>WPS Presentation</Application>
  <PresentationFormat>Custom</PresentationFormat>
  <Paragraphs>266</Paragraphs>
  <Slides>34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14</vt:i4>
      </vt:variant>
      <vt:variant>
        <vt:lpstr>幻灯片标题</vt:lpstr>
      </vt:variant>
      <vt:variant>
        <vt:i4>34</vt:i4>
      </vt:variant>
    </vt:vector>
  </HeadingPairs>
  <TitlesOfParts>
    <vt:vector size="55" baseType="lpstr">
      <vt:lpstr>Arial</vt:lpstr>
      <vt:lpstr>SimSun</vt:lpstr>
      <vt:lpstr>Wingdings</vt:lpstr>
      <vt:lpstr>Times New Roman</vt:lpstr>
      <vt:lpstr>Microsoft YaHei</vt:lpstr>
      <vt:lpstr>Arial Unicode MS</vt:lpstr>
      <vt:lpstr>Calibri</vt:lpstr>
      <vt:lpstr>Default Design</vt:lpstr>
      <vt:lpstr>1_Default Design</vt:lpstr>
      <vt:lpstr>2_Default Design</vt:lpstr>
      <vt:lpstr>5_Default Design</vt:lpstr>
      <vt:lpstr>4_Default Design</vt:lpstr>
      <vt:lpstr>6_Default Design</vt:lpstr>
      <vt:lpstr>8_Default Design</vt:lpstr>
      <vt:lpstr>9_Default Design</vt:lpstr>
      <vt:lpstr>12_Default Design</vt:lpstr>
      <vt:lpstr>10_Default Design</vt:lpstr>
      <vt:lpstr>13_Default Design</vt:lpstr>
      <vt:lpstr>14_Default Design</vt:lpstr>
      <vt:lpstr>Custom Design</vt:lpstr>
      <vt:lpstr>15_Default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FPTSHOP GLI</dc:creator>
  <cp:lastModifiedBy>Đinh Thu Hà</cp:lastModifiedBy>
  <cp:revision>175</cp:revision>
  <dcterms:created xsi:type="dcterms:W3CDTF">2016-12-12T00:38:00Z</dcterms:created>
  <dcterms:modified xsi:type="dcterms:W3CDTF">2022-12-05T15:38:00Z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40F41A105F564E5D8E8343EE54FC3640</vt:lpwstr>
  </property>
  <property fmtid="{D5CDD505-2E9C-101B-9397-08002B2CF9AE}" pid="3" name="KSOProductBuildVer">
    <vt:lpwstr>1033-11.2.0.11417</vt:lpwstr>
  </property>
</Properties>
</file>