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968BB-C6AF-4F6C-8B78-F0FAB06A4CA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C6972-F673-4CAC-8503-63CB6AF1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2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2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28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71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25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9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91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7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3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3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8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6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3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6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2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C296-9C55-4252-BA33-C187A870B9A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20.emf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3.xml"/><Relationship Id="rId3" Type="http://schemas.openxmlformats.org/officeDocument/2006/relationships/image" Target="../media/image26.jpeg"/><Relationship Id="rId7" Type="http://schemas.openxmlformats.org/officeDocument/2006/relationships/slide" Target="slide18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19.xml"/><Relationship Id="rId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17.xml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gif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slide" Target="slide9.xml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slide" Target="slide11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xmlns="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xmlns="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6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xmlns="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5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222434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3829519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760239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892270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6065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xmlns="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16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xmlns="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0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xmlns="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xmlns="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1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xmlns="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9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xmlns="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1056</Words>
  <Application>Microsoft Office PowerPoint</Application>
  <PresentationFormat>Custom</PresentationFormat>
  <Paragraphs>81</Paragraphs>
  <Slides>23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</cp:revision>
  <dcterms:created xsi:type="dcterms:W3CDTF">2023-01-19T15:44:18Z</dcterms:created>
  <dcterms:modified xsi:type="dcterms:W3CDTF">2023-03-14T05:45:29Z</dcterms:modified>
</cp:coreProperties>
</file>