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17" r:id="rId2"/>
    <p:sldId id="552" r:id="rId3"/>
    <p:sldId id="536" r:id="rId4"/>
    <p:sldId id="516" r:id="rId5"/>
    <p:sldId id="531" r:id="rId6"/>
    <p:sldId id="527" r:id="rId7"/>
    <p:sldId id="550" r:id="rId8"/>
    <p:sldId id="526" r:id="rId9"/>
    <p:sldId id="537" r:id="rId10"/>
    <p:sldId id="532" r:id="rId11"/>
    <p:sldId id="520" r:id="rId12"/>
    <p:sldId id="521" r:id="rId13"/>
    <p:sldId id="539" r:id="rId14"/>
    <p:sldId id="540" r:id="rId15"/>
    <p:sldId id="541" r:id="rId16"/>
    <p:sldId id="542" r:id="rId17"/>
    <p:sldId id="547" r:id="rId18"/>
    <p:sldId id="544" r:id="rId19"/>
    <p:sldId id="525" r:id="rId20"/>
    <p:sldId id="524" r:id="rId21"/>
    <p:sldId id="549" r:id="rId22"/>
    <p:sldId id="5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54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11/08/2023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11/08/2023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8.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3.png"/><Relationship Id="rId5" Type="http://schemas.openxmlformats.org/officeDocument/2006/relationships/tags" Target="../tags/tag6.xml"/><Relationship Id="rId10" Type="http://schemas.openxmlformats.org/officeDocument/2006/relationships/slideLayout" Target="../slideLayouts/slideLayout9.xml"/><Relationship Id="rId4" Type="http://schemas.openxmlformats.org/officeDocument/2006/relationships/tags" Target="../tags/tag5.xml"/><Relationship Id="rId9" Type="http://schemas.openxmlformats.org/officeDocument/2006/relationships/tags" Target="../tags/tag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D972A-C98F-42FB-BB1E-E519F95EED02}"/>
              </a:ext>
            </a:extLst>
          </p:cNvPr>
          <p:cNvSpPr txBox="1"/>
          <p:nvPr/>
        </p:nvSpPr>
        <p:spPr>
          <a:xfrm>
            <a:off x="894716" y="923120"/>
            <a:ext cx="2195457" cy="769441"/>
          </a:xfrm>
          <a:prstGeom prst="rect">
            <a:avLst/>
          </a:prstGeom>
          <a:noFill/>
        </p:spPr>
        <p:txBody>
          <a:bodyPr wrap="square" rtlCol="0">
            <a:spAutoFit/>
          </a:bodyPr>
          <a:lstStyle/>
          <a:p>
            <a:r>
              <a:rPr lang="en-US" sz="4400" dirty="0">
                <a:solidFill>
                  <a:schemeClr val="accent1"/>
                </a:solidFill>
                <a:latin typeface="+mj-lt"/>
              </a:rPr>
              <a:t>BÀI 2</a:t>
            </a:r>
          </a:p>
        </p:txBody>
      </p:sp>
      <p:pic>
        <p:nvPicPr>
          <p:cNvPr id="5" name="Picture 4">
            <a:extLst>
              <a:ext uri="{FF2B5EF4-FFF2-40B4-BE49-F238E27FC236}">
                <a16:creationId xmlns:a16="http://schemas.microsoft.com/office/drawing/2014/main" id="{74557BFB-E5F4-48C1-877E-0A5B9C52C377}"/>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591096" y="1958982"/>
            <a:ext cx="998155" cy="526055"/>
          </a:xfrm>
          <a:prstGeom prst="rect">
            <a:avLst/>
          </a:prstGeom>
        </p:spPr>
      </p:pic>
      <p:sp>
        <p:nvSpPr>
          <p:cNvPr id="7" name="TextBox 6">
            <a:extLst>
              <a:ext uri="{FF2B5EF4-FFF2-40B4-BE49-F238E27FC236}">
                <a16:creationId xmlns:a16="http://schemas.microsoft.com/office/drawing/2014/main" id="{8BBEF2F3-5C2B-4655-A035-F85D49CC6C45}"/>
              </a:ext>
            </a:extLst>
          </p:cNvPr>
          <p:cNvSpPr txBox="1"/>
          <p:nvPr/>
        </p:nvSpPr>
        <p:spPr>
          <a:xfrm>
            <a:off x="3688287" y="1189812"/>
            <a:ext cx="5180697" cy="707886"/>
          </a:xfrm>
          <a:prstGeom prst="rect">
            <a:avLst/>
          </a:prstGeom>
          <a:noFill/>
        </p:spPr>
        <p:txBody>
          <a:bodyPr wrap="square" rtlCol="0">
            <a:spAutoFit/>
          </a:bodyPr>
          <a:lstStyle/>
          <a:p>
            <a:pPr algn="ctr"/>
            <a:r>
              <a:rPr lang="en-US" sz="4000" dirty="0" smtClean="0">
                <a:solidFill>
                  <a:srgbClr val="FF0000"/>
                </a:solidFill>
                <a:latin typeface="+mj-lt"/>
              </a:rPr>
              <a:t>MÙA NƯỚC NỔI</a:t>
            </a:r>
            <a:endParaRPr lang="en-US" sz="4000" dirty="0">
              <a:solidFill>
                <a:srgbClr val="FF0000"/>
              </a:solidFill>
              <a:latin typeface="+mj-lt"/>
            </a:endParaRPr>
          </a:p>
        </p:txBody>
      </p:sp>
      <p:pic>
        <p:nvPicPr>
          <p:cNvPr id="6" name="Picture 5"/>
          <p:cNvPicPr>
            <a:picLocks noChangeAspect="1"/>
          </p:cNvPicPr>
          <p:nvPr/>
        </p:nvPicPr>
        <p:blipFill>
          <a:blip r:embed="rId4"/>
          <a:stretch>
            <a:fillRect/>
          </a:stretch>
        </p:blipFill>
        <p:spPr>
          <a:xfrm>
            <a:off x="527297" y="2485037"/>
            <a:ext cx="11664703" cy="4216402"/>
          </a:xfrm>
          <a:prstGeom prst="rect">
            <a:avLst/>
          </a:prstGeom>
        </p:spPr>
      </p:pic>
    </p:spTree>
    <p:extLst>
      <p:ext uri="{BB962C8B-B14F-4D97-AF65-F5344CB8AC3E}">
        <p14:creationId xmlns:p14="http://schemas.microsoft.com/office/powerpoint/2010/main" val="28199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305" y="268941"/>
            <a:ext cx="3690783" cy="2630752"/>
          </a:xfrm>
          <a:prstGeom prst="rect">
            <a:avLst/>
          </a:prstGeom>
        </p:spPr>
      </p:pic>
      <p:sp>
        <p:nvSpPr>
          <p:cNvPr id="3" name="TextBox 2"/>
          <p:cNvSpPr txBox="1"/>
          <p:nvPr/>
        </p:nvSpPr>
        <p:spPr>
          <a:xfrm>
            <a:off x="1966120" y="3719964"/>
            <a:ext cx="9254874" cy="1107996"/>
          </a:xfrm>
          <a:prstGeom prst="rect">
            <a:avLst/>
          </a:prstGeom>
          <a:noFill/>
        </p:spPr>
        <p:txBody>
          <a:bodyPr wrap="square" rtlCol="0">
            <a:spAutoFit/>
          </a:bodyPr>
          <a:lstStyle/>
          <a:p>
            <a:pPr algn="ctr"/>
            <a:r>
              <a:rPr lang="en-US" sz="6600" dirty="0" err="1" smtClean="0">
                <a:solidFill>
                  <a:srgbClr val="002060"/>
                </a:solidFill>
                <a:latin typeface="Arial-Rounded" pitchFamily="34" charset="0"/>
                <a:ea typeface="Arial-Rounded" pitchFamily="34" charset="0"/>
                <a:cs typeface="Arial-Rounded" pitchFamily="34" charset="0"/>
              </a:rPr>
              <a:t>Luyện</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đọc</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cá</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nhân</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67693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
        <p:nvSpPr>
          <p:cNvPr id="6" name="Cloud 5">
            <a:extLst>
              <a:ext uri="{FF2B5EF4-FFF2-40B4-BE49-F238E27FC236}">
                <a16:creationId xmlns:a16="http://schemas.microsoft.com/office/drawing/2014/main" id="{C25BA23A-47C2-4D9B-BB25-E2DC6FF53916}"/>
              </a:ext>
            </a:extLst>
          </p:cNvPr>
          <p:cNvSpPr/>
          <p:nvPr/>
        </p:nvSpPr>
        <p:spPr>
          <a:xfrm>
            <a:off x="7561997" y="-91003"/>
            <a:ext cx="4343400" cy="74720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40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55C99-6724-42EE-BB86-7ACDCD5EE1C8}"/>
              </a:ext>
            </a:extLst>
          </p:cNvPr>
          <p:cNvSpPr txBox="1"/>
          <p:nvPr/>
        </p:nvSpPr>
        <p:spPr>
          <a:xfrm>
            <a:off x="3065632" y="318977"/>
            <a:ext cx="6675005"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sp>
        <p:nvSpPr>
          <p:cNvPr id="16" name="Rectangle 15"/>
          <p:cNvSpPr/>
          <p:nvPr/>
        </p:nvSpPr>
        <p:spPr>
          <a:xfrm>
            <a:off x="3222171" y="1073563"/>
            <a:ext cx="9179065" cy="1077218"/>
          </a:xfrm>
          <a:prstGeom prst="rect">
            <a:avLst/>
          </a:prstGeom>
        </p:spPr>
        <p:txBody>
          <a:bodyPr wrap="square">
            <a:spAutoFit/>
          </a:bodyPr>
          <a:lstStyle/>
          <a:p>
            <a:r>
              <a:rPr lang="en-US" sz="3200" dirty="0" err="1" smtClean="0">
                <a:solidFill>
                  <a:srgbClr val="FF0000"/>
                </a:solidFill>
                <a:latin typeface="Times New Roman" panose="02020603050405020304" pitchFamily="18" charset="0"/>
              </a:rPr>
              <a:t>Câu</a:t>
            </a:r>
            <a:r>
              <a:rPr lang="en-US" sz="3200" dirty="0" smtClean="0">
                <a:solidFill>
                  <a:srgbClr val="FF0000"/>
                </a:solidFill>
                <a:latin typeface="Times New Roman" panose="02020603050405020304" pitchFamily="18" charset="0"/>
              </a:rPr>
              <a:t> 1</a:t>
            </a:r>
            <a:r>
              <a:rPr lang="en-US" sz="3200" dirty="0" smtClean="0">
                <a:latin typeface="Times New Roman" panose="02020603050405020304" pitchFamily="18" charset="0"/>
              </a:rPr>
              <a:t>: </a:t>
            </a:r>
            <a:r>
              <a:rPr lang="vi-VN" sz="3200" dirty="0">
                <a:latin typeface="Times New Roman" panose="02020603050405020304" pitchFamily="18" charset="0"/>
                <a:ea typeface="Calibri" panose="020F0502020204030204" pitchFamily="34" charset="0"/>
              </a:rPr>
              <a:t>Vì sao người ta gọi là mùa nước nổi mà không gọi là mùa nước lũ</a:t>
            </a:r>
            <a:r>
              <a:rPr lang="vi-VN" sz="3200" dirty="0" smtClean="0">
                <a:latin typeface="Times New Roman" panose="02020603050405020304" pitchFamily="18" charset="0"/>
                <a:ea typeface="Calibri" panose="020F0502020204030204" pitchFamily="34" charset="0"/>
              </a:rPr>
              <a:t>?</a:t>
            </a:r>
            <a:endParaRPr lang="vi-VN" sz="3200" dirty="0">
              <a:latin typeface="Times New Roman" panose="02020603050405020304" pitchFamily="18" charset="0"/>
              <a:ea typeface="Calibri" panose="020F0502020204030204" pitchFamily="34" charset="0"/>
            </a:endParaRPr>
          </a:p>
        </p:txBody>
      </p:sp>
      <p:sp>
        <p:nvSpPr>
          <p:cNvPr id="17" name="Rectangle 16"/>
          <p:cNvSpPr/>
          <p:nvPr/>
        </p:nvSpPr>
        <p:spPr>
          <a:xfrm>
            <a:off x="704699" y="2489868"/>
            <a:ext cx="11396869" cy="2554545"/>
          </a:xfrm>
          <a:prstGeom prst="rect">
            <a:avLst/>
          </a:prstGeom>
        </p:spPr>
        <p:txBody>
          <a:bodyPr wrap="square">
            <a:spAutoFit/>
          </a:bodyPr>
          <a:lstStyle/>
          <a:p>
            <a:r>
              <a:rPr lang="en-US" sz="3200" dirty="0" err="1" smtClean="0">
                <a:solidFill>
                  <a:srgbClr val="FF0000"/>
                </a:solidFill>
                <a:latin typeface="Times New Roman" panose="02020603050405020304" pitchFamily="18" charset="0"/>
              </a:rPr>
              <a:t>Câu</a:t>
            </a:r>
            <a:r>
              <a:rPr lang="en-US" sz="3200" dirty="0" smtClean="0">
                <a:solidFill>
                  <a:srgbClr val="FF0000"/>
                </a:solidFill>
                <a:latin typeface="Times New Roman" panose="02020603050405020304" pitchFamily="18" charset="0"/>
              </a:rPr>
              <a:t> 2</a:t>
            </a:r>
            <a:r>
              <a:rPr lang="en-US" sz="3200" dirty="0" smtClean="0">
                <a:latin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Cảnh</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vật</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trong</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mùa</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nước</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nổi</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thế</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nào</a:t>
            </a:r>
            <a:r>
              <a:rPr lang="en-US" sz="3200" dirty="0">
                <a:solidFill>
                  <a:srgbClr val="181717"/>
                </a:solidFill>
                <a:latin typeface="Times New Roman" panose="02020603050405020304" pitchFamily="18" charset="0"/>
                <a:ea typeface="Times New Roman" panose="02020603050405020304" pitchFamily="18" charset="0"/>
              </a:rPr>
              <a:t>?</a:t>
            </a: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Sông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nước</a:t>
            </a:r>
            <a:endParaRPr lang="en-US" sz="3200" dirty="0">
              <a:solidFill>
                <a:srgbClr val="181717"/>
              </a:solidFill>
              <a:latin typeface="Times New Roman" panose="02020603050405020304" pitchFamily="18" charset="0"/>
            </a:endParaRP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Đồng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ruộng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vườn</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tược</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cây</a:t>
            </a:r>
            <a:r>
              <a:rPr lang="en-US" sz="3200" dirty="0">
                <a:solidFill>
                  <a:srgbClr val="181717"/>
                </a:solidFill>
                <a:latin typeface="Times New Roman" panose="02020603050405020304" pitchFamily="18" charset="0"/>
              </a:rPr>
              <a:t> </a:t>
            </a:r>
            <a:r>
              <a:rPr lang="en-US" sz="3200" dirty="0" err="1" smtClean="0">
                <a:solidFill>
                  <a:srgbClr val="181717"/>
                </a:solidFill>
                <a:latin typeface="Times New Roman" panose="02020603050405020304" pitchFamily="18" charset="0"/>
              </a:rPr>
              <a:t>cỏ</a:t>
            </a:r>
            <a:endParaRPr lang="en-US" sz="3200" dirty="0">
              <a:solidFill>
                <a:srgbClr val="181717"/>
              </a:solidFill>
              <a:latin typeface="Times New Roman" panose="02020603050405020304" pitchFamily="18" charset="0"/>
            </a:endParaRPr>
          </a:p>
          <a:p>
            <a:r>
              <a:rPr lang="en-US" sz="3200" dirty="0">
                <a:solidFill>
                  <a:srgbClr val="181717"/>
                </a:solidFill>
                <a:latin typeface="Times New Roman" panose="02020603050405020304" pitchFamily="18" charset="0"/>
              </a:rPr>
              <a:t>- </a:t>
            </a:r>
            <a:r>
              <a:rPr lang="en-US" sz="3200" dirty="0" err="1" smtClean="0">
                <a:solidFill>
                  <a:srgbClr val="181717"/>
                </a:solidFill>
                <a:latin typeface="Times New Roman" panose="02020603050405020304" pitchFamily="18" charset="0"/>
              </a:rPr>
              <a:t>Cá</a:t>
            </a:r>
            <a:endParaRPr lang="en-US" sz="3200" dirty="0"/>
          </a:p>
          <a:p>
            <a:endParaRPr lang="en-US" sz="3200" dirty="0"/>
          </a:p>
        </p:txBody>
      </p:sp>
      <p:sp>
        <p:nvSpPr>
          <p:cNvPr id="20" name="Rectangle 19"/>
          <p:cNvSpPr/>
          <p:nvPr/>
        </p:nvSpPr>
        <p:spPr>
          <a:xfrm>
            <a:off x="377371" y="4505804"/>
            <a:ext cx="11396869" cy="1077218"/>
          </a:xfrm>
          <a:prstGeom prst="rect">
            <a:avLst/>
          </a:prstGeom>
        </p:spPr>
        <p:txBody>
          <a:bodyPr wrap="square">
            <a:spAutoFit/>
          </a:bodyPr>
          <a:lstStyle/>
          <a:p>
            <a:r>
              <a:rPr lang="en-US" sz="3200" dirty="0" err="1" smtClean="0">
                <a:solidFill>
                  <a:srgbClr val="FF0000"/>
                </a:solidFill>
                <a:latin typeface="Times New Roman" panose="02020603050405020304" pitchFamily="18" charset="0"/>
              </a:rPr>
              <a:t>Câu</a:t>
            </a:r>
            <a:r>
              <a:rPr lang="en-US" sz="3200" dirty="0" smtClean="0">
                <a:solidFill>
                  <a:srgbClr val="FF0000"/>
                </a:solidFill>
                <a:latin typeface="Times New Roman" panose="02020603050405020304" pitchFamily="18" charset="0"/>
              </a:rPr>
              <a:t> 3: </a:t>
            </a:r>
            <a:r>
              <a:rPr lang="vi-VN" sz="3200" dirty="0" smtClean="0">
                <a:latin typeface="Times New Roman" panose="02020603050405020304" pitchFamily="18" charset="0"/>
              </a:rPr>
              <a:t>Vì </a:t>
            </a:r>
            <a:r>
              <a:rPr lang="vi-VN" sz="3200" dirty="0">
                <a:latin typeface="Times New Roman" panose="02020603050405020304" pitchFamily="18" charset="0"/>
              </a:rPr>
              <a:t>sao vào mùa nước nổi, người ta phải làm cầu từ cửa trước vào đến tận bếp?</a:t>
            </a:r>
            <a:endParaRPr lang="en-US" sz="3200" dirty="0"/>
          </a:p>
        </p:txBody>
      </p:sp>
      <p:sp>
        <p:nvSpPr>
          <p:cNvPr id="11" name="Rectangle 10"/>
          <p:cNvSpPr/>
          <p:nvPr/>
        </p:nvSpPr>
        <p:spPr>
          <a:xfrm>
            <a:off x="377371" y="5737977"/>
            <a:ext cx="10946928" cy="584775"/>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Câu</a:t>
            </a:r>
            <a:r>
              <a:rPr lang="en-US" sz="3200" b="1" dirty="0">
                <a:solidFill>
                  <a:srgbClr val="FF0000"/>
                </a:solidFill>
                <a:latin typeface="Times New Roman" panose="02020603050405020304" pitchFamily="18" charset="0"/>
                <a:ea typeface="Times New Roman" panose="02020603050405020304" pitchFamily="18" charset="0"/>
              </a:rPr>
              <a:t> 4.</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Em</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thích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nhất</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hình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ảnh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nào</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trong</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bài</a:t>
            </a:r>
            <a:r>
              <a:rPr lang="en-US" sz="3200" dirty="0">
                <a:solidFill>
                  <a:srgbClr val="181717"/>
                </a:solidFill>
                <a:latin typeface="Times New Roman" panose="02020603050405020304" pitchFamily="18" charset="0"/>
                <a:ea typeface="Times New Roman" panose="02020603050405020304" pitchFamily="18" charset="0"/>
              </a:rPr>
              <a:t>?</a:t>
            </a:r>
            <a:endParaRPr lang="en-US" sz="3200" dirty="0">
              <a:solidFill>
                <a:prstClr val="black"/>
              </a:solidFill>
              <a:latin typeface="Calibri" panose="020F0502020204030204"/>
            </a:endParaRPr>
          </a:p>
        </p:txBody>
      </p:sp>
      <p:pic>
        <p:nvPicPr>
          <p:cNvPr id="13" name="Picture 12"/>
          <p:cNvPicPr>
            <a:picLocks noChangeAspect="1"/>
          </p:cNvPicPr>
          <p:nvPr/>
        </p:nvPicPr>
        <p:blipFill>
          <a:blip r:embed="rId2"/>
          <a:stretch>
            <a:fillRect/>
          </a:stretch>
        </p:blipFill>
        <p:spPr>
          <a:xfrm>
            <a:off x="292489" y="318977"/>
            <a:ext cx="2694873" cy="1961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67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Rectangle 147"/>
          <p:cNvSpPr/>
          <p:nvPr/>
        </p:nvSpPr>
        <p:spPr>
          <a:xfrm>
            <a:off x="487679" y="667731"/>
            <a:ext cx="11216641" cy="1323439"/>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1</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không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lũ</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149" name="Rectangle 148"/>
          <p:cNvSpPr/>
          <p:nvPr/>
        </p:nvSpPr>
        <p:spPr>
          <a:xfrm>
            <a:off x="487679" y="2338085"/>
            <a:ext cx="11464835" cy="132343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Người ta gọi là mùa nước nổi mà không gọi là mùa nước lũ vì nước lên hiền hoà</a:t>
            </a:r>
            <a:endParaRPr lang="en-US" sz="4000">
              <a:solidFill>
                <a:srgbClr val="FF0000"/>
              </a:solidFill>
            </a:endParaRPr>
          </a:p>
        </p:txBody>
      </p:sp>
    </p:spTree>
    <p:extLst>
      <p:ext uri="{BB962C8B-B14F-4D97-AF65-F5344CB8AC3E}">
        <p14:creationId xmlns:p14="http://schemas.microsoft.com/office/powerpoint/2010/main" val="2026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 name="Rectangle 146"/>
          <p:cNvSpPr/>
          <p:nvPr/>
        </p:nvSpPr>
        <p:spPr>
          <a:xfrm>
            <a:off x="766661" y="161499"/>
            <a:ext cx="9668224" cy="2554545"/>
          </a:xfrm>
          <a:prstGeom prst="rect">
            <a:avLst/>
          </a:prstGeom>
        </p:spPr>
        <p:txBody>
          <a:bodyPr wrap="non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2</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vật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thế</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dirty="0" smtClean="0">
                <a:solidFill>
                  <a:srgbClr val="181717"/>
                </a:solidFill>
                <a:latin typeface="Times New Roman" panose="02020603050405020304" pitchFamily="18" charset="0"/>
                <a:ea typeface="Times New Roman" panose="02020603050405020304" pitchFamily="18" charset="0"/>
              </a:rPr>
              <a:t>?</a:t>
            </a:r>
          </a:p>
          <a:p>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Sông</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nước</a:t>
            </a:r>
            <a:endParaRPr lang="en-US" sz="4000" dirty="0" smtClean="0">
              <a:solidFill>
                <a:srgbClr val="181717"/>
              </a:solidFill>
              <a:latin typeface="Times New Roman" panose="02020603050405020304" pitchFamily="18" charset="0"/>
            </a:endParaRPr>
          </a:p>
          <a:p>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Đồng</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ruộng</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vườn</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tược</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cây</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cỏ</a:t>
            </a:r>
            <a:endParaRPr lang="en-US" sz="4000" dirty="0" smtClean="0">
              <a:solidFill>
                <a:srgbClr val="181717"/>
              </a:solidFill>
              <a:latin typeface="Times New Roman" panose="02020603050405020304" pitchFamily="18" charset="0"/>
            </a:endParaRPr>
          </a:p>
          <a:p>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Cá</a:t>
            </a:r>
            <a:endParaRPr lang="en-US" sz="4000" dirty="0"/>
          </a:p>
        </p:txBody>
      </p:sp>
      <p:sp>
        <p:nvSpPr>
          <p:cNvPr id="148" name="Rectangle 147"/>
          <p:cNvSpPr/>
          <p:nvPr/>
        </p:nvSpPr>
        <p:spPr>
          <a:xfrm>
            <a:off x="766661" y="2702981"/>
            <a:ext cx="10885408" cy="317009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Trong mùa nước nổi, nước dâng cao, nước trong ao hồ, trong đồng ruộng hoà lẫn với nước sông Cửu Long, vườn tược, cây cỏ được bồi đắp phù sa, cá ròng ròng bơi thành từng đàn, theo cá mẹ xuôi theo dòng nước, vào tận đồng sâu</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pic>
        <p:nvPicPr>
          <p:cNvPr id="149" name="Picture 4"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1" y="6464918"/>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5"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899" y="6469961"/>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6" y="5707468"/>
            <a:ext cx="96678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11" descr="cartoons-desi-glitters-1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7840" y="5609768"/>
            <a:ext cx="1112103" cy="111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19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Rectangle 151"/>
          <p:cNvSpPr/>
          <p:nvPr/>
        </p:nvSpPr>
        <p:spPr>
          <a:xfrm>
            <a:off x="200297" y="185729"/>
            <a:ext cx="11399520" cy="1419043"/>
          </a:xfrm>
          <a:prstGeom prst="rect">
            <a:avLst/>
          </a:prstGeom>
        </p:spPr>
        <p:txBody>
          <a:bodyPr wrap="square">
            <a:spAutoFit/>
          </a:bodyPr>
          <a:lstStyle/>
          <a:p>
            <a:pPr marL="259080" indent="-6350" algn="just">
              <a:lnSpc>
                <a:spcPct val="112000"/>
              </a:lnSpc>
              <a:spcAft>
                <a:spcPts val="300"/>
              </a:spcAft>
            </a:pPr>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3</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phải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cầu</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từ</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cửa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đến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tận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bếp</a:t>
            </a:r>
            <a:r>
              <a:rPr lang="en-US" sz="4000" i="1" dirty="0">
                <a:solidFill>
                  <a:srgbClr val="181717"/>
                </a:solidFill>
                <a:latin typeface="Times New Roman" panose="02020603050405020304" pitchFamily="18" charset="0"/>
                <a:ea typeface="Times New Roman" panose="02020603050405020304" pitchFamily="18" charset="0"/>
              </a:rPr>
              <a:t>?</a:t>
            </a:r>
            <a:endParaRPr lang="en-US" sz="4000" dirty="0">
              <a:solidFill>
                <a:srgbClr val="181717"/>
              </a:solidFill>
              <a:latin typeface="Times New Roman" panose="02020603050405020304" pitchFamily="18" charset="0"/>
              <a:ea typeface="Times New Roman" panose="02020603050405020304" pitchFamily="18" charset="0"/>
            </a:endParaRPr>
          </a:p>
        </p:txBody>
      </p:sp>
      <p:sp>
        <p:nvSpPr>
          <p:cNvPr id="153" name="Rectangle 152"/>
          <p:cNvSpPr/>
          <p:nvPr/>
        </p:nvSpPr>
        <p:spPr>
          <a:xfrm>
            <a:off x="481148" y="1954675"/>
            <a:ext cx="11229703" cy="1938992"/>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Vào mùa nước nổi, người ta phải làm cầu từ cửa trước vào đến tận bếp vì nước ngập lên những viên gạch, không đi lại được</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spTree>
    <p:extLst>
      <p:ext uri="{BB962C8B-B14F-4D97-AF65-F5344CB8AC3E}">
        <p14:creationId xmlns:p14="http://schemas.microsoft.com/office/powerpoint/2010/main" val="15131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fade">
                                      <p:cBhvr>
                                        <p:cTn id="14" dur="500"/>
                                        <p:tgtEl>
                                          <p:spTgt spid="1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44091"/>
            <a:ext cx="12192000" cy="351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ectangle 292"/>
          <p:cNvSpPr/>
          <p:nvPr/>
        </p:nvSpPr>
        <p:spPr>
          <a:xfrm>
            <a:off x="835769" y="1193466"/>
            <a:ext cx="10946928" cy="707886"/>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4.</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Em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thích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nhất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hình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bài</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32926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anim calcmode="lin" valueType="num">
                                      <p:cBhvr>
                                        <p:cTn id="8" dur="1000" fill="hold"/>
                                        <p:tgtEl>
                                          <p:spTgt spid="292"/>
                                        </p:tgtEl>
                                        <p:attrNameLst>
                                          <p:attrName>ppt_x</p:attrName>
                                        </p:attrNameLst>
                                      </p:cBhvr>
                                      <p:tavLst>
                                        <p:tav tm="0">
                                          <p:val>
                                            <p:strVal val="#ppt_x"/>
                                          </p:val>
                                        </p:tav>
                                        <p:tav tm="100000">
                                          <p:val>
                                            <p:strVal val="#ppt_x"/>
                                          </p:val>
                                        </p:tav>
                                      </p:tavLst>
                                    </p:anim>
                                    <p:anim calcmode="lin" valueType="num">
                                      <p:cBhvr>
                                        <p:cTn id="9"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wipe(down)">
                                      <p:cBhvr>
                                        <p:cTn id="14"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318978"/>
            <a:ext cx="2525486" cy="1988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305" y="268941"/>
            <a:ext cx="3690783" cy="2630752"/>
          </a:xfrm>
          <a:prstGeom prst="rect">
            <a:avLst/>
          </a:prstGeom>
        </p:spPr>
      </p:pic>
      <p:sp>
        <p:nvSpPr>
          <p:cNvPr id="4" name="TextBox 3"/>
          <p:cNvSpPr txBox="1"/>
          <p:nvPr/>
        </p:nvSpPr>
        <p:spPr>
          <a:xfrm>
            <a:off x="1966120" y="3719964"/>
            <a:ext cx="9254874" cy="1107996"/>
          </a:xfrm>
          <a:prstGeom prst="rect">
            <a:avLst/>
          </a:prstGeom>
          <a:noFill/>
        </p:spPr>
        <p:txBody>
          <a:bodyPr wrap="square" rtlCol="0">
            <a:spAutoFit/>
          </a:bodyPr>
          <a:lstStyle/>
          <a:p>
            <a:pPr algn="ctr"/>
            <a:r>
              <a:rPr lang="en-US" sz="6600" dirty="0" err="1" smtClean="0">
                <a:solidFill>
                  <a:srgbClr val="002060"/>
                </a:solidFill>
                <a:latin typeface="Arial-Rounded" pitchFamily="34" charset="0"/>
                <a:ea typeface="Arial-Rounded" pitchFamily="34" charset="0"/>
                <a:cs typeface="Arial-Rounded" pitchFamily="34" charset="0"/>
              </a:rPr>
              <a:t>Luyện</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đọc</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lại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59032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
        <p:nvSpPr>
          <p:cNvPr id="13" name="Cloud 12">
            <a:extLst>
              <a:ext uri="{FF2B5EF4-FFF2-40B4-BE49-F238E27FC236}">
                <a16:creationId xmlns:a16="http://schemas.microsoft.com/office/drawing/2014/main" id="{C25BA23A-47C2-4D9B-BB25-E2DC6FF53916}"/>
              </a:ext>
            </a:extLst>
          </p:cNvPr>
          <p:cNvSpPr/>
          <p:nvPr/>
        </p:nvSpPr>
        <p:spPr>
          <a:xfrm>
            <a:off x="7561997" y="-91003"/>
            <a:ext cx="4343400" cy="74720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932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4253023" y="2923953"/>
            <a:ext cx="4114800" cy="1107996"/>
          </a:xfrm>
          <a:prstGeom prst="rect">
            <a:avLst/>
          </a:prstGeom>
          <a:noFill/>
        </p:spPr>
        <p:txBody>
          <a:bodyPr wrap="square" rtlCol="0">
            <a:spAutoFit/>
          </a:bodyPr>
          <a:lstStyle/>
          <a:p>
            <a:r>
              <a:rPr lang="en-US" sz="6600" dirty="0" err="1">
                <a:solidFill>
                  <a:srgbClr val="00B050"/>
                </a:solidFill>
              </a:rPr>
              <a:t>Luyện</a:t>
            </a:r>
            <a:r>
              <a:rPr lang="en-US" sz="6600" dirty="0">
                <a:solidFill>
                  <a:srgbClr val="00B050"/>
                </a:solidFill>
              </a:rPr>
              <a:t> </a:t>
            </a:r>
            <a:r>
              <a:rPr lang="en-US" sz="6600" dirty="0" err="1">
                <a:solidFill>
                  <a:srgbClr val="00B050"/>
                </a:solidFill>
              </a:rPr>
              <a:t>tập</a:t>
            </a:r>
            <a:endParaRPr lang="en-US" sz="6600" dirty="0">
              <a:solidFill>
                <a:srgbClr val="00B050"/>
              </a:solidFill>
            </a:endParaRPr>
          </a:p>
        </p:txBody>
      </p:sp>
    </p:spTree>
    <p:extLst>
      <p:ext uri="{BB962C8B-B14F-4D97-AF65-F5344CB8AC3E}">
        <p14:creationId xmlns:p14="http://schemas.microsoft.com/office/powerpoint/2010/main" val="782756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22084" y="0"/>
            <a:ext cx="5707516" cy="1023417"/>
          </a:xfrm>
          <a:prstGeom prst="rect">
            <a:avLst/>
          </a:prstGeom>
        </p:spPr>
      </p:pic>
      <p:pic>
        <p:nvPicPr>
          <p:cNvPr id="9" name="Picture 8"/>
          <p:cNvPicPr>
            <a:picLocks noChangeAspect="1"/>
          </p:cNvPicPr>
          <p:nvPr/>
        </p:nvPicPr>
        <p:blipFill>
          <a:blip r:embed="rId3"/>
          <a:stretch>
            <a:fillRect/>
          </a:stretch>
        </p:blipFill>
        <p:spPr>
          <a:xfrm>
            <a:off x="527297" y="945039"/>
            <a:ext cx="10994143" cy="5756400"/>
          </a:xfrm>
          <a:prstGeom prst="rect">
            <a:avLst/>
          </a:prstGeom>
        </p:spPr>
      </p:pic>
    </p:spTree>
    <p:extLst>
      <p:ext uri="{BB962C8B-B14F-4D97-AF65-F5344CB8AC3E}">
        <p14:creationId xmlns:p14="http://schemas.microsoft.com/office/powerpoint/2010/main" val="771589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7DBD9-8EB5-4E1B-87B5-273B35CF930E}"/>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087991" y="402282"/>
            <a:ext cx="1123564" cy="753555"/>
          </a:xfrm>
          <a:prstGeom prst="rect">
            <a:avLst/>
          </a:prstGeom>
        </p:spPr>
      </p:pic>
      <p:sp>
        <p:nvSpPr>
          <p:cNvPr id="4" name="TextBox 3">
            <a:extLst>
              <a:ext uri="{FF2B5EF4-FFF2-40B4-BE49-F238E27FC236}">
                <a16:creationId xmlns:a16="http://schemas.microsoft.com/office/drawing/2014/main" id="{986EBFFC-1F8C-4E61-BB1D-479E100F11E7}"/>
              </a:ext>
            </a:extLst>
          </p:cNvPr>
          <p:cNvSpPr txBox="1"/>
          <p:nvPr/>
        </p:nvSpPr>
        <p:spPr>
          <a:xfrm>
            <a:off x="1781711" y="323219"/>
            <a:ext cx="2704241"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pic>
        <p:nvPicPr>
          <p:cNvPr id="157" name="Picture 156"/>
          <p:cNvPicPr>
            <a:picLocks noChangeAspect="1"/>
          </p:cNvPicPr>
          <p:nvPr/>
        </p:nvPicPr>
        <p:blipFill>
          <a:blip r:embed="rId4"/>
          <a:stretch>
            <a:fillRect/>
          </a:stretch>
        </p:blipFill>
        <p:spPr>
          <a:xfrm>
            <a:off x="271819" y="2270476"/>
            <a:ext cx="11674682" cy="1371976"/>
          </a:xfrm>
          <a:prstGeom prst="rect">
            <a:avLst/>
          </a:prstGeom>
        </p:spPr>
      </p:pic>
      <p:sp>
        <p:nvSpPr>
          <p:cNvPr id="158" name="Rectangle 157"/>
          <p:cNvSpPr/>
          <p:nvPr/>
        </p:nvSpPr>
        <p:spPr>
          <a:xfrm>
            <a:off x="271819" y="1337040"/>
            <a:ext cx="11693174" cy="781752"/>
          </a:xfrm>
          <a:prstGeom prst="rect">
            <a:avLst/>
          </a:prstGeom>
        </p:spPr>
        <p:txBody>
          <a:bodyPr wrap="square">
            <a:spAutoFit/>
          </a:bodyPr>
          <a:lstStyle/>
          <a:p>
            <a:pPr marL="194945" indent="-6350" algn="just">
              <a:lnSpc>
                <a:spcPct val="112000"/>
              </a:lnSpc>
              <a:spcAft>
                <a:spcPts val="200"/>
              </a:spcAft>
            </a:pPr>
            <a:r>
              <a:rPr lang="en-US" sz="4000" b="1">
                <a:solidFill>
                  <a:srgbClr val="181717"/>
                </a:solidFill>
                <a:latin typeface="Times New Roman" panose="02020603050405020304" pitchFamily="18" charset="0"/>
                <a:ea typeface="Times New Roman" panose="02020603050405020304" pitchFamily="18" charset="0"/>
              </a:rPr>
              <a:t>Câu 1</a:t>
            </a:r>
            <a:r>
              <a:rPr lang="en-US" sz="4000" i="1">
                <a:solidFill>
                  <a:srgbClr val="181717"/>
                </a:solidFill>
                <a:latin typeface="Times New Roman" panose="02020603050405020304" pitchFamily="18" charset="0"/>
                <a:ea typeface="Times New Roman" panose="02020603050405020304" pitchFamily="18" charset="0"/>
              </a:rPr>
              <a:t>. Tìm từ chỉ đặc điểm của mưa có trong bài đọc.</a:t>
            </a:r>
            <a:endParaRPr lang="en-US" sz="4000">
              <a:solidFill>
                <a:srgbClr val="181717"/>
              </a:solidFill>
              <a:latin typeface="Times New Roman" panose="02020603050405020304" pitchFamily="18" charset="0"/>
              <a:ea typeface="Times New Roman" panose="02020603050405020304" pitchFamily="18" charset="0"/>
            </a:endParaRPr>
          </a:p>
        </p:txBody>
      </p:sp>
      <p:pic>
        <p:nvPicPr>
          <p:cNvPr id="159"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5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2442171" y="2016427"/>
            <a:ext cx="862148" cy="84572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60"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8355290" y="1972114"/>
            <a:ext cx="905691" cy="88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956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14:bounceEnd="40000">
                                          <p:cBhvr additive="base">
                                            <p:cTn id="22" dur="500" fill="hold"/>
                                            <p:tgtEl>
                                              <p:spTgt spid="160"/>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40000">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14:bounceEnd="40000">
                                          <p:cBhvr additive="base">
                                            <p:cTn id="28" dur="50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500" fill="hold"/>
                                            <p:tgtEl>
                                              <p:spTgt spid="160"/>
                                            </p:tgtEl>
                                            <p:attrNameLst>
                                              <p:attrName>ppt_x</p:attrName>
                                            </p:attrNameLst>
                                          </p:cBhvr>
                                          <p:tavLst>
                                            <p:tav tm="0">
                                              <p:val>
                                                <p:strVal val="1+#ppt_w/2"/>
                                              </p:val>
                                            </p:tav>
                                            <p:tav tm="100000">
                                              <p:val>
                                                <p:strVal val="#ppt_x"/>
                                              </p:val>
                                            </p:tav>
                                          </p:tavLst>
                                        </p:anim>
                                        <p:anim calcmode="lin" valueType="num">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cBhvr additive="base">
                                            <p:cTn id="28" dur="500" fill="hold"/>
                                            <p:tgtEl>
                                              <p:spTgt spid="161"/>
                                            </p:tgtEl>
                                            <p:attrNameLst>
                                              <p:attrName>ppt_x</p:attrName>
                                            </p:attrNameLst>
                                          </p:cBhvr>
                                          <p:tavLst>
                                            <p:tav tm="0">
                                              <p:val>
                                                <p:strVal val="1+#ppt_w/2"/>
                                              </p:val>
                                            </p:tav>
                                            <p:tav tm="100000">
                                              <p:val>
                                                <p:strVal val="#ppt_x"/>
                                              </p:val>
                                            </p:tav>
                                          </p:tavLst>
                                        </p:anim>
                                        <p:anim calcmode="lin" valueType="num">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148"/>
          <p:cNvSpPr/>
          <p:nvPr/>
        </p:nvSpPr>
        <p:spPr>
          <a:xfrm>
            <a:off x="851266" y="837361"/>
            <a:ext cx="10199911"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Câu 2</a:t>
            </a:r>
            <a:r>
              <a:rPr lang="en-US" sz="4000" i="1">
                <a:solidFill>
                  <a:srgbClr val="181717"/>
                </a:solidFill>
                <a:latin typeface="Times New Roman" panose="02020603050405020304" pitchFamily="18" charset="0"/>
                <a:ea typeface="Times New Roman" panose="02020603050405020304" pitchFamily="18" charset="0"/>
              </a:rPr>
              <a:t>. Tìm thêm từ ngữ tả mưa.</a:t>
            </a:r>
            <a:endParaRPr lang="en-US" sz="4000"/>
          </a:p>
        </p:txBody>
      </p:sp>
      <p:sp>
        <p:nvSpPr>
          <p:cNvPr id="150" name="Rectangle 149"/>
          <p:cNvSpPr/>
          <p:nvPr/>
        </p:nvSpPr>
        <p:spPr>
          <a:xfrm>
            <a:off x="851266" y="1985600"/>
            <a:ext cx="9826734" cy="707886"/>
          </a:xfrm>
          <a:prstGeom prst="rect">
            <a:avLst/>
          </a:prstGeom>
        </p:spPr>
        <p:txBody>
          <a:bodyPr wrap="square">
            <a:spAutoFit/>
          </a:bodyPr>
          <a:lstStyle/>
          <a:p>
            <a:r>
              <a:rPr lang="en-US" sz="4000" b="1">
                <a:solidFill>
                  <a:srgbClr val="FF0000"/>
                </a:solidFill>
                <a:latin typeface="Times New Roman" panose="02020603050405020304" pitchFamily="18" charset="0"/>
                <a:ea typeface="Times New Roman" panose="02020603050405020304" pitchFamily="18" charset="0"/>
              </a:rPr>
              <a:t>ào ào, tí tách, lộp bộp,…</a:t>
            </a:r>
            <a:endParaRPr lang="en-US" sz="4000" b="1">
              <a:solidFill>
                <a:srgbClr val="FF0000"/>
              </a:solidFill>
            </a:endParaRPr>
          </a:p>
        </p:txBody>
      </p:sp>
    </p:spTree>
    <p:extLst>
      <p:ext uri="{BB962C8B-B14F-4D97-AF65-F5344CB8AC3E}">
        <p14:creationId xmlns:p14="http://schemas.microsoft.com/office/powerpoint/2010/main" val="33904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500"/>
                                        <p:tgtEl>
                                          <p:spTgt spid="1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7" name="Picture 6"/>
          <p:cNvPicPr>
            <a:picLocks noChangeAspect="1"/>
          </p:cNvPicPr>
          <p:nvPr/>
        </p:nvPicPr>
        <p:blipFill>
          <a:blip r:embed="rId8"/>
          <a:stretch>
            <a:fillRect/>
          </a:stretch>
        </p:blipFill>
        <p:spPr>
          <a:xfrm>
            <a:off x="140862" y="3733800"/>
            <a:ext cx="11910275" cy="3017247"/>
          </a:xfrm>
          <a:prstGeom prst="rect">
            <a:avLst/>
          </a:prstGeom>
        </p:spPr>
      </p:pic>
      <p:pic>
        <p:nvPicPr>
          <p:cNvPr id="2" name="[hanhtrangso.nxbgd.vn] HĐ đọc văn bản_ Mùa nước nổi_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199" y="3139713"/>
            <a:ext cx="609600" cy="609600"/>
          </a:xfrm>
          <a:prstGeom prst="rect">
            <a:avLst/>
          </a:prstGeom>
        </p:spPr>
      </p:pic>
      <p:sp>
        <p:nvSpPr>
          <p:cNvPr id="8" name="Cloud 7">
            <a:extLst>
              <a:ext uri="{FF2B5EF4-FFF2-40B4-BE49-F238E27FC236}">
                <a16:creationId xmlns:a16="http://schemas.microsoft.com/office/drawing/2014/main" id="{2873E136-3F6A-476D-ACB1-355B8F61C242}"/>
              </a:ext>
            </a:extLst>
          </p:cNvPr>
          <p:cNvSpPr/>
          <p:nvPr/>
        </p:nvSpPr>
        <p:spPr>
          <a:xfrm>
            <a:off x="7465613" y="1"/>
            <a:ext cx="5066022" cy="561702"/>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16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19" name="Cloud 18">
            <a:extLst>
              <a:ext uri="{FF2B5EF4-FFF2-40B4-BE49-F238E27FC236}">
                <a16:creationId xmlns:a16="http://schemas.microsoft.com/office/drawing/2014/main" id="{C25BA23A-47C2-4D9B-BB25-E2DC6FF53916}"/>
              </a:ext>
            </a:extLst>
          </p:cNvPr>
          <p:cNvSpPr/>
          <p:nvPr/>
        </p:nvSpPr>
        <p:spPr>
          <a:xfrm>
            <a:off x="7123341" y="4575426"/>
            <a:ext cx="5066022" cy="1162605"/>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7125978" y="4575426"/>
            <a:ext cx="5066022" cy="1162605"/>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1"/>
          <a:stretch>
            <a:fillRect/>
          </a:stretch>
        </p:blipFill>
        <p:spPr>
          <a:xfrm>
            <a:off x="-14605" y="5208270"/>
            <a:ext cx="12197080" cy="1725295"/>
          </a:xfrm>
          <a:prstGeom prst="rect">
            <a:avLst/>
          </a:prstGeom>
        </p:spPr>
      </p:pic>
      <p:grpSp>
        <p:nvGrpSpPr>
          <p:cNvPr id="3" name="组合 490"/>
          <p:cNvGrpSpPr/>
          <p:nvPr/>
        </p:nvGrpSpPr>
        <p:grpSpPr>
          <a:xfrm>
            <a:off x="4000254" y="1509183"/>
            <a:ext cx="742949" cy="742951"/>
            <a:chOff x="1206500" y="6161088"/>
            <a:chExt cx="1466850" cy="1465261"/>
          </a:xfrm>
        </p:grpSpPr>
        <p:sp>
          <p:nvSpPr>
            <p:cNvPr id="4"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lvl="0" algn="ctr">
              <a:defRPr/>
            </a:pPr>
            <a:r>
              <a:rPr lang="en-US" sz="3600" dirty="0" err="1" smtClean="0">
                <a:solidFill>
                  <a:srgbClr val="FF0000"/>
                </a:solidFill>
              </a:rPr>
              <a:t>Sướt</a:t>
            </a:r>
            <a:r>
              <a:rPr lang="en-US" sz="3600" dirty="0" smtClean="0">
                <a:solidFill>
                  <a:srgbClr val="FF0000"/>
                </a:solidFill>
              </a:rPr>
              <a:t> </a:t>
            </a:r>
            <a:r>
              <a:rPr lang="en-US" sz="3600" dirty="0" err="1" smtClean="0">
                <a:solidFill>
                  <a:srgbClr val="FF0000"/>
                </a:solidFill>
              </a:rPr>
              <a:t>mướt</a:t>
            </a:r>
            <a:endParaRPr lang="en-US" sz="3600" dirty="0">
              <a:solidFill>
                <a:srgbClr val="FF0000"/>
              </a:solidFill>
            </a:endParaRPr>
          </a:p>
        </p:txBody>
      </p:sp>
      <p:sp>
        <p:nvSpPr>
          <p:cNvPr id="14"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685800" eaLnBrk="1" hangingPunct="1">
              <a:defRPr/>
            </a:pPr>
            <a:r>
              <a:rPr lang="en-US" altLang="zh-CN" sz="3600" noProof="0" dirty="0" err="1" smtClean="0">
                <a:solidFill>
                  <a:srgbClr val="FF0000"/>
                </a:solidFill>
              </a:rPr>
              <a:t>Nước</a:t>
            </a:r>
            <a:r>
              <a:rPr lang="en-US" altLang="zh-CN" sz="3600" noProof="0" dirty="0" smtClean="0">
                <a:solidFill>
                  <a:srgbClr val="FF0000"/>
                </a:solidFill>
              </a:rPr>
              <a:t> </a:t>
            </a:r>
            <a:r>
              <a:rPr lang="en-US" altLang="zh-CN" sz="3600" noProof="0" dirty="0" err="1" smtClean="0">
                <a:solidFill>
                  <a:srgbClr val="FF0000"/>
                </a:solidFill>
              </a:rPr>
              <a:t>lũ</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smtClean="0">
                <a:solidFill>
                  <a:srgbClr val="FF0000"/>
                </a:solidFill>
              </a:rPr>
              <a:t>Cửu</a:t>
            </a:r>
            <a:r>
              <a:rPr lang="en-US" sz="3600" dirty="0" smtClean="0">
                <a:solidFill>
                  <a:srgbClr val="FF0000"/>
                </a:solidFill>
              </a:rPr>
              <a:t> Long</a:t>
            </a:r>
            <a:endParaRPr lang="vi-VN" sz="3600" dirty="0">
              <a:solidFill>
                <a:srgbClr val="FF0000"/>
              </a:solidFill>
            </a:endParaRPr>
          </a:p>
        </p:txBody>
      </p:sp>
      <p:grpSp>
        <p:nvGrpSpPr>
          <p:cNvPr id="20" name="组合 2"/>
          <p:cNvGrpSpPr/>
          <p:nvPr/>
        </p:nvGrpSpPr>
        <p:grpSpPr>
          <a:xfrm>
            <a:off x="4487088" y="2556934"/>
            <a:ext cx="556683" cy="755649"/>
            <a:chOff x="1912093" y="3035874"/>
            <a:chExt cx="556574" cy="754146"/>
          </a:xfrm>
        </p:grpSpPr>
        <p:sp>
          <p:nvSpPr>
            <p:cNvPr id="21"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4"/>
          <p:cNvGrpSpPr/>
          <p:nvPr/>
        </p:nvGrpSpPr>
        <p:grpSpPr>
          <a:xfrm>
            <a:off x="4787654" y="3617383"/>
            <a:ext cx="626533" cy="770467"/>
            <a:chOff x="2212827" y="4096403"/>
            <a:chExt cx="624841" cy="769407"/>
          </a:xfrm>
        </p:grpSpPr>
        <p:sp>
          <p:nvSpPr>
            <p:cNvPr id="2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图片 4" descr="dabcd06a6544a19734e2cd66cdc765b5"/>
          <p:cNvPicPr>
            <a:picLocks noChangeAspect="1"/>
          </p:cNvPicPr>
          <p:nvPr/>
        </p:nvPicPr>
        <p:blipFill>
          <a:blip r:embed="rId12"/>
          <a:stretch>
            <a:fillRect/>
          </a:stretch>
        </p:blipFill>
        <p:spPr>
          <a:xfrm>
            <a:off x="1088390" y="2875280"/>
            <a:ext cx="3167380" cy="3745230"/>
          </a:xfrm>
          <a:prstGeom prst="rect">
            <a:avLst/>
          </a:prstGeom>
        </p:spPr>
      </p:pic>
      <p:sp>
        <p:nvSpPr>
          <p:cNvPr id="33" name="AutoShape 14"/>
          <p:cNvSpPr>
            <a:spLocks noChangeArrowheads="1"/>
          </p:cNvSpPr>
          <p:nvPr>
            <p:custDataLst>
              <p:tags r:id="rId8"/>
            </p:custDataLst>
          </p:nvPr>
        </p:nvSpPr>
        <p:spPr bwMode="auto">
          <a:xfrm>
            <a:off x="6212170" y="4822707"/>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smtClean="0">
                <a:solidFill>
                  <a:srgbClr val="FF0000"/>
                </a:solidFill>
              </a:rPr>
              <a:t>Lắt</a:t>
            </a:r>
            <a:r>
              <a:rPr lang="en-US" sz="3600" dirty="0" smtClean="0">
                <a:solidFill>
                  <a:srgbClr val="FF0000"/>
                </a:solidFill>
              </a:rPr>
              <a:t> </a:t>
            </a:r>
            <a:r>
              <a:rPr lang="en-US" sz="3600" dirty="0" err="1" smtClean="0">
                <a:solidFill>
                  <a:srgbClr val="FF0000"/>
                </a:solidFill>
              </a:rPr>
              <a:t>lẻo</a:t>
            </a:r>
            <a:endParaRPr lang="vi-VN" sz="3600" dirty="0">
              <a:solidFill>
                <a:srgbClr val="FF0000"/>
              </a:solidFill>
            </a:endParaRPr>
          </a:p>
        </p:txBody>
      </p:sp>
      <p:sp>
        <p:nvSpPr>
          <p:cNvPr id="34"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5" name="组合 6"/>
          <p:cNvGrpSpPr/>
          <p:nvPr/>
        </p:nvGrpSpPr>
        <p:grpSpPr>
          <a:xfrm>
            <a:off x="5155954" y="4694767"/>
            <a:ext cx="582083" cy="732367"/>
            <a:chOff x="2581827" y="5172193"/>
            <a:chExt cx="579866" cy="731658"/>
          </a:xfrm>
        </p:grpSpPr>
        <p:sp>
          <p:nvSpPr>
            <p:cNvPr id="36"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566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80">
                                          <p:stCondLst>
                                            <p:cond delay="0"/>
                                          </p:stCondLst>
                                        </p:cTn>
                                        <p:tgtEl>
                                          <p:spTgt spid="14"/>
                                        </p:tgtEl>
                                      </p:cBhvr>
                                    </p:animEffect>
                                    <p:anim calcmode="lin" valueType="num">
                                      <p:cBhvr>
                                        <p:cTn id="7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9" dur="26">
                                          <p:stCondLst>
                                            <p:cond delay="650"/>
                                          </p:stCondLst>
                                        </p:cTn>
                                        <p:tgtEl>
                                          <p:spTgt spid="14"/>
                                        </p:tgtEl>
                                      </p:cBhvr>
                                      <p:to x="100000" y="60000"/>
                                    </p:animScale>
                                    <p:animScale>
                                      <p:cBhvr>
                                        <p:cTn id="80" dur="166" decel="50000">
                                          <p:stCondLst>
                                            <p:cond delay="676"/>
                                          </p:stCondLst>
                                        </p:cTn>
                                        <p:tgtEl>
                                          <p:spTgt spid="14"/>
                                        </p:tgtEl>
                                      </p:cBhvr>
                                      <p:to x="100000" y="100000"/>
                                    </p:animScale>
                                    <p:animScale>
                                      <p:cBhvr>
                                        <p:cTn id="81" dur="26">
                                          <p:stCondLst>
                                            <p:cond delay="1312"/>
                                          </p:stCondLst>
                                        </p:cTn>
                                        <p:tgtEl>
                                          <p:spTgt spid="14"/>
                                        </p:tgtEl>
                                      </p:cBhvr>
                                      <p:to x="100000" y="80000"/>
                                    </p:animScale>
                                    <p:animScale>
                                      <p:cBhvr>
                                        <p:cTn id="82" dur="166" decel="50000">
                                          <p:stCondLst>
                                            <p:cond delay="1338"/>
                                          </p:stCondLst>
                                        </p:cTn>
                                        <p:tgtEl>
                                          <p:spTgt spid="14"/>
                                        </p:tgtEl>
                                      </p:cBhvr>
                                      <p:to x="100000" y="100000"/>
                                    </p:animScale>
                                    <p:animScale>
                                      <p:cBhvr>
                                        <p:cTn id="83" dur="26">
                                          <p:stCondLst>
                                            <p:cond delay="1642"/>
                                          </p:stCondLst>
                                        </p:cTn>
                                        <p:tgtEl>
                                          <p:spTgt spid="14"/>
                                        </p:tgtEl>
                                      </p:cBhvr>
                                      <p:to x="100000" y="90000"/>
                                    </p:animScale>
                                    <p:animScale>
                                      <p:cBhvr>
                                        <p:cTn id="84" dur="166" decel="50000">
                                          <p:stCondLst>
                                            <p:cond delay="1668"/>
                                          </p:stCondLst>
                                        </p:cTn>
                                        <p:tgtEl>
                                          <p:spTgt spid="14"/>
                                        </p:tgtEl>
                                      </p:cBhvr>
                                      <p:to x="100000" y="100000"/>
                                    </p:animScale>
                                    <p:animScale>
                                      <p:cBhvr>
                                        <p:cTn id="85" dur="26">
                                          <p:stCondLst>
                                            <p:cond delay="1808"/>
                                          </p:stCondLst>
                                        </p:cTn>
                                        <p:tgtEl>
                                          <p:spTgt spid="14"/>
                                        </p:tgtEl>
                                      </p:cBhvr>
                                      <p:to x="100000" y="95000"/>
                                    </p:animScale>
                                    <p:animScale>
                                      <p:cBhvr>
                                        <p:cTn id="86" dur="166" decel="50000">
                                          <p:stCondLst>
                                            <p:cond delay="1834"/>
                                          </p:stCondLst>
                                        </p:cTn>
                                        <p:tgtEl>
                                          <p:spTgt spid="14"/>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down)">
                                      <p:cBhvr>
                                        <p:cTn id="89" dur="580">
                                          <p:stCondLst>
                                            <p:cond delay="0"/>
                                          </p:stCondLst>
                                        </p:cTn>
                                        <p:tgtEl>
                                          <p:spTgt spid="20"/>
                                        </p:tgtEl>
                                      </p:cBhvr>
                                    </p:animEffect>
                                    <p:anim calcmode="lin" valueType="num">
                                      <p:cBhvr>
                                        <p:cTn id="9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5" dur="26">
                                          <p:stCondLst>
                                            <p:cond delay="650"/>
                                          </p:stCondLst>
                                        </p:cTn>
                                        <p:tgtEl>
                                          <p:spTgt spid="20"/>
                                        </p:tgtEl>
                                      </p:cBhvr>
                                      <p:to x="100000" y="60000"/>
                                    </p:animScale>
                                    <p:animScale>
                                      <p:cBhvr>
                                        <p:cTn id="96" dur="166" decel="50000">
                                          <p:stCondLst>
                                            <p:cond delay="676"/>
                                          </p:stCondLst>
                                        </p:cTn>
                                        <p:tgtEl>
                                          <p:spTgt spid="20"/>
                                        </p:tgtEl>
                                      </p:cBhvr>
                                      <p:to x="100000" y="100000"/>
                                    </p:animScale>
                                    <p:animScale>
                                      <p:cBhvr>
                                        <p:cTn id="97" dur="26">
                                          <p:stCondLst>
                                            <p:cond delay="1312"/>
                                          </p:stCondLst>
                                        </p:cTn>
                                        <p:tgtEl>
                                          <p:spTgt spid="20"/>
                                        </p:tgtEl>
                                      </p:cBhvr>
                                      <p:to x="100000" y="80000"/>
                                    </p:animScale>
                                    <p:animScale>
                                      <p:cBhvr>
                                        <p:cTn id="98" dur="166" decel="50000">
                                          <p:stCondLst>
                                            <p:cond delay="1338"/>
                                          </p:stCondLst>
                                        </p:cTn>
                                        <p:tgtEl>
                                          <p:spTgt spid="20"/>
                                        </p:tgtEl>
                                      </p:cBhvr>
                                      <p:to x="100000" y="100000"/>
                                    </p:animScale>
                                    <p:animScale>
                                      <p:cBhvr>
                                        <p:cTn id="99" dur="26">
                                          <p:stCondLst>
                                            <p:cond delay="1642"/>
                                          </p:stCondLst>
                                        </p:cTn>
                                        <p:tgtEl>
                                          <p:spTgt spid="20"/>
                                        </p:tgtEl>
                                      </p:cBhvr>
                                      <p:to x="100000" y="90000"/>
                                    </p:animScale>
                                    <p:animScale>
                                      <p:cBhvr>
                                        <p:cTn id="100" dur="166" decel="50000">
                                          <p:stCondLst>
                                            <p:cond delay="1668"/>
                                          </p:stCondLst>
                                        </p:cTn>
                                        <p:tgtEl>
                                          <p:spTgt spid="20"/>
                                        </p:tgtEl>
                                      </p:cBhvr>
                                      <p:to x="100000" y="100000"/>
                                    </p:animScale>
                                    <p:animScale>
                                      <p:cBhvr>
                                        <p:cTn id="101" dur="26">
                                          <p:stCondLst>
                                            <p:cond delay="1808"/>
                                          </p:stCondLst>
                                        </p:cTn>
                                        <p:tgtEl>
                                          <p:spTgt spid="20"/>
                                        </p:tgtEl>
                                      </p:cBhvr>
                                      <p:to x="100000" y="95000"/>
                                    </p:animScale>
                                    <p:animScale>
                                      <p:cBhvr>
                                        <p:cTn id="102" dur="166" decel="50000">
                                          <p:stCondLst>
                                            <p:cond delay="1834"/>
                                          </p:stCondLst>
                                        </p:cTn>
                                        <p:tgtEl>
                                          <p:spTgt spid="2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down)">
                                      <p:cBhvr>
                                        <p:cTn id="105" dur="580">
                                          <p:stCondLst>
                                            <p:cond delay="0"/>
                                          </p:stCondLst>
                                        </p:cTn>
                                        <p:tgtEl>
                                          <p:spTgt spid="15"/>
                                        </p:tgtEl>
                                      </p:cBhvr>
                                    </p:animEffect>
                                    <p:anim calcmode="lin" valueType="num">
                                      <p:cBhvr>
                                        <p:cTn id="10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1" dur="26">
                                          <p:stCondLst>
                                            <p:cond delay="650"/>
                                          </p:stCondLst>
                                        </p:cTn>
                                        <p:tgtEl>
                                          <p:spTgt spid="15"/>
                                        </p:tgtEl>
                                      </p:cBhvr>
                                      <p:to x="100000" y="60000"/>
                                    </p:animScale>
                                    <p:animScale>
                                      <p:cBhvr>
                                        <p:cTn id="112" dur="166" decel="50000">
                                          <p:stCondLst>
                                            <p:cond delay="676"/>
                                          </p:stCondLst>
                                        </p:cTn>
                                        <p:tgtEl>
                                          <p:spTgt spid="15"/>
                                        </p:tgtEl>
                                      </p:cBhvr>
                                      <p:to x="100000" y="100000"/>
                                    </p:animScale>
                                    <p:animScale>
                                      <p:cBhvr>
                                        <p:cTn id="113" dur="26">
                                          <p:stCondLst>
                                            <p:cond delay="1312"/>
                                          </p:stCondLst>
                                        </p:cTn>
                                        <p:tgtEl>
                                          <p:spTgt spid="15"/>
                                        </p:tgtEl>
                                      </p:cBhvr>
                                      <p:to x="100000" y="80000"/>
                                    </p:animScale>
                                    <p:animScale>
                                      <p:cBhvr>
                                        <p:cTn id="114" dur="166" decel="50000">
                                          <p:stCondLst>
                                            <p:cond delay="1338"/>
                                          </p:stCondLst>
                                        </p:cTn>
                                        <p:tgtEl>
                                          <p:spTgt spid="15"/>
                                        </p:tgtEl>
                                      </p:cBhvr>
                                      <p:to x="100000" y="100000"/>
                                    </p:animScale>
                                    <p:animScale>
                                      <p:cBhvr>
                                        <p:cTn id="115" dur="26">
                                          <p:stCondLst>
                                            <p:cond delay="1642"/>
                                          </p:stCondLst>
                                        </p:cTn>
                                        <p:tgtEl>
                                          <p:spTgt spid="15"/>
                                        </p:tgtEl>
                                      </p:cBhvr>
                                      <p:to x="100000" y="90000"/>
                                    </p:animScale>
                                    <p:animScale>
                                      <p:cBhvr>
                                        <p:cTn id="116" dur="166" decel="50000">
                                          <p:stCondLst>
                                            <p:cond delay="1668"/>
                                          </p:stCondLst>
                                        </p:cTn>
                                        <p:tgtEl>
                                          <p:spTgt spid="15"/>
                                        </p:tgtEl>
                                      </p:cBhvr>
                                      <p:to x="100000" y="100000"/>
                                    </p:animScale>
                                    <p:animScale>
                                      <p:cBhvr>
                                        <p:cTn id="117" dur="26">
                                          <p:stCondLst>
                                            <p:cond delay="1808"/>
                                          </p:stCondLst>
                                        </p:cTn>
                                        <p:tgtEl>
                                          <p:spTgt spid="15"/>
                                        </p:tgtEl>
                                      </p:cBhvr>
                                      <p:to x="100000" y="95000"/>
                                    </p:animScale>
                                    <p:animScale>
                                      <p:cBhvr>
                                        <p:cTn id="118" dur="166" decel="50000">
                                          <p:stCondLst>
                                            <p:cond delay="1834"/>
                                          </p:stCondLst>
                                        </p:cTn>
                                        <p:tgtEl>
                                          <p:spTgt spid="1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ipe(down)">
                                      <p:cBhvr>
                                        <p:cTn id="139" dur="580">
                                          <p:stCondLst>
                                            <p:cond delay="0"/>
                                          </p:stCondLst>
                                        </p:cTn>
                                        <p:tgtEl>
                                          <p:spTgt spid="27"/>
                                        </p:tgtEl>
                                      </p:cBhvr>
                                    </p:animEffect>
                                    <p:anim calcmode="lin" valueType="num">
                                      <p:cBhvr>
                                        <p:cTn id="1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45" dur="26">
                                          <p:stCondLst>
                                            <p:cond delay="650"/>
                                          </p:stCondLst>
                                        </p:cTn>
                                        <p:tgtEl>
                                          <p:spTgt spid="27"/>
                                        </p:tgtEl>
                                      </p:cBhvr>
                                      <p:to x="100000" y="60000"/>
                                    </p:animScale>
                                    <p:animScale>
                                      <p:cBhvr>
                                        <p:cTn id="146" dur="166" decel="50000">
                                          <p:stCondLst>
                                            <p:cond delay="676"/>
                                          </p:stCondLst>
                                        </p:cTn>
                                        <p:tgtEl>
                                          <p:spTgt spid="27"/>
                                        </p:tgtEl>
                                      </p:cBhvr>
                                      <p:to x="100000" y="100000"/>
                                    </p:animScale>
                                    <p:animScale>
                                      <p:cBhvr>
                                        <p:cTn id="147" dur="26">
                                          <p:stCondLst>
                                            <p:cond delay="1312"/>
                                          </p:stCondLst>
                                        </p:cTn>
                                        <p:tgtEl>
                                          <p:spTgt spid="27"/>
                                        </p:tgtEl>
                                      </p:cBhvr>
                                      <p:to x="100000" y="80000"/>
                                    </p:animScale>
                                    <p:animScale>
                                      <p:cBhvr>
                                        <p:cTn id="148" dur="166" decel="50000">
                                          <p:stCondLst>
                                            <p:cond delay="1338"/>
                                          </p:stCondLst>
                                        </p:cTn>
                                        <p:tgtEl>
                                          <p:spTgt spid="27"/>
                                        </p:tgtEl>
                                      </p:cBhvr>
                                      <p:to x="100000" y="100000"/>
                                    </p:animScale>
                                    <p:animScale>
                                      <p:cBhvr>
                                        <p:cTn id="149" dur="26">
                                          <p:stCondLst>
                                            <p:cond delay="1642"/>
                                          </p:stCondLst>
                                        </p:cTn>
                                        <p:tgtEl>
                                          <p:spTgt spid="27"/>
                                        </p:tgtEl>
                                      </p:cBhvr>
                                      <p:to x="100000" y="90000"/>
                                    </p:animScale>
                                    <p:animScale>
                                      <p:cBhvr>
                                        <p:cTn id="150" dur="166" decel="50000">
                                          <p:stCondLst>
                                            <p:cond delay="1668"/>
                                          </p:stCondLst>
                                        </p:cTn>
                                        <p:tgtEl>
                                          <p:spTgt spid="27"/>
                                        </p:tgtEl>
                                      </p:cBhvr>
                                      <p:to x="100000" y="100000"/>
                                    </p:animScale>
                                    <p:animScale>
                                      <p:cBhvr>
                                        <p:cTn id="151" dur="26">
                                          <p:stCondLst>
                                            <p:cond delay="1808"/>
                                          </p:stCondLst>
                                        </p:cTn>
                                        <p:tgtEl>
                                          <p:spTgt spid="27"/>
                                        </p:tgtEl>
                                      </p:cBhvr>
                                      <p:to x="100000" y="95000"/>
                                    </p:animScale>
                                    <p:animScale>
                                      <p:cBhvr>
                                        <p:cTn id="152" dur="166" decel="50000">
                                          <p:stCondLst>
                                            <p:cond delay="1834"/>
                                          </p:stCondLst>
                                        </p:cTn>
                                        <p:tgtEl>
                                          <p:spTgt spid="27"/>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wipe(down)">
                                      <p:cBhvr>
                                        <p:cTn id="155" dur="580">
                                          <p:stCondLst>
                                            <p:cond delay="0"/>
                                          </p:stCondLst>
                                        </p:cTn>
                                        <p:tgtEl>
                                          <p:spTgt spid="17"/>
                                        </p:tgtEl>
                                      </p:cBhvr>
                                    </p:animEffect>
                                    <p:anim calcmode="lin" valueType="num">
                                      <p:cBhvr>
                                        <p:cTn id="15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1" dur="26">
                                          <p:stCondLst>
                                            <p:cond delay="650"/>
                                          </p:stCondLst>
                                        </p:cTn>
                                        <p:tgtEl>
                                          <p:spTgt spid="17"/>
                                        </p:tgtEl>
                                      </p:cBhvr>
                                      <p:to x="100000" y="60000"/>
                                    </p:animScale>
                                    <p:animScale>
                                      <p:cBhvr>
                                        <p:cTn id="162" dur="166" decel="50000">
                                          <p:stCondLst>
                                            <p:cond delay="676"/>
                                          </p:stCondLst>
                                        </p:cTn>
                                        <p:tgtEl>
                                          <p:spTgt spid="17"/>
                                        </p:tgtEl>
                                      </p:cBhvr>
                                      <p:to x="100000" y="100000"/>
                                    </p:animScale>
                                    <p:animScale>
                                      <p:cBhvr>
                                        <p:cTn id="163" dur="26">
                                          <p:stCondLst>
                                            <p:cond delay="1312"/>
                                          </p:stCondLst>
                                        </p:cTn>
                                        <p:tgtEl>
                                          <p:spTgt spid="17"/>
                                        </p:tgtEl>
                                      </p:cBhvr>
                                      <p:to x="100000" y="80000"/>
                                    </p:animScale>
                                    <p:animScale>
                                      <p:cBhvr>
                                        <p:cTn id="164" dur="166" decel="50000">
                                          <p:stCondLst>
                                            <p:cond delay="1338"/>
                                          </p:stCondLst>
                                        </p:cTn>
                                        <p:tgtEl>
                                          <p:spTgt spid="17"/>
                                        </p:tgtEl>
                                      </p:cBhvr>
                                      <p:to x="100000" y="100000"/>
                                    </p:animScale>
                                    <p:animScale>
                                      <p:cBhvr>
                                        <p:cTn id="165" dur="26">
                                          <p:stCondLst>
                                            <p:cond delay="1642"/>
                                          </p:stCondLst>
                                        </p:cTn>
                                        <p:tgtEl>
                                          <p:spTgt spid="17"/>
                                        </p:tgtEl>
                                      </p:cBhvr>
                                      <p:to x="100000" y="90000"/>
                                    </p:animScale>
                                    <p:animScale>
                                      <p:cBhvr>
                                        <p:cTn id="166" dur="166" decel="50000">
                                          <p:stCondLst>
                                            <p:cond delay="1668"/>
                                          </p:stCondLst>
                                        </p:cTn>
                                        <p:tgtEl>
                                          <p:spTgt spid="17"/>
                                        </p:tgtEl>
                                      </p:cBhvr>
                                      <p:to x="100000" y="100000"/>
                                    </p:animScale>
                                    <p:animScale>
                                      <p:cBhvr>
                                        <p:cTn id="167" dur="26">
                                          <p:stCondLst>
                                            <p:cond delay="1808"/>
                                          </p:stCondLst>
                                        </p:cTn>
                                        <p:tgtEl>
                                          <p:spTgt spid="17"/>
                                        </p:tgtEl>
                                      </p:cBhvr>
                                      <p:to x="100000" y="95000"/>
                                    </p:animScale>
                                    <p:animScale>
                                      <p:cBhvr>
                                        <p:cTn id="168" dur="166" decel="50000">
                                          <p:stCondLst>
                                            <p:cond delay="1834"/>
                                          </p:stCondLst>
                                        </p:cTn>
                                        <p:tgtEl>
                                          <p:spTgt spid="17"/>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wipe(down)">
                                      <p:cBhvr>
                                        <p:cTn id="173" dur="580">
                                          <p:stCondLst>
                                            <p:cond delay="0"/>
                                          </p:stCondLst>
                                        </p:cTn>
                                        <p:tgtEl>
                                          <p:spTgt spid="34"/>
                                        </p:tgtEl>
                                      </p:cBhvr>
                                    </p:animEffect>
                                    <p:anim calcmode="lin" valueType="num">
                                      <p:cBhvr>
                                        <p:cTn id="17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9" dur="26">
                                          <p:stCondLst>
                                            <p:cond delay="650"/>
                                          </p:stCondLst>
                                        </p:cTn>
                                        <p:tgtEl>
                                          <p:spTgt spid="34"/>
                                        </p:tgtEl>
                                      </p:cBhvr>
                                      <p:to x="100000" y="60000"/>
                                    </p:animScale>
                                    <p:animScale>
                                      <p:cBhvr>
                                        <p:cTn id="180" dur="166" decel="50000">
                                          <p:stCondLst>
                                            <p:cond delay="676"/>
                                          </p:stCondLst>
                                        </p:cTn>
                                        <p:tgtEl>
                                          <p:spTgt spid="34"/>
                                        </p:tgtEl>
                                      </p:cBhvr>
                                      <p:to x="100000" y="100000"/>
                                    </p:animScale>
                                    <p:animScale>
                                      <p:cBhvr>
                                        <p:cTn id="181" dur="26">
                                          <p:stCondLst>
                                            <p:cond delay="1312"/>
                                          </p:stCondLst>
                                        </p:cTn>
                                        <p:tgtEl>
                                          <p:spTgt spid="34"/>
                                        </p:tgtEl>
                                      </p:cBhvr>
                                      <p:to x="100000" y="80000"/>
                                    </p:animScale>
                                    <p:animScale>
                                      <p:cBhvr>
                                        <p:cTn id="182" dur="166" decel="50000">
                                          <p:stCondLst>
                                            <p:cond delay="1338"/>
                                          </p:stCondLst>
                                        </p:cTn>
                                        <p:tgtEl>
                                          <p:spTgt spid="34"/>
                                        </p:tgtEl>
                                      </p:cBhvr>
                                      <p:to x="100000" y="100000"/>
                                    </p:animScale>
                                    <p:animScale>
                                      <p:cBhvr>
                                        <p:cTn id="183" dur="26">
                                          <p:stCondLst>
                                            <p:cond delay="1642"/>
                                          </p:stCondLst>
                                        </p:cTn>
                                        <p:tgtEl>
                                          <p:spTgt spid="34"/>
                                        </p:tgtEl>
                                      </p:cBhvr>
                                      <p:to x="100000" y="90000"/>
                                    </p:animScale>
                                    <p:animScale>
                                      <p:cBhvr>
                                        <p:cTn id="184" dur="166" decel="50000">
                                          <p:stCondLst>
                                            <p:cond delay="1668"/>
                                          </p:stCondLst>
                                        </p:cTn>
                                        <p:tgtEl>
                                          <p:spTgt spid="34"/>
                                        </p:tgtEl>
                                      </p:cBhvr>
                                      <p:to x="100000" y="100000"/>
                                    </p:animScale>
                                    <p:animScale>
                                      <p:cBhvr>
                                        <p:cTn id="185" dur="26">
                                          <p:stCondLst>
                                            <p:cond delay="1808"/>
                                          </p:stCondLst>
                                        </p:cTn>
                                        <p:tgtEl>
                                          <p:spTgt spid="34"/>
                                        </p:tgtEl>
                                      </p:cBhvr>
                                      <p:to x="100000" y="95000"/>
                                    </p:animScale>
                                    <p:animScale>
                                      <p:cBhvr>
                                        <p:cTn id="186" dur="166" decel="50000">
                                          <p:stCondLst>
                                            <p:cond delay="1834"/>
                                          </p:stCondLst>
                                        </p:cTn>
                                        <p:tgtEl>
                                          <p:spTgt spid="3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35"/>
                                        </p:tgtEl>
                                        <p:attrNameLst>
                                          <p:attrName>style.visibility</p:attrName>
                                        </p:attrNameLst>
                                      </p:cBhvr>
                                      <p:to>
                                        <p:strVal val="visible"/>
                                      </p:to>
                                    </p:set>
                                    <p:animEffect transition="in" filter="wipe(down)">
                                      <p:cBhvr>
                                        <p:cTn id="189" dur="580">
                                          <p:stCondLst>
                                            <p:cond delay="0"/>
                                          </p:stCondLst>
                                        </p:cTn>
                                        <p:tgtEl>
                                          <p:spTgt spid="35"/>
                                        </p:tgtEl>
                                      </p:cBhvr>
                                    </p:animEffect>
                                    <p:anim calcmode="lin" valueType="num">
                                      <p:cBhvr>
                                        <p:cTn id="19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95" dur="26">
                                          <p:stCondLst>
                                            <p:cond delay="650"/>
                                          </p:stCondLst>
                                        </p:cTn>
                                        <p:tgtEl>
                                          <p:spTgt spid="35"/>
                                        </p:tgtEl>
                                      </p:cBhvr>
                                      <p:to x="100000" y="60000"/>
                                    </p:animScale>
                                    <p:animScale>
                                      <p:cBhvr>
                                        <p:cTn id="196" dur="166" decel="50000">
                                          <p:stCondLst>
                                            <p:cond delay="676"/>
                                          </p:stCondLst>
                                        </p:cTn>
                                        <p:tgtEl>
                                          <p:spTgt spid="35"/>
                                        </p:tgtEl>
                                      </p:cBhvr>
                                      <p:to x="100000" y="100000"/>
                                    </p:animScale>
                                    <p:animScale>
                                      <p:cBhvr>
                                        <p:cTn id="197" dur="26">
                                          <p:stCondLst>
                                            <p:cond delay="1312"/>
                                          </p:stCondLst>
                                        </p:cTn>
                                        <p:tgtEl>
                                          <p:spTgt spid="35"/>
                                        </p:tgtEl>
                                      </p:cBhvr>
                                      <p:to x="100000" y="80000"/>
                                    </p:animScale>
                                    <p:animScale>
                                      <p:cBhvr>
                                        <p:cTn id="198" dur="166" decel="50000">
                                          <p:stCondLst>
                                            <p:cond delay="1338"/>
                                          </p:stCondLst>
                                        </p:cTn>
                                        <p:tgtEl>
                                          <p:spTgt spid="35"/>
                                        </p:tgtEl>
                                      </p:cBhvr>
                                      <p:to x="100000" y="100000"/>
                                    </p:animScale>
                                    <p:animScale>
                                      <p:cBhvr>
                                        <p:cTn id="199" dur="26">
                                          <p:stCondLst>
                                            <p:cond delay="1642"/>
                                          </p:stCondLst>
                                        </p:cTn>
                                        <p:tgtEl>
                                          <p:spTgt spid="35"/>
                                        </p:tgtEl>
                                      </p:cBhvr>
                                      <p:to x="100000" y="90000"/>
                                    </p:animScale>
                                    <p:animScale>
                                      <p:cBhvr>
                                        <p:cTn id="200" dur="166" decel="50000">
                                          <p:stCondLst>
                                            <p:cond delay="1668"/>
                                          </p:stCondLst>
                                        </p:cTn>
                                        <p:tgtEl>
                                          <p:spTgt spid="35"/>
                                        </p:tgtEl>
                                      </p:cBhvr>
                                      <p:to x="100000" y="100000"/>
                                    </p:animScale>
                                    <p:animScale>
                                      <p:cBhvr>
                                        <p:cTn id="201" dur="26">
                                          <p:stCondLst>
                                            <p:cond delay="1808"/>
                                          </p:stCondLst>
                                        </p:cTn>
                                        <p:tgtEl>
                                          <p:spTgt spid="35"/>
                                        </p:tgtEl>
                                      </p:cBhvr>
                                      <p:to x="100000" y="95000"/>
                                    </p:animScale>
                                    <p:animScale>
                                      <p:cBhvr>
                                        <p:cTn id="202" dur="166" decel="50000">
                                          <p:stCondLst>
                                            <p:cond delay="1834"/>
                                          </p:stCondLst>
                                        </p:cTn>
                                        <p:tgtEl>
                                          <p:spTgt spid="35"/>
                                        </p:tgtEl>
                                      </p:cBhvr>
                                      <p:to x="100000" y="100000"/>
                                    </p:animScale>
                                  </p:childTnLst>
                                </p:cTn>
                              </p:par>
                              <p:par>
                                <p:cTn id="203" presetID="26" presetClass="entr" presetSubtype="0" fill="hold" grpId="1" nodeType="withEffect">
                                  <p:stCondLst>
                                    <p:cond delay="0"/>
                                  </p:stCondLst>
                                  <p:childTnLst>
                                    <p:set>
                                      <p:cBhvr>
                                        <p:cTn id="204" dur="1" fill="hold">
                                          <p:stCondLst>
                                            <p:cond delay="0"/>
                                          </p:stCondLst>
                                        </p:cTn>
                                        <p:tgtEl>
                                          <p:spTgt spid="33"/>
                                        </p:tgtEl>
                                        <p:attrNameLst>
                                          <p:attrName>style.visibility</p:attrName>
                                        </p:attrNameLst>
                                      </p:cBhvr>
                                      <p:to>
                                        <p:strVal val="visible"/>
                                      </p:to>
                                    </p:set>
                                    <p:animEffect transition="in" filter="wipe(down)">
                                      <p:cBhvr>
                                        <p:cTn id="205" dur="580">
                                          <p:stCondLst>
                                            <p:cond delay="0"/>
                                          </p:stCondLst>
                                        </p:cTn>
                                        <p:tgtEl>
                                          <p:spTgt spid="33"/>
                                        </p:tgtEl>
                                      </p:cBhvr>
                                    </p:animEffect>
                                    <p:anim calcmode="lin" valueType="num">
                                      <p:cBhvr>
                                        <p:cTn id="20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11" dur="26">
                                          <p:stCondLst>
                                            <p:cond delay="650"/>
                                          </p:stCondLst>
                                        </p:cTn>
                                        <p:tgtEl>
                                          <p:spTgt spid="33"/>
                                        </p:tgtEl>
                                      </p:cBhvr>
                                      <p:to x="100000" y="60000"/>
                                    </p:animScale>
                                    <p:animScale>
                                      <p:cBhvr>
                                        <p:cTn id="212" dur="166" decel="50000">
                                          <p:stCondLst>
                                            <p:cond delay="676"/>
                                          </p:stCondLst>
                                        </p:cTn>
                                        <p:tgtEl>
                                          <p:spTgt spid="33"/>
                                        </p:tgtEl>
                                      </p:cBhvr>
                                      <p:to x="100000" y="100000"/>
                                    </p:animScale>
                                    <p:animScale>
                                      <p:cBhvr>
                                        <p:cTn id="213" dur="26">
                                          <p:stCondLst>
                                            <p:cond delay="1312"/>
                                          </p:stCondLst>
                                        </p:cTn>
                                        <p:tgtEl>
                                          <p:spTgt spid="33"/>
                                        </p:tgtEl>
                                      </p:cBhvr>
                                      <p:to x="100000" y="80000"/>
                                    </p:animScale>
                                    <p:animScale>
                                      <p:cBhvr>
                                        <p:cTn id="214" dur="166" decel="50000">
                                          <p:stCondLst>
                                            <p:cond delay="1338"/>
                                          </p:stCondLst>
                                        </p:cTn>
                                        <p:tgtEl>
                                          <p:spTgt spid="33"/>
                                        </p:tgtEl>
                                      </p:cBhvr>
                                      <p:to x="100000" y="100000"/>
                                    </p:animScale>
                                    <p:animScale>
                                      <p:cBhvr>
                                        <p:cTn id="215" dur="26">
                                          <p:stCondLst>
                                            <p:cond delay="1642"/>
                                          </p:stCondLst>
                                        </p:cTn>
                                        <p:tgtEl>
                                          <p:spTgt spid="33"/>
                                        </p:tgtEl>
                                      </p:cBhvr>
                                      <p:to x="100000" y="90000"/>
                                    </p:animScale>
                                    <p:animScale>
                                      <p:cBhvr>
                                        <p:cTn id="216" dur="166" decel="50000">
                                          <p:stCondLst>
                                            <p:cond delay="1668"/>
                                          </p:stCondLst>
                                        </p:cTn>
                                        <p:tgtEl>
                                          <p:spTgt spid="33"/>
                                        </p:tgtEl>
                                      </p:cBhvr>
                                      <p:to x="100000" y="100000"/>
                                    </p:animScale>
                                    <p:animScale>
                                      <p:cBhvr>
                                        <p:cTn id="217" dur="26">
                                          <p:stCondLst>
                                            <p:cond delay="1808"/>
                                          </p:stCondLst>
                                        </p:cTn>
                                        <p:tgtEl>
                                          <p:spTgt spid="33"/>
                                        </p:tgtEl>
                                      </p:cBhvr>
                                      <p:to x="100000" y="95000"/>
                                    </p:animScale>
                                    <p:animScale>
                                      <p:cBhvr>
                                        <p:cTn id="21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5" grpId="0" animBg="1"/>
      <p:bldP spid="15" grpId="1" animBg="1"/>
      <p:bldP spid="17" grpId="0" animBg="1"/>
      <p:bldP spid="17" grpId="1" animBg="1"/>
      <p:bldP spid="33" grpId="0" animBg="1"/>
      <p:bldP spid="33"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559941" y="324167"/>
            <a:ext cx="6191118" cy="1015663"/>
          </a:xfrm>
          <a:prstGeom prst="rect">
            <a:avLst/>
          </a:prstGeom>
          <a:solidFill>
            <a:srgbClr val="92D050"/>
          </a:solidFill>
          <a:ln>
            <a:solidFill>
              <a:schemeClr val="accent6">
                <a:lumMod val="75000"/>
              </a:schemeClr>
            </a:solidFill>
          </a:ln>
        </p:spPr>
        <p:txBody>
          <a:bodyPr wrap="none" lIns="91440" tIns="45720" rIns="91440" bIns="45720">
            <a:spAutoFit/>
          </a:bodyPr>
          <a:lstStyle/>
          <a:p>
            <a:pPr algn="ctr"/>
            <a:r>
              <a:rPr lang="en-US" sz="6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câu dài</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nvGrpSpPr>
          <p:cNvPr id="15" name="组合 5"/>
          <p:cNvGrpSpPr>
            <a:grpSpLocks/>
          </p:cNvGrpSpPr>
          <p:nvPr/>
        </p:nvGrpSpPr>
        <p:grpSpPr bwMode="auto">
          <a:xfrm>
            <a:off x="81828" y="4350367"/>
            <a:ext cx="12110172" cy="2527300"/>
            <a:chOff x="-6350" y="6061075"/>
            <a:chExt cx="12204701" cy="2527300"/>
          </a:xfrm>
        </p:grpSpPr>
        <p:sp>
          <p:nvSpPr>
            <p:cNvPr id="16" name="Freeform 1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p:spPr>
          <p:txBody>
            <a:bodyPr lIns="68580" tIns="34290" rIns="68580" bIns="34290"/>
            <a:lstStyle/>
            <a:p>
              <a:pPr>
                <a:defRPr/>
              </a:pPr>
              <a:endParaRPr lang="zh-CN" altLang="en-US" sz="1350"/>
            </a:p>
          </p:txBody>
        </p:sp>
        <p:sp>
          <p:nvSpPr>
            <p:cNvPr id="17" name="Freeform 1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8" name="Freeform 1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p:spPr>
          <p:txBody>
            <a:bodyPr lIns="68580" tIns="34290" rIns="68580" bIns="34290"/>
            <a:lstStyle/>
            <a:p>
              <a:pPr>
                <a:defRPr/>
              </a:pPr>
              <a:endParaRPr lang="zh-CN" altLang="en-US" sz="1350"/>
            </a:p>
          </p:txBody>
        </p:sp>
        <p:sp>
          <p:nvSpPr>
            <p:cNvPr id="19" name="Freeform 1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20" name="Freeform 1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p:spPr>
          <p:txBody>
            <a:bodyPr lIns="68580" tIns="34290" rIns="68580" bIns="34290"/>
            <a:lstStyle/>
            <a:p>
              <a:pPr>
                <a:defRPr/>
              </a:pPr>
              <a:endParaRPr lang="zh-CN" altLang="en-US" sz="1350"/>
            </a:p>
          </p:txBody>
        </p:sp>
        <p:sp>
          <p:nvSpPr>
            <p:cNvPr id="21" name="Freeform 2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p:spPr>
          <p:txBody>
            <a:bodyPr lIns="68580" tIns="34290" rIns="68580" bIns="34290"/>
            <a:lstStyle/>
            <a:p>
              <a:pPr>
                <a:defRPr/>
              </a:pPr>
              <a:endParaRPr lang="zh-CN" altLang="en-US" sz="1350"/>
            </a:p>
          </p:txBody>
        </p:sp>
        <p:sp>
          <p:nvSpPr>
            <p:cNvPr id="22" name="Oval 21"/>
            <p:cNvSpPr>
              <a:spLocks noChangeArrowheads="1"/>
            </p:cNvSpPr>
            <p:nvPr/>
          </p:nvSpPr>
          <p:spPr bwMode="auto">
            <a:xfrm>
              <a:off x="1157818" y="7164388"/>
              <a:ext cx="48048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23" name="Oval 22"/>
            <p:cNvSpPr>
              <a:spLocks noChangeArrowheads="1"/>
            </p:cNvSpPr>
            <p:nvPr/>
          </p:nvSpPr>
          <p:spPr bwMode="auto">
            <a:xfrm>
              <a:off x="1231901" y="7288213"/>
              <a:ext cx="16933"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4" name="Oval 23"/>
            <p:cNvSpPr>
              <a:spLocks noChangeArrowheads="1"/>
            </p:cNvSpPr>
            <p:nvPr/>
          </p:nvSpPr>
          <p:spPr bwMode="auto">
            <a:xfrm>
              <a:off x="1416051" y="72453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5" name="Oval 24"/>
            <p:cNvSpPr>
              <a:spLocks noChangeArrowheads="1"/>
            </p:cNvSpPr>
            <p:nvPr/>
          </p:nvSpPr>
          <p:spPr bwMode="auto">
            <a:xfrm>
              <a:off x="1373718" y="7331075"/>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6" name="Oval 25"/>
            <p:cNvSpPr>
              <a:spLocks noChangeArrowheads="1"/>
            </p:cNvSpPr>
            <p:nvPr/>
          </p:nvSpPr>
          <p:spPr bwMode="auto">
            <a:xfrm>
              <a:off x="1557867" y="73310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7" name="Oval 26"/>
            <p:cNvSpPr>
              <a:spLocks noChangeArrowheads="1"/>
            </p:cNvSpPr>
            <p:nvPr/>
          </p:nvSpPr>
          <p:spPr bwMode="auto">
            <a:xfrm>
              <a:off x="1500718" y="7459663"/>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8" name="Oval 27"/>
            <p:cNvSpPr>
              <a:spLocks noChangeArrowheads="1"/>
            </p:cNvSpPr>
            <p:nvPr/>
          </p:nvSpPr>
          <p:spPr bwMode="auto">
            <a:xfrm>
              <a:off x="1255185" y="7429500"/>
              <a:ext cx="190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9" name="Oval 28"/>
            <p:cNvSpPr>
              <a:spLocks noChangeArrowheads="1"/>
            </p:cNvSpPr>
            <p:nvPr/>
          </p:nvSpPr>
          <p:spPr bwMode="auto">
            <a:xfrm>
              <a:off x="1422401"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0" name="Oval 29"/>
            <p:cNvSpPr>
              <a:spLocks noChangeArrowheads="1"/>
            </p:cNvSpPr>
            <p:nvPr/>
          </p:nvSpPr>
          <p:spPr bwMode="auto">
            <a:xfrm>
              <a:off x="1392767" y="7559675"/>
              <a:ext cx="10584"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1" name="Freeform 3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32" name="Oval 31"/>
            <p:cNvSpPr>
              <a:spLocks noChangeArrowheads="1"/>
            </p:cNvSpPr>
            <p:nvPr/>
          </p:nvSpPr>
          <p:spPr bwMode="auto">
            <a:xfrm>
              <a:off x="497418" y="6665913"/>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33" name="Oval 32"/>
            <p:cNvSpPr>
              <a:spLocks noChangeArrowheads="1"/>
            </p:cNvSpPr>
            <p:nvPr/>
          </p:nvSpPr>
          <p:spPr bwMode="auto">
            <a:xfrm>
              <a:off x="548218" y="6745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4" name="Oval 33"/>
            <p:cNvSpPr>
              <a:spLocks noChangeArrowheads="1"/>
            </p:cNvSpPr>
            <p:nvPr/>
          </p:nvSpPr>
          <p:spPr bwMode="auto">
            <a:xfrm>
              <a:off x="658285" y="6715125"/>
              <a:ext cx="6349"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5" name="Oval 34"/>
            <p:cNvSpPr>
              <a:spLocks noChangeArrowheads="1"/>
            </p:cNvSpPr>
            <p:nvPr/>
          </p:nvSpPr>
          <p:spPr bwMode="auto">
            <a:xfrm>
              <a:off x="632885" y="6770688"/>
              <a:ext cx="6349"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6" name="Oval 35"/>
            <p:cNvSpPr>
              <a:spLocks noChangeArrowheads="1"/>
            </p:cNvSpPr>
            <p:nvPr/>
          </p:nvSpPr>
          <p:spPr bwMode="auto">
            <a:xfrm>
              <a:off x="745067" y="677068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7" name="Oval 36"/>
            <p:cNvSpPr>
              <a:spLocks noChangeArrowheads="1"/>
            </p:cNvSpPr>
            <p:nvPr/>
          </p:nvSpPr>
          <p:spPr bwMode="auto">
            <a:xfrm>
              <a:off x="713318" y="6850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8" name="Oval 37"/>
            <p:cNvSpPr>
              <a:spLocks noChangeArrowheads="1"/>
            </p:cNvSpPr>
            <p:nvPr/>
          </p:nvSpPr>
          <p:spPr bwMode="auto">
            <a:xfrm>
              <a:off x="560918" y="68310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9" name="Oval 38"/>
            <p:cNvSpPr>
              <a:spLocks noChangeArrowheads="1"/>
            </p:cNvSpPr>
            <p:nvPr/>
          </p:nvSpPr>
          <p:spPr bwMode="auto">
            <a:xfrm>
              <a:off x="664634" y="6843713"/>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0" name="Oval 39"/>
            <p:cNvSpPr>
              <a:spLocks noChangeArrowheads="1"/>
            </p:cNvSpPr>
            <p:nvPr/>
          </p:nvSpPr>
          <p:spPr bwMode="auto">
            <a:xfrm>
              <a:off x="645585" y="69119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1" name="Freeform 4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p:spPr>
          <p:txBody>
            <a:bodyPr lIns="68580" tIns="34290" rIns="68580" bIns="34290"/>
            <a:lstStyle/>
            <a:p>
              <a:pPr>
                <a:defRPr/>
              </a:pPr>
              <a:endParaRPr lang="zh-CN" altLang="en-US" sz="1350"/>
            </a:p>
          </p:txBody>
        </p:sp>
        <p:sp>
          <p:nvSpPr>
            <p:cNvPr id="42" name="Oval 41"/>
            <p:cNvSpPr>
              <a:spLocks noChangeArrowheads="1"/>
            </p:cNvSpPr>
            <p:nvPr/>
          </p:nvSpPr>
          <p:spPr bwMode="auto">
            <a:xfrm>
              <a:off x="2480734" y="73247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43" name="Oval 42"/>
            <p:cNvSpPr>
              <a:spLocks noChangeArrowheads="1"/>
            </p:cNvSpPr>
            <p:nvPr/>
          </p:nvSpPr>
          <p:spPr bwMode="auto">
            <a:xfrm>
              <a:off x="2523067" y="739933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4" name="Oval 43"/>
            <p:cNvSpPr>
              <a:spLocks noChangeArrowheads="1"/>
            </p:cNvSpPr>
            <p:nvPr/>
          </p:nvSpPr>
          <p:spPr bwMode="auto">
            <a:xfrm>
              <a:off x="2641601" y="7373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5" name="Oval 44"/>
            <p:cNvSpPr>
              <a:spLocks noChangeArrowheads="1"/>
            </p:cNvSpPr>
            <p:nvPr/>
          </p:nvSpPr>
          <p:spPr bwMode="auto">
            <a:xfrm>
              <a:off x="2611967" y="7429500"/>
              <a:ext cx="10584"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6" name="Oval 45"/>
            <p:cNvSpPr>
              <a:spLocks noChangeArrowheads="1"/>
            </p:cNvSpPr>
            <p:nvPr/>
          </p:nvSpPr>
          <p:spPr bwMode="auto">
            <a:xfrm>
              <a:off x="2726267" y="7423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7" name="Oval 46"/>
            <p:cNvSpPr>
              <a:spLocks noChangeArrowheads="1"/>
            </p:cNvSpPr>
            <p:nvPr/>
          </p:nvSpPr>
          <p:spPr bwMode="auto">
            <a:xfrm>
              <a:off x="2696634" y="7508875"/>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8" name="Oval 47"/>
            <p:cNvSpPr>
              <a:spLocks noChangeArrowheads="1"/>
            </p:cNvSpPr>
            <p:nvPr/>
          </p:nvSpPr>
          <p:spPr bwMode="auto">
            <a:xfrm>
              <a:off x="2542118" y="7485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9" name="Oval 48"/>
            <p:cNvSpPr>
              <a:spLocks noChangeArrowheads="1"/>
            </p:cNvSpPr>
            <p:nvPr/>
          </p:nvSpPr>
          <p:spPr bwMode="auto">
            <a:xfrm>
              <a:off x="2641601"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0" name="Oval 49"/>
            <p:cNvSpPr>
              <a:spLocks noChangeArrowheads="1"/>
            </p:cNvSpPr>
            <p:nvPr/>
          </p:nvSpPr>
          <p:spPr bwMode="auto">
            <a:xfrm>
              <a:off x="2622551"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1" name="Freeform 5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p:spPr>
          <p:txBody>
            <a:bodyPr lIns="68580" tIns="34290" rIns="68580" bIns="34290"/>
            <a:lstStyle/>
            <a:p>
              <a:pPr>
                <a:defRPr/>
              </a:pPr>
              <a:endParaRPr lang="zh-CN" altLang="en-US" sz="1350"/>
            </a:p>
          </p:txBody>
        </p:sp>
        <p:sp>
          <p:nvSpPr>
            <p:cNvPr id="52" name="Oval 51"/>
            <p:cNvSpPr>
              <a:spLocks noChangeArrowheads="1"/>
            </p:cNvSpPr>
            <p:nvPr/>
          </p:nvSpPr>
          <p:spPr bwMode="auto">
            <a:xfrm>
              <a:off x="2264834" y="6665913"/>
              <a:ext cx="209551" cy="209550"/>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53" name="Oval 52"/>
            <p:cNvSpPr>
              <a:spLocks noChangeArrowheads="1"/>
            </p:cNvSpPr>
            <p:nvPr/>
          </p:nvSpPr>
          <p:spPr bwMode="auto">
            <a:xfrm>
              <a:off x="2302934" y="6719888"/>
              <a:ext cx="2117"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4" name="Oval 53"/>
            <p:cNvSpPr>
              <a:spLocks noChangeArrowheads="1"/>
            </p:cNvSpPr>
            <p:nvPr/>
          </p:nvSpPr>
          <p:spPr bwMode="auto">
            <a:xfrm>
              <a:off x="2377018" y="67024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5" name="Oval 54"/>
            <p:cNvSpPr>
              <a:spLocks noChangeArrowheads="1"/>
            </p:cNvSpPr>
            <p:nvPr/>
          </p:nvSpPr>
          <p:spPr bwMode="auto">
            <a:xfrm>
              <a:off x="2357967" y="6738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6" name="Oval 55"/>
            <p:cNvSpPr>
              <a:spLocks noChangeArrowheads="1"/>
            </p:cNvSpPr>
            <p:nvPr/>
          </p:nvSpPr>
          <p:spPr bwMode="auto">
            <a:xfrm>
              <a:off x="2438401" y="67325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7" name="Oval 56"/>
            <p:cNvSpPr>
              <a:spLocks noChangeArrowheads="1"/>
            </p:cNvSpPr>
            <p:nvPr/>
          </p:nvSpPr>
          <p:spPr bwMode="auto">
            <a:xfrm>
              <a:off x="2419351" y="6794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8" name="Oval 57"/>
            <p:cNvSpPr>
              <a:spLocks noChangeArrowheads="1"/>
            </p:cNvSpPr>
            <p:nvPr/>
          </p:nvSpPr>
          <p:spPr bwMode="auto">
            <a:xfrm>
              <a:off x="2307167" y="67818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9" name="Oval 58"/>
            <p:cNvSpPr>
              <a:spLocks noChangeArrowheads="1"/>
            </p:cNvSpPr>
            <p:nvPr/>
          </p:nvSpPr>
          <p:spPr bwMode="auto">
            <a:xfrm>
              <a:off x="2383367" y="6788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0" name="Oval 59"/>
            <p:cNvSpPr>
              <a:spLocks noChangeArrowheads="1"/>
            </p:cNvSpPr>
            <p:nvPr/>
          </p:nvSpPr>
          <p:spPr bwMode="auto">
            <a:xfrm>
              <a:off x="2370667" y="6837363"/>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1" name="Freeform 6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62" name="Oval 61"/>
            <p:cNvSpPr>
              <a:spLocks noChangeArrowheads="1"/>
            </p:cNvSpPr>
            <p:nvPr/>
          </p:nvSpPr>
          <p:spPr bwMode="auto">
            <a:xfrm>
              <a:off x="1490134" y="6264275"/>
              <a:ext cx="283633" cy="284163"/>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63" name="Oval 62"/>
            <p:cNvSpPr>
              <a:spLocks noChangeArrowheads="1"/>
            </p:cNvSpPr>
            <p:nvPr/>
          </p:nvSpPr>
          <p:spPr bwMode="auto">
            <a:xfrm>
              <a:off x="1532467" y="63388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4" name="Oval 63"/>
            <p:cNvSpPr>
              <a:spLocks noChangeArrowheads="1"/>
            </p:cNvSpPr>
            <p:nvPr/>
          </p:nvSpPr>
          <p:spPr bwMode="auto">
            <a:xfrm>
              <a:off x="1644651" y="6313488"/>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5" name="Oval 64"/>
            <p:cNvSpPr>
              <a:spLocks noChangeArrowheads="1"/>
            </p:cNvSpPr>
            <p:nvPr/>
          </p:nvSpPr>
          <p:spPr bwMode="auto">
            <a:xfrm>
              <a:off x="1619251" y="6362700"/>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6" name="Oval 65"/>
            <p:cNvSpPr>
              <a:spLocks noChangeArrowheads="1"/>
            </p:cNvSpPr>
            <p:nvPr/>
          </p:nvSpPr>
          <p:spPr bwMode="auto">
            <a:xfrm>
              <a:off x="1722967" y="63627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7" name="Oval 66"/>
            <p:cNvSpPr>
              <a:spLocks noChangeArrowheads="1"/>
            </p:cNvSpPr>
            <p:nvPr/>
          </p:nvSpPr>
          <p:spPr bwMode="auto">
            <a:xfrm>
              <a:off x="1693334" y="644366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8" name="Oval 67"/>
            <p:cNvSpPr>
              <a:spLocks noChangeArrowheads="1"/>
            </p:cNvSpPr>
            <p:nvPr/>
          </p:nvSpPr>
          <p:spPr bwMode="auto">
            <a:xfrm>
              <a:off x="1545167" y="64246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9" name="Oval 68"/>
            <p:cNvSpPr>
              <a:spLocks noChangeArrowheads="1"/>
            </p:cNvSpPr>
            <p:nvPr/>
          </p:nvSpPr>
          <p:spPr bwMode="auto">
            <a:xfrm>
              <a:off x="1644651" y="64373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70" name="Oval 69"/>
            <p:cNvSpPr>
              <a:spLocks noChangeArrowheads="1"/>
            </p:cNvSpPr>
            <p:nvPr/>
          </p:nvSpPr>
          <p:spPr bwMode="auto">
            <a:xfrm>
              <a:off x="1625601" y="6499225"/>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71" name="Freeform 7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2" name="Freeform 7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73" name="Freeform 7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4" name="Freeform 7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75" name="Freeform 7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6" name="Freeform 7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p:spPr>
          <p:txBody>
            <a:bodyPr lIns="68580" tIns="34290" rIns="68580" bIns="34290"/>
            <a:lstStyle/>
            <a:p>
              <a:pPr>
                <a:defRPr/>
              </a:pPr>
              <a:endParaRPr lang="zh-CN" altLang="en-US" sz="1350"/>
            </a:p>
          </p:txBody>
        </p:sp>
        <p:sp>
          <p:nvSpPr>
            <p:cNvPr id="77" name="Freeform 7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8" name="Freeform 7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9" name="Freeform 7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80" name="Freeform 7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81" name="Freeform 8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82" name="Freeform 8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83" name="Freeform 8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p:spPr>
          <p:txBody>
            <a:bodyPr lIns="68580" tIns="34290" rIns="68580" bIns="34290"/>
            <a:lstStyle/>
            <a:p>
              <a:pPr>
                <a:defRPr/>
              </a:pPr>
              <a:endParaRPr lang="zh-CN" altLang="en-US" sz="1350"/>
            </a:p>
          </p:txBody>
        </p:sp>
        <p:sp>
          <p:nvSpPr>
            <p:cNvPr id="84" name="Freeform 8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5" name="Freeform 8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6" name="Freeform 8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7" name="Freeform 8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88" name="Oval 87"/>
            <p:cNvSpPr>
              <a:spLocks noChangeArrowheads="1"/>
            </p:cNvSpPr>
            <p:nvPr/>
          </p:nvSpPr>
          <p:spPr bwMode="auto">
            <a:xfrm>
              <a:off x="11470218" y="67024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89" name="Oval 88"/>
            <p:cNvSpPr>
              <a:spLocks noChangeArrowheads="1"/>
            </p:cNvSpPr>
            <p:nvPr/>
          </p:nvSpPr>
          <p:spPr bwMode="auto">
            <a:xfrm>
              <a:off x="11514667" y="677545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0" name="Oval 89"/>
            <p:cNvSpPr>
              <a:spLocks noChangeArrowheads="1"/>
            </p:cNvSpPr>
            <p:nvPr/>
          </p:nvSpPr>
          <p:spPr bwMode="auto">
            <a:xfrm>
              <a:off x="11631084" y="675163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1" name="Oval 90"/>
            <p:cNvSpPr>
              <a:spLocks noChangeArrowheads="1"/>
            </p:cNvSpPr>
            <p:nvPr/>
          </p:nvSpPr>
          <p:spPr bwMode="auto">
            <a:xfrm>
              <a:off x="11605684" y="68072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2" name="Oval 91"/>
            <p:cNvSpPr>
              <a:spLocks noChangeArrowheads="1"/>
            </p:cNvSpPr>
            <p:nvPr/>
          </p:nvSpPr>
          <p:spPr bwMode="auto">
            <a:xfrm>
              <a:off x="11717867" y="6800850"/>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3" name="Oval 92"/>
            <p:cNvSpPr>
              <a:spLocks noChangeArrowheads="1"/>
            </p:cNvSpPr>
            <p:nvPr/>
          </p:nvSpPr>
          <p:spPr bwMode="auto">
            <a:xfrm>
              <a:off x="11686118" y="68865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4" name="Oval 93"/>
            <p:cNvSpPr>
              <a:spLocks noChangeArrowheads="1"/>
            </p:cNvSpPr>
            <p:nvPr/>
          </p:nvSpPr>
          <p:spPr bwMode="auto">
            <a:xfrm>
              <a:off x="11533718" y="68627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5" name="Oval 94"/>
            <p:cNvSpPr>
              <a:spLocks noChangeArrowheads="1"/>
            </p:cNvSpPr>
            <p:nvPr/>
          </p:nvSpPr>
          <p:spPr bwMode="auto">
            <a:xfrm>
              <a:off x="11631084" y="6880225"/>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6" name="Oval 95"/>
            <p:cNvSpPr>
              <a:spLocks noChangeArrowheads="1"/>
            </p:cNvSpPr>
            <p:nvPr/>
          </p:nvSpPr>
          <p:spPr bwMode="auto">
            <a:xfrm>
              <a:off x="11612034" y="6948488"/>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7" name="Freeform 9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8" name="Freeform 9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9" name="Oval 98"/>
            <p:cNvSpPr>
              <a:spLocks noChangeArrowheads="1"/>
            </p:cNvSpPr>
            <p:nvPr/>
          </p:nvSpPr>
          <p:spPr bwMode="auto">
            <a:xfrm>
              <a:off x="11743267" y="7354888"/>
              <a:ext cx="287867" cy="2841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00" name="Oval 99"/>
            <p:cNvSpPr>
              <a:spLocks noChangeArrowheads="1"/>
            </p:cNvSpPr>
            <p:nvPr/>
          </p:nvSpPr>
          <p:spPr bwMode="auto">
            <a:xfrm>
              <a:off x="11791951" y="7429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1" name="Oval 100"/>
            <p:cNvSpPr>
              <a:spLocks noChangeArrowheads="1"/>
            </p:cNvSpPr>
            <p:nvPr/>
          </p:nvSpPr>
          <p:spPr bwMode="auto">
            <a:xfrm>
              <a:off x="11895667" y="74041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2" name="Oval 101"/>
            <p:cNvSpPr>
              <a:spLocks noChangeArrowheads="1"/>
            </p:cNvSpPr>
            <p:nvPr/>
          </p:nvSpPr>
          <p:spPr bwMode="auto">
            <a:xfrm>
              <a:off x="11870267"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3" name="Oval 102"/>
            <p:cNvSpPr>
              <a:spLocks noChangeArrowheads="1"/>
            </p:cNvSpPr>
            <p:nvPr/>
          </p:nvSpPr>
          <p:spPr bwMode="auto">
            <a:xfrm>
              <a:off x="11982451" y="7454900"/>
              <a:ext cx="6349" cy="476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4" name="Oval 103"/>
            <p:cNvSpPr>
              <a:spLocks noChangeArrowheads="1"/>
            </p:cNvSpPr>
            <p:nvPr/>
          </p:nvSpPr>
          <p:spPr bwMode="auto">
            <a:xfrm>
              <a:off x="11952818" y="75342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5" name="Oval 104"/>
            <p:cNvSpPr>
              <a:spLocks noChangeArrowheads="1"/>
            </p:cNvSpPr>
            <p:nvPr/>
          </p:nvSpPr>
          <p:spPr bwMode="auto">
            <a:xfrm>
              <a:off x="11804651" y="7515225"/>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6" name="Oval 105"/>
            <p:cNvSpPr>
              <a:spLocks noChangeArrowheads="1"/>
            </p:cNvSpPr>
            <p:nvPr/>
          </p:nvSpPr>
          <p:spPr bwMode="auto">
            <a:xfrm>
              <a:off x="11902018" y="75279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7" name="Oval 106"/>
            <p:cNvSpPr>
              <a:spLocks noChangeArrowheads="1"/>
            </p:cNvSpPr>
            <p:nvPr/>
          </p:nvSpPr>
          <p:spPr bwMode="auto">
            <a:xfrm>
              <a:off x="11882967" y="7589838"/>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8" name="Freeform 10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109" name="Oval 108"/>
            <p:cNvSpPr>
              <a:spLocks noChangeArrowheads="1"/>
            </p:cNvSpPr>
            <p:nvPr/>
          </p:nvSpPr>
          <p:spPr bwMode="auto">
            <a:xfrm>
              <a:off x="9863667" y="7331075"/>
              <a:ext cx="283633" cy="2825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10" name="Oval 109"/>
            <p:cNvSpPr>
              <a:spLocks noChangeArrowheads="1"/>
            </p:cNvSpPr>
            <p:nvPr/>
          </p:nvSpPr>
          <p:spPr bwMode="auto">
            <a:xfrm>
              <a:off x="9908118" y="74041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1" name="Oval 110"/>
            <p:cNvSpPr>
              <a:spLocks noChangeArrowheads="1"/>
            </p:cNvSpPr>
            <p:nvPr/>
          </p:nvSpPr>
          <p:spPr bwMode="auto">
            <a:xfrm>
              <a:off x="10018184" y="7380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2" name="Oval 111"/>
            <p:cNvSpPr>
              <a:spLocks noChangeArrowheads="1"/>
            </p:cNvSpPr>
            <p:nvPr/>
          </p:nvSpPr>
          <p:spPr bwMode="auto">
            <a:xfrm>
              <a:off x="9992784" y="743585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3" name="Oval 112"/>
            <p:cNvSpPr>
              <a:spLocks noChangeArrowheads="1"/>
            </p:cNvSpPr>
            <p:nvPr/>
          </p:nvSpPr>
          <p:spPr bwMode="auto">
            <a:xfrm>
              <a:off x="10104967" y="74295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4" name="Oval 113"/>
            <p:cNvSpPr>
              <a:spLocks noChangeArrowheads="1"/>
            </p:cNvSpPr>
            <p:nvPr/>
          </p:nvSpPr>
          <p:spPr bwMode="auto">
            <a:xfrm>
              <a:off x="10066867" y="75088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5" name="Oval 114"/>
            <p:cNvSpPr>
              <a:spLocks noChangeArrowheads="1"/>
            </p:cNvSpPr>
            <p:nvPr/>
          </p:nvSpPr>
          <p:spPr bwMode="auto">
            <a:xfrm>
              <a:off x="9920818" y="74914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6" name="Oval 115"/>
            <p:cNvSpPr>
              <a:spLocks noChangeArrowheads="1"/>
            </p:cNvSpPr>
            <p:nvPr/>
          </p:nvSpPr>
          <p:spPr bwMode="auto">
            <a:xfrm>
              <a:off x="10018184"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7" name="Oval 116"/>
            <p:cNvSpPr>
              <a:spLocks noChangeArrowheads="1"/>
            </p:cNvSpPr>
            <p:nvPr/>
          </p:nvSpPr>
          <p:spPr bwMode="auto">
            <a:xfrm>
              <a:off x="9999134"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8" name="Freeform 11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9" name="Freeform 11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20" name="Freeform 11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1" name="Freeform 12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22" name="Freeform 12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3" name="Freeform 12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p:spPr>
          <p:txBody>
            <a:bodyPr lIns="68580" tIns="34290" rIns="68580" bIns="34290"/>
            <a:lstStyle/>
            <a:p>
              <a:pPr>
                <a:defRPr/>
              </a:pPr>
              <a:endParaRPr lang="zh-CN" altLang="en-US" sz="1350"/>
            </a:p>
          </p:txBody>
        </p:sp>
        <p:sp>
          <p:nvSpPr>
            <p:cNvPr id="124" name="Freeform 12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5" name="Freeform 12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p:spPr>
          <p:txBody>
            <a:bodyPr lIns="68580" tIns="34290" rIns="68580" bIns="34290"/>
            <a:lstStyle/>
            <a:p>
              <a:pPr>
                <a:defRPr/>
              </a:pPr>
              <a:endParaRPr lang="zh-CN" altLang="en-US" sz="1350"/>
            </a:p>
          </p:txBody>
        </p:sp>
        <p:sp>
          <p:nvSpPr>
            <p:cNvPr id="126" name="Freeform 12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p:spPr>
          <p:txBody>
            <a:bodyPr lIns="68580" tIns="34290" rIns="68580" bIns="34290"/>
            <a:lstStyle/>
            <a:p>
              <a:pPr>
                <a:defRPr/>
              </a:pPr>
              <a:endParaRPr lang="zh-CN" altLang="en-US" sz="1350"/>
            </a:p>
          </p:txBody>
        </p:sp>
        <p:sp>
          <p:nvSpPr>
            <p:cNvPr id="127" name="Freeform 12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8" name="Freeform 12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129" name="Freeform 12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p:spPr>
          <p:txBody>
            <a:bodyPr lIns="68580" tIns="34290" rIns="68580" bIns="34290"/>
            <a:lstStyle/>
            <a:p>
              <a:pPr>
                <a:defRPr/>
              </a:pPr>
              <a:endParaRPr lang="zh-CN" altLang="en-US" sz="1350"/>
            </a:p>
          </p:txBody>
        </p:sp>
        <p:sp>
          <p:nvSpPr>
            <p:cNvPr id="130" name="Oval 129"/>
            <p:cNvSpPr>
              <a:spLocks noChangeArrowheads="1"/>
            </p:cNvSpPr>
            <p:nvPr/>
          </p:nvSpPr>
          <p:spPr bwMode="auto">
            <a:xfrm>
              <a:off x="10714567" y="7151688"/>
              <a:ext cx="47413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31" name="Oval 130"/>
            <p:cNvSpPr>
              <a:spLocks noChangeArrowheads="1"/>
            </p:cNvSpPr>
            <p:nvPr/>
          </p:nvSpPr>
          <p:spPr bwMode="auto">
            <a:xfrm>
              <a:off x="10788651" y="7275513"/>
              <a:ext cx="10583"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2" name="Oval 131"/>
            <p:cNvSpPr>
              <a:spLocks noChangeArrowheads="1"/>
            </p:cNvSpPr>
            <p:nvPr/>
          </p:nvSpPr>
          <p:spPr bwMode="auto">
            <a:xfrm>
              <a:off x="10966451" y="723265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3" name="Oval 132"/>
            <p:cNvSpPr>
              <a:spLocks noChangeArrowheads="1"/>
            </p:cNvSpPr>
            <p:nvPr/>
          </p:nvSpPr>
          <p:spPr bwMode="auto">
            <a:xfrm>
              <a:off x="10930467" y="73183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4" name="Oval 133"/>
            <p:cNvSpPr>
              <a:spLocks noChangeArrowheads="1"/>
            </p:cNvSpPr>
            <p:nvPr/>
          </p:nvSpPr>
          <p:spPr bwMode="auto">
            <a:xfrm>
              <a:off x="11108267" y="7312025"/>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5" name="Oval 134"/>
            <p:cNvSpPr>
              <a:spLocks noChangeArrowheads="1"/>
            </p:cNvSpPr>
            <p:nvPr/>
          </p:nvSpPr>
          <p:spPr bwMode="auto">
            <a:xfrm>
              <a:off x="11057467" y="74485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6" name="Oval 135"/>
            <p:cNvSpPr>
              <a:spLocks noChangeArrowheads="1"/>
            </p:cNvSpPr>
            <p:nvPr/>
          </p:nvSpPr>
          <p:spPr bwMode="auto">
            <a:xfrm>
              <a:off x="10811934" y="741680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7" name="Oval 136"/>
            <p:cNvSpPr>
              <a:spLocks noChangeArrowheads="1"/>
            </p:cNvSpPr>
            <p:nvPr/>
          </p:nvSpPr>
          <p:spPr bwMode="auto">
            <a:xfrm>
              <a:off x="10972800" y="7435850"/>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8" name="Oval 137"/>
            <p:cNvSpPr>
              <a:spLocks noChangeArrowheads="1"/>
            </p:cNvSpPr>
            <p:nvPr/>
          </p:nvSpPr>
          <p:spPr bwMode="auto">
            <a:xfrm>
              <a:off x="10943167" y="7540625"/>
              <a:ext cx="16933"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9" name="Rectangle 138"/>
            <p:cNvSpPr>
              <a:spLocks noChangeArrowheads="1"/>
            </p:cNvSpPr>
            <p:nvPr/>
          </p:nvSpPr>
          <p:spPr bwMode="auto">
            <a:xfrm>
              <a:off x="-6350" y="8175625"/>
              <a:ext cx="12204701" cy="184150"/>
            </a:xfrm>
            <a:prstGeom prst="rect">
              <a:avLst/>
            </a:prstGeom>
            <a:solidFill>
              <a:srgbClr val="FFFFFF"/>
            </a:solidFill>
            <a:ln>
              <a:noFill/>
            </a:ln>
            <a:extLst/>
          </p:spPr>
          <p:txBody>
            <a:bodyPr lIns="68580" tIns="34290" rIns="68580" bIns="34290"/>
            <a:lstStyle/>
            <a:p>
              <a:pPr>
                <a:defRPr/>
              </a:pPr>
              <a:endParaRPr lang="zh-CN" altLang="en-US" sz="1350"/>
            </a:p>
          </p:txBody>
        </p:sp>
        <p:sp>
          <p:nvSpPr>
            <p:cNvPr id="140" name="Freeform 13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1" name="Freeform 14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42" name="Freeform 14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3" name="Freeform 14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4" name="Freeform 14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45" name="Freeform 14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6" name="Freeform 14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7" name="Freeform 14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8" name="Freeform 14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9" name="Freeform 14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0" name="Freeform 14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1" name="Freeform 15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2" name="Freeform 15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3" name="Freeform 15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4" name="Freeform 15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5" name="Freeform 15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56" name="Freeform 15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7" name="Freeform 15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grpSp>
      <p:sp>
        <p:nvSpPr>
          <p:cNvPr id="158" name="Rectangle 157"/>
          <p:cNvSpPr/>
          <p:nvPr/>
        </p:nvSpPr>
        <p:spPr>
          <a:xfrm>
            <a:off x="705610" y="2008039"/>
            <a:ext cx="10730362" cy="1409617"/>
          </a:xfrm>
          <a:prstGeom prst="rect">
            <a:avLst/>
          </a:prstGeom>
        </p:spPr>
        <p:txBody>
          <a:bodyPr wrap="square">
            <a:spAutoFit/>
          </a:bodyPr>
          <a:lstStyle/>
          <a:p>
            <a:pPr algn="just">
              <a:lnSpc>
                <a:spcPct val="107000"/>
              </a:lnSpc>
              <a:spcAft>
                <a:spcPts val="0"/>
              </a:spcAft>
            </a:pP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mưa</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Long.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p:cNvCxnSpPr/>
          <p:nvPr/>
        </p:nvCxnSpPr>
        <p:spPr>
          <a:xfrm flipH="1">
            <a:off x="11342439" y="2174187"/>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527075" y="2174188"/>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8751059"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8841625"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1000"/>
                                        <p:tgtEl>
                                          <p:spTgt spid="159"/>
                                        </p:tgtEl>
                                      </p:cBhvr>
                                    </p:animEffect>
                                    <p:anim calcmode="lin" valueType="num">
                                      <p:cBhvr>
                                        <p:cTn id="20" dur="1000" fill="hold"/>
                                        <p:tgtEl>
                                          <p:spTgt spid="159"/>
                                        </p:tgtEl>
                                        <p:attrNameLst>
                                          <p:attrName>ppt_x</p:attrName>
                                        </p:attrNameLst>
                                      </p:cBhvr>
                                      <p:tavLst>
                                        <p:tav tm="0">
                                          <p:val>
                                            <p:strVal val="#ppt_x"/>
                                          </p:val>
                                        </p:tav>
                                        <p:tav tm="100000">
                                          <p:val>
                                            <p:strVal val="#ppt_x"/>
                                          </p:val>
                                        </p:tav>
                                      </p:tavLst>
                                    </p:anim>
                                    <p:anim calcmode="lin" valueType="num">
                                      <p:cBhvr>
                                        <p:cTn id="21"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1000"/>
                                        <p:tgtEl>
                                          <p:spTgt spid="160"/>
                                        </p:tgtEl>
                                      </p:cBhvr>
                                    </p:animEffect>
                                    <p:anim calcmode="lin" valueType="num">
                                      <p:cBhvr>
                                        <p:cTn id="27" dur="1000" fill="hold"/>
                                        <p:tgtEl>
                                          <p:spTgt spid="160"/>
                                        </p:tgtEl>
                                        <p:attrNameLst>
                                          <p:attrName>ppt_x</p:attrName>
                                        </p:attrNameLst>
                                      </p:cBhvr>
                                      <p:tavLst>
                                        <p:tav tm="0">
                                          <p:val>
                                            <p:strVal val="#ppt_x"/>
                                          </p:val>
                                        </p:tav>
                                        <p:tav tm="100000">
                                          <p:val>
                                            <p:strVal val="#ppt_x"/>
                                          </p:val>
                                        </p:tav>
                                      </p:tavLst>
                                    </p:anim>
                                    <p:anim calcmode="lin" valueType="num">
                                      <p:cBhvr>
                                        <p:cTn id="28"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9FAD1-8F57-4D25-A940-5F5B7DE6401A}"/>
              </a:ext>
            </a:extLst>
          </p:cNvPr>
          <p:cNvSpPr txBox="1"/>
          <p:nvPr/>
        </p:nvSpPr>
        <p:spPr>
          <a:xfrm>
            <a:off x="1044793" y="235023"/>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9603" y="109182"/>
            <a:ext cx="776411" cy="700229"/>
          </a:xfrm>
          <a:prstGeom prst="rect">
            <a:avLst/>
          </a:prstGeom>
        </p:spPr>
      </p:pic>
      <p:sp>
        <p:nvSpPr>
          <p:cNvPr id="4" name="TextBox 3">
            <a:extLst>
              <a:ext uri="{FF2B5EF4-FFF2-40B4-BE49-F238E27FC236}">
                <a16:creationId xmlns:a16="http://schemas.microsoft.com/office/drawing/2014/main" id="{BCB73FF2-7CCD-4D1C-97F1-E88C5B46E8F7}"/>
              </a:ext>
            </a:extLst>
          </p:cNvPr>
          <p:cNvSpPr txBox="1"/>
          <p:nvPr/>
        </p:nvSpPr>
        <p:spPr>
          <a:xfrm>
            <a:off x="2382301" y="5431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78" y="1200150"/>
            <a:ext cx="10945505" cy="5657850"/>
          </a:xfrm>
          <a:prstGeom prst="rect">
            <a:avLst/>
          </a:prstGeom>
        </p:spPr>
      </p:pic>
    </p:spTree>
    <p:extLst>
      <p:ext uri="{BB962C8B-B14F-4D97-AF65-F5344CB8AC3E}">
        <p14:creationId xmlns:p14="http://schemas.microsoft.com/office/powerpoint/2010/main" val="29381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349922"/>
          </a:xfrm>
          <a:prstGeom prst="rect">
            <a:avLst/>
          </a:prstGeom>
        </p:spPr>
      </p:pic>
    </p:spTree>
    <p:extLst>
      <p:ext uri="{BB962C8B-B14F-4D97-AF65-F5344CB8AC3E}">
        <p14:creationId xmlns:p14="http://schemas.microsoft.com/office/powerpoint/2010/main" val="3955307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8865"/>
            <a:ext cx="12192001" cy="5657850"/>
          </a:xfrm>
          <a:prstGeom prst="rect">
            <a:avLst/>
          </a:prstGeom>
        </p:spPr>
      </p:pic>
    </p:spTree>
    <p:extLst>
      <p:ext uri="{BB962C8B-B14F-4D97-AF65-F5344CB8AC3E}">
        <p14:creationId xmlns:p14="http://schemas.microsoft.com/office/powerpoint/2010/main" val="1350942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384</Words>
  <Application>Microsoft Office PowerPoint</Application>
  <PresentationFormat>Widescreen</PresentationFormat>
  <Paragraphs>45</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宋体</vt: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43</cp:revision>
  <dcterms:created xsi:type="dcterms:W3CDTF">2021-07-20T01:55:21Z</dcterms:created>
  <dcterms:modified xsi:type="dcterms:W3CDTF">2023-08-11T07:13:16Z</dcterms:modified>
</cp:coreProperties>
</file>