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5F884727-0281-4C4D-91C5-7D3ECBCA21AE}"/>
    <pc:docChg chg="delSld">
      <pc:chgData name="Phương Bùi" userId="738164a5b43ecf58" providerId="LiveId" clId="{5F884727-0281-4C4D-91C5-7D3ECBCA21AE}" dt="2024-01-22T16:49:52.961" v="3" actId="47"/>
      <pc:docMkLst>
        <pc:docMk/>
      </pc:docMkLst>
      <pc:sldChg chg="del">
        <pc:chgData name="Phương Bùi" userId="738164a5b43ecf58" providerId="LiveId" clId="{5F884727-0281-4C4D-91C5-7D3ECBCA21AE}" dt="2024-01-22T16:49:52.598" v="2" actId="47"/>
        <pc:sldMkLst>
          <pc:docMk/>
          <pc:sldMk cId="455957996" sldId="289"/>
        </pc:sldMkLst>
      </pc:sldChg>
      <pc:sldChg chg="del">
        <pc:chgData name="Phương Bùi" userId="738164a5b43ecf58" providerId="LiveId" clId="{5F884727-0281-4C4D-91C5-7D3ECBCA21AE}" dt="2024-01-22T16:49:52.961" v="3" actId="47"/>
        <pc:sldMkLst>
          <pc:docMk/>
          <pc:sldMk cId="751704573" sldId="290"/>
        </pc:sldMkLst>
      </pc:sldChg>
      <pc:sldChg chg="del">
        <pc:chgData name="Phương Bùi" userId="738164a5b43ecf58" providerId="LiveId" clId="{5F884727-0281-4C4D-91C5-7D3ECBCA21AE}" dt="2024-01-22T16:49:52.220" v="1" actId="47"/>
        <pc:sldMkLst>
          <pc:docMk/>
          <pc:sldMk cId="4070150560" sldId="291"/>
        </pc:sldMkLst>
      </pc:sldChg>
      <pc:sldChg chg="del">
        <pc:chgData name="Phương Bùi" userId="738164a5b43ecf58" providerId="LiveId" clId="{5F884727-0281-4C4D-91C5-7D3ECBCA21AE}" dt="2024-01-22T16:49:51.765" v="0" actId="47"/>
        <pc:sldMkLst>
          <pc:docMk/>
          <pc:sldMk cId="3044043504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189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151</cp:revision>
  <dcterms:created xsi:type="dcterms:W3CDTF">2021-06-02T01:34:28Z</dcterms:created>
  <dcterms:modified xsi:type="dcterms:W3CDTF">2024-01-22T16:49:55Z</dcterms:modified>
</cp:coreProperties>
</file>