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7" r:id="rId4"/>
    <p:sldId id="259" r:id="rId5"/>
    <p:sldId id="311" r:id="rId6"/>
    <p:sldId id="318" r:id="rId7"/>
    <p:sldId id="319" r:id="rId8"/>
    <p:sldId id="340" r:id="rId9"/>
    <p:sldId id="320" r:id="rId10"/>
    <p:sldId id="278" r:id="rId11"/>
    <p:sldId id="322" r:id="rId12"/>
    <p:sldId id="323" r:id="rId13"/>
    <p:sldId id="341" r:id="rId14"/>
    <p:sldId id="325" r:id="rId15"/>
    <p:sldId id="326" r:id="rId16"/>
    <p:sldId id="110883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19F49-5B08-4661-B2E4-B36ED18DEDF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D3AC9-3560-40E7-BA92-C9728860D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2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8179" y="895347"/>
            <a:ext cx="7329805" cy="1568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5" y="3399790"/>
            <a:ext cx="200596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2010828"/>
            <a:ext cx="7112000" cy="21236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(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00089" y="2384470"/>
            <a:ext cx="8817529" cy="1692866"/>
            <a:chOff x="6960" y="5841"/>
            <a:chExt cx="6417" cy="113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960" y="584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hart, bubble 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2" y="1123443"/>
            <a:ext cx="10123714" cy="42486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64505" y="5578928"/>
            <a:ext cx="8929511" cy="6999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29664"/>
            <a:ext cx="10905066" cy="3598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4489" flipH="1">
            <a:off x="7561263" y="3817938"/>
            <a:ext cx="37496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2508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7"/>
          <p:cNvSpPr>
            <a:spLocks noChangeArrowheads="1" noChangeShapeType="1" noTextEdit="1"/>
          </p:cNvSpPr>
          <p:nvPr/>
        </p:nvSpPr>
        <p:spPr bwMode="auto">
          <a:xfrm>
            <a:off x="2743200" y="1600200"/>
            <a:ext cx="6400800" cy="3733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3600" b="1" kern="10" dirty="0" err="1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CHÀO</a:t>
            </a:r>
            <a:r>
              <a:rPr lang="vi-VN" sz="3600" b="1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 </a:t>
            </a:r>
            <a:r>
              <a:rPr lang="vi-VN" sz="3600" b="1" kern="10" dirty="0" err="1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CÁC</a:t>
            </a:r>
            <a:r>
              <a:rPr lang="vi-VN" sz="3600" b="1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 CON 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3463" y="152400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944880" y="1920421"/>
            <a:ext cx="979932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0534" y="812088"/>
            <a:ext cx="9121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xã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hội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Gia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49881" y="4232052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4" name="Content Placeholder 20" descr="logo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1564" y="2532133"/>
            <a:ext cx="10476054" cy="1545207"/>
            <a:chOff x="5753" y="5940"/>
            <a:chExt cx="7624" cy="1036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753" y="5940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16" name="图片 39942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765" y="0"/>
            <a:ext cx="3451235" cy="49682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300" dirty="0" err="1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pc="300" dirty="0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pc="300" dirty="0" err="1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pc="300" dirty="0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pc="300" dirty="0" err="1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pc="300" dirty="0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pc="300" dirty="0" err="1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pc="300" dirty="0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pc="300" dirty="0" err="1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pc="300" dirty="0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pc="300" dirty="0" err="1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pc="300" dirty="0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pc="300" dirty="0" err="1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pc="300" dirty="0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pc="300" dirty="0" err="1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pc="300" dirty="0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pc="300" dirty="0" err="1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pc="300" dirty="0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pc="300" dirty="0" err="1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pc="300" dirty="0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pc="300" dirty="0" err="1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pc="300" dirty="0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pc="300" dirty="0" err="1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pc="300" dirty="0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pc="300" dirty="0" err="1"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43" y="1825625"/>
            <a:ext cx="8572500" cy="3493029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350498" y="5502184"/>
            <a:ext cx="7399020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633980" y="5571853"/>
            <a:ext cx="6924675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6" grpId="1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64672" y="2969148"/>
            <a:ext cx="8752947" cy="1108194"/>
            <a:chOff x="7007" y="6233"/>
            <a:chExt cx="6370" cy="743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07" y="6233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289957"/>
            <a:ext cx="10629900" cy="52497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22808" y="4290181"/>
            <a:ext cx="1309511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6163" y="1419628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5056" y="2094946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7735" y="5141673"/>
            <a:ext cx="1437923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44359" y="3016870"/>
            <a:ext cx="1174046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3544711" y="5655733"/>
            <a:ext cx="5904089" cy="810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1416819"/>
            <a:ext cx="7112000" cy="2799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69" y="0"/>
            <a:ext cx="589530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178" y="169333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/>
          <p:cNvSpPr/>
          <p:nvPr/>
        </p:nvSpPr>
        <p:spPr>
          <a:xfrm>
            <a:off x="0" y="1653822"/>
            <a:ext cx="3544711" cy="2359377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6897511" y="1117600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5633156" y="259644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746044" y="418535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hought Bubble: Cloud 10"/>
          <p:cNvSpPr/>
          <p:nvPr/>
        </p:nvSpPr>
        <p:spPr>
          <a:xfrm>
            <a:off x="9105743" y="1484490"/>
            <a:ext cx="3086257" cy="250048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Widescreen</PresentationFormat>
  <Paragraphs>42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Arial-Rounded</vt:lpstr>
      <vt:lpstr>等线</vt:lpstr>
      <vt:lpstr>SimSun</vt:lpstr>
      <vt:lpstr>字魂59号-创粗黑</vt:lpstr>
      <vt:lpstr>Arial</vt:lpstr>
      <vt:lpstr>Calibri</vt:lpstr>
      <vt:lpstr>Calibri Light</vt:lpstr>
      <vt:lpstr>Times New Roman</vt:lpstr>
      <vt:lpstr>1_Office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Giới thiệu với các bạn về các thành viên trong gia đình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TNXH lớp 2 KNTT - VnDoc.com</dc:title>
  <dc:creator>VnDoc.com</dc:creator>
  <cp:lastModifiedBy>Bùi Bích Phương</cp:lastModifiedBy>
  <cp:revision>48</cp:revision>
  <dcterms:created xsi:type="dcterms:W3CDTF">2021-05-28T08:00:00Z</dcterms:created>
  <dcterms:modified xsi:type="dcterms:W3CDTF">2023-09-20T14:34:25Z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1033-11.2.0.11254</vt:lpwstr>
  </property>
  <property fmtid="{D5CDD505-2E9C-101B-9397-08002B2CF9AE}" pid="3" name="ICV">
    <vt:lpwstr>D0570F82F774466F878D1F5E9E11E789</vt:lpwstr>
  </property>
</Properties>
</file>