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5" r:id="rId5"/>
    <p:sldMasterId id="2147483727" r:id="rId6"/>
    <p:sldMasterId id="2147483739" r:id="rId7"/>
  </p:sldMasterIdLst>
  <p:notesMasterIdLst>
    <p:notesMasterId r:id="rId34"/>
  </p:notesMasterIdLst>
  <p:sldIdLst>
    <p:sldId id="537" r:id="rId8"/>
    <p:sldId id="533" r:id="rId9"/>
    <p:sldId id="270" r:id="rId10"/>
    <p:sldId id="271" r:id="rId11"/>
    <p:sldId id="258" r:id="rId12"/>
    <p:sldId id="257" r:id="rId13"/>
    <p:sldId id="509" r:id="rId14"/>
    <p:sldId id="267" r:id="rId15"/>
    <p:sldId id="506" r:id="rId16"/>
    <p:sldId id="523" r:id="rId17"/>
    <p:sldId id="527" r:id="rId18"/>
    <p:sldId id="528" r:id="rId19"/>
    <p:sldId id="507" r:id="rId20"/>
    <p:sldId id="273" r:id="rId21"/>
    <p:sldId id="539" r:id="rId22"/>
    <p:sldId id="535" r:id="rId23"/>
    <p:sldId id="536" r:id="rId24"/>
    <p:sldId id="534" r:id="rId25"/>
    <p:sldId id="340" r:id="rId26"/>
    <p:sldId id="495" r:id="rId27"/>
    <p:sldId id="529" r:id="rId28"/>
    <p:sldId id="530" r:id="rId29"/>
    <p:sldId id="325" r:id="rId30"/>
    <p:sldId id="276" r:id="rId31"/>
    <p:sldId id="510" r:id="rId32"/>
    <p:sldId id="51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6/11/relationships/changesInfo" Target="changesInfos/changesInfo1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ương Bùi" userId="738164a5b43ecf58" providerId="LiveId" clId="{ACB3E316-63C0-4D77-9BA8-64E4C1BD460E}"/>
    <pc:docChg chg="custSel delSld modSld">
      <pc:chgData name="Phương Bùi" userId="738164a5b43ecf58" providerId="LiveId" clId="{ACB3E316-63C0-4D77-9BA8-64E4C1BD460E}" dt="2023-12-19T15:38:03.288" v="75" actId="1076"/>
      <pc:docMkLst>
        <pc:docMk/>
      </pc:docMkLst>
      <pc:sldChg chg="delSp modSp mod">
        <pc:chgData name="Phương Bùi" userId="738164a5b43ecf58" providerId="LiveId" clId="{ACB3E316-63C0-4D77-9BA8-64E4C1BD460E}" dt="2023-12-19T15:38:03.288" v="75" actId="1076"/>
        <pc:sldMkLst>
          <pc:docMk/>
          <pc:sldMk cId="1631217688" sldId="537"/>
        </pc:sldMkLst>
        <pc:spChg chg="mod">
          <ac:chgData name="Phương Bùi" userId="738164a5b43ecf58" providerId="LiveId" clId="{ACB3E316-63C0-4D77-9BA8-64E4C1BD460E}" dt="2023-12-19T15:38:03.288" v="75" actId="1076"/>
          <ac:spMkLst>
            <pc:docMk/>
            <pc:sldMk cId="1631217688" sldId="537"/>
            <ac:spMk id="10" creationId="{00000000-0000-0000-0000-000000000000}"/>
          </ac:spMkLst>
        </pc:spChg>
        <pc:picChg chg="del">
          <ac:chgData name="Phương Bùi" userId="738164a5b43ecf58" providerId="LiveId" clId="{ACB3E316-63C0-4D77-9BA8-64E4C1BD460E}" dt="2023-12-19T15:37:23.841" v="1" actId="478"/>
          <ac:picMkLst>
            <pc:docMk/>
            <pc:sldMk cId="1631217688" sldId="537"/>
            <ac:picMk id="9" creationId="{00000000-0000-0000-0000-000000000000}"/>
          </ac:picMkLst>
        </pc:picChg>
      </pc:sldChg>
      <pc:sldChg chg="del">
        <pc:chgData name="Phương Bùi" userId="738164a5b43ecf58" providerId="LiveId" clId="{ACB3E316-63C0-4D77-9BA8-64E4C1BD460E}" dt="2023-12-19T15:37:22.600" v="0" actId="47"/>
        <pc:sldMkLst>
          <pc:docMk/>
          <pc:sldMk cId="2841649374" sldId="5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5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4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40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80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AC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72EEA-09C2-4A7F-A7B6-FCE2A0770277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32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3" Type="http://schemas.microsoft.com/office/2007/relationships/media" Target="../media/media4.mp3"/><Relationship Id="rId21" Type="http://schemas.openxmlformats.org/officeDocument/2006/relationships/image" Target="../media/image47.png"/><Relationship Id="rId7" Type="http://schemas.microsoft.com/office/2007/relationships/media" Target="../media/media6.mp3"/><Relationship Id="rId12" Type="http://schemas.openxmlformats.org/officeDocument/2006/relationships/image" Target="../media/image41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0.jpg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1.png"/><Relationship Id="rId5" Type="http://schemas.microsoft.com/office/2007/relationships/media" Target="../media/media5.mp3"/><Relationship Id="rId15" Type="http://schemas.openxmlformats.org/officeDocument/2006/relationships/image" Target="../media/image44.png"/><Relationship Id="rId10" Type="http://schemas.openxmlformats.org/officeDocument/2006/relationships/image" Target="../media/image48.jpg"/><Relationship Id="rId19" Type="http://schemas.openxmlformats.org/officeDocument/2006/relationships/image" Target="../media/image4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1.png"/><Relationship Id="rId5" Type="http://schemas.microsoft.com/office/2007/relationships/media" Target="../media/media5.mp3"/><Relationship Id="rId15" Type="http://schemas.openxmlformats.org/officeDocument/2006/relationships/image" Target="../media/image44.png"/><Relationship Id="rId10" Type="http://schemas.openxmlformats.org/officeDocument/2006/relationships/image" Target="../media/image49.jpg"/><Relationship Id="rId19" Type="http://schemas.openxmlformats.org/officeDocument/2006/relationships/image" Target="../media/image4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41278" y="2046656"/>
            <a:ext cx="9094199" cy="31349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vi-VN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Tiếng</a:t>
            </a:r>
            <a:r>
              <a:rPr lang="en-US" altLang="vi-VN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Việt</a:t>
            </a:r>
            <a:r>
              <a:rPr lang="en-US" altLang="vi-VN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</a:p>
          <a:p>
            <a:pPr algn="ctr"/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ĐỌC: TRÒ CHƠI CỦA BỐ</a:t>
            </a:r>
          </a:p>
        </p:txBody>
      </p:sp>
    </p:spTree>
    <p:extLst>
      <p:ext uri="{BB962C8B-B14F-4D97-AF65-F5344CB8AC3E}">
        <p14:creationId xmlns:p14="http://schemas.microsoft.com/office/powerpoint/2010/main" val="16312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7673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379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0" y="2786858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2887750" y="1812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7399449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58445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2659151" y="22657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8071121" y="221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7974012" y="221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48548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" descr="Family Eating Stock Illustrations – 7,959 Family Eating Stock  Illustrations, Vectors &amp; Clipart - Dreamstime">
            <a:extLst>
              <a:ext uri="{FF2B5EF4-FFF2-40B4-BE49-F238E27FC236}">
                <a16:creationId xmlns:a16="http://schemas.microsoft.com/office/drawing/2014/main" id="{D66D90E2-DCC0-4B76-9147-4F8BC358F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5124119" y="374525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5" y="268941"/>
            <a:ext cx="3690783" cy="2630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6120" y="3719964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endParaRPr lang="en-US" sz="6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3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8565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44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5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184B2-06B1-4FE9-822C-015EAA6E5F28}"/>
              </a:ext>
            </a:extLst>
          </p:cNvPr>
          <p:cNvSpPr txBox="1"/>
          <p:nvPr/>
        </p:nvSpPr>
        <p:spPr>
          <a:xfrm>
            <a:off x="3822853" y="2996588"/>
            <a:ext cx="508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61" y="3484982"/>
            <a:ext cx="780947" cy="815296"/>
          </a:xfrm>
          <a:prstGeom prst="flowChartConnector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387133" y="4491741"/>
            <a:ext cx="9393607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66509" y="4571897"/>
            <a:ext cx="9520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2672390" y="1763522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639938" y="3569465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chơi, hai bố con xưng hô với nhau: tôi-bác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796003" y="5463619"/>
            <a:ext cx="913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7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288D84-5A2D-4911-8DD1-ADF122CF9761}"/>
              </a:ext>
            </a:extLst>
          </p:cNvPr>
          <p:cNvSpPr txBox="1"/>
          <p:nvPr/>
        </p:nvSpPr>
        <p:spPr>
          <a:xfrm>
            <a:off x="2466753" y="801140"/>
            <a:ext cx="7410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chơi cùng bố, Hường đã được bố dạy nết ngoan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6BBA8-A626-455A-BC28-59D3EBEFD97B}"/>
              </a:ext>
            </a:extLst>
          </p:cNvPr>
          <p:cNvSpPr txBox="1"/>
          <p:nvPr/>
        </p:nvSpPr>
        <p:spPr>
          <a:xfrm>
            <a:off x="3433197" y="2216912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C9A7F9-6E0C-4596-9191-16A29A897600}"/>
              </a:ext>
            </a:extLst>
          </p:cNvPr>
          <p:cNvSpPr/>
          <p:nvPr/>
        </p:nvSpPr>
        <p:spPr>
          <a:xfrm>
            <a:off x="3290777" y="279832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56" y="801140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7919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01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624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453A0C-2287-4449-9ACA-064EAC1434E3}"/>
              </a:ext>
            </a:extLst>
          </p:cNvPr>
          <p:cNvSpPr/>
          <p:nvPr/>
        </p:nvSpPr>
        <p:spPr>
          <a:xfrm>
            <a:off x="3699009" y="2843820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2D5AE5-8FED-42FA-9DE3-9B54B51D82AE}"/>
              </a:ext>
            </a:extLst>
          </p:cNvPr>
          <p:cNvSpPr/>
          <p:nvPr/>
        </p:nvSpPr>
        <p:spPr>
          <a:xfrm>
            <a:off x="3699008" y="3667622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A439D-6D62-425C-B7E9-2A908267B9E2}"/>
              </a:ext>
            </a:extLst>
          </p:cNvPr>
          <p:cNvSpPr txBox="1"/>
          <p:nvPr/>
        </p:nvSpPr>
        <p:spPr>
          <a:xfrm>
            <a:off x="2779295" y="1319419"/>
            <a:ext cx="762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Mẹ 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say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06433" y="856357"/>
            <a:ext cx="112634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813993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1523</Words>
  <Application>Microsoft Office PowerPoint</Application>
  <PresentationFormat>Widescreen</PresentationFormat>
  <Paragraphs>169</Paragraphs>
  <Slides>26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Arial-Rounded</vt:lpstr>
      <vt:lpstr>等线</vt:lpstr>
      <vt:lpstr>Arial</vt:lpstr>
      <vt:lpstr>Calibri</vt:lpstr>
      <vt:lpstr>Office Theme</vt:lpstr>
      <vt:lpstr>1_Office 主题​​</vt:lpstr>
      <vt:lpstr>1_Office Theme</vt:lpstr>
      <vt:lpstr>2_Office Theme</vt:lpstr>
      <vt:lpstr>2_Office 主题​​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Phương Bùi</cp:lastModifiedBy>
  <cp:revision>30</cp:revision>
  <dcterms:created xsi:type="dcterms:W3CDTF">2021-07-20T01:55:21Z</dcterms:created>
  <dcterms:modified xsi:type="dcterms:W3CDTF">2023-12-19T15:38:05Z</dcterms:modified>
</cp:coreProperties>
</file>