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20"/>
  </p:notesMasterIdLst>
  <p:sldIdLst>
    <p:sldId id="323" r:id="rId4"/>
    <p:sldId id="258" r:id="rId5"/>
    <p:sldId id="295" r:id="rId6"/>
    <p:sldId id="296" r:id="rId7"/>
    <p:sldId id="297" r:id="rId8"/>
    <p:sldId id="271" r:id="rId9"/>
    <p:sldId id="299" r:id="rId10"/>
    <p:sldId id="300" r:id="rId11"/>
    <p:sldId id="301" r:id="rId12"/>
    <p:sldId id="302" r:id="rId13"/>
    <p:sldId id="304" r:id="rId14"/>
    <p:sldId id="326" r:id="rId15"/>
    <p:sldId id="305" r:id="rId16"/>
    <p:sldId id="325" r:id="rId17"/>
    <p:sldId id="306" r:id="rId18"/>
    <p:sldId id="30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87CC6"/>
    <a:srgbClr val="009999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DF732A-63F1-4E60-9278-521D327C8D52}" v="1" dt="2023-12-19T15:30:27.1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ương Bùi" userId="738164a5b43ecf58" providerId="LiveId" clId="{62DF732A-63F1-4E60-9278-521D327C8D52}"/>
    <pc:docChg chg="undo custSel addSld delSld modSld">
      <pc:chgData name="Phương Bùi" userId="738164a5b43ecf58" providerId="LiveId" clId="{62DF732A-63F1-4E60-9278-521D327C8D52}" dt="2023-12-19T15:31:27.655" v="29" actId="47"/>
      <pc:docMkLst>
        <pc:docMk/>
      </pc:docMkLst>
      <pc:sldChg chg="modSp">
        <pc:chgData name="Phương Bùi" userId="738164a5b43ecf58" providerId="LiveId" clId="{62DF732A-63F1-4E60-9278-521D327C8D52}" dt="2023-12-19T15:30:27.151" v="0" actId="20577"/>
        <pc:sldMkLst>
          <pc:docMk/>
          <pc:sldMk cId="2139088302" sldId="299"/>
        </pc:sldMkLst>
        <pc:spChg chg="mod">
          <ac:chgData name="Phương Bùi" userId="738164a5b43ecf58" providerId="LiveId" clId="{62DF732A-63F1-4E60-9278-521D327C8D52}" dt="2023-12-19T15:30:27.151" v="0" actId="20577"/>
          <ac:spMkLst>
            <pc:docMk/>
            <pc:sldMk cId="2139088302" sldId="299"/>
            <ac:spMk id="6" creationId="{00000000-0000-0000-0000-000000000000}"/>
          </ac:spMkLst>
        </pc:spChg>
      </pc:sldChg>
      <pc:sldChg chg="delSp mod">
        <pc:chgData name="Phương Bùi" userId="738164a5b43ecf58" providerId="LiveId" clId="{62DF732A-63F1-4E60-9278-521D327C8D52}" dt="2023-12-19T15:30:32.611" v="1" actId="478"/>
        <pc:sldMkLst>
          <pc:docMk/>
          <pc:sldMk cId="3739898896" sldId="300"/>
        </pc:sldMkLst>
        <pc:spChg chg="del">
          <ac:chgData name="Phương Bùi" userId="738164a5b43ecf58" providerId="LiveId" clId="{62DF732A-63F1-4E60-9278-521D327C8D52}" dt="2023-12-19T15:30:32.611" v="1" actId="478"/>
          <ac:spMkLst>
            <pc:docMk/>
            <pc:sldMk cId="3739898896" sldId="300"/>
            <ac:spMk id="16" creationId="{00000000-0000-0000-0000-000000000000}"/>
          </ac:spMkLst>
        </pc:spChg>
      </pc:sldChg>
      <pc:sldChg chg="delSp mod">
        <pc:chgData name="Phương Bùi" userId="738164a5b43ecf58" providerId="LiveId" clId="{62DF732A-63F1-4E60-9278-521D327C8D52}" dt="2023-12-19T15:30:34.537" v="2" actId="478"/>
        <pc:sldMkLst>
          <pc:docMk/>
          <pc:sldMk cId="1786690305" sldId="301"/>
        </pc:sldMkLst>
        <pc:spChg chg="del">
          <ac:chgData name="Phương Bùi" userId="738164a5b43ecf58" providerId="LiveId" clId="{62DF732A-63F1-4E60-9278-521D327C8D52}" dt="2023-12-19T15:30:34.537" v="2" actId="478"/>
          <ac:spMkLst>
            <pc:docMk/>
            <pc:sldMk cId="1786690305" sldId="301"/>
            <ac:spMk id="15" creationId="{00000000-0000-0000-0000-000000000000}"/>
          </ac:spMkLst>
        </pc:spChg>
      </pc:sldChg>
      <pc:sldChg chg="delSp mod">
        <pc:chgData name="Phương Bùi" userId="738164a5b43ecf58" providerId="LiveId" clId="{62DF732A-63F1-4E60-9278-521D327C8D52}" dt="2023-12-19T15:30:36.827" v="3" actId="478"/>
        <pc:sldMkLst>
          <pc:docMk/>
          <pc:sldMk cId="1971261127" sldId="302"/>
        </pc:sldMkLst>
        <pc:spChg chg="del">
          <ac:chgData name="Phương Bùi" userId="738164a5b43ecf58" providerId="LiveId" clId="{62DF732A-63F1-4E60-9278-521D327C8D52}" dt="2023-12-19T15:30:36.827" v="3" actId="478"/>
          <ac:spMkLst>
            <pc:docMk/>
            <pc:sldMk cId="1971261127" sldId="302"/>
            <ac:spMk id="8" creationId="{00000000-0000-0000-0000-000000000000}"/>
          </ac:spMkLst>
        </pc:spChg>
      </pc:sldChg>
      <pc:sldChg chg="delSp mod">
        <pc:chgData name="Phương Bùi" userId="738164a5b43ecf58" providerId="LiveId" clId="{62DF732A-63F1-4E60-9278-521D327C8D52}" dt="2023-12-19T15:30:38.927" v="4" actId="478"/>
        <pc:sldMkLst>
          <pc:docMk/>
          <pc:sldMk cId="3911788270" sldId="304"/>
        </pc:sldMkLst>
        <pc:spChg chg="del">
          <ac:chgData name="Phương Bùi" userId="738164a5b43ecf58" providerId="LiveId" clId="{62DF732A-63F1-4E60-9278-521D327C8D52}" dt="2023-12-19T15:30:38.927" v="4" actId="478"/>
          <ac:spMkLst>
            <pc:docMk/>
            <pc:sldMk cId="3911788270" sldId="304"/>
            <ac:spMk id="15" creationId="{00000000-0000-0000-0000-000000000000}"/>
          </ac:spMkLst>
        </pc:spChg>
      </pc:sldChg>
      <pc:sldChg chg="delSp mod">
        <pc:chgData name="Phương Bùi" userId="738164a5b43ecf58" providerId="LiveId" clId="{62DF732A-63F1-4E60-9278-521D327C8D52}" dt="2023-12-19T15:30:42.968" v="6" actId="478"/>
        <pc:sldMkLst>
          <pc:docMk/>
          <pc:sldMk cId="553854539" sldId="305"/>
        </pc:sldMkLst>
        <pc:spChg chg="del">
          <ac:chgData name="Phương Bùi" userId="738164a5b43ecf58" providerId="LiveId" clId="{62DF732A-63F1-4E60-9278-521D327C8D52}" dt="2023-12-19T15:30:42.968" v="6" actId="478"/>
          <ac:spMkLst>
            <pc:docMk/>
            <pc:sldMk cId="553854539" sldId="305"/>
            <ac:spMk id="7" creationId="{00000000-0000-0000-0000-000000000000}"/>
          </ac:spMkLst>
        </pc:spChg>
      </pc:sldChg>
      <pc:sldChg chg="delSp modSp mod">
        <pc:chgData name="Phương Bùi" userId="738164a5b43ecf58" providerId="LiveId" clId="{62DF732A-63F1-4E60-9278-521D327C8D52}" dt="2023-12-19T15:31:12.234" v="13" actId="1076"/>
        <pc:sldMkLst>
          <pc:docMk/>
          <pc:sldMk cId="509534203" sldId="306"/>
        </pc:sldMkLst>
        <pc:spChg chg="del">
          <ac:chgData name="Phương Bùi" userId="738164a5b43ecf58" providerId="LiveId" clId="{62DF732A-63F1-4E60-9278-521D327C8D52}" dt="2023-12-19T15:31:09.090" v="11" actId="478"/>
          <ac:spMkLst>
            <pc:docMk/>
            <pc:sldMk cId="509534203" sldId="306"/>
            <ac:spMk id="5" creationId="{00000000-0000-0000-0000-000000000000}"/>
          </ac:spMkLst>
        </pc:spChg>
        <pc:picChg chg="mod">
          <ac:chgData name="Phương Bùi" userId="738164a5b43ecf58" providerId="LiveId" clId="{62DF732A-63F1-4E60-9278-521D327C8D52}" dt="2023-12-19T15:31:12.234" v="13" actId="1076"/>
          <ac:picMkLst>
            <pc:docMk/>
            <pc:sldMk cId="509534203" sldId="306"/>
            <ac:picMk id="2" creationId="{00000000-0000-0000-0000-000000000000}"/>
          </ac:picMkLst>
        </pc:picChg>
      </pc:sldChg>
      <pc:sldChg chg="delSp del mod delAnim">
        <pc:chgData name="Phương Bùi" userId="738164a5b43ecf58" providerId="LiveId" clId="{62DF732A-63F1-4E60-9278-521D327C8D52}" dt="2023-12-19T15:31:15.584" v="14" actId="47"/>
        <pc:sldMkLst>
          <pc:docMk/>
          <pc:sldMk cId="275398340" sldId="308"/>
        </pc:sldMkLst>
        <pc:spChg chg="del">
          <ac:chgData name="Phương Bùi" userId="738164a5b43ecf58" providerId="LiveId" clId="{62DF732A-63F1-4E60-9278-521D327C8D52}" dt="2023-12-19T15:30:53.378" v="8" actId="478"/>
          <ac:spMkLst>
            <pc:docMk/>
            <pc:sldMk cId="275398340" sldId="308"/>
            <ac:spMk id="8" creationId="{00000000-0000-0000-0000-000000000000}"/>
          </ac:spMkLst>
        </pc:spChg>
      </pc:sldChg>
      <pc:sldChg chg="delSp del mod">
        <pc:chgData name="Phương Bùi" userId="738164a5b43ecf58" providerId="LiveId" clId="{62DF732A-63F1-4E60-9278-521D327C8D52}" dt="2023-12-19T15:31:15.880" v="15" actId="47"/>
        <pc:sldMkLst>
          <pc:docMk/>
          <pc:sldMk cId="2743608137" sldId="309"/>
        </pc:sldMkLst>
        <pc:spChg chg="del">
          <ac:chgData name="Phương Bùi" userId="738164a5b43ecf58" providerId="LiveId" clId="{62DF732A-63F1-4E60-9278-521D327C8D52}" dt="2023-12-19T15:30:56.922" v="9" actId="478"/>
          <ac:spMkLst>
            <pc:docMk/>
            <pc:sldMk cId="2743608137" sldId="309"/>
            <ac:spMk id="7" creationId="{00000000-0000-0000-0000-000000000000}"/>
          </ac:spMkLst>
        </pc:spChg>
      </pc:sldChg>
      <pc:sldChg chg="delSp del mod">
        <pc:chgData name="Phương Bùi" userId="738164a5b43ecf58" providerId="LiveId" clId="{62DF732A-63F1-4E60-9278-521D327C8D52}" dt="2023-12-19T15:31:16.178" v="16" actId="47"/>
        <pc:sldMkLst>
          <pc:docMk/>
          <pc:sldMk cId="2698684699" sldId="310"/>
        </pc:sldMkLst>
        <pc:spChg chg="del">
          <ac:chgData name="Phương Bùi" userId="738164a5b43ecf58" providerId="LiveId" clId="{62DF732A-63F1-4E60-9278-521D327C8D52}" dt="2023-12-19T15:30:59.906" v="10" actId="478"/>
          <ac:spMkLst>
            <pc:docMk/>
            <pc:sldMk cId="2698684699" sldId="310"/>
            <ac:spMk id="10" creationId="{00000000-0000-0000-0000-000000000000}"/>
          </ac:spMkLst>
        </pc:spChg>
      </pc:sldChg>
      <pc:sldChg chg="del">
        <pc:chgData name="Phương Bùi" userId="738164a5b43ecf58" providerId="LiveId" clId="{62DF732A-63F1-4E60-9278-521D327C8D52}" dt="2023-12-19T15:31:16.448" v="17" actId="47"/>
        <pc:sldMkLst>
          <pc:docMk/>
          <pc:sldMk cId="1033149938" sldId="312"/>
        </pc:sldMkLst>
      </pc:sldChg>
      <pc:sldChg chg="del">
        <pc:chgData name="Phương Bùi" userId="738164a5b43ecf58" providerId="LiveId" clId="{62DF732A-63F1-4E60-9278-521D327C8D52}" dt="2023-12-19T15:31:16.799" v="18" actId="47"/>
        <pc:sldMkLst>
          <pc:docMk/>
          <pc:sldMk cId="120868315" sldId="313"/>
        </pc:sldMkLst>
      </pc:sldChg>
      <pc:sldChg chg="del">
        <pc:chgData name="Phương Bùi" userId="738164a5b43ecf58" providerId="LiveId" clId="{62DF732A-63F1-4E60-9278-521D327C8D52}" dt="2023-12-19T15:31:17.213" v="19" actId="47"/>
        <pc:sldMkLst>
          <pc:docMk/>
          <pc:sldMk cId="2019825319" sldId="314"/>
        </pc:sldMkLst>
      </pc:sldChg>
      <pc:sldChg chg="del">
        <pc:chgData name="Phương Bùi" userId="738164a5b43ecf58" providerId="LiveId" clId="{62DF732A-63F1-4E60-9278-521D327C8D52}" dt="2023-12-19T15:31:18.120" v="21" actId="47"/>
        <pc:sldMkLst>
          <pc:docMk/>
          <pc:sldMk cId="2459765950" sldId="315"/>
        </pc:sldMkLst>
      </pc:sldChg>
      <pc:sldChg chg="del">
        <pc:chgData name="Phương Bùi" userId="738164a5b43ecf58" providerId="LiveId" clId="{62DF732A-63F1-4E60-9278-521D327C8D52}" dt="2023-12-19T15:31:19.516" v="23" actId="47"/>
        <pc:sldMkLst>
          <pc:docMk/>
          <pc:sldMk cId="486087679" sldId="317"/>
        </pc:sldMkLst>
      </pc:sldChg>
      <pc:sldChg chg="del">
        <pc:chgData name="Phương Bùi" userId="738164a5b43ecf58" providerId="LiveId" clId="{62DF732A-63F1-4E60-9278-521D327C8D52}" dt="2023-12-19T15:31:20.440" v="24" actId="47"/>
        <pc:sldMkLst>
          <pc:docMk/>
          <pc:sldMk cId="2168274313" sldId="318"/>
        </pc:sldMkLst>
      </pc:sldChg>
      <pc:sldChg chg="add del">
        <pc:chgData name="Phương Bùi" userId="738164a5b43ecf58" providerId="LiveId" clId="{62DF732A-63F1-4E60-9278-521D327C8D52}" dt="2023-12-19T15:31:27.655" v="29" actId="47"/>
        <pc:sldMkLst>
          <pc:docMk/>
          <pc:sldMk cId="1235652124" sldId="322"/>
        </pc:sldMkLst>
      </pc:sldChg>
      <pc:sldChg chg="del">
        <pc:chgData name="Phương Bùi" userId="738164a5b43ecf58" providerId="LiveId" clId="{62DF732A-63F1-4E60-9278-521D327C8D52}" dt="2023-12-19T15:31:17.696" v="20" actId="47"/>
        <pc:sldMkLst>
          <pc:docMk/>
          <pc:sldMk cId="3880314385" sldId="324"/>
        </pc:sldMkLst>
      </pc:sldChg>
      <pc:sldChg chg="delSp mod">
        <pc:chgData name="Phương Bùi" userId="738164a5b43ecf58" providerId="LiveId" clId="{62DF732A-63F1-4E60-9278-521D327C8D52}" dt="2023-12-19T15:30:45.620" v="7" actId="478"/>
        <pc:sldMkLst>
          <pc:docMk/>
          <pc:sldMk cId="2976273075" sldId="325"/>
        </pc:sldMkLst>
        <pc:spChg chg="del">
          <ac:chgData name="Phương Bùi" userId="738164a5b43ecf58" providerId="LiveId" clId="{62DF732A-63F1-4E60-9278-521D327C8D52}" dt="2023-12-19T15:30:45.620" v="7" actId="478"/>
          <ac:spMkLst>
            <pc:docMk/>
            <pc:sldMk cId="2976273075" sldId="325"/>
            <ac:spMk id="7" creationId="{00000000-0000-0000-0000-000000000000}"/>
          </ac:spMkLst>
        </pc:spChg>
      </pc:sldChg>
      <pc:sldChg chg="delSp mod">
        <pc:chgData name="Phương Bùi" userId="738164a5b43ecf58" providerId="LiveId" clId="{62DF732A-63F1-4E60-9278-521D327C8D52}" dt="2023-12-19T15:30:41.170" v="5" actId="478"/>
        <pc:sldMkLst>
          <pc:docMk/>
          <pc:sldMk cId="526519947" sldId="326"/>
        </pc:sldMkLst>
        <pc:spChg chg="del">
          <ac:chgData name="Phương Bùi" userId="738164a5b43ecf58" providerId="LiveId" clId="{62DF732A-63F1-4E60-9278-521D327C8D52}" dt="2023-12-19T15:30:41.170" v="5" actId="478"/>
          <ac:spMkLst>
            <pc:docMk/>
            <pc:sldMk cId="526519947" sldId="326"/>
            <ac:spMk id="15" creationId="{00000000-0000-0000-0000-000000000000}"/>
          </ac:spMkLst>
        </pc:spChg>
      </pc:sldChg>
      <pc:sldChg chg="del">
        <pc:chgData name="Phương Bùi" userId="738164a5b43ecf58" providerId="LiveId" clId="{62DF732A-63F1-4E60-9278-521D327C8D52}" dt="2023-12-19T15:31:18.941" v="22" actId="47"/>
        <pc:sldMkLst>
          <pc:docMk/>
          <pc:sldMk cId="933467720" sldId="327"/>
        </pc:sldMkLst>
      </pc:sldChg>
      <pc:sldChg chg="del">
        <pc:chgData name="Phương Bùi" userId="738164a5b43ecf58" providerId="LiveId" clId="{62DF732A-63F1-4E60-9278-521D327C8D52}" dt="2023-12-19T15:31:21.092" v="25" actId="47"/>
        <pc:sldMkLst>
          <pc:docMk/>
          <pc:sldMk cId="1798875101" sldId="328"/>
        </pc:sldMkLst>
      </pc:sldChg>
      <pc:sldChg chg="del">
        <pc:chgData name="Phương Bùi" userId="738164a5b43ecf58" providerId="LiveId" clId="{62DF732A-63F1-4E60-9278-521D327C8D52}" dt="2023-12-19T15:31:23.030" v="26" actId="47"/>
        <pc:sldMkLst>
          <pc:docMk/>
          <pc:sldMk cId="3829441033" sldId="3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92FB-9045-4BC8-A247-37B984F58AD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02C00-2226-48A6-846B-3AD63BD2A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3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luongtran8495@gmail.com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304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3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0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78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22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119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08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30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620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001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7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8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013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36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52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815841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26244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70086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73771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3243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037498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1072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7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18883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93528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1705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199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6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736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2.png"/><Relationship Id="rId5" Type="http://schemas.openxmlformats.org/officeDocument/2006/relationships/slide" Target="slide5.xml"/><Relationship Id="rId15" Type="http://schemas.openxmlformats.org/officeDocument/2006/relationships/image" Target="../media/image15.png"/><Relationship Id="rId10" Type="http://schemas.openxmlformats.org/officeDocument/2006/relationships/image" Target="../media/image11.gif"/><Relationship Id="rId4" Type="http://schemas.openxmlformats.org/officeDocument/2006/relationships/image" Target="../media/image8.gif"/><Relationship Id="rId9" Type="http://schemas.openxmlformats.org/officeDocument/2006/relationships/slide" Target="slide6.xml"/><Relationship Id="rId1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gif"/><Relationship Id="rId5" Type="http://schemas.openxmlformats.org/officeDocument/2006/relationships/audio" Target="../media/audio2.wav"/><Relationship Id="rId10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17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0.gif"/><Relationship Id="rId4" Type="http://schemas.openxmlformats.org/officeDocument/2006/relationships/audio" Target="../media/audio1.wav"/><Relationship Id="rId9" Type="http://schemas.openxmlformats.org/officeDocument/2006/relationships/image" Target="../media/image17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image" Target="../media/image1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764244" y="40632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9007" y="1274227"/>
            <a:ext cx="60965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0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0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48931" y="1480257"/>
            <a:ext cx="7135009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Các phương tiện giao thông có tiện ích gì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684" y="996032"/>
            <a:ext cx="3398293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4" y="720339"/>
            <a:ext cx="557850" cy="713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" y="2101107"/>
            <a:ext cx="6095001" cy="4570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40" y="1930420"/>
            <a:ext cx="5919038" cy="4831618"/>
          </a:xfrm>
          <a:prstGeom prst="rect">
            <a:avLst/>
          </a:prstGeom>
        </p:spPr>
      </p:pic>
      <p:sp>
        <p:nvSpPr>
          <p:cNvPr id="21" name="Rectangle: Rounded Corners 19">
            <a:extLst>
              <a:ext uri="{FF2B5EF4-FFF2-40B4-BE49-F238E27FC236}">
                <a16:creationId xmlns:a16="http://schemas.microsoft.com/office/drawing/2014/main" id="{0EDE98E5-8770-4186-9F0A-A14F4D1FEF89}"/>
              </a:ext>
            </a:extLst>
          </p:cNvPr>
          <p:cNvSpPr/>
          <p:nvPr/>
        </p:nvSpPr>
        <p:spPr>
          <a:xfrm>
            <a:off x="2070281" y="2796252"/>
            <a:ext cx="6697200" cy="657732"/>
          </a:xfrm>
          <a:prstGeom prst="roundRect">
            <a:avLst/>
          </a:prstGeom>
          <a:solidFill>
            <a:srgbClr val="00999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Xe khách dùng để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người.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0">
            <a:extLst>
              <a:ext uri="{FF2B5EF4-FFF2-40B4-BE49-F238E27FC236}">
                <a16:creationId xmlns:a16="http://schemas.microsoft.com/office/drawing/2014/main" id="{24E393FF-52D7-43EB-9497-4665C4D40D36}"/>
              </a:ext>
            </a:extLst>
          </p:cNvPr>
          <p:cNvSpPr/>
          <p:nvPr/>
        </p:nvSpPr>
        <p:spPr>
          <a:xfrm>
            <a:off x="2070283" y="2010701"/>
            <a:ext cx="6697199" cy="760448"/>
          </a:xfrm>
          <a:prstGeom prst="roundRect">
            <a:avLst/>
          </a:prstGeom>
          <a:solidFill>
            <a:srgbClr val="00999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Máy bay dùng để chở người và hàng hóa.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1">
            <a:extLst>
              <a:ext uri="{FF2B5EF4-FFF2-40B4-BE49-F238E27FC236}">
                <a16:creationId xmlns:a16="http://schemas.microsoft.com/office/drawing/2014/main" id="{D4DFF6E7-F163-4B52-A6B0-752A12ECE90F}"/>
              </a:ext>
            </a:extLst>
          </p:cNvPr>
          <p:cNvSpPr/>
          <p:nvPr/>
        </p:nvSpPr>
        <p:spPr>
          <a:xfrm>
            <a:off x="2070282" y="4136820"/>
            <a:ext cx="6697199" cy="667566"/>
          </a:xfrm>
          <a:prstGeom prst="roundRect">
            <a:avLst/>
          </a:prstGeom>
          <a:solidFill>
            <a:srgbClr val="00999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Tàu, thuyền dùng để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người, hàng hóa.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19">
            <a:extLst>
              <a:ext uri="{FF2B5EF4-FFF2-40B4-BE49-F238E27FC236}">
                <a16:creationId xmlns:a16="http://schemas.microsoft.com/office/drawing/2014/main" id="{0EDE98E5-8770-4186-9F0A-A14F4D1FEF89}"/>
              </a:ext>
            </a:extLst>
          </p:cNvPr>
          <p:cNvSpPr/>
          <p:nvPr/>
        </p:nvSpPr>
        <p:spPr>
          <a:xfrm>
            <a:off x="2070282" y="3468777"/>
            <a:ext cx="6697199" cy="638485"/>
          </a:xfrm>
          <a:prstGeom prst="roundRect">
            <a:avLst/>
          </a:prstGeom>
          <a:solidFill>
            <a:srgbClr val="00999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Xe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dùng để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hàng.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9684" y="4837825"/>
            <a:ext cx="11122926" cy="19389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phương tiện giao thông có tiện ích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giúp</a:t>
            </a:r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Con người di chuyển đến những nơi mình muốn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nhanh hơn.</a:t>
            </a:r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Chuyển được hàng hóa với số lượng lớn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 khắp nơi</a:t>
            </a:r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6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  <p:bldP spid="23" grpId="0" animBg="1"/>
      <p:bldP spid="2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30593" y="1461389"/>
            <a:ext cx="10870255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Kể tên các phương tiện giao thông tương ứng với loại đường giao thông đường bộ, đường hàng không, đường sắt, đường thủy.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3450" y="985139"/>
            <a:ext cx="3197230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thực hành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756534"/>
            <a:ext cx="812229" cy="826606"/>
          </a:xfrm>
          <a:prstGeom prst="rect">
            <a:avLst/>
          </a:prstGeom>
        </p:spPr>
      </p:pic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854AC5B9-9718-490D-A6E9-805C7A8D0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889938"/>
              </p:ext>
            </p:extLst>
          </p:nvPr>
        </p:nvGraphicFramePr>
        <p:xfrm>
          <a:off x="878492" y="2688610"/>
          <a:ext cx="10503743" cy="31268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62752">
                  <a:extLst>
                    <a:ext uri="{9D8B030D-6E8A-4147-A177-3AD203B41FA5}">
                      <a16:colId xmlns:a16="http://schemas.microsoft.com/office/drawing/2014/main" val="1072538237"/>
                    </a:ext>
                  </a:extLst>
                </a:gridCol>
                <a:gridCol w="2861646">
                  <a:extLst>
                    <a:ext uri="{9D8B030D-6E8A-4147-A177-3AD203B41FA5}">
                      <a16:colId xmlns:a16="http://schemas.microsoft.com/office/drawing/2014/main" val="1144944084"/>
                    </a:ext>
                  </a:extLst>
                </a:gridCol>
                <a:gridCol w="2525818">
                  <a:extLst>
                    <a:ext uri="{9D8B030D-6E8A-4147-A177-3AD203B41FA5}">
                      <a16:colId xmlns:a16="http://schemas.microsoft.com/office/drawing/2014/main" val="410213150"/>
                    </a:ext>
                  </a:extLst>
                </a:gridCol>
                <a:gridCol w="2653527">
                  <a:extLst>
                    <a:ext uri="{9D8B030D-6E8A-4147-A177-3AD203B41FA5}">
                      <a16:colId xmlns:a16="http://schemas.microsoft.com/office/drawing/2014/main" val="710310201"/>
                    </a:ext>
                  </a:extLst>
                </a:gridCol>
              </a:tblGrid>
              <a:tr h="7369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sắt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thủy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4704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73693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04555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467105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78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30593" y="1461389"/>
            <a:ext cx="10870255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Kể tên các phương tiện giao thông tương ứng với loại đường giao thông đường bộ, đường hàng không, đường sắt, đường thủy.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3450" y="985139"/>
            <a:ext cx="3197230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thực hành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756534"/>
            <a:ext cx="812229" cy="826606"/>
          </a:xfrm>
          <a:prstGeom prst="rect">
            <a:avLst/>
          </a:prstGeom>
        </p:spPr>
      </p:pic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854AC5B9-9718-490D-A6E9-805C7A8D00E0}"/>
              </a:ext>
            </a:extLst>
          </p:cNvPr>
          <p:cNvGraphicFramePr>
            <a:graphicFrameLocks noGrp="1"/>
          </p:cNvGraphicFramePr>
          <p:nvPr/>
        </p:nvGraphicFramePr>
        <p:xfrm>
          <a:off x="878492" y="2688610"/>
          <a:ext cx="10503743" cy="31268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62752">
                  <a:extLst>
                    <a:ext uri="{9D8B030D-6E8A-4147-A177-3AD203B41FA5}">
                      <a16:colId xmlns:a16="http://schemas.microsoft.com/office/drawing/2014/main" val="1072538237"/>
                    </a:ext>
                  </a:extLst>
                </a:gridCol>
                <a:gridCol w="2861646">
                  <a:extLst>
                    <a:ext uri="{9D8B030D-6E8A-4147-A177-3AD203B41FA5}">
                      <a16:colId xmlns:a16="http://schemas.microsoft.com/office/drawing/2014/main" val="1144944084"/>
                    </a:ext>
                  </a:extLst>
                </a:gridCol>
                <a:gridCol w="2525818">
                  <a:extLst>
                    <a:ext uri="{9D8B030D-6E8A-4147-A177-3AD203B41FA5}">
                      <a16:colId xmlns:a16="http://schemas.microsoft.com/office/drawing/2014/main" val="410213150"/>
                    </a:ext>
                  </a:extLst>
                </a:gridCol>
                <a:gridCol w="2653527">
                  <a:extLst>
                    <a:ext uri="{9D8B030D-6E8A-4147-A177-3AD203B41FA5}">
                      <a16:colId xmlns:a16="http://schemas.microsoft.com/office/drawing/2014/main" val="710310201"/>
                    </a:ext>
                  </a:extLst>
                </a:gridCol>
              </a:tblGrid>
              <a:tr h="7369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sắt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thủy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4704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máy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Tàu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hỏa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Thuyền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73693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đạp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Trực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thăng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Tàu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thủy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04555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467105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 buýt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 thuyền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 tải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Bè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519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18457" y="1593666"/>
            <a:ext cx="1039959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Ở địa phương em có các loại đường giao thông nào?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4955" y="1001824"/>
            <a:ext cx="3197230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3" y="760953"/>
            <a:ext cx="784006" cy="885825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53222" y="2129903"/>
            <a:ext cx="11938777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địa phương em có các loại đường giao thông là đường bộ và đường hàng không.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1038" y="2632616"/>
            <a:ext cx="1039959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     Người dân thường sử dụng các phương tiện giao thông gì?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457" y="3098148"/>
            <a:ext cx="1039959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Người dân thường sử dụng ô tô, xe máy, xe khách, xe tải, máy bay,…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00861"/>
            <a:ext cx="7088155" cy="3257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68" y="3600861"/>
            <a:ext cx="4948531" cy="32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5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94955" y="1001824"/>
            <a:ext cx="3197230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3" y="760953"/>
            <a:ext cx="784006" cy="885825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0" y="1472150"/>
            <a:ext cx="12192000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 2. Các phương tiện giao thông đó đem lại tiện ích gì cho người dân địa phương em?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34CC8-7109-4BFE-867F-CE1049C130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9" r="4822" b="2887"/>
          <a:stretch/>
        </p:blipFill>
        <p:spPr>
          <a:xfrm>
            <a:off x="1818491" y="3364596"/>
            <a:ext cx="7826251" cy="3297461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22514" y="1942476"/>
            <a:ext cx="11669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phương tiện giao thông đó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Giúp người dân di chuyển tới nơi cần đến một cách nhanh chóng và dễ dàng hơn. </a:t>
            </a:r>
          </a:p>
          <a:p>
            <a:pPr algn="just"/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Chuyển được nhiều hàng hóa đến nơi khác tiêu thụ.</a:t>
            </a:r>
            <a:endParaRPr lang="vi-VN" sz="2400" b="0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2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66" y="2279916"/>
            <a:ext cx="9804361" cy="3572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73943" y="1357362"/>
            <a:ext cx="2517097" cy="49244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TỔNG KẾT</a:t>
            </a:r>
            <a:endParaRPr lang="en-US" sz="2600" b="1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3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bài 13">
            <a:hlinkClick r:id="" action="ppaction://media"/>
            <a:extLst>
              <a:ext uri="{FF2B5EF4-FFF2-40B4-BE49-F238E27FC236}">
                <a16:creationId xmlns:a16="http://schemas.microsoft.com/office/drawing/2014/main" id="{292EDC7D-506B-451D-A43B-23D9195D1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rgbClr val="FFFF00">
                <a:alpha val="18000"/>
              </a:srgbClr>
            </a:gs>
            <a:gs pos="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33" y="2616775"/>
            <a:ext cx="2669625" cy="3096279"/>
          </a:xfrm>
          <a:prstGeom prst="rect">
            <a:avLst/>
          </a:prstGeom>
        </p:spPr>
      </p:pic>
      <p:pic>
        <p:nvPicPr>
          <p:cNvPr id="4" name="con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442" y="1146347"/>
            <a:ext cx="2070635" cy="2241539"/>
          </a:xfrm>
          <a:prstGeom prst="rect">
            <a:avLst/>
          </a:prstGeom>
        </p:spPr>
      </p:pic>
      <p:sp>
        <p:nvSpPr>
          <p:cNvPr id="37" name="c1"/>
          <p:cNvSpPr/>
          <p:nvPr/>
        </p:nvSpPr>
        <p:spPr>
          <a:xfrm>
            <a:off x="1999349" y="1904792"/>
            <a:ext cx="1065935" cy="88504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c2"/>
          <p:cNvSpPr/>
          <p:nvPr/>
        </p:nvSpPr>
        <p:spPr>
          <a:xfrm>
            <a:off x="1934379" y="4243759"/>
            <a:ext cx="969708" cy="94239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c3"/>
          <p:cNvSpPr/>
          <p:nvPr/>
        </p:nvSpPr>
        <p:spPr>
          <a:xfrm>
            <a:off x="8852749" y="2267117"/>
            <a:ext cx="1087158" cy="83828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c4"/>
          <p:cNvSpPr/>
          <p:nvPr/>
        </p:nvSpPr>
        <p:spPr>
          <a:xfrm>
            <a:off x="8938473" y="4177761"/>
            <a:ext cx="1001434" cy="8848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4" y="3543468"/>
            <a:ext cx="1957105" cy="1899078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921" y="3543468"/>
            <a:ext cx="2482079" cy="1978469"/>
          </a:xfrm>
          <a:prstGeom prst="rect">
            <a:avLst/>
          </a:prstGeom>
        </p:spPr>
      </p:pic>
      <p:pic>
        <p:nvPicPr>
          <p:cNvPr id="20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2555" y="5713054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2" y="1266987"/>
            <a:ext cx="1838419" cy="1838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96" y="2531163"/>
            <a:ext cx="3883156" cy="31973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7116" y="628816"/>
            <a:ext cx="5564698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normalizeH="0" baseline="0" noProof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kumimoji="0" lang="en-US" sz="4800" i="0" u="none" strike="noStrike" kern="120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diệt Virus</a:t>
            </a:r>
            <a:endParaRPr kumimoji="0" lang="en-US" sz="4800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4144" flipH="1">
            <a:off x="8081932" y="177175"/>
            <a:ext cx="2714518" cy="11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24242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8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hỏi 1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957851"/>
            <a:ext cx="10906298" cy="140954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7184" y="1565949"/>
            <a:ext cx="6439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gì 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5318" y="5726030"/>
            <a:ext cx="609600" cy="609600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774" y="860085"/>
            <a:ext cx="1838419" cy="183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20995" y="500295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hỏi 2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67986" y="1127345"/>
            <a:ext cx="82125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noProof="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noProof="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6195" y="5687760"/>
            <a:ext cx="609600" cy="609600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435" y="1565950"/>
            <a:ext cx="1834826" cy="17804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498BF0-6638-43AD-BFA6-52C8E30A699A}"/>
              </a:ext>
            </a:extLst>
          </p:cNvPr>
          <p:cNvSpPr/>
          <p:nvPr/>
        </p:nvSpPr>
        <p:spPr>
          <a:xfrm>
            <a:off x="984872" y="3976577"/>
            <a:ext cx="3556875" cy="6911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8525C8-BD48-4E89-AE0E-982B238B75A2}"/>
              </a:ext>
            </a:extLst>
          </p:cNvPr>
          <p:cNvSpPr/>
          <p:nvPr/>
        </p:nvSpPr>
        <p:spPr>
          <a:xfrm>
            <a:off x="5062352" y="3976577"/>
            <a:ext cx="2277883" cy="6911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D43335-058B-413E-84D1-B2C26668477F}"/>
              </a:ext>
            </a:extLst>
          </p:cNvPr>
          <p:cNvSpPr/>
          <p:nvPr/>
        </p:nvSpPr>
        <p:spPr>
          <a:xfrm>
            <a:off x="8016949" y="3976577"/>
            <a:ext cx="3310693" cy="6911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42822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8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hỏi 3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679862" y="3972692"/>
            <a:ext cx="10906298" cy="148401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742127" y="894542"/>
            <a:ext cx="491833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Chẳng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Mà bay trên trời</a:t>
            </a:r>
          </a:p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Chở được nhiều người</a:t>
            </a:r>
          </a:p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Đi khắp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mọi nơi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gì?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95" y="5594851"/>
            <a:ext cx="609600" cy="609600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476" y="712280"/>
            <a:ext cx="1895759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hỏi 4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45962" y="1292904"/>
            <a:ext cx="85106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Con gì vượt sóng ra khơi</a:t>
            </a:r>
          </a:p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Năm châu, bốn biển tới chơi khắp vùng?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409" y="5595852"/>
            <a:ext cx="609600" cy="609600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43" y="375508"/>
            <a:ext cx="2134073" cy="177128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8215951" y="5552903"/>
            <a:ext cx="3747465" cy="1305098"/>
          </a:xfrm>
          <a:prstGeom prst="rightArrow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Bài học mới</a:t>
            </a:r>
          </a:p>
        </p:txBody>
      </p:sp>
    </p:spTree>
    <p:extLst>
      <p:ext uri="{BB962C8B-B14F-4D97-AF65-F5344CB8AC3E}">
        <p14:creationId xmlns:p14="http://schemas.microsoft.com/office/powerpoint/2010/main" val="13453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55490" y="95036"/>
            <a:ext cx="7551761" cy="83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13 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2133" y="1443713"/>
            <a:ext cx="10483267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7310" r="10215" b="18945"/>
          <a:stretch/>
        </p:blipFill>
        <p:spPr>
          <a:xfrm>
            <a:off x="738299" y="741951"/>
            <a:ext cx="673288" cy="662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1587" y="978577"/>
            <a:ext cx="2901369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0C18BA-EF56-4C41-AE22-979FEA139BF6}"/>
              </a:ext>
            </a:extLst>
          </p:cNvPr>
          <p:cNvSpPr/>
          <p:nvPr/>
        </p:nvSpPr>
        <p:spPr>
          <a:xfrm>
            <a:off x="972132" y="1914176"/>
            <a:ext cx="9610307" cy="529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ngày,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87" y="2908415"/>
            <a:ext cx="9144000" cy="25479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D34CC8-7109-4BFE-867F-CE1049C130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39" r="4822" b="2887"/>
          <a:stretch/>
        </p:blipFill>
        <p:spPr>
          <a:xfrm>
            <a:off x="1213320" y="2620369"/>
            <a:ext cx="9493931" cy="40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8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16052" y="1042198"/>
            <a:ext cx="4109082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Quan sát hình và cho biết: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684" y="996032"/>
            <a:ext cx="3398293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683" y="1433540"/>
            <a:ext cx="11218459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1. Tên các phương tiện giao thông mà bạn Minh đã sử dụng khi đi du lịch cùng gia đình.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4" y="720339"/>
            <a:ext cx="557850" cy="713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971" y="1948516"/>
            <a:ext cx="6471223" cy="4852647"/>
          </a:xfrm>
          <a:prstGeom prst="rect">
            <a:avLst/>
          </a:prstGeom>
        </p:spPr>
      </p:pic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D87A96FE-BDC0-409C-A551-93BA3564FBD9}"/>
              </a:ext>
            </a:extLst>
          </p:cNvPr>
          <p:cNvSpPr/>
          <p:nvPr/>
        </p:nvSpPr>
        <p:spPr>
          <a:xfrm>
            <a:off x="1019860" y="2779513"/>
            <a:ext cx="1898576" cy="86123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bay</a:t>
            </a:r>
          </a:p>
        </p:txBody>
      </p:sp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id="{CC312BD5-0CE0-4000-9ECA-DA4575A1954B}"/>
              </a:ext>
            </a:extLst>
          </p:cNvPr>
          <p:cNvSpPr/>
          <p:nvPr/>
        </p:nvSpPr>
        <p:spPr>
          <a:xfrm>
            <a:off x="9650775" y="2779513"/>
            <a:ext cx="2018061" cy="86123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14FD84-022F-45AB-9BA4-CC0B7DA55764}"/>
              </a:ext>
            </a:extLst>
          </p:cNvPr>
          <p:cNvSpPr/>
          <p:nvPr/>
        </p:nvSpPr>
        <p:spPr>
          <a:xfrm>
            <a:off x="1019860" y="4984137"/>
            <a:ext cx="1915024" cy="86123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EA96ED-9190-4593-AEB2-0A0E8E96DE08}"/>
              </a:ext>
            </a:extLst>
          </p:cNvPr>
          <p:cNvSpPr/>
          <p:nvPr/>
        </p:nvSpPr>
        <p:spPr>
          <a:xfrm>
            <a:off x="9650775" y="4984136"/>
            <a:ext cx="2018061" cy="86123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Tàu thủy</a:t>
            </a:r>
          </a:p>
        </p:txBody>
      </p:sp>
    </p:spTree>
    <p:extLst>
      <p:ext uri="{BB962C8B-B14F-4D97-AF65-F5344CB8AC3E}">
        <p14:creationId xmlns:p14="http://schemas.microsoft.com/office/powerpoint/2010/main" val="373989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8" grpId="0" animBg="1"/>
      <p:bldP spid="12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14922" y="1418071"/>
            <a:ext cx="10621680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2. Mỗi phương tiện trong hình đi trên loại đường giao thông nào?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6008"/>
            <a:ext cx="6403672" cy="48019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09684" y="996032"/>
            <a:ext cx="3398293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4" y="720339"/>
            <a:ext cx="557850" cy="713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77" y="1879736"/>
            <a:ext cx="5690777" cy="4645292"/>
          </a:xfrm>
          <a:prstGeom prst="rect">
            <a:avLst/>
          </a:prstGeom>
        </p:spPr>
      </p:pic>
      <p:sp>
        <p:nvSpPr>
          <p:cNvPr id="25" name="Scroll: Vertical 1">
            <a:extLst>
              <a:ext uri="{FF2B5EF4-FFF2-40B4-BE49-F238E27FC236}">
                <a16:creationId xmlns:a16="http://schemas.microsoft.com/office/drawing/2014/main" id="{B15300E4-845A-4028-B5C6-86BD59C0F6DD}"/>
              </a:ext>
            </a:extLst>
          </p:cNvPr>
          <p:cNvSpPr/>
          <p:nvPr/>
        </p:nvSpPr>
        <p:spPr>
          <a:xfrm>
            <a:off x="1739777" y="5536706"/>
            <a:ext cx="2760520" cy="1165739"/>
          </a:xfrm>
          <a:prstGeom prst="verticalScrol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Tàu hỏa đi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sắt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Scroll: Vertical 11">
            <a:extLst>
              <a:ext uri="{FF2B5EF4-FFF2-40B4-BE49-F238E27FC236}">
                <a16:creationId xmlns:a16="http://schemas.microsoft.com/office/drawing/2014/main" id="{E2274E6E-EBE2-489B-B98A-8BF437B651DA}"/>
              </a:ext>
            </a:extLst>
          </p:cNvPr>
          <p:cNvSpPr/>
          <p:nvPr/>
        </p:nvSpPr>
        <p:spPr>
          <a:xfrm>
            <a:off x="1897777" y="2036259"/>
            <a:ext cx="2608120" cy="1607437"/>
          </a:xfrm>
          <a:prstGeom prst="verticalScrol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Máy bay đi trên đường hàng không.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croll: Vertical 1">
            <a:extLst>
              <a:ext uri="{FF2B5EF4-FFF2-40B4-BE49-F238E27FC236}">
                <a16:creationId xmlns:a16="http://schemas.microsoft.com/office/drawing/2014/main" id="{B15300E4-845A-4028-B5C6-86BD59C0F6DD}"/>
              </a:ext>
            </a:extLst>
          </p:cNvPr>
          <p:cNvSpPr/>
          <p:nvPr/>
        </p:nvSpPr>
        <p:spPr>
          <a:xfrm>
            <a:off x="6125762" y="2036260"/>
            <a:ext cx="2759040" cy="1607437"/>
          </a:xfrm>
          <a:prstGeom prst="verticalScrol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Ô tô đi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đường bộ.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croll: Vertical 1">
            <a:extLst>
              <a:ext uri="{FF2B5EF4-FFF2-40B4-BE49-F238E27FC236}">
                <a16:creationId xmlns:a16="http://schemas.microsoft.com/office/drawing/2014/main" id="{B15300E4-845A-4028-B5C6-86BD59C0F6DD}"/>
              </a:ext>
            </a:extLst>
          </p:cNvPr>
          <p:cNvSpPr/>
          <p:nvPr/>
        </p:nvSpPr>
        <p:spPr>
          <a:xfrm>
            <a:off x="6125762" y="5536706"/>
            <a:ext cx="3195659" cy="1270638"/>
          </a:xfrm>
          <a:prstGeom prst="verticalScrol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Tàu thủy đi trên đường biển.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9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670</Words>
  <Application>Microsoft Office PowerPoint</Application>
  <PresentationFormat>Widescreen</PresentationFormat>
  <Paragraphs>163</Paragraphs>
  <Slides>16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Phương Bùi</cp:lastModifiedBy>
  <cp:revision>133</cp:revision>
  <dcterms:created xsi:type="dcterms:W3CDTF">2021-06-05T02:13:24Z</dcterms:created>
  <dcterms:modified xsi:type="dcterms:W3CDTF">2023-12-19T15:31:28Z</dcterms:modified>
</cp:coreProperties>
</file>