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06" r:id="rId3"/>
    <p:sldId id="291" r:id="rId4"/>
    <p:sldId id="264" r:id="rId5"/>
    <p:sldId id="296" r:id="rId6"/>
    <p:sldId id="309" r:id="rId7"/>
    <p:sldId id="308" r:id="rId8"/>
    <p:sldId id="295" r:id="rId9"/>
    <p:sldId id="258" r:id="rId10"/>
    <p:sldId id="307" r:id="rId11"/>
    <p:sldId id="298" r:id="rId12"/>
    <p:sldId id="299" r:id="rId13"/>
    <p:sldId id="303" r:id="rId14"/>
    <p:sldId id="305" r:id="rId15"/>
    <p:sldId id="270" r:id="rId16"/>
    <p:sldId id="304" r:id="rId17"/>
    <p:sldId id="293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2705" autoAdjust="0"/>
  </p:normalViewPr>
  <p:slideViewPr>
    <p:cSldViewPr snapToGrid="0">
      <p:cViewPr varScale="1">
        <p:scale>
          <a:sx n="82" d="100"/>
          <a:sy n="82" d="100"/>
        </p:scale>
        <p:origin x="-701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37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g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9.jpeg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0.jpg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18.jpg"/><Relationship Id="rId4" Type="http://schemas.microsoft.com/office/2007/relationships/hdphoto" Target="../media/hdphoto2.wdp"/><Relationship Id="rId9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microsoft.com/office/2007/relationships/hdphoto" Target="../media/hdphoto2.wdp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microsoft.com/office/2007/relationships/hdphoto" Target="../media/hdphoto6.wdp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80312"/>
            <a:ext cx="1162050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39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67100" y="1493296"/>
            <a:ext cx="7804280" cy="3497804"/>
            <a:chOff x="3143250" y="1531396"/>
            <a:chExt cx="742950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181350" y="2293396"/>
              <a:ext cx="7391400" cy="2308276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b.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Ruột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mũi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Mũi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mòn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ruột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dần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dần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mòn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theo.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</a:t>
              </a:r>
              <a:r>
                <a:rPr lang="en-US" sz="3200" i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?)</a:t>
              </a:r>
            </a:p>
            <a:p>
              <a:pPr>
                <a:lnSpc>
                  <a:spcPct val="150000"/>
                </a:lnSpc>
              </a:pPr>
              <a:endPara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6781800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507122" y="1501831"/>
            <a:ext cx="6781800" cy="3549272"/>
            <a:chOff x="3458376" y="372964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58376" y="372964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580" y="3839217"/>
              <a:ext cx="3832839" cy="2869154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6182846" y="4405901"/>
            <a:ext cx="1749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100" y="1493296"/>
            <a:ext cx="7688277" cy="3497804"/>
            <a:chOff x="3467100" y="1493296"/>
            <a:chExt cx="7688277" cy="3497804"/>
          </a:xfrm>
        </p:grpSpPr>
        <p:grpSp>
          <p:nvGrpSpPr>
            <p:cNvPr id="8" name="Group 7"/>
            <p:cNvGrpSpPr/>
            <p:nvPr/>
          </p:nvGrpSpPr>
          <p:grpSpPr>
            <a:xfrm>
              <a:off x="3467100" y="1493296"/>
              <a:ext cx="7429500" cy="3497804"/>
              <a:chOff x="3143250" y="1531396"/>
              <a:chExt cx="7429500" cy="34978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81350" y="2293396"/>
                <a:ext cx="7391400" cy="58472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	</a:t>
                </a:r>
                <a:endPara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143250" y="1531396"/>
                <a:ext cx="6781800" cy="3497804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5059377" y="1926070"/>
              <a:ext cx="6096000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c.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kẹo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Dẻo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bánh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giầy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lâu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nay</a:t>
              </a: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Vẫn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67100" y="1493296"/>
            <a:ext cx="6781800" cy="3497804"/>
            <a:chOff x="3097227" y="434800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097227" y="434800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8122" y="4412005"/>
              <a:ext cx="4020009" cy="3393389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07376" y="3633545"/>
            <a:ext cx="2141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tẩy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18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100" y="1493296"/>
            <a:ext cx="7429500" cy="3497804"/>
            <a:chOff x="3467100" y="1493296"/>
            <a:chExt cx="7429500" cy="3497804"/>
          </a:xfrm>
        </p:grpSpPr>
        <p:grpSp>
          <p:nvGrpSpPr>
            <p:cNvPr id="3" name="Group 2"/>
            <p:cNvGrpSpPr/>
            <p:nvPr/>
          </p:nvGrpSpPr>
          <p:grpSpPr>
            <a:xfrm>
              <a:off x="3467100" y="1493296"/>
              <a:ext cx="7429500" cy="3497804"/>
              <a:chOff x="3467100" y="1493296"/>
              <a:chExt cx="7429500" cy="349780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467100" y="1493296"/>
                <a:ext cx="7429500" cy="3497804"/>
                <a:chOff x="3143250" y="1531396"/>
                <a:chExt cx="7429500" cy="3497804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3181350" y="2293396"/>
                  <a:ext cx="7391400" cy="584727"/>
                </a:xfrm>
                <a:prstGeom prst="rect">
                  <a:avLst/>
                </a:prstGeom>
                <a:noFill/>
              </p:spPr>
              <p:txBody>
                <a:bodyPr wrap="square" lIns="91391" tIns="45696" rIns="91391" bIns="45696" rtlCol="0">
                  <a:spAutoFit/>
                </a:bodyPr>
                <a:lstStyle/>
                <a:p>
                  <a:pPr algn="just"/>
                  <a:r>
                    <a:rPr lang="en-US" sz="3200" dirty="0">
                      <a:solidFill>
                        <a:srgbClr val="00206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	</a:t>
                  </a:r>
                  <a:endParaRPr lang="en-US" sz="3200" i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7" name="Rounded Rectangle 6"/>
                <p:cNvSpPr/>
                <p:nvPr/>
              </p:nvSpPr>
              <p:spPr>
                <a:xfrm>
                  <a:off x="3143250" y="1531396"/>
                  <a:ext cx="6781800" cy="3497804"/>
                </a:xfrm>
                <a:prstGeom prst="roundRect">
                  <a:avLst/>
                </a:prstGeom>
                <a:noFill/>
                <a:ln w="28575">
                  <a:solidFill>
                    <a:srgbClr val="00206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" name="Rectangle 1"/>
              <p:cNvSpPr/>
              <p:nvPr/>
            </p:nvSpPr>
            <p:spPr>
              <a:xfrm>
                <a:off x="3810000" y="2077640"/>
                <a:ext cx="6096000" cy="584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endPara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867150" y="2378358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</a:t>
              </a: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 gì hai lưỡi không răng</a:t>
              </a:r>
              <a:b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 nhai </a:t>
              </a:r>
              <a:r>
                <a:rPr lang="vi-VN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giấy</a:t>
              </a:r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</a:t>
              </a:r>
              <a:r>
                <a:rPr lang="vi-VN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vải băng băng lạ kì</a:t>
              </a:r>
              <a:b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</a:t>
              </a:r>
              <a:r>
                <a:rPr lang="vi-VN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 </a:t>
              </a: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 gì?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67100" y="1493296"/>
            <a:ext cx="6781800" cy="3497804"/>
            <a:chOff x="3300115" y="496636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300115" y="496636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18" b="12445"/>
            <a:stretch/>
          </p:blipFill>
          <p:spPr>
            <a:xfrm>
              <a:off x="3856435" y="5136482"/>
              <a:ext cx="3865750" cy="300513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65893" y="4129610"/>
            <a:ext cx="179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82764" y="1076721"/>
            <a:ext cx="1464906" cy="895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1" y="4078820"/>
            <a:ext cx="1737719" cy="2779180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48" y="1770673"/>
            <a:ext cx="1607814" cy="16078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724" y="1549215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992" y="1756771"/>
            <a:ext cx="1769306" cy="149351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19790" y="3586790"/>
            <a:ext cx="235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72963" y="3576853"/>
            <a:ext cx="2087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98132" y="3572887"/>
            <a:ext cx="2795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tẩy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46270" y="3520060"/>
            <a:ext cx="3315568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188521" y="3533963"/>
            <a:ext cx="2392122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38451" y="3520060"/>
            <a:ext cx="2656631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705100" y="4933950"/>
            <a:ext cx="640434" cy="3619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68752" y="4853315"/>
            <a:ext cx="3666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889826" y="3556512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905384" y="3513622"/>
            <a:ext cx="1448304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8" b="12445"/>
          <a:stretch/>
        </p:blipFill>
        <p:spPr>
          <a:xfrm>
            <a:off x="9295211" y="1318030"/>
            <a:ext cx="2440720" cy="189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11" grpId="0" animBg="1"/>
      <p:bldP spid="32" grpId="0" animBg="1"/>
      <p:bldP spid="33" grpId="0" animBg="1"/>
      <p:bldP spid="12" grpId="0" animBg="1"/>
      <p:bldP spid="34" grpId="0"/>
      <p:bldP spid="23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39821" y="1454947"/>
            <a:ext cx="1699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53" y="1350176"/>
            <a:ext cx="1607814" cy="16078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65" y="3129324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2850127" y="2182599"/>
            <a:ext cx="4033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khoan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47683" y="3818332"/>
            <a:ext cx="825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79809" y="5371049"/>
            <a:ext cx="4460487" cy="15291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746" y="4997971"/>
            <a:ext cx="1560973" cy="131765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923557" y="5364412"/>
            <a:ext cx="1704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20" grpId="0"/>
      <p:bldP spid="21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ở </a:t>
            </a:r>
            <a:r>
              <a:rPr lang="en-US" dirty="0" err="1" smtClean="0"/>
              <a:t>trường</a:t>
            </a:r>
            <a:r>
              <a:rPr lang="en-US" dirty="0" smtClean="0"/>
              <a:t>, </a:t>
            </a:r>
            <a:r>
              <a:rPr lang="en-US" dirty="0" err="1" smtClean="0"/>
              <a:t>lớp</a:t>
            </a:r>
            <a:r>
              <a:rPr lang="en-US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9" t="46824" r="30080" b="23532"/>
          <a:stretch/>
        </p:blipFill>
        <p:spPr>
          <a:xfrm>
            <a:off x="6646217" y="2965370"/>
            <a:ext cx="5255118" cy="317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01" y="3203113"/>
            <a:ext cx="3407109" cy="2688677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3111744" y="1359878"/>
            <a:ext cx="5603048" cy="1653709"/>
          </a:xfrm>
          <a:prstGeom prst="wedgeEllipseCallout">
            <a:avLst>
              <a:gd name="adj1" fmla="val -36284"/>
              <a:gd name="adj2" fmla="val 63559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56" y="1668976"/>
            <a:ext cx="4497354" cy="103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31715" y="254569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44700" y="2248604"/>
            <a:ext cx="8585200" cy="2339090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</a:t>
            </a: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47.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70" y="461676"/>
            <a:ext cx="1656853" cy="120269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41677" y="442834"/>
            <a:ext cx="9137146" cy="6415166"/>
            <a:chOff x="1241677" y="442834"/>
            <a:chExt cx="9137146" cy="6415166"/>
          </a:xfrm>
        </p:grpSpPr>
        <p:pic>
          <p:nvPicPr>
            <p:cNvPr id="16" name="图片 9220" descr="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1677" y="442834"/>
              <a:ext cx="9137146" cy="64151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3908742" y="1655036"/>
              <a:ext cx="326191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FF0000"/>
                  </a:solidFill>
                  <a:latin typeface="iCiel Cadena" panose="02000503000000020004" pitchFamily="2" charset="0"/>
                </a:rPr>
                <a:t>ÔN BÀI CŨ</a:t>
              </a:r>
            </a:p>
          </p:txBody>
        </p:sp>
      </p:grp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1239500" y="414360"/>
            <a:ext cx="928994" cy="1379694"/>
          </a:xfrm>
          <a:prstGeom prst="rect">
            <a:avLst/>
          </a:prstGeom>
        </p:spPr>
      </p:pic>
      <p:pic>
        <p:nvPicPr>
          <p:cNvPr id="18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132" y="456549"/>
            <a:ext cx="1171231" cy="10674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3429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xmlns="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4811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 ở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489122"/>
            <a:ext cx="73914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tin,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trống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cột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cờ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chiếu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" y="384107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múa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…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xmlns="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4811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" y="276390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164498" y="2888423"/>
            <a:ext cx="7427301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38875" y="2828804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97523" y="2864487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95930" y="3087602"/>
            <a:ext cx="56156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4400" dirty="0" err="1">
                <a:solidFill>
                  <a:srgbClr val="0070C0"/>
                </a:solidFill>
              </a:rPr>
              <a:t>Danh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sách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học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sinh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7683" y="4365937"/>
            <a:ext cx="2746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tập</a:t>
            </a:r>
            <a:endParaRPr lang="en-US" sz="40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iCiel Pony" panose="02000000000000000000" pitchFamily="2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3752850" y="4117341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34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80312"/>
            <a:ext cx="1162050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72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2539" y="1040616"/>
            <a:ext cx="36054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44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4163" y="2624257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697287" y="2866335"/>
            <a:ext cx="8003302" cy="8925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6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HS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.)</a:t>
            </a:r>
            <a:endParaRPr lang="zh-CN" altLang="en-US" sz="26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748393" y="3937456"/>
            <a:ext cx="5806540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altLang="zh-CN" sz="26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ồ</a:t>
            </a:r>
            <a:r>
              <a:rPr lang="en-US" altLang="zh-CN" sz="26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6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1614196" y="1584325"/>
            <a:ext cx="2581275" cy="4524375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803016" y="1441012"/>
            <a:ext cx="2999014" cy="51861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67100" y="1300837"/>
            <a:ext cx="3362908" cy="73861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8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67100" y="1493296"/>
            <a:ext cx="7543800" cy="3497804"/>
            <a:chOff x="3143250" y="1531396"/>
            <a:chExt cx="754380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295650" y="1550446"/>
              <a:ext cx="7391400" cy="3323938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lvl="1">
                <a:lnSpc>
                  <a:spcPct val="150000"/>
                </a:lnSpc>
              </a:pP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tích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tắc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Nhắc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ngủ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nhắc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chậm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khoan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thai</a:t>
              </a:r>
              <a:r>
                <a:rPr lang="en-US" sz="28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chạy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 </a:t>
              </a:r>
              <a:r>
                <a:rPr lang="en-US" sz="2800" i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sz="28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8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7141806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47103" y="1493296"/>
            <a:ext cx="6781800" cy="3497804"/>
            <a:chOff x="3467100" y="3087382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67100" y="3087382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27222" y1="18111" x2="33889" y2="3111"/>
                          <a14:foregroundMark x1="35556" y1="3333" x2="60556" y2="1444"/>
                          <a14:foregroundMark x1="62778" y1="1444" x2="70000" y2="5889"/>
                          <a14:foregroundMark x1="49778" y1="21444" x2="51111" y2="29444"/>
                          <a14:foregroundMark x1="44444" y1="40889" x2="51667" y2="61444"/>
                          <a14:foregroundMark x1="49222" y1="38111" x2="53889" y2="40000"/>
                          <a14:foregroundMark x1="68111" y1="48667" x2="71444" y2="51667"/>
                          <a14:foregroundMark x1="70889" y1="59222" x2="73333" y2="63333"/>
                          <a14:foregroundMark x1="67222" y1="67778" x2="69444" y2="73111"/>
                          <a14:foregroundMark x1="62000" y1="75889" x2="62222" y2="80556"/>
                          <a14:foregroundMark x1="68111" y1="85556" x2="74222" y2="94444"/>
                          <a14:foregroundMark x1="49778" y1="78333" x2="50556" y2="83333"/>
                          <a14:foregroundMark x1="29778" y1="59222" x2="30000" y2="63333"/>
                          <a14:foregroundMark x1="34222" y1="50889" x2="35556" y2="53333"/>
                          <a14:foregroundMark x1="35000" y1="68667" x2="32556" y2="73333"/>
                          <a14:foregroundMark x1="31667" y1="87000" x2="26667" y2="94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174" y="3235725"/>
              <a:ext cx="2878152" cy="2878152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09303" y="4412360"/>
            <a:ext cx="235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2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</TotalTime>
  <Words>359</Words>
  <Application>Microsoft Office PowerPoint</Application>
  <PresentationFormat>Custom</PresentationFormat>
  <Paragraphs>76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222</cp:revision>
  <dcterms:created xsi:type="dcterms:W3CDTF">2021-06-17T09:40:01Z</dcterms:created>
  <dcterms:modified xsi:type="dcterms:W3CDTF">2021-10-14T02:42:49Z</dcterms:modified>
</cp:coreProperties>
</file>