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99" r:id="rId2"/>
    <p:sldMasterId id="2147483702" r:id="rId3"/>
    <p:sldMasterId id="2147483705" r:id="rId4"/>
    <p:sldMasterId id="2147483720" r:id="rId5"/>
  </p:sldMasterIdLst>
  <p:notesMasterIdLst>
    <p:notesMasterId r:id="rId26"/>
  </p:notesMasterIdLst>
  <p:sldIdLst>
    <p:sldId id="270" r:id="rId6"/>
    <p:sldId id="272" r:id="rId7"/>
    <p:sldId id="278" r:id="rId8"/>
    <p:sldId id="279" r:id="rId9"/>
    <p:sldId id="280" r:id="rId10"/>
    <p:sldId id="281" r:id="rId11"/>
    <p:sldId id="282" r:id="rId12"/>
    <p:sldId id="283" r:id="rId13"/>
    <p:sldId id="293" r:id="rId14"/>
    <p:sldId id="284" r:id="rId15"/>
    <p:sldId id="285" r:id="rId16"/>
    <p:sldId id="294" r:id="rId17"/>
    <p:sldId id="286" r:id="rId18"/>
    <p:sldId id="287" r:id="rId19"/>
    <p:sldId id="290" r:id="rId20"/>
    <p:sldId id="295" r:id="rId21"/>
    <p:sldId id="296" r:id="rId22"/>
    <p:sldId id="291" r:id="rId23"/>
    <p:sldId id="288" r:id="rId24"/>
    <p:sldId id="28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FFFF99"/>
    <a:srgbClr val="CCFF66"/>
    <a:srgbClr val="FF0066"/>
    <a:srgbClr val="FFCCFF"/>
    <a:srgbClr val="CC99FF"/>
    <a:srgbClr val="FF6699"/>
    <a:srgbClr val="CC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3095C-47BB-43C1-A319-4C2270CC3C70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C781D-1172-45E7-99A1-2C5299EE5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89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654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089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690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6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733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18F09-5854-43D5-BC8D-088631B89F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944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Việt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nói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C781D-1172-45E7-99A1-2C5299EE52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78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thỏ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C781D-1172-45E7-99A1-2C5299EE5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832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88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3ECCC-0296-4594-BA2B-D36ACA421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F0023F-2DE4-41B4-B8F6-A9C8DBE34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5CAB3-D2E4-468E-A039-A4E05BAFE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57E21-3A75-4858-B3F4-856A6D5D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DDD0C-AE5A-4DFE-B98D-F5C88B8F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19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A270-C409-4DDC-A2C2-6DAFAA0D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0E633-54AC-4456-A58E-85B477C16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D107D-9AE9-49F1-9BD3-9E93A1F4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C717-06FF-4819-9D64-A1CCDB8F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8C4-9EB6-4AC3-AF74-80092F2EE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311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456C37-2749-463D-8E37-003EFDAE4E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9A3BDF-0FFD-4651-BC63-959C147F5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69486-E700-4B54-9252-759E13A4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D2AE4-B555-4E49-B2D9-09F08F14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FE48-1D24-4DDF-94F7-DD08A2B6E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262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179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BF15E-3D69-4198-ACBA-4CF21DCC8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F8E3B-1BA1-4539-B149-7B70547C67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279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BF15E-3D69-4198-ACBA-4CF21DCC8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F8E3B-1BA1-4539-B149-7B70547C67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653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0DD0F4-FFDB-47E3-BA89-CC68418D160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537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104068" y="46482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39" y="2510202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85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0DD0F4-FFDB-47E3-BA89-CC68418D160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874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104068" y="46482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39" y="2510202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3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3ECCC-0296-4594-BA2B-D36ACA421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F0023F-2DE4-41B4-B8F6-A9C8DBE34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5CAB3-D2E4-468E-A039-A4E05BAFE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57E21-3A75-4858-B3F4-856A6D5D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DDD0C-AE5A-4DFE-B98D-F5C88B8F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57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EE86A-DA83-4050-A13B-5453CFB7F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18CE6-8ADA-410D-9FA6-4E0A1B2CF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F2C10-FA3C-4FF6-A78B-BE8BBB6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8D0F0-C72C-460E-9EC1-12C0DAE5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B324D-58C1-430C-94F0-8D70C66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6788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EE86A-DA83-4050-A13B-5453CFB7F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18CE6-8ADA-410D-9FA6-4E0A1B2CF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F2C10-FA3C-4FF6-A78B-BE8BBB6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8D0F0-C72C-460E-9EC1-12C0DAE5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B324D-58C1-430C-94F0-8D70C66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066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D32FD-B4BB-477D-A2C4-24A801B63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E20EA-F162-4E16-976D-EB7A2A6DD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2FB49-0F92-4CEF-B854-6DCB3AB59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1BC8-6A75-4460-B117-EC8E65733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CC5D6-C95B-4107-B9CA-9539E50E6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150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7556-A5D6-4596-B23E-C46FCA259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2A752-656E-42F4-9ED8-257977AF1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7EA88-B17A-485D-9E28-E5BC8EB39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456417-63DA-4859-A1BD-1A57A941F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2224F-E022-41C4-9C6A-3BD9AF8BD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F3108-F308-44C8-91CA-672A6A1F0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808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BD66-DD12-40C6-882F-4D36B4AC0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C20F4-7363-414A-AAF7-5C4AB5E5F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52205-C0AC-4C27-B203-B95A1C216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C826C-8C11-4822-BE38-F725CDFE9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43CFD-7519-4FEC-B601-2049B7BCD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5A734-A759-4D7A-9DB6-475BF904F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0BD2DE-19F3-4D76-98AA-D4FEF30E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6A67F2-63C9-4A7B-9BF3-78E65F0CF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464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28AD4-F1A9-40F2-940D-19D647859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E78766-02BB-4F1A-8249-968A4F368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3731E0-C883-4A99-9086-F12BEE8D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34C84-1F4E-44FF-A77F-556D6782D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3005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86479F-27A6-4848-949E-606777108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9BDC96-F012-43E5-8641-AB5BAE1A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06FB2-3F56-46B2-8CA3-353CF9AE8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926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BADA-5F98-4AB2-B525-3D400271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75454-4CB7-4FC6-8DED-93EC08CA9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180BB-4A96-4568-9FDF-7030C8375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D8EC8-4EE9-4022-80BB-971A55DA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2F3E6-1DD7-4B83-9C99-5B05F211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ABCAE-27D0-49E1-B982-E7915496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615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E1F4-C8CE-4368-9ED7-2CA1B93A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614941-DA48-4980-9EB8-A0C1CCDCA1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D5022-C563-4052-A1F1-47EC6DC62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54B4A9-676C-4084-951A-0261FC67D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301B0-1D12-452A-8D01-724094710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3BE88-77C1-4368-918D-2418DDCE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169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A270-C409-4DDC-A2C2-6DAFAA0D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0E633-54AC-4456-A58E-85B477C16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D107D-9AE9-49F1-9BD3-9E93A1F4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C717-06FF-4819-9D64-A1CCDB8F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8C4-9EB6-4AC3-AF74-80092F2EE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0495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456C37-2749-463D-8E37-003EFDAE4E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9A3BDF-0FFD-4651-BC63-959C147F5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69486-E700-4B54-9252-759E13A4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D2AE4-B555-4E49-B2D9-09F08F14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FE48-1D24-4DDF-94F7-DD08A2B6E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20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D32FD-B4BB-477D-A2C4-24A801B63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E20EA-F162-4E16-976D-EB7A2A6DD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2FB49-0F92-4CEF-B854-6DCB3AB59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1BC8-6A75-4460-B117-EC8E65733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CC5D6-C95B-4107-B9CA-9539E50E6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2066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BF15E-3D69-4198-ACBA-4CF21DCC8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F8E3B-1BA1-4539-B149-7B70547C67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6982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204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BF15E-3D69-4198-ACBA-4CF21DCC8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F8E3B-1BA1-4539-B149-7B70547C67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8028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0869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6652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950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5533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5313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575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68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7556-A5D6-4596-B23E-C46FCA259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2A752-656E-42F4-9ED8-257977AF1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7EA88-B17A-485D-9E28-E5BC8EB39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456417-63DA-4859-A1BD-1A57A941F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2224F-E022-41C4-9C6A-3BD9AF8BD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F3108-F308-44C8-91CA-672A6A1F0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8719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6511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6667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7315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8657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864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BD66-DD12-40C6-882F-4D36B4AC0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C20F4-7363-414A-AAF7-5C4AB5E5F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52205-C0AC-4C27-B203-B95A1C216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C826C-8C11-4822-BE38-F725CDFE9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43CFD-7519-4FEC-B601-2049B7BCD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5A734-A759-4D7A-9DB6-475BF904F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0BD2DE-19F3-4D76-98AA-D4FEF30E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6A67F2-63C9-4A7B-9BF3-78E65F0CF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621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28AD4-F1A9-40F2-940D-19D647859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E78766-02BB-4F1A-8249-968A4F368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3731E0-C883-4A99-9086-F12BEE8D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34C84-1F4E-44FF-A77F-556D6782D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538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86479F-27A6-4848-949E-606777108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9BDC96-F012-43E5-8641-AB5BAE1A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06FB2-3F56-46B2-8CA3-353CF9AE8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73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BADA-5F98-4AB2-B525-3D400271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75454-4CB7-4FC6-8DED-93EC08CA9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180BB-4A96-4568-9FDF-7030C8375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D8EC8-4EE9-4022-80BB-971A55DA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2F3E6-1DD7-4B83-9C99-5B05F211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ABCAE-27D0-49E1-B982-E7915496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782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E1F4-C8CE-4368-9ED7-2CA1B93A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614941-DA48-4980-9EB8-A0C1CCDCA1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D5022-C563-4052-A1F1-47EC6DC62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54B4A9-676C-4084-951A-0261FC67D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301B0-1D12-452A-8D01-724094710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3BE88-77C1-4368-918D-2418DDCE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5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2B5C82-01BC-40C3-A4AD-1A88909B6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F05C4-7E48-4A7B-A34A-4B67E7E17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B33DE-7462-43E4-A5AB-0E6C135BE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880DB-D362-469C-9B60-1B65DB69D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980AF-6AA6-4B7C-8882-EA2617625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63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64" r:id="rId12"/>
    <p:sldLayoutId id="2147483673" r:id="rId13"/>
    <p:sldLayoutId id="214748373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1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www.9slide.vn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FCFC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2B5C82-01BC-40C3-A4AD-1A88909B6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F05C4-7E48-4A7B-A34A-4B67E7E17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B33DE-7462-43E4-A5AB-0E6C135BE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880DB-D362-469C-9B60-1B65DB69D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980AF-6AA6-4B7C-8882-EA2617625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02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15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46.png"/><Relationship Id="rId3" Type="http://schemas.microsoft.com/office/2007/relationships/media" Target="../media/media3.m4a"/><Relationship Id="rId7" Type="http://schemas.microsoft.com/office/2007/relationships/media" Target="../media/media5.m4a"/><Relationship Id="rId12" Type="http://schemas.openxmlformats.org/officeDocument/2006/relationships/audio" Target="../media/media7.m4a"/><Relationship Id="rId17" Type="http://schemas.openxmlformats.org/officeDocument/2006/relationships/image" Target="../media/image45.png"/><Relationship Id="rId2" Type="http://schemas.openxmlformats.org/officeDocument/2006/relationships/audio" Target="../media/media2.wav"/><Relationship Id="rId16" Type="http://schemas.openxmlformats.org/officeDocument/2006/relationships/image" Target="../media/image44.png"/><Relationship Id="rId20" Type="http://schemas.openxmlformats.org/officeDocument/2006/relationships/image" Target="../media/image24.png"/><Relationship Id="rId1" Type="http://schemas.microsoft.com/office/2007/relationships/media" Target="../media/media2.wav"/><Relationship Id="rId6" Type="http://schemas.openxmlformats.org/officeDocument/2006/relationships/audio" Target="../media/media4.m4a"/><Relationship Id="rId11" Type="http://schemas.microsoft.com/office/2007/relationships/media" Target="../media/media7.m4a"/><Relationship Id="rId5" Type="http://schemas.microsoft.com/office/2007/relationships/media" Target="../media/media4.m4a"/><Relationship Id="rId15" Type="http://schemas.openxmlformats.org/officeDocument/2006/relationships/image" Target="../media/image43.emf"/><Relationship Id="rId10" Type="http://schemas.openxmlformats.org/officeDocument/2006/relationships/audio" Target="../media/media6.m4a"/><Relationship Id="rId19" Type="http://schemas.openxmlformats.org/officeDocument/2006/relationships/image" Target="../media/image47.png"/><Relationship Id="rId4" Type="http://schemas.openxmlformats.org/officeDocument/2006/relationships/audio" Target="../media/media3.m4a"/><Relationship Id="rId9" Type="http://schemas.microsoft.com/office/2007/relationships/media" Target="../media/media6.m4a"/><Relationship Id="rId1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6" Type="http://schemas.openxmlformats.org/officeDocument/2006/relationships/image" Target="../media/image49.png"/><Relationship Id="rId5" Type="http://schemas.openxmlformats.org/officeDocument/2006/relationships/image" Target="../media/image44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24.png"/><Relationship Id="rId18" Type="http://schemas.openxmlformats.org/officeDocument/2006/relationships/image" Target="../media/image62.png"/><Relationship Id="rId3" Type="http://schemas.openxmlformats.org/officeDocument/2006/relationships/tags" Target="../tags/tag2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1.png"/><Relationship Id="rId2" Type="http://schemas.microsoft.com/office/2007/relationships/media" Target="../media/media8.mp3"/><Relationship Id="rId16" Type="http://schemas.openxmlformats.org/officeDocument/2006/relationships/image" Target="../media/image60.png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jpg"/><Relationship Id="rId15" Type="http://schemas.openxmlformats.org/officeDocument/2006/relationships/image" Target="../media/image59.png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54.png"/><Relationship Id="rId1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0" Type="http://schemas.openxmlformats.org/officeDocument/2006/relationships/image" Target="../media/image43.emf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11" Type="http://schemas.openxmlformats.org/officeDocument/2006/relationships/image" Target="../media/image23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11" Type="http://schemas.openxmlformats.org/officeDocument/2006/relationships/image" Target="../media/image23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11" Type="http://schemas.openxmlformats.org/officeDocument/2006/relationships/image" Target="../media/image23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019" y="1737654"/>
            <a:ext cx="8599962" cy="338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8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182" y="121187"/>
            <a:ext cx="2360182" cy="95382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935372" y="3769085"/>
            <a:ext cx="2733575" cy="779646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11 - 5 = 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1182" y="1382770"/>
            <a:ext cx="11420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Mai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 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6042" t="36508" r="39851" b="40794"/>
          <a:stretch/>
        </p:blipFill>
        <p:spPr>
          <a:xfrm>
            <a:off x="1302768" y="2357451"/>
            <a:ext cx="3980839" cy="360291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477108" y="1875786"/>
            <a:ext cx="20398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372708" y="1875786"/>
            <a:ext cx="25626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572239" y="1875786"/>
            <a:ext cx="2733575" cy="24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74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3"/>
          <p:cNvGrpSpPr/>
          <p:nvPr/>
        </p:nvGrpSpPr>
        <p:grpSpPr>
          <a:xfrm>
            <a:off x="0" y="5782068"/>
            <a:ext cx="12203723" cy="1123362"/>
            <a:chOff x="-17585" y="5729324"/>
            <a:chExt cx="12203723" cy="1123362"/>
          </a:xfrm>
        </p:grpSpPr>
        <p:pic>
          <p:nvPicPr>
            <p:cNvPr id="5" name="图片 24"/>
            <p:cNvPicPr>
              <a:picLocks noChangeAspect="1"/>
            </p:cNvPicPr>
            <p:nvPr/>
          </p:nvPicPr>
          <p:blipFill rotWithShape="1">
            <a:blip r:embed="rId1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1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8" name="图片 18">
            <a:extLst>
              <a:ext uri="{FF2B5EF4-FFF2-40B4-BE49-F238E27FC236}">
                <a16:creationId xmlns:a16="http://schemas.microsoft.com/office/drawing/2014/main" id="{414701C5-B57D-43E9-9B2F-45D581C3315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598" y="5208174"/>
            <a:ext cx="1865116" cy="1697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7">
            <a:extLst/>
          </a:blip>
          <a:srcRect l="53688" t="58166" r="38408" b="20604"/>
          <a:stretch/>
        </p:blipFill>
        <p:spPr>
          <a:xfrm>
            <a:off x="-287517" y="3016563"/>
            <a:ext cx="2138565" cy="3231323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859094" y="4611355"/>
            <a:ext cx="5087806" cy="1389823"/>
          </a:xfrm>
          <a:prstGeom prst="roundRect">
            <a:avLst/>
          </a:prstGeom>
          <a:gradFill flip="none" rotWithShape="1">
            <a:gsLst>
              <a:gs pos="0">
                <a:srgbClr val="FF6699">
                  <a:tint val="66000"/>
                  <a:satMod val="160000"/>
                </a:srgbClr>
              </a:gs>
              <a:gs pos="50000">
                <a:srgbClr val="FF6699">
                  <a:tint val="44500"/>
                  <a:satMod val="160000"/>
                </a:srgbClr>
              </a:gs>
              <a:gs pos="100000">
                <a:srgbClr val="FF6699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023454" y="4594008"/>
            <a:ext cx="3093874" cy="1242587"/>
            <a:chOff x="4030054" y="4543208"/>
            <a:chExt cx="3093874" cy="124258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4030054" y="4560555"/>
              <a:ext cx="558799" cy="5494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4671808" y="4560555"/>
              <a:ext cx="558799" cy="5494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5272085" y="4560555"/>
              <a:ext cx="558799" cy="54940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5921217" y="4560555"/>
              <a:ext cx="558799" cy="5494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6539540" y="4543208"/>
              <a:ext cx="558799" cy="54940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4056148" y="5210676"/>
              <a:ext cx="558799" cy="54940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4692936" y="5224285"/>
              <a:ext cx="558799" cy="54940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5330922" y="5224285"/>
              <a:ext cx="558799" cy="54940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5946267" y="5224285"/>
              <a:ext cx="558799" cy="54940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6565129" y="5236388"/>
              <a:ext cx="558799" cy="549407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2" t="66112" r="23714" b="12221"/>
          <a:stretch/>
        </p:blipFill>
        <p:spPr>
          <a:xfrm>
            <a:off x="5160278" y="4611354"/>
            <a:ext cx="558799" cy="549407"/>
          </a:xfrm>
          <a:prstGeom prst="rect">
            <a:avLst/>
          </a:prstGeom>
        </p:spPr>
      </p:pic>
      <p:sp>
        <p:nvSpPr>
          <p:cNvPr id="26" name="Cloud Callout 25"/>
          <p:cNvSpPr/>
          <p:nvPr/>
        </p:nvSpPr>
        <p:spPr>
          <a:xfrm>
            <a:off x="-46364" y="758722"/>
            <a:ext cx="5626973" cy="1945414"/>
          </a:xfrm>
          <a:prstGeom prst="cloudCallout">
            <a:avLst>
              <a:gd name="adj1" fmla="val -28202"/>
              <a:gd name="adj2" fmla="val 71154"/>
            </a:avLst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Circular Arrow 26"/>
          <p:cNvSpPr/>
          <p:nvPr/>
        </p:nvSpPr>
        <p:spPr>
          <a:xfrm flipV="1">
            <a:off x="2015722" y="1088064"/>
            <a:ext cx="751401" cy="764952"/>
          </a:xfrm>
          <a:prstGeom prst="circularArrow">
            <a:avLst>
              <a:gd name="adj1" fmla="val 0"/>
              <a:gd name="adj2" fmla="val 579377"/>
              <a:gd name="adj3" fmla="val 20093863"/>
              <a:gd name="adj4" fmla="val 11880798"/>
              <a:gd name="adj5" fmla="val 1048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1314" y="1071149"/>
            <a:ext cx="5099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lùi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11 , 10,  9,  8,  7,  6.</a:t>
            </a:r>
          </a:p>
        </p:txBody>
      </p:sp>
      <p:sp>
        <p:nvSpPr>
          <p:cNvPr id="32" name="Circular Arrow 31"/>
          <p:cNvSpPr/>
          <p:nvPr/>
        </p:nvSpPr>
        <p:spPr>
          <a:xfrm flipV="1">
            <a:off x="2682829" y="1088064"/>
            <a:ext cx="606472" cy="764952"/>
          </a:xfrm>
          <a:prstGeom prst="circularArrow">
            <a:avLst>
              <a:gd name="adj1" fmla="val 0"/>
              <a:gd name="adj2" fmla="val 579377"/>
              <a:gd name="adj3" fmla="val 20093863"/>
              <a:gd name="adj4" fmla="val 11880798"/>
              <a:gd name="adj5" fmla="val 1048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Circular Arrow 32"/>
          <p:cNvSpPr/>
          <p:nvPr/>
        </p:nvSpPr>
        <p:spPr>
          <a:xfrm flipV="1">
            <a:off x="3207823" y="1113243"/>
            <a:ext cx="606472" cy="764952"/>
          </a:xfrm>
          <a:prstGeom prst="circularArrow">
            <a:avLst>
              <a:gd name="adj1" fmla="val 0"/>
              <a:gd name="adj2" fmla="val 579377"/>
              <a:gd name="adj3" fmla="val 20093863"/>
              <a:gd name="adj4" fmla="val 11880798"/>
              <a:gd name="adj5" fmla="val 1048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Circular Arrow 33"/>
          <p:cNvSpPr/>
          <p:nvPr/>
        </p:nvSpPr>
        <p:spPr>
          <a:xfrm flipV="1">
            <a:off x="3738677" y="1123752"/>
            <a:ext cx="606472" cy="764952"/>
          </a:xfrm>
          <a:prstGeom prst="circularArrow">
            <a:avLst>
              <a:gd name="adj1" fmla="val 0"/>
              <a:gd name="adj2" fmla="val 579377"/>
              <a:gd name="adj3" fmla="val 20093863"/>
              <a:gd name="adj4" fmla="val 11880798"/>
              <a:gd name="adj5" fmla="val 1048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ircular Arrow 34"/>
          <p:cNvSpPr/>
          <p:nvPr/>
        </p:nvSpPr>
        <p:spPr>
          <a:xfrm flipV="1">
            <a:off x="4239545" y="1113243"/>
            <a:ext cx="606472" cy="764952"/>
          </a:xfrm>
          <a:prstGeom prst="circularArrow">
            <a:avLst>
              <a:gd name="adj1" fmla="val 0"/>
              <a:gd name="adj2" fmla="val 579377"/>
              <a:gd name="adj3" fmla="val 20093863"/>
              <a:gd name="adj4" fmla="val 11880798"/>
              <a:gd name="adj5" fmla="val 1048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64512" y="1920948"/>
            <a:ext cx="2869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11 – 5 = 6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9">
            <a:extLst/>
          </a:blip>
          <a:srcRect l="90924" t="56248" r="2879" b="28298"/>
          <a:stretch/>
        </p:blipFill>
        <p:spPr>
          <a:xfrm>
            <a:off x="10192162" y="2276489"/>
            <a:ext cx="1957595" cy="2746478"/>
          </a:xfrm>
          <a:prstGeom prst="rect">
            <a:avLst/>
          </a:prstGeom>
        </p:spPr>
      </p:pic>
      <p:sp>
        <p:nvSpPr>
          <p:cNvPr id="38" name="Cloud Callout 37"/>
          <p:cNvSpPr/>
          <p:nvPr/>
        </p:nvSpPr>
        <p:spPr>
          <a:xfrm flipH="1">
            <a:off x="6718300" y="660400"/>
            <a:ext cx="4789072" cy="1690231"/>
          </a:xfrm>
          <a:prstGeom prst="cloudCallout">
            <a:avLst>
              <a:gd name="adj1" fmla="val -44570"/>
              <a:gd name="adj2" fmla="val 82929"/>
            </a:avLst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879365" y="2949808"/>
            <a:ext cx="3869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11 = 10 + 1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946463" y="3442841"/>
            <a:ext cx="3616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10 - 5 = 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76936" y="3941892"/>
            <a:ext cx="3616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+ 1 = 6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036100" y="4533120"/>
            <a:ext cx="2258831" cy="5793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11 - 5 = 6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135093" y="2480099"/>
            <a:ext cx="3616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46" name="Straight Connector 45"/>
          <p:cNvCxnSpPr>
            <a:endCxn id="17" idx="3"/>
          </p:cNvCxnSpPr>
          <p:nvPr/>
        </p:nvCxnSpPr>
        <p:spPr>
          <a:xfrm>
            <a:off x="2000246" y="4868711"/>
            <a:ext cx="3091493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1550445" y="5160761"/>
            <a:ext cx="4049580" cy="977326"/>
          </a:xfrm>
          <a:prstGeom prst="ellipse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0" name="Straight Arrow Connector 49"/>
          <p:cNvCxnSpPr>
            <a:stCxn id="48" idx="6"/>
          </p:cNvCxnSpPr>
          <p:nvPr/>
        </p:nvCxnSpPr>
        <p:spPr>
          <a:xfrm flipV="1">
            <a:off x="5600025" y="5143415"/>
            <a:ext cx="815442" cy="50600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Bản-ghi-Mới-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655964" y="478464"/>
            <a:ext cx="609600" cy="609600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340263" y="453922"/>
            <a:ext cx="609600" cy="6096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340263" y="1190919"/>
            <a:ext cx="609600" cy="609600"/>
          </a:xfrm>
          <a:prstGeom prst="rect">
            <a:avLst/>
          </a:prstGeom>
        </p:spPr>
      </p:pic>
      <p:pic>
        <p:nvPicPr>
          <p:cNvPr id="9" name="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349068" y="1927916"/>
            <a:ext cx="609600" cy="609600"/>
          </a:xfrm>
          <a:prstGeom prst="rect">
            <a:avLst/>
          </a:prstGeom>
        </p:spPr>
      </p:pic>
      <p:pic>
        <p:nvPicPr>
          <p:cNvPr id="24" name="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05001" y="2607626"/>
            <a:ext cx="609600" cy="609600"/>
          </a:xfrm>
          <a:prstGeom prst="rect">
            <a:avLst/>
          </a:prstGeom>
        </p:spPr>
      </p:pic>
      <p:pic>
        <p:nvPicPr>
          <p:cNvPr id="25" name="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305761" y="33216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36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6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09519 0.0023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6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19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53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6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2" grpId="0" animBg="1"/>
      <p:bldP spid="26" grpId="0" animBg="1"/>
      <p:bldP spid="27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/>
      <p:bldP spid="38" grpId="0" animBg="1"/>
      <p:bldP spid="40" grpId="0"/>
      <p:bldP spid="41" grpId="0"/>
      <p:bldP spid="42" grpId="0"/>
      <p:bldP spid="43" grpId="0" animBg="1"/>
      <p:bldP spid="44" grpId="0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5255" y="1723833"/>
            <a:ext cx="11420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Tách số bị trừ thành tổng chục và đơn vị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5255" y="2621692"/>
            <a:ext cx="11420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Lấy 10 trừ đi số trừ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5255" y="3641060"/>
            <a:ext cx="11420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Lấy kết quả bước 2 cộng với số đơn vị.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74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8461" y="1667201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/>
          </p:nvPr>
        </p:nvGraphicFramePr>
        <p:xfrm>
          <a:off x="1425960" y="1813381"/>
          <a:ext cx="9306558" cy="3747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3279">
                  <a:extLst>
                    <a:ext uri="{9D8B030D-6E8A-4147-A177-3AD203B41FA5}">
                      <a16:colId xmlns:a16="http://schemas.microsoft.com/office/drawing/2014/main" val="3538814585"/>
                    </a:ext>
                  </a:extLst>
                </a:gridCol>
                <a:gridCol w="4653279">
                  <a:extLst>
                    <a:ext uri="{9D8B030D-6E8A-4147-A177-3AD203B41FA5}">
                      <a16:colId xmlns:a16="http://schemas.microsoft.com/office/drawing/2014/main" val="81308283"/>
                    </a:ext>
                  </a:extLst>
                </a:gridCol>
              </a:tblGrid>
              <a:tr h="37475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135416"/>
                  </a:ext>
                </a:extLst>
              </a:tr>
            </a:tbl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555704" y="1920204"/>
            <a:ext cx="2226020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11 - 6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2238566" y="2633113"/>
            <a:ext cx="3731474" cy="2752132"/>
            <a:chOff x="2282368" y="3301930"/>
            <a:chExt cx="3642340" cy="2700885"/>
          </a:xfrm>
        </p:grpSpPr>
        <p:sp>
          <p:nvSpPr>
            <p:cNvPr id="38" name="TextBox 37"/>
            <p:cNvSpPr txBox="1"/>
            <p:nvPr/>
          </p:nvSpPr>
          <p:spPr>
            <a:xfrm>
              <a:off x="2282368" y="3301930"/>
              <a:ext cx="3642340" cy="249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11 = 10 + 1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10 -  6  = 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      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 +  1   =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122532" y="4694898"/>
              <a:ext cx="579026" cy="49149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539510" y="5489338"/>
              <a:ext cx="1782906" cy="5134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11 - 6 =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?</a:t>
              </a:r>
            </a:p>
          </p:txBody>
        </p:sp>
      </p:grpSp>
      <p:sp>
        <p:nvSpPr>
          <p:cNvPr id="49" name="Rounded Rectangle 48"/>
          <p:cNvSpPr/>
          <p:nvPr/>
        </p:nvSpPr>
        <p:spPr>
          <a:xfrm>
            <a:off x="4134660" y="4031269"/>
            <a:ext cx="593644" cy="50784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765710" y="4794213"/>
            <a:ext cx="562828" cy="53240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97689" y="2725560"/>
            <a:ext cx="3512719" cy="2677656"/>
            <a:chOff x="2295521" y="3454113"/>
            <a:chExt cx="3512719" cy="2677656"/>
          </a:xfrm>
        </p:grpSpPr>
        <p:sp>
          <p:nvSpPr>
            <p:cNvPr id="54" name="TextBox 53"/>
            <p:cNvSpPr txBox="1"/>
            <p:nvPr/>
          </p:nvSpPr>
          <p:spPr>
            <a:xfrm>
              <a:off x="2295521" y="3454113"/>
              <a:ext cx="3512719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13 = 10 + 3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10 -        =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+ 3 =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842515" y="5492661"/>
              <a:ext cx="193645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13 - 5 = ? </a:t>
              </a: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7406236" y="1974615"/>
            <a:ext cx="2226020" cy="584775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13 - 5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004469" y="3523940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72" name="组合 23"/>
          <p:cNvGrpSpPr/>
          <p:nvPr/>
        </p:nvGrpSpPr>
        <p:grpSpPr>
          <a:xfrm>
            <a:off x="-13656" y="6552893"/>
            <a:ext cx="12203723" cy="318895"/>
            <a:chOff x="-17585" y="5729324"/>
            <a:chExt cx="12203723" cy="1123362"/>
          </a:xfrm>
        </p:grpSpPr>
        <p:pic>
          <p:nvPicPr>
            <p:cNvPr id="74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75" name="图片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941" y="-254346"/>
            <a:ext cx="2289840" cy="2289840"/>
          </a:xfrm>
          <a:prstGeom prst="rect">
            <a:avLst/>
          </a:prstGeom>
        </p:spPr>
      </p:pic>
      <p:pic>
        <p:nvPicPr>
          <p:cNvPr id="76" name="图片 18">
            <a:extLst>
              <a:ext uri="{FF2B5EF4-FFF2-40B4-BE49-F238E27FC236}">
                <a16:creationId xmlns:a16="http://schemas.microsoft.com/office/drawing/2014/main" id="{414701C5-B57D-43E9-9B2F-45D581C331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00" y="4751588"/>
            <a:ext cx="1865116" cy="1697256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9021039" y="3499484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7312543" y="4111915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9039960" y="4087304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8908173" y="3479326"/>
            <a:ext cx="629579" cy="54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7236555" y="4090043"/>
            <a:ext cx="629579" cy="54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7941433" y="3504594"/>
            <a:ext cx="629579" cy="51384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9000570" y="4106413"/>
            <a:ext cx="582937" cy="50000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8681381" y="4725118"/>
            <a:ext cx="629579" cy="54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410" y="199961"/>
            <a:ext cx="3122571" cy="115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30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 animBg="1"/>
      <p:bldP spid="49" grpId="0" animBg="1"/>
      <p:bldP spid="41" grpId="0" animBg="1"/>
      <p:bldP spid="61" grpId="0" animBg="1"/>
      <p:bldP spid="62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6946" y="3486007"/>
            <a:ext cx="5407621" cy="963251"/>
          </a:xfrm>
          <a:prstGeom prst="rect">
            <a:avLst/>
          </a:prstGeom>
        </p:spPr>
      </p:pic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73" y="5547718"/>
            <a:ext cx="863583" cy="93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36" y="4378010"/>
            <a:ext cx="996074" cy="140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99102" y="5144948"/>
            <a:ext cx="741093" cy="69599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74730" y="1072023"/>
            <a:ext cx="2774269" cy="78451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11 – 2 =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71255" y="1188053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71210" y="1196003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803" y="5547718"/>
            <a:ext cx="863583" cy="93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426" y="4371746"/>
            <a:ext cx="996074" cy="140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883032" y="5144948"/>
            <a:ext cx="741093" cy="695994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163831" y="1072023"/>
            <a:ext cx="2774269" cy="78451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11 – 3 =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62914" y="1188053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60311" y="1196003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9" y="5547718"/>
            <a:ext cx="863583" cy="93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126" y="4371746"/>
            <a:ext cx="996074" cy="140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3499464" y="5144948"/>
            <a:ext cx="741093" cy="695994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6222207" y="1072023"/>
            <a:ext cx="2774269" cy="78451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11 – 4 =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098074" y="1188053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105082" y="1181962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7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379" y="5547718"/>
            <a:ext cx="863583" cy="93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282" y="4371746"/>
            <a:ext cx="996074" cy="140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568116" y="5144948"/>
            <a:ext cx="741093" cy="695994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201194" y="2443623"/>
            <a:ext cx="2774269" cy="78451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11 – 6 =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071210" y="2573508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071209" y="2567603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675" y="5576833"/>
            <a:ext cx="863583" cy="87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493" y="4443549"/>
            <a:ext cx="996074" cy="132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7967831" y="5166674"/>
            <a:ext cx="741093" cy="656236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3190295" y="2443623"/>
            <a:ext cx="2774269" cy="78451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11 – 7 =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060311" y="2573508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060311" y="2567603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884" y="5576833"/>
            <a:ext cx="863583" cy="87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550" y="4443549"/>
            <a:ext cx="996074" cy="132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388820" y="5188401"/>
            <a:ext cx="741093" cy="656236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6169278" y="2443623"/>
            <a:ext cx="2774269" cy="78451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11 – 8 =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8099305" y="2573508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8098073" y="2583288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96196" y="-2037871"/>
            <a:ext cx="609600" cy="609600"/>
          </a:xfrm>
          <a:prstGeom prst="rect">
            <a:avLst/>
          </a:prstGeom>
        </p:spPr>
      </p:pic>
      <p:pic>
        <p:nvPicPr>
          <p:cNvPr id="7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15448" y="-2216697"/>
            <a:ext cx="609600" cy="609600"/>
          </a:xfrm>
          <a:prstGeom prst="rect">
            <a:avLst/>
          </a:prstGeom>
        </p:spPr>
      </p:pic>
      <p:pic>
        <p:nvPicPr>
          <p:cNvPr id="7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26172" y="-2318844"/>
            <a:ext cx="609600" cy="609600"/>
          </a:xfrm>
          <a:prstGeom prst="rect">
            <a:avLst/>
          </a:prstGeom>
        </p:spPr>
      </p:pic>
      <p:pic>
        <p:nvPicPr>
          <p:cNvPr id="7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95900" y="-1714409"/>
            <a:ext cx="609600" cy="609600"/>
          </a:xfrm>
          <a:prstGeom prst="rect">
            <a:avLst/>
          </a:prstGeom>
        </p:spPr>
      </p:pic>
      <p:pic>
        <p:nvPicPr>
          <p:cNvPr id="6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008" y="5576833"/>
            <a:ext cx="887313" cy="90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26" y="4443548"/>
            <a:ext cx="1023444" cy="135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062164" y="5166674"/>
            <a:ext cx="761457" cy="674268"/>
          </a:xfrm>
          <a:prstGeom prst="rect">
            <a:avLst/>
          </a:prstGeom>
        </p:spPr>
      </p:pic>
      <p:pic>
        <p:nvPicPr>
          <p:cNvPr id="6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784" y="5601628"/>
            <a:ext cx="886438" cy="90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449" y="4468345"/>
            <a:ext cx="1022435" cy="13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749720" y="5213196"/>
            <a:ext cx="760706" cy="673603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9265005" y="1072023"/>
            <a:ext cx="2774269" cy="78451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11 – 5 =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1147747" y="1188053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1142102" y="1196002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6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9212076" y="2443623"/>
            <a:ext cx="2774269" cy="78451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11 – 9 =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1142103" y="2573508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11139140" y="2583205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77" name="图片 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2789054" y="3479790"/>
            <a:ext cx="946292" cy="906726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2722386" y="250961"/>
            <a:ext cx="2226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nhẩm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222746" y="228100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387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63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663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663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6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6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6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0" dur="6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6" grpId="0" animBg="1"/>
      <p:bldP spid="47" grpId="0" animBg="1"/>
      <p:bldP spid="53" grpId="0" animBg="1"/>
      <p:bldP spid="59" grpId="0" animBg="1"/>
      <p:bldP spid="73" grpId="0" animBg="1"/>
      <p:bldP spid="76" grpId="0" animBg="1"/>
      <p:bldP spid="82" grpId="0"/>
      <p:bldP spid="8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3"/>
          <p:cNvGrpSpPr/>
          <p:nvPr/>
        </p:nvGrpSpPr>
        <p:grpSpPr>
          <a:xfrm>
            <a:off x="-13656" y="5748427"/>
            <a:ext cx="12203723" cy="1123362"/>
            <a:chOff x="-17585" y="5729324"/>
            <a:chExt cx="12203723" cy="1123362"/>
          </a:xfrm>
        </p:grpSpPr>
        <p:pic>
          <p:nvPicPr>
            <p:cNvPr id="74" name="图片 25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3" name="图片 24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76" name="图片 18">
            <a:extLst>
              <a:ext uri="{FF2B5EF4-FFF2-40B4-BE49-F238E27FC236}">
                <a16:creationId xmlns:a16="http://schemas.microsoft.com/office/drawing/2014/main" id="{414701C5-B57D-43E9-9B2F-45D581C331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00" y="4751588"/>
            <a:ext cx="1865116" cy="169725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ECB0160-51B9-4241-ACB5-4B7692435BF6}"/>
              </a:ext>
            </a:extLst>
          </p:cNvPr>
          <p:cNvSpPr txBox="1"/>
          <p:nvPr/>
        </p:nvSpPr>
        <p:spPr>
          <a:xfrm>
            <a:off x="4426211" y="899755"/>
            <a:ext cx="390188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–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mtClean="0">
                <a:solidFill>
                  <a:srgbClr val="0070C0"/>
                </a:solidFill>
                <a:latin typeface="Calibri" panose="020F0502020204030204"/>
              </a:rPr>
              <a:t>11 – 3  =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– 4  =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smtClean="0">
                <a:solidFill>
                  <a:srgbClr val="0070C0"/>
                </a:solidFill>
                <a:latin typeface="Calibri" panose="020F0502020204030204"/>
              </a:rPr>
              <a:t>11</a:t>
            </a:r>
            <a:r>
              <a:rPr lang="en-US" sz="3600" b="1" smtClean="0">
                <a:solidFill>
                  <a:srgbClr val="0070C0"/>
                </a:solidFill>
                <a:latin typeface="Calibri" panose="020F0502020204030204"/>
              </a:rPr>
              <a:t> – 5  =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– 6  =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mtClean="0">
                <a:solidFill>
                  <a:srgbClr val="0070C0"/>
                </a:solidFill>
                <a:latin typeface="Calibri" panose="020F0502020204030204"/>
              </a:rPr>
              <a:t>11 – 7  =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8  =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smtClean="0">
                <a:solidFill>
                  <a:srgbClr val="0070C0"/>
                </a:solidFill>
                <a:latin typeface="Calibri" panose="020F0502020204030204"/>
              </a:rPr>
              <a:t>11 – 9  = 2</a:t>
            </a:r>
            <a:endParaRPr kumimoji="0" lang="en-US" sz="3600" b="1" i="0" u="none" strike="noStrike" kern="1200" cap="none" spc="0" normalizeH="0" baseline="0" noProof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BE227C-01CC-4AC3-B58E-9B920C14D746}"/>
              </a:ext>
            </a:extLst>
          </p:cNvPr>
          <p:cNvSpPr txBox="1"/>
          <p:nvPr/>
        </p:nvSpPr>
        <p:spPr>
          <a:xfrm>
            <a:off x="2861357" y="97304"/>
            <a:ext cx="546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 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59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3"/>
          <p:cNvGrpSpPr/>
          <p:nvPr/>
        </p:nvGrpSpPr>
        <p:grpSpPr>
          <a:xfrm>
            <a:off x="-13656" y="5748427"/>
            <a:ext cx="12203723" cy="1123362"/>
            <a:chOff x="-17585" y="5729324"/>
            <a:chExt cx="12203723" cy="1123362"/>
          </a:xfrm>
        </p:grpSpPr>
        <p:pic>
          <p:nvPicPr>
            <p:cNvPr id="74" name="图片 25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3" name="图片 24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76" name="图片 18">
            <a:extLst>
              <a:ext uri="{FF2B5EF4-FFF2-40B4-BE49-F238E27FC236}">
                <a16:creationId xmlns:a16="http://schemas.microsoft.com/office/drawing/2014/main" id="{414701C5-B57D-43E9-9B2F-45D581C331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00" y="4751588"/>
            <a:ext cx="1865116" cy="169725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ECB0160-51B9-4241-ACB5-4B7692435BF6}"/>
              </a:ext>
            </a:extLst>
          </p:cNvPr>
          <p:cNvSpPr txBox="1"/>
          <p:nvPr/>
        </p:nvSpPr>
        <p:spPr>
          <a:xfrm>
            <a:off x="3419788" y="913609"/>
            <a:ext cx="390188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–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mtClean="0">
                <a:solidFill>
                  <a:srgbClr val="0070C0"/>
                </a:solidFill>
                <a:latin typeface="Calibri" panose="020F0502020204030204"/>
              </a:rPr>
              <a:t>11 – </a:t>
            </a:r>
            <a:r>
              <a:rPr lang="en-US" sz="3600" b="1" smtClean="0">
                <a:solidFill>
                  <a:srgbClr val="FF0000"/>
                </a:solidFill>
                <a:latin typeface="Calibri" panose="020F0502020204030204"/>
              </a:rPr>
              <a:t>3</a:t>
            </a:r>
            <a:r>
              <a:rPr lang="en-US" sz="3600" b="1" smtClean="0">
                <a:solidFill>
                  <a:srgbClr val="0070C0"/>
                </a:solidFill>
                <a:latin typeface="Calibri" panose="020F0502020204030204"/>
              </a:rPr>
              <a:t>  = </a:t>
            </a:r>
            <a:r>
              <a:rPr lang="en-US" sz="3600" b="1" smtClean="0">
                <a:solidFill>
                  <a:srgbClr val="FFC000"/>
                </a:solidFill>
                <a:latin typeface="Calibri" panose="020F0502020204030204"/>
              </a:rPr>
              <a:t>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–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=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smtClean="0">
                <a:solidFill>
                  <a:srgbClr val="0070C0"/>
                </a:solidFill>
                <a:latin typeface="Calibri" panose="020F0502020204030204"/>
              </a:rPr>
              <a:t>11</a:t>
            </a:r>
            <a:r>
              <a:rPr lang="en-US" sz="3600" b="1" smtClean="0">
                <a:solidFill>
                  <a:srgbClr val="0070C0"/>
                </a:solidFill>
                <a:latin typeface="Calibri" panose="020F0502020204030204"/>
              </a:rPr>
              <a:t> – </a:t>
            </a:r>
            <a:r>
              <a:rPr lang="en-US" sz="3600" b="1" smtClean="0">
                <a:solidFill>
                  <a:srgbClr val="FF0000"/>
                </a:solidFill>
                <a:latin typeface="Calibri" panose="020F0502020204030204"/>
              </a:rPr>
              <a:t>5</a:t>
            </a:r>
            <a:r>
              <a:rPr lang="en-US" sz="3600" b="1" smtClean="0">
                <a:solidFill>
                  <a:srgbClr val="0070C0"/>
                </a:solidFill>
                <a:latin typeface="Calibri" panose="020F0502020204030204"/>
              </a:rPr>
              <a:t>  = </a:t>
            </a:r>
            <a:r>
              <a:rPr lang="en-US" sz="3600" b="1" smtClean="0">
                <a:solidFill>
                  <a:srgbClr val="FFC000"/>
                </a:solidFill>
                <a:latin typeface="Calibri" panose="020F0502020204030204"/>
              </a:rPr>
              <a:t>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–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=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mtClean="0">
                <a:solidFill>
                  <a:srgbClr val="0070C0"/>
                </a:solidFill>
                <a:latin typeface="Calibri" panose="020F0502020204030204"/>
              </a:rPr>
              <a:t>11 – </a:t>
            </a:r>
            <a:r>
              <a:rPr lang="en-US" sz="3600" b="1" smtClean="0">
                <a:solidFill>
                  <a:srgbClr val="FF0000"/>
                </a:solidFill>
                <a:latin typeface="Calibri" panose="020F0502020204030204"/>
              </a:rPr>
              <a:t>7</a:t>
            </a:r>
            <a:r>
              <a:rPr lang="en-US" sz="3600" b="1" smtClean="0">
                <a:solidFill>
                  <a:srgbClr val="0070C0"/>
                </a:solidFill>
                <a:latin typeface="Calibri" panose="020F0502020204030204"/>
              </a:rPr>
              <a:t>  = </a:t>
            </a:r>
            <a:r>
              <a:rPr lang="en-US" sz="3600" b="1" smtClean="0">
                <a:solidFill>
                  <a:srgbClr val="FFC000"/>
                </a:solidFill>
                <a:latin typeface="Calibri" panose="020F0502020204030204"/>
              </a:rPr>
              <a:t>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= 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smtClean="0">
                <a:solidFill>
                  <a:srgbClr val="0070C0"/>
                </a:solidFill>
                <a:latin typeface="Calibri" panose="020F0502020204030204"/>
              </a:rPr>
              <a:t>11 – </a:t>
            </a:r>
            <a:r>
              <a:rPr lang="en-US" sz="3600" b="1" baseline="0" smtClean="0">
                <a:solidFill>
                  <a:srgbClr val="FF0000"/>
                </a:solidFill>
                <a:latin typeface="Calibri" panose="020F0502020204030204"/>
              </a:rPr>
              <a:t>9</a:t>
            </a:r>
            <a:r>
              <a:rPr lang="en-US" sz="3600" b="1" baseline="0" smtClean="0">
                <a:solidFill>
                  <a:srgbClr val="0070C0"/>
                </a:solidFill>
                <a:latin typeface="Calibri" panose="020F0502020204030204"/>
              </a:rPr>
              <a:t>  = </a:t>
            </a:r>
            <a:r>
              <a:rPr lang="en-US" sz="3600" b="1" baseline="0" smtClean="0">
                <a:solidFill>
                  <a:srgbClr val="FFC000"/>
                </a:solidFill>
                <a:latin typeface="Calibri" panose="020F0502020204030204"/>
              </a:rPr>
              <a:t>2</a:t>
            </a:r>
            <a:endParaRPr kumimoji="0" lang="en-US" sz="3600" b="1" i="0" u="none" strike="noStrike" kern="1200" cap="none" spc="0" normalizeH="0" baseline="0" noProof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BE227C-01CC-4AC3-B58E-9B920C14D746}"/>
              </a:ext>
            </a:extLst>
          </p:cNvPr>
          <p:cNvSpPr txBox="1"/>
          <p:nvPr/>
        </p:nvSpPr>
        <p:spPr>
          <a:xfrm>
            <a:off x="2861357" y="97304"/>
            <a:ext cx="546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 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A22366D-4B85-4907-BF0E-97635105900C}"/>
              </a:ext>
            </a:extLst>
          </p:cNvPr>
          <p:cNvSpPr/>
          <p:nvPr/>
        </p:nvSpPr>
        <p:spPr>
          <a:xfrm>
            <a:off x="5139139" y="3766853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80E57F3-AB2C-4028-9521-FE64F6E47F1E}"/>
              </a:ext>
            </a:extLst>
          </p:cNvPr>
          <p:cNvSpPr/>
          <p:nvPr/>
        </p:nvSpPr>
        <p:spPr>
          <a:xfrm>
            <a:off x="5129134" y="4297669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12F813C-B69F-4692-BF73-2809C6C72260}"/>
              </a:ext>
            </a:extLst>
          </p:cNvPr>
          <p:cNvSpPr/>
          <p:nvPr/>
        </p:nvSpPr>
        <p:spPr>
          <a:xfrm>
            <a:off x="5157007" y="4816962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4D300787-551E-4B60-8D5B-64788CBF0C1B}"/>
              </a:ext>
            </a:extLst>
          </p:cNvPr>
          <p:cNvSpPr/>
          <p:nvPr/>
        </p:nvSpPr>
        <p:spPr>
          <a:xfrm>
            <a:off x="5104455" y="3188692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B34893AA-1E26-4B39-A65F-9618140FDA2D}"/>
              </a:ext>
            </a:extLst>
          </p:cNvPr>
          <p:cNvSpPr/>
          <p:nvPr/>
        </p:nvSpPr>
        <p:spPr>
          <a:xfrm>
            <a:off x="5104455" y="2649536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019C77C-F7E7-4CAF-94E2-A2EF3E40CA84}"/>
              </a:ext>
            </a:extLst>
          </p:cNvPr>
          <p:cNvSpPr/>
          <p:nvPr/>
        </p:nvSpPr>
        <p:spPr>
          <a:xfrm>
            <a:off x="5079872" y="2110381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EBE3030-56F0-494A-B3E8-6538AB9DA8FB}"/>
              </a:ext>
            </a:extLst>
          </p:cNvPr>
          <p:cNvSpPr/>
          <p:nvPr/>
        </p:nvSpPr>
        <p:spPr>
          <a:xfrm>
            <a:off x="5104455" y="1555458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9194E6D1-05D8-4103-9B99-160AB09B5ABB}"/>
              </a:ext>
            </a:extLst>
          </p:cNvPr>
          <p:cNvSpPr/>
          <p:nvPr/>
        </p:nvSpPr>
        <p:spPr>
          <a:xfrm>
            <a:off x="5104455" y="967178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73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 animBg="1"/>
      <p:bldP spid="60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3"/>
          <p:cNvGrpSpPr/>
          <p:nvPr/>
        </p:nvGrpSpPr>
        <p:grpSpPr>
          <a:xfrm>
            <a:off x="-13656" y="5748427"/>
            <a:ext cx="12203723" cy="1123362"/>
            <a:chOff x="-17585" y="5729324"/>
            <a:chExt cx="12203723" cy="1123362"/>
          </a:xfrm>
        </p:grpSpPr>
        <p:pic>
          <p:nvPicPr>
            <p:cNvPr id="74" name="图片 25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3" name="图片 24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76" name="图片 18">
            <a:extLst>
              <a:ext uri="{FF2B5EF4-FFF2-40B4-BE49-F238E27FC236}">
                <a16:creationId xmlns:a16="http://schemas.microsoft.com/office/drawing/2014/main" id="{414701C5-B57D-43E9-9B2F-45D581C331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00" y="4751588"/>
            <a:ext cx="1865116" cy="169725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ECB0160-51B9-4241-ACB5-4B7692435BF6}"/>
              </a:ext>
            </a:extLst>
          </p:cNvPr>
          <p:cNvSpPr txBox="1"/>
          <p:nvPr/>
        </p:nvSpPr>
        <p:spPr>
          <a:xfrm>
            <a:off x="3419788" y="913609"/>
            <a:ext cx="390188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–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mtClean="0">
                <a:solidFill>
                  <a:srgbClr val="0070C0"/>
                </a:solidFill>
                <a:latin typeface="Calibri" panose="020F0502020204030204"/>
              </a:rPr>
              <a:t>11 – </a:t>
            </a:r>
            <a:r>
              <a:rPr lang="en-US" sz="3600" b="1" smtClean="0">
                <a:solidFill>
                  <a:srgbClr val="FF0000"/>
                </a:solidFill>
                <a:latin typeface="Calibri" panose="020F0502020204030204"/>
              </a:rPr>
              <a:t>3</a:t>
            </a:r>
            <a:r>
              <a:rPr lang="en-US" sz="3600" b="1" smtClean="0">
                <a:solidFill>
                  <a:srgbClr val="0070C0"/>
                </a:solidFill>
                <a:latin typeface="Calibri" panose="020F0502020204030204"/>
              </a:rPr>
              <a:t>  = </a:t>
            </a:r>
            <a:r>
              <a:rPr lang="en-US" sz="3600" b="1" smtClean="0">
                <a:solidFill>
                  <a:srgbClr val="FFC000"/>
                </a:solidFill>
                <a:latin typeface="Calibri" panose="020F0502020204030204"/>
              </a:rPr>
              <a:t>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–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=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smtClean="0">
                <a:solidFill>
                  <a:srgbClr val="0070C0"/>
                </a:solidFill>
                <a:latin typeface="Calibri" panose="020F0502020204030204"/>
              </a:rPr>
              <a:t>11</a:t>
            </a:r>
            <a:r>
              <a:rPr lang="en-US" sz="3600" b="1" smtClean="0">
                <a:solidFill>
                  <a:srgbClr val="0070C0"/>
                </a:solidFill>
                <a:latin typeface="Calibri" panose="020F0502020204030204"/>
              </a:rPr>
              <a:t> – </a:t>
            </a:r>
            <a:r>
              <a:rPr lang="en-US" sz="3600" b="1" smtClean="0">
                <a:solidFill>
                  <a:srgbClr val="FF0000"/>
                </a:solidFill>
                <a:latin typeface="Calibri" panose="020F0502020204030204"/>
              </a:rPr>
              <a:t>5</a:t>
            </a:r>
            <a:r>
              <a:rPr lang="en-US" sz="3600" b="1" smtClean="0">
                <a:solidFill>
                  <a:srgbClr val="0070C0"/>
                </a:solidFill>
                <a:latin typeface="Calibri" panose="020F0502020204030204"/>
              </a:rPr>
              <a:t>  = </a:t>
            </a:r>
            <a:r>
              <a:rPr lang="en-US" sz="3600" b="1" smtClean="0">
                <a:solidFill>
                  <a:srgbClr val="FFC000"/>
                </a:solidFill>
                <a:latin typeface="Calibri" panose="020F0502020204030204"/>
              </a:rPr>
              <a:t>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–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=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mtClean="0">
                <a:solidFill>
                  <a:srgbClr val="0070C0"/>
                </a:solidFill>
                <a:latin typeface="Calibri" panose="020F0502020204030204"/>
              </a:rPr>
              <a:t>11 – </a:t>
            </a:r>
            <a:r>
              <a:rPr lang="en-US" sz="3600" b="1" smtClean="0">
                <a:solidFill>
                  <a:srgbClr val="FF0000"/>
                </a:solidFill>
                <a:latin typeface="Calibri" panose="020F0502020204030204"/>
              </a:rPr>
              <a:t>7</a:t>
            </a:r>
            <a:r>
              <a:rPr lang="en-US" sz="3600" b="1" smtClean="0">
                <a:solidFill>
                  <a:srgbClr val="0070C0"/>
                </a:solidFill>
                <a:latin typeface="Calibri" panose="020F0502020204030204"/>
              </a:rPr>
              <a:t>  = </a:t>
            </a:r>
            <a:r>
              <a:rPr lang="en-US" sz="3600" b="1" smtClean="0">
                <a:solidFill>
                  <a:srgbClr val="FFC000"/>
                </a:solidFill>
                <a:latin typeface="Calibri" panose="020F0502020204030204"/>
              </a:rPr>
              <a:t>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= 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smtClean="0">
                <a:solidFill>
                  <a:srgbClr val="0070C0"/>
                </a:solidFill>
                <a:latin typeface="Calibri" panose="020F0502020204030204"/>
              </a:rPr>
              <a:t>11 – </a:t>
            </a:r>
            <a:r>
              <a:rPr lang="en-US" sz="3600" b="1" baseline="0" smtClean="0">
                <a:solidFill>
                  <a:srgbClr val="FF0000"/>
                </a:solidFill>
                <a:latin typeface="Calibri" panose="020F0502020204030204"/>
              </a:rPr>
              <a:t>9</a:t>
            </a:r>
            <a:r>
              <a:rPr lang="en-US" sz="3600" b="1" baseline="0" smtClean="0">
                <a:solidFill>
                  <a:srgbClr val="0070C0"/>
                </a:solidFill>
                <a:latin typeface="Calibri" panose="020F0502020204030204"/>
              </a:rPr>
              <a:t>  = </a:t>
            </a:r>
            <a:r>
              <a:rPr lang="en-US" sz="3600" b="1" baseline="0" smtClean="0">
                <a:solidFill>
                  <a:srgbClr val="FFC000"/>
                </a:solidFill>
                <a:latin typeface="Calibri" panose="020F0502020204030204"/>
              </a:rPr>
              <a:t>2</a:t>
            </a:r>
            <a:endParaRPr kumimoji="0" lang="en-US" sz="3600" b="1" i="0" u="none" strike="noStrike" kern="1200" cap="none" spc="0" normalizeH="0" baseline="0" noProof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BE227C-01CC-4AC3-B58E-9B920C14D746}"/>
              </a:ext>
            </a:extLst>
          </p:cNvPr>
          <p:cNvSpPr txBox="1"/>
          <p:nvPr/>
        </p:nvSpPr>
        <p:spPr>
          <a:xfrm>
            <a:off x="2861357" y="97304"/>
            <a:ext cx="546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 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A22366D-4B85-4907-BF0E-97635105900C}"/>
              </a:ext>
            </a:extLst>
          </p:cNvPr>
          <p:cNvSpPr/>
          <p:nvPr/>
        </p:nvSpPr>
        <p:spPr>
          <a:xfrm>
            <a:off x="4328702" y="3724660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80E57F3-AB2C-4028-9521-FE64F6E47F1E}"/>
              </a:ext>
            </a:extLst>
          </p:cNvPr>
          <p:cNvSpPr/>
          <p:nvPr/>
        </p:nvSpPr>
        <p:spPr>
          <a:xfrm>
            <a:off x="4328702" y="4285471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12F813C-B69F-4692-BF73-2809C6C72260}"/>
              </a:ext>
            </a:extLst>
          </p:cNvPr>
          <p:cNvSpPr/>
          <p:nvPr/>
        </p:nvSpPr>
        <p:spPr>
          <a:xfrm>
            <a:off x="5157007" y="4816962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4D300787-551E-4B60-8D5B-64788CBF0C1B}"/>
              </a:ext>
            </a:extLst>
          </p:cNvPr>
          <p:cNvSpPr/>
          <p:nvPr/>
        </p:nvSpPr>
        <p:spPr>
          <a:xfrm>
            <a:off x="5104455" y="3188692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B34893AA-1E26-4B39-A65F-9618140FDA2D}"/>
              </a:ext>
            </a:extLst>
          </p:cNvPr>
          <p:cNvSpPr/>
          <p:nvPr/>
        </p:nvSpPr>
        <p:spPr>
          <a:xfrm>
            <a:off x="4328702" y="2644790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019C77C-F7E7-4CAF-94E2-A2EF3E40CA84}"/>
              </a:ext>
            </a:extLst>
          </p:cNvPr>
          <p:cNvSpPr/>
          <p:nvPr/>
        </p:nvSpPr>
        <p:spPr>
          <a:xfrm>
            <a:off x="5079872" y="2110381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EBE3030-56F0-494A-B3E8-6538AB9DA8FB}"/>
              </a:ext>
            </a:extLst>
          </p:cNvPr>
          <p:cNvSpPr/>
          <p:nvPr/>
        </p:nvSpPr>
        <p:spPr>
          <a:xfrm>
            <a:off x="5135939" y="1570906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9194E6D1-05D8-4103-9B99-160AB09B5ABB}"/>
              </a:ext>
            </a:extLst>
          </p:cNvPr>
          <p:cNvSpPr/>
          <p:nvPr/>
        </p:nvSpPr>
        <p:spPr>
          <a:xfrm>
            <a:off x="4316220" y="1002221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43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 animBg="1"/>
      <p:bldP spid="60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3"/>
          <p:cNvGrpSpPr/>
          <p:nvPr/>
        </p:nvGrpSpPr>
        <p:grpSpPr>
          <a:xfrm>
            <a:off x="-13656" y="5748427"/>
            <a:ext cx="12203723" cy="1123362"/>
            <a:chOff x="-17585" y="5729324"/>
            <a:chExt cx="12203723" cy="1123362"/>
          </a:xfrm>
        </p:grpSpPr>
        <p:pic>
          <p:nvPicPr>
            <p:cNvPr id="74" name="图片 25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3" name="图片 24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76" name="图片 18">
            <a:extLst>
              <a:ext uri="{FF2B5EF4-FFF2-40B4-BE49-F238E27FC236}">
                <a16:creationId xmlns:a16="http://schemas.microsoft.com/office/drawing/2014/main" id="{414701C5-B57D-43E9-9B2F-45D581C331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00" y="4751588"/>
            <a:ext cx="1865116" cy="16972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BE227C-01CC-4AC3-B58E-9B920C14D746}"/>
              </a:ext>
            </a:extLst>
          </p:cNvPr>
          <p:cNvSpPr txBox="1"/>
          <p:nvPr/>
        </p:nvSpPr>
        <p:spPr>
          <a:xfrm>
            <a:off x="2871020" y="432619"/>
            <a:ext cx="546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 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7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/>
          </a:blip>
          <a:srcRect l="34027" t="32747" r="57996" b="48876"/>
          <a:stretch/>
        </p:blipFill>
        <p:spPr>
          <a:xfrm>
            <a:off x="1803751" y="792276"/>
            <a:ext cx="1568886" cy="2032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/>
          </a:blip>
          <a:srcRect l="43914" t="33846" r="46873" b="47777"/>
          <a:stretch/>
        </p:blipFill>
        <p:spPr>
          <a:xfrm>
            <a:off x="4949072" y="860304"/>
            <a:ext cx="1865139" cy="2092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/>
          </a:blip>
          <a:srcRect l="54644" t="32747" r="34907" b="48876"/>
          <a:stretch/>
        </p:blipFill>
        <p:spPr>
          <a:xfrm>
            <a:off x="8572769" y="887567"/>
            <a:ext cx="2087780" cy="2065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/>
          </a:blip>
          <a:srcRect l="32454" t="63109" r="56085" b="19114"/>
          <a:stretch/>
        </p:blipFill>
        <p:spPr>
          <a:xfrm>
            <a:off x="1047964" y="4214379"/>
            <a:ext cx="1913070" cy="1669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/>
          </a:blip>
          <a:srcRect l="44683" t="67581" r="45709" b="20235"/>
          <a:stretch/>
        </p:blipFill>
        <p:spPr>
          <a:xfrm>
            <a:off x="4949072" y="4582273"/>
            <a:ext cx="1970951" cy="1406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/>
          </a:blip>
          <a:srcRect l="55190" t="63587" r="34753" b="21233"/>
          <a:stretch/>
        </p:blipFill>
        <p:spPr>
          <a:xfrm>
            <a:off x="8763856" y="4214379"/>
            <a:ext cx="1937260" cy="1645048"/>
          </a:xfrm>
          <a:prstGeom prst="rect">
            <a:avLst/>
          </a:prstGeom>
        </p:spPr>
      </p:pic>
      <p:grpSp>
        <p:nvGrpSpPr>
          <p:cNvPr id="10" name="组合 23"/>
          <p:cNvGrpSpPr/>
          <p:nvPr/>
        </p:nvGrpSpPr>
        <p:grpSpPr>
          <a:xfrm>
            <a:off x="-13656" y="6375002"/>
            <a:ext cx="12203723" cy="496787"/>
            <a:chOff x="-17585" y="5729324"/>
            <a:chExt cx="12203723" cy="1123362"/>
          </a:xfrm>
        </p:grpSpPr>
        <p:pic>
          <p:nvPicPr>
            <p:cNvPr id="11" name="图片 25"/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2" name="图片 2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/>
          </a:blip>
          <a:srcRect l="26979" t="49999" r="26980" b="35927"/>
          <a:stretch/>
        </p:blipFill>
        <p:spPr>
          <a:xfrm>
            <a:off x="1222625" y="2710801"/>
            <a:ext cx="9871349" cy="1697336"/>
          </a:xfrm>
          <a:prstGeom prst="rect">
            <a:avLst/>
          </a:prstGeom>
        </p:spPr>
      </p:pic>
      <p:sp>
        <p:nvSpPr>
          <p:cNvPr id="16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7783" y="177448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835071" y="2393879"/>
            <a:ext cx="2247230" cy="863029"/>
          </a:xfrm>
          <a:custGeom>
            <a:avLst/>
            <a:gdLst>
              <a:gd name="connsiteX0" fmla="*/ 2247230 w 2247230"/>
              <a:gd name="connsiteY0" fmla="*/ 0 h 863029"/>
              <a:gd name="connsiteX1" fmla="*/ 1045154 w 2247230"/>
              <a:gd name="connsiteY1" fmla="*/ 123290 h 863029"/>
              <a:gd name="connsiteX2" fmla="*/ 2165037 w 2247230"/>
              <a:gd name="connsiteY2" fmla="*/ 595901 h 863029"/>
              <a:gd name="connsiteX3" fmla="*/ 212947 w 2247230"/>
              <a:gd name="connsiteY3" fmla="*/ 801384 h 863029"/>
              <a:gd name="connsiteX4" fmla="*/ 141028 w 2247230"/>
              <a:gd name="connsiteY4" fmla="*/ 863029 h 863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7230" h="863029">
                <a:moveTo>
                  <a:pt x="2247230" y="0"/>
                </a:moveTo>
                <a:cubicBezTo>
                  <a:pt x="1653041" y="11986"/>
                  <a:pt x="1058853" y="23973"/>
                  <a:pt x="1045154" y="123290"/>
                </a:cubicBezTo>
                <a:cubicBezTo>
                  <a:pt x="1031455" y="222607"/>
                  <a:pt x="2303738" y="482885"/>
                  <a:pt x="2165037" y="595901"/>
                </a:cubicBezTo>
                <a:cubicBezTo>
                  <a:pt x="2026336" y="708917"/>
                  <a:pt x="550282" y="756863"/>
                  <a:pt x="212947" y="801384"/>
                </a:cubicBezTo>
                <a:cubicBezTo>
                  <a:pt x="-124388" y="845905"/>
                  <a:pt x="8320" y="854467"/>
                  <a:pt x="141028" y="863029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927274" y="2536665"/>
            <a:ext cx="700265" cy="66020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472773" y="2222239"/>
            <a:ext cx="626724" cy="97462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588194" y="3955551"/>
            <a:ext cx="4226017" cy="9760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5198724" y="3984106"/>
            <a:ext cx="441788" cy="887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8251042" y="3970411"/>
            <a:ext cx="1057345" cy="144512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36849" y="268817"/>
            <a:ext cx="4603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372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682" y="544055"/>
            <a:ext cx="6822015" cy="1755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12327" y="2147458"/>
            <a:ext cx="3200400" cy="665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054" y="2299855"/>
            <a:ext cx="5911273" cy="443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6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00705" y="877715"/>
            <a:ext cx="81534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Tạm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biệt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hẹn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gặp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lại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vào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sau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9953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huy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36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3345938" y="2655921"/>
            <a:ext cx="6280914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1: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phép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6 + 7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Next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1632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11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hộp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bánh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10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hộp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bánh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9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hộp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bánh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12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hộp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bánh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Next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014537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2: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Bác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Hoa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20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hộp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bánh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bác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bán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đi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10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hộp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bánh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Bác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Hoa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còn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lại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hộp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bánh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57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810829" y="2435389"/>
            <a:ext cx="6393891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3: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Việt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11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viên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bi,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Việt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Mai 5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viên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bi.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ghi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phép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viên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bi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còn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Việt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11 - 5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11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+ 5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10 - 5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10 + 5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Next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076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uy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70" y="3693258"/>
            <a:ext cx="645886" cy="56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224" y="2928070"/>
            <a:ext cx="5364945" cy="1310754"/>
          </a:xfrm>
          <a:prstGeom prst="rect">
            <a:avLst/>
          </a:prstGeom>
        </p:spPr>
      </p:pic>
      <p:pic>
        <p:nvPicPr>
          <p:cNvPr id="18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69" y="2411826"/>
            <a:ext cx="841887" cy="10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7541295" y="2176433"/>
            <a:ext cx="921390" cy="9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675189" y="2601633"/>
            <a:ext cx="6428872" cy="1566576"/>
            <a:chOff x="1263639" y="-5092745"/>
            <a:chExt cx="13189063" cy="3213888"/>
          </a:xfrm>
        </p:grpSpPr>
        <p:pic>
          <p:nvPicPr>
            <p:cNvPr id="21" name="huye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467" y="-3547255"/>
              <a:ext cx="1501306" cy="1301858"/>
            </a:xfrm>
            <a:prstGeom prst="rect">
              <a:avLst/>
            </a:prstGeom>
          </p:spPr>
        </p:pic>
        <p:pic>
          <p:nvPicPr>
            <p:cNvPr id="22" name="huye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396" y="-5092745"/>
              <a:ext cx="1501306" cy="1301858"/>
            </a:xfrm>
            <a:prstGeom prst="rect">
              <a:avLst/>
            </a:prstGeom>
          </p:spPr>
        </p:pic>
        <p:pic>
          <p:nvPicPr>
            <p:cNvPr id="23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263639" y="-3283846"/>
              <a:ext cx="1429500" cy="140498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450256" y="2817472"/>
            <a:ext cx="863417" cy="83747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30800" y="4057243"/>
            <a:ext cx="2377646" cy="2286198"/>
          </a:xfrm>
          <a:prstGeom prst="rect">
            <a:avLst/>
          </a:prstGeom>
        </p:spPr>
      </p:pic>
      <p:pic>
        <p:nvPicPr>
          <p:cNvPr id="26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04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515"/>
            <a:ext cx="12192000" cy="8447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8462" y="549888"/>
            <a:ext cx="8035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2: PHÉP CỘNG, PHÉP TRỪ TRONG PHẠM VI 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52062" y="2044534"/>
            <a:ext cx="629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(qua 10)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20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40712686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1019" b="67564"/>
          <a:stretch/>
        </p:blipFill>
        <p:spPr>
          <a:xfrm>
            <a:off x="1416698" y="1989216"/>
            <a:ext cx="9574571" cy="2596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4601" y="2307505"/>
            <a:ext cx="8526061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ba</a:t>
            </a: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599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10 </a:t>
            </a: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10 </a:t>
            </a: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599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2023</a:t>
            </a:r>
            <a:endParaRPr kumimoji="0" lang="en-US" sz="35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ang 1 ô ly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2183" y="3015207"/>
            <a:ext cx="142257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Toán</a:t>
            </a:r>
            <a:endParaRPr kumimoji="0" lang="en-US" sz="35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ang 1 ô ly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6698" y="3661370"/>
            <a:ext cx="9173964" cy="1261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Phép</a:t>
            </a: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trừ</a:t>
            </a: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(qua 10) </a:t>
            </a: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trong</a:t>
            </a: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phạm</a:t>
            </a: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vi 20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(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884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2338</TotalTime>
  <Words>703</Words>
  <Application>Microsoft Office PowerPoint</Application>
  <PresentationFormat>Widescreen</PresentationFormat>
  <Paragraphs>137</Paragraphs>
  <Slides>20</Slides>
  <Notes>9</Notes>
  <HiddenSlides>0</HiddenSlides>
  <MMClips>11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Arial-SGK-TV</vt:lpstr>
      <vt:lpstr>Calisto MT</vt:lpstr>
      <vt:lpstr>等线</vt:lpstr>
      <vt:lpstr>iCiel Crocante</vt:lpstr>
      <vt:lpstr>微软雅黑</vt:lpstr>
      <vt:lpstr>宋体</vt:lpstr>
      <vt:lpstr>VNI-Avo</vt:lpstr>
      <vt:lpstr>Arial</vt:lpstr>
      <vt:lpstr>Calibri</vt:lpstr>
      <vt:lpstr>Calibri Light</vt:lpstr>
      <vt:lpstr>HP001 4 hàng</vt:lpstr>
      <vt:lpstr>HP001 4 hang 1 ô ly</vt:lpstr>
      <vt:lpstr>Tahoma</vt:lpstr>
      <vt:lpstr>Times New Roman</vt:lpstr>
      <vt:lpstr>1_Office Theme</vt:lpstr>
      <vt:lpstr>Office 主题​​</vt:lpstr>
      <vt:lpstr>1_Office 主题​​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Bùi Bích Phương</cp:lastModifiedBy>
  <cp:revision>84</cp:revision>
  <dcterms:created xsi:type="dcterms:W3CDTF">2021-05-28T09:26:39Z</dcterms:created>
  <dcterms:modified xsi:type="dcterms:W3CDTF">2023-10-09T06:39:04Z</dcterms:modified>
</cp:coreProperties>
</file>