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0" r:id="rId1"/>
    <p:sldMasterId id="2147483670" r:id="rId2"/>
  </p:sldMasterIdLst>
  <p:notesMasterIdLst>
    <p:notesMasterId r:id="rId15"/>
  </p:notesMasterIdLst>
  <p:sldIdLst>
    <p:sldId id="273" r:id="rId3"/>
    <p:sldId id="274" r:id="rId4"/>
    <p:sldId id="266" r:id="rId5"/>
    <p:sldId id="276" r:id="rId6"/>
    <p:sldId id="268" r:id="rId7"/>
    <p:sldId id="280" r:id="rId8"/>
    <p:sldId id="279" r:id="rId9"/>
    <p:sldId id="269" r:id="rId10"/>
    <p:sldId id="281" r:id="rId11"/>
    <p:sldId id="282" r:id="rId12"/>
    <p:sldId id="270" r:id="rId13"/>
    <p:sldId id="283" r:id="rId14"/>
  </p:sldIdLst>
  <p:sldSz cx="12192000" cy="6858000"/>
  <p:notesSz cx="6858000" cy="9144000"/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EFC3"/>
    <a:srgbClr val="3D77A8"/>
    <a:srgbClr val="4A88B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84" d="100"/>
          <a:sy n="84" d="100"/>
        </p:scale>
        <p:origin x="-62" y="-115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A703FB8-4380-4246-B46F-70D96C161694}" type="datetimeFigureOut">
              <a:rPr lang="en-US" smtClean="0"/>
              <a:t>10/14/2021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0C02557-E17E-4C70-AEBA-22EB618B3F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7740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Text Placeholder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r>
              <a:rPr lang="en-US" dirty="0" err="1">
                <a:sym typeface="+mn-ea"/>
              </a:rPr>
              <a:t>Bài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giảng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thiết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kế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bởi</a:t>
            </a:r>
            <a:r>
              <a:rPr lang="en-US" dirty="0">
                <a:sym typeface="+mn-ea"/>
              </a:rPr>
              <a:t>: </a:t>
            </a:r>
            <a:r>
              <a:rPr lang="en-US" dirty="0" err="1">
                <a:sym typeface="+mn-ea"/>
              </a:rPr>
              <a:t>Hương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Thảo</a:t>
            </a:r>
            <a:r>
              <a:rPr lang="en-US" dirty="0">
                <a:sym typeface="+mn-ea"/>
              </a:rPr>
              <a:t> - tranthao121004@gmail.com</a:t>
            </a:r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>
                <a:sym typeface="+mn-ea"/>
              </a:rPr>
              <a:t>Bài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giảng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thiết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kế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bởi</a:t>
            </a:r>
            <a:r>
              <a:rPr lang="en-US" dirty="0">
                <a:sym typeface="+mn-ea"/>
              </a:rPr>
              <a:t>: </a:t>
            </a:r>
            <a:r>
              <a:rPr lang="en-US" dirty="0" err="1">
                <a:sym typeface="+mn-ea"/>
              </a:rPr>
              <a:t>Hương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Thảo</a:t>
            </a:r>
            <a:r>
              <a:rPr lang="en-US" dirty="0">
                <a:sym typeface="+mn-ea"/>
              </a:rPr>
              <a:t> - tranthao121004@gmail.com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AB2A0F9D-3357-4A94-85C8-3B842B870DC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SimSun" panose="02010600030101010101" pitchFamily="2" charset="-122"/>
                <a:cs typeface="+mn-cs"/>
              </a:rPr>
              <a:t>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SimSun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A17676-A16B-461A-BE0A-3074479F441C}" type="slidenum">
              <a:rPr lang="zh-CN" altLang="en-US" smtClean="0"/>
              <a:t>12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298448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preserve="1" userDrawn="1">
  <p:cSld name="1_Section header">
    <p:bg>
      <p:bgPr>
        <a:solidFill>
          <a:schemeClr val="accent2"/>
        </a:solidFill>
        <a:effectLst/>
      </p:bgPr>
    </p:bg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3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defTabSz="1219170">
              <a:buClr>
                <a:srgbClr val="000000"/>
              </a:buClr>
            </a:pPr>
            <a:fld id="{00000000-1234-1234-1234-123412341234}" type="slidenum">
              <a:rPr lang="en" sz="1867" kern="0" smtClean="0">
                <a:solidFill>
                  <a:srgbClr val="000000"/>
                </a:solidFill>
                <a:cs typeface="Arial"/>
                <a:sym typeface="Arial"/>
              </a:rPr>
              <a:pPr defTabSz="1219170">
                <a:buClr>
                  <a:srgbClr val="000000"/>
                </a:buClr>
              </a:pPr>
              <a:t>‹#›</a:t>
            </a:fld>
            <a:endParaRPr lang="en"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6" name="Google Shape;26;p3"/>
          <p:cNvSpPr/>
          <p:nvPr/>
        </p:nvSpPr>
        <p:spPr>
          <a:xfrm>
            <a:off x="3551830" y="-52986"/>
            <a:ext cx="8660257" cy="6926579"/>
          </a:xfrm>
          <a:custGeom>
            <a:avLst/>
            <a:gdLst/>
            <a:ahLst/>
            <a:cxnLst/>
            <a:rect l="l" t="t" r="r" b="b"/>
            <a:pathLst>
              <a:path w="8602905" h="6857999" extrusionOk="0">
                <a:moveTo>
                  <a:pt x="2646944" y="4643659"/>
                </a:moveTo>
                <a:cubicBezTo>
                  <a:pt x="5293889" y="4844563"/>
                  <a:pt x="6269259" y="1837203"/>
                  <a:pt x="5619019" y="292883"/>
                </a:cubicBezTo>
                <a:cubicBezTo>
                  <a:pt x="5578961" y="197760"/>
                  <a:pt x="5545857" y="99853"/>
                  <a:pt x="5519504" y="0"/>
                </a:cubicBezTo>
                <a:lnTo>
                  <a:pt x="8602905" y="0"/>
                </a:lnTo>
                <a:lnTo>
                  <a:pt x="8602905" y="6857999"/>
                </a:lnTo>
                <a:lnTo>
                  <a:pt x="91969" y="6857999"/>
                </a:lnTo>
                <a:cubicBezTo>
                  <a:pt x="91969" y="6857999"/>
                  <a:pt x="0" y="4442756"/>
                  <a:pt x="2646944" y="4643659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="" xmlns:a16="http://schemas.microsoft.com/office/drawing/2014/main" id="{823E994F-4FCF-4A9F-BB15-DF78F9F6B7A0}"/>
              </a:ext>
            </a:extLst>
          </p:cNvPr>
          <p:cNvSpPr txBox="1"/>
          <p:nvPr userDrawn="1"/>
        </p:nvSpPr>
        <p:spPr>
          <a:xfrm>
            <a:off x="3684663" y="6634701"/>
            <a:ext cx="16050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chemeClr val="bg2"/>
                </a:solidFill>
              </a:rPr>
              <a:t>FeistyForwarders_0968120672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="" xmlns:a16="http://schemas.microsoft.com/office/drawing/2014/main" id="{D49FDBB5-A5A6-4316-8393-3F5017974D4E}"/>
              </a:ext>
            </a:extLst>
          </p:cNvPr>
          <p:cNvSpPr txBox="1"/>
          <p:nvPr userDrawn="1"/>
        </p:nvSpPr>
        <p:spPr>
          <a:xfrm>
            <a:off x="4051885" y="5025030"/>
            <a:ext cx="7976326" cy="17173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4800" b="1" i="0" u="none" strike="noStrike" kern="0" cap="none" spc="0" normalizeH="0" baseline="0" noProof="0" dirty="0" smtClean="0">
                <a:ln w="19050">
                  <a:solidFill>
                    <a:srgbClr val="D43733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cs typeface="Arial"/>
                <a:sym typeface="Arial"/>
              </a:rPr>
              <a:t>KÍNH TRỌNG</a:t>
            </a:r>
            <a:r>
              <a:rPr kumimoji="0" lang="en-US" sz="4800" b="1" i="0" u="none" strike="noStrike" kern="0" cap="none" spc="0" normalizeH="0" baseline="0" noProof="0" dirty="0" smtClean="0">
                <a:ln w="19050">
                  <a:solidFill>
                    <a:srgbClr val="D43733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cs typeface="Arial"/>
                <a:sym typeface="Arial"/>
              </a:rPr>
              <a:t> </a:t>
            </a:r>
            <a:r>
              <a:rPr kumimoji="0" lang="vi-VN" sz="4800" b="1" i="0" u="none" strike="noStrike" kern="0" cap="none" spc="0" normalizeH="0" baseline="0" noProof="0" dirty="0" smtClean="0">
                <a:ln w="19050">
                  <a:solidFill>
                    <a:srgbClr val="D43733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cs typeface="Arial"/>
                <a:sym typeface="Arial"/>
              </a:rPr>
              <a:t>THẦY GIÁO, CÔ GIÁO VÀ YÊU QUÝ BẠN BÈ</a:t>
            </a:r>
            <a:endParaRPr kumimoji="0" lang="vi-VN" sz="4800" b="1" i="0" u="none" strike="noStrike" kern="0" cap="none" spc="0" normalizeH="0" baseline="0" noProof="0" dirty="0">
              <a:ln w="19050">
                <a:solidFill>
                  <a:srgbClr val="D43733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uLnTx/>
              <a:uFillTx/>
              <a:latin typeface="+mj-lt"/>
              <a:cs typeface="Arial"/>
              <a:sym typeface="Arial"/>
            </a:endParaRPr>
          </a:p>
        </p:txBody>
      </p:sp>
      <p:sp>
        <p:nvSpPr>
          <p:cNvPr id="27" name="Google Shape;27;p3"/>
          <p:cNvSpPr/>
          <p:nvPr/>
        </p:nvSpPr>
        <p:spPr>
          <a:xfrm>
            <a:off x="-29737" y="0"/>
            <a:ext cx="4328489" cy="1696413"/>
          </a:xfrm>
          <a:custGeom>
            <a:avLst/>
            <a:gdLst>
              <a:gd name="connsiteX0" fmla="*/ 4299824 w 4299824"/>
              <a:gd name="connsiteY0" fmla="*/ 8383 h 2665592"/>
              <a:gd name="connsiteX1" fmla="*/ 1578789 w 4299824"/>
              <a:gd name="connsiteY1" fmla="*/ 586962 h 2665592"/>
              <a:gd name="connsiteX2" fmla="*/ 790955 w 4299824"/>
              <a:gd name="connsiteY2" fmla="*/ 1740259 h 2665592"/>
              <a:gd name="connsiteX3" fmla="*/ 0 w 4299824"/>
              <a:gd name="connsiteY3" fmla="*/ 2655315 h 2665592"/>
              <a:gd name="connsiteX4" fmla="*/ 0 w 4299824"/>
              <a:gd name="connsiteY4" fmla="*/ 0 h 2665592"/>
              <a:gd name="connsiteX5" fmla="*/ 4299824 w 4299824"/>
              <a:gd name="connsiteY5" fmla="*/ 8383 h 2665592"/>
              <a:gd name="connsiteX0" fmla="*/ 4299824 w 4299824"/>
              <a:gd name="connsiteY0" fmla="*/ 8383 h 2665592"/>
              <a:gd name="connsiteX1" fmla="*/ 2798326 w 4299824"/>
              <a:gd name="connsiteY1" fmla="*/ 863596 h 2665592"/>
              <a:gd name="connsiteX2" fmla="*/ 790955 w 4299824"/>
              <a:gd name="connsiteY2" fmla="*/ 1740259 h 2665592"/>
              <a:gd name="connsiteX3" fmla="*/ 0 w 4299824"/>
              <a:gd name="connsiteY3" fmla="*/ 2655315 h 2665592"/>
              <a:gd name="connsiteX4" fmla="*/ 0 w 4299824"/>
              <a:gd name="connsiteY4" fmla="*/ 0 h 2665592"/>
              <a:gd name="connsiteX5" fmla="*/ 4299824 w 4299824"/>
              <a:gd name="connsiteY5" fmla="*/ 8383 h 2665592"/>
              <a:gd name="connsiteX0" fmla="*/ 4299824 w 4299824"/>
              <a:gd name="connsiteY0" fmla="*/ 8383 h 1873529"/>
              <a:gd name="connsiteX1" fmla="*/ 2798326 w 4299824"/>
              <a:gd name="connsiteY1" fmla="*/ 863596 h 1873529"/>
              <a:gd name="connsiteX2" fmla="*/ 790955 w 4299824"/>
              <a:gd name="connsiteY2" fmla="*/ 1740259 h 1873529"/>
              <a:gd name="connsiteX3" fmla="*/ 0 w 4299824"/>
              <a:gd name="connsiteY3" fmla="*/ 1397889 h 1873529"/>
              <a:gd name="connsiteX4" fmla="*/ 0 w 4299824"/>
              <a:gd name="connsiteY4" fmla="*/ 0 h 1873529"/>
              <a:gd name="connsiteX5" fmla="*/ 4299824 w 4299824"/>
              <a:gd name="connsiteY5" fmla="*/ 8383 h 1873529"/>
              <a:gd name="connsiteX0" fmla="*/ 4299824 w 4299824"/>
              <a:gd name="connsiteY0" fmla="*/ 8383 h 1425294"/>
              <a:gd name="connsiteX1" fmla="*/ 2798326 w 4299824"/>
              <a:gd name="connsiteY1" fmla="*/ 863596 h 1425294"/>
              <a:gd name="connsiteX2" fmla="*/ 1211485 w 4299824"/>
              <a:gd name="connsiteY2" fmla="*/ 927124 h 1425294"/>
              <a:gd name="connsiteX3" fmla="*/ 0 w 4299824"/>
              <a:gd name="connsiteY3" fmla="*/ 1397889 h 1425294"/>
              <a:gd name="connsiteX4" fmla="*/ 0 w 4299824"/>
              <a:gd name="connsiteY4" fmla="*/ 0 h 1425294"/>
              <a:gd name="connsiteX5" fmla="*/ 4299824 w 4299824"/>
              <a:gd name="connsiteY5" fmla="*/ 8383 h 1425294"/>
              <a:gd name="connsiteX0" fmla="*/ 4299824 w 4299824"/>
              <a:gd name="connsiteY0" fmla="*/ 8383 h 1425294"/>
              <a:gd name="connsiteX1" fmla="*/ 3126339 w 4299824"/>
              <a:gd name="connsiteY1" fmla="*/ 830065 h 1425294"/>
              <a:gd name="connsiteX2" fmla="*/ 1211485 w 4299824"/>
              <a:gd name="connsiteY2" fmla="*/ 927124 h 1425294"/>
              <a:gd name="connsiteX3" fmla="*/ 0 w 4299824"/>
              <a:gd name="connsiteY3" fmla="*/ 1397889 h 1425294"/>
              <a:gd name="connsiteX4" fmla="*/ 0 w 4299824"/>
              <a:gd name="connsiteY4" fmla="*/ 0 h 1425294"/>
              <a:gd name="connsiteX5" fmla="*/ 4299824 w 4299824"/>
              <a:gd name="connsiteY5" fmla="*/ 8383 h 1425294"/>
              <a:gd name="connsiteX0" fmla="*/ 4299824 w 4299824"/>
              <a:gd name="connsiteY0" fmla="*/ 8383 h 1426105"/>
              <a:gd name="connsiteX1" fmla="*/ 3126339 w 4299824"/>
              <a:gd name="connsiteY1" fmla="*/ 830065 h 1426105"/>
              <a:gd name="connsiteX2" fmla="*/ 1329233 w 4299824"/>
              <a:gd name="connsiteY2" fmla="*/ 935506 h 1426105"/>
              <a:gd name="connsiteX3" fmla="*/ 0 w 4299824"/>
              <a:gd name="connsiteY3" fmla="*/ 1397889 h 1426105"/>
              <a:gd name="connsiteX4" fmla="*/ 0 w 4299824"/>
              <a:gd name="connsiteY4" fmla="*/ 0 h 1426105"/>
              <a:gd name="connsiteX5" fmla="*/ 4299824 w 4299824"/>
              <a:gd name="connsiteY5" fmla="*/ 8383 h 14261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299824" h="1426105" extrusionOk="0">
                <a:moveTo>
                  <a:pt x="4299824" y="8383"/>
                </a:moveTo>
                <a:cubicBezTo>
                  <a:pt x="4299824" y="8383"/>
                  <a:pt x="3621438" y="675544"/>
                  <a:pt x="3126339" y="830065"/>
                </a:cubicBezTo>
                <a:cubicBezTo>
                  <a:pt x="2631240" y="984586"/>
                  <a:pt x="1156873" y="526143"/>
                  <a:pt x="1329233" y="935506"/>
                </a:cubicBezTo>
                <a:cubicBezTo>
                  <a:pt x="1501604" y="1344870"/>
                  <a:pt x="652578" y="1494208"/>
                  <a:pt x="0" y="1397889"/>
                </a:cubicBezTo>
                <a:lnTo>
                  <a:pt x="0" y="0"/>
                </a:lnTo>
                <a:lnTo>
                  <a:pt x="4299824" y="8383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8" name="Google Shape;28;p3"/>
          <p:cNvSpPr/>
          <p:nvPr/>
        </p:nvSpPr>
        <p:spPr>
          <a:xfrm>
            <a:off x="222521" y="1482254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41190" y="93323"/>
                </a:moveTo>
                <a:lnTo>
                  <a:pt x="93323" y="93323"/>
                </a:lnTo>
                <a:lnTo>
                  <a:pt x="93323" y="41190"/>
                </a:lnTo>
                <a:cubicBezTo>
                  <a:pt x="93323" y="18436"/>
                  <a:pt x="111770" y="0"/>
                  <a:pt x="134514" y="0"/>
                </a:cubicBezTo>
                <a:cubicBezTo>
                  <a:pt x="157257" y="0"/>
                  <a:pt x="175704" y="18436"/>
                  <a:pt x="175704" y="41190"/>
                </a:cubicBezTo>
                <a:lnTo>
                  <a:pt x="175704" y="93323"/>
                </a:lnTo>
                <a:lnTo>
                  <a:pt x="227837" y="93323"/>
                </a:lnTo>
                <a:cubicBezTo>
                  <a:pt x="250581" y="93323"/>
                  <a:pt x="269028" y="111759"/>
                  <a:pt x="269028" y="134514"/>
                </a:cubicBezTo>
                <a:cubicBezTo>
                  <a:pt x="269028" y="157268"/>
                  <a:pt x="250581" y="175704"/>
                  <a:pt x="227837" y="175704"/>
                </a:cubicBezTo>
                <a:lnTo>
                  <a:pt x="175704" y="175704"/>
                </a:lnTo>
                <a:lnTo>
                  <a:pt x="175704" y="227816"/>
                </a:lnTo>
                <a:cubicBezTo>
                  <a:pt x="175704" y="250581"/>
                  <a:pt x="157257" y="269017"/>
                  <a:pt x="134514" y="269017"/>
                </a:cubicBezTo>
                <a:cubicBezTo>
                  <a:pt x="111770" y="269017"/>
                  <a:pt x="93323" y="250581"/>
                  <a:pt x="93323" y="227816"/>
                </a:cubicBezTo>
                <a:lnTo>
                  <a:pt x="93323" y="175704"/>
                </a:lnTo>
                <a:lnTo>
                  <a:pt x="41190" y="175704"/>
                </a:lnTo>
                <a:cubicBezTo>
                  <a:pt x="18446" y="175704"/>
                  <a:pt x="0" y="157268"/>
                  <a:pt x="0" y="134514"/>
                </a:cubicBezTo>
                <a:cubicBezTo>
                  <a:pt x="0" y="111759"/>
                  <a:pt x="18446" y="93323"/>
                  <a:pt x="41190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C0000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9" name="Google Shape;29;p3"/>
          <p:cNvSpPr/>
          <p:nvPr/>
        </p:nvSpPr>
        <p:spPr>
          <a:xfrm>
            <a:off x="6678923" y="5690705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0" name="Google Shape;30;p3"/>
          <p:cNvSpPr/>
          <p:nvPr/>
        </p:nvSpPr>
        <p:spPr>
          <a:xfrm>
            <a:off x="10659454" y="5555748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1" name="Google Shape;31;p3"/>
          <p:cNvSpPr/>
          <p:nvPr/>
        </p:nvSpPr>
        <p:spPr>
          <a:xfrm>
            <a:off x="2886979" y="546337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70" y="175704"/>
                  <a:pt x="269028" y="157268"/>
                  <a:pt x="269028" y="134514"/>
                </a:cubicBezTo>
                <a:cubicBezTo>
                  <a:pt x="269028" y="111759"/>
                  <a:pt x="250570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C0000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2" name="Google Shape;32;p3"/>
          <p:cNvSpPr/>
          <p:nvPr/>
        </p:nvSpPr>
        <p:spPr>
          <a:xfrm>
            <a:off x="6945786" y="546337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C0000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3" name="Google Shape;33;p3"/>
          <p:cNvSpPr/>
          <p:nvPr/>
        </p:nvSpPr>
        <p:spPr>
          <a:xfrm>
            <a:off x="476872" y="4295305"/>
            <a:ext cx="340877" cy="214569"/>
          </a:xfrm>
          <a:custGeom>
            <a:avLst/>
            <a:gdLst/>
            <a:ahLst/>
            <a:cxnLst/>
            <a:rect l="l" t="t" r="r" b="b"/>
            <a:pathLst>
              <a:path w="340878" h="213857" extrusionOk="0">
                <a:moveTo>
                  <a:pt x="0" y="147383"/>
                </a:moveTo>
                <a:cubicBezTo>
                  <a:pt x="0" y="114702"/>
                  <a:pt x="23706" y="87460"/>
                  <a:pt x="54821" y="81957"/>
                </a:cubicBezTo>
                <a:cubicBezTo>
                  <a:pt x="66082" y="34692"/>
                  <a:pt x="108510" y="0"/>
                  <a:pt x="158834" y="0"/>
                </a:cubicBezTo>
                <a:cubicBezTo>
                  <a:pt x="193749" y="0"/>
                  <a:pt x="225710" y="16668"/>
                  <a:pt x="245617" y="44428"/>
                </a:cubicBezTo>
                <a:cubicBezTo>
                  <a:pt x="249015" y="44005"/>
                  <a:pt x="252423" y="43793"/>
                  <a:pt x="255852" y="43793"/>
                </a:cubicBezTo>
                <a:cubicBezTo>
                  <a:pt x="302736" y="43793"/>
                  <a:pt x="340878" y="81946"/>
                  <a:pt x="340878" y="128820"/>
                </a:cubicBezTo>
                <a:cubicBezTo>
                  <a:pt x="340878" y="175704"/>
                  <a:pt x="302736" y="213857"/>
                  <a:pt x="255852" y="213857"/>
                </a:cubicBezTo>
                <a:lnTo>
                  <a:pt x="66463" y="213857"/>
                </a:lnTo>
                <a:cubicBezTo>
                  <a:pt x="29813" y="213857"/>
                  <a:pt x="0" y="184033"/>
                  <a:pt x="0" y="147383"/>
                </a:cubicBezTo>
                <a:close/>
                <a:moveTo>
                  <a:pt x="242188" y="88413"/>
                </a:moveTo>
                <a:lnTo>
                  <a:pt x="224800" y="94276"/>
                </a:lnTo>
                <a:lnTo>
                  <a:pt x="216534" y="77893"/>
                </a:lnTo>
                <a:cubicBezTo>
                  <a:pt x="205464" y="55954"/>
                  <a:pt x="183356" y="42333"/>
                  <a:pt x="158834" y="42333"/>
                </a:cubicBezTo>
                <a:cubicBezTo>
                  <a:pt x="124354" y="42333"/>
                  <a:pt x="96011" y="69278"/>
                  <a:pt x="94318" y="103684"/>
                </a:cubicBezTo>
                <a:lnTo>
                  <a:pt x="93165" y="127052"/>
                </a:lnTo>
                <a:lnTo>
                  <a:pt x="70019" y="123570"/>
                </a:lnTo>
                <a:cubicBezTo>
                  <a:pt x="68865" y="123401"/>
                  <a:pt x="67680" y="123264"/>
                  <a:pt x="66463" y="123264"/>
                </a:cubicBezTo>
                <a:cubicBezTo>
                  <a:pt x="53160" y="123264"/>
                  <a:pt x="42333" y="134080"/>
                  <a:pt x="42333" y="147383"/>
                </a:cubicBezTo>
                <a:cubicBezTo>
                  <a:pt x="42333" y="160697"/>
                  <a:pt x="53160" y="171524"/>
                  <a:pt x="66463" y="171524"/>
                </a:cubicBezTo>
                <a:lnTo>
                  <a:pt x="255852" y="171524"/>
                </a:lnTo>
                <a:cubicBezTo>
                  <a:pt x="279389" y="171524"/>
                  <a:pt x="298545" y="152368"/>
                  <a:pt x="298545" y="128820"/>
                </a:cubicBezTo>
                <a:cubicBezTo>
                  <a:pt x="298545" y="105282"/>
                  <a:pt x="279389" y="86127"/>
                  <a:pt x="255852" y="86127"/>
                </a:cubicBezTo>
                <a:cubicBezTo>
                  <a:pt x="251280" y="86127"/>
                  <a:pt x="246686" y="86889"/>
                  <a:pt x="242188" y="8841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C0000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4" name="Google Shape;34;p3"/>
          <p:cNvSpPr/>
          <p:nvPr/>
        </p:nvSpPr>
        <p:spPr>
          <a:xfrm>
            <a:off x="9437727" y="5960618"/>
            <a:ext cx="392493" cy="247063"/>
          </a:xfrm>
          <a:custGeom>
            <a:avLst/>
            <a:gdLst/>
            <a:ahLst/>
            <a:cxnLst/>
            <a:rect l="l" t="t" r="r" b="b"/>
            <a:pathLst>
              <a:path w="392493" h="246242" extrusionOk="0">
                <a:moveTo>
                  <a:pt x="0" y="169714"/>
                </a:moveTo>
                <a:cubicBezTo>
                  <a:pt x="0" y="132079"/>
                  <a:pt x="27294" y="100710"/>
                  <a:pt x="63129" y="94371"/>
                </a:cubicBezTo>
                <a:cubicBezTo>
                  <a:pt x="76094" y="39952"/>
                  <a:pt x="124936" y="0"/>
                  <a:pt x="182890" y="0"/>
                </a:cubicBezTo>
                <a:cubicBezTo>
                  <a:pt x="223086" y="0"/>
                  <a:pt x="259884" y="19198"/>
                  <a:pt x="282807" y="51159"/>
                </a:cubicBezTo>
                <a:cubicBezTo>
                  <a:pt x="286723" y="50672"/>
                  <a:pt x="290650" y="50440"/>
                  <a:pt x="294587" y="50440"/>
                </a:cubicBezTo>
                <a:cubicBezTo>
                  <a:pt x="348572" y="50440"/>
                  <a:pt x="392493" y="94360"/>
                  <a:pt x="392493" y="148335"/>
                </a:cubicBezTo>
                <a:cubicBezTo>
                  <a:pt x="392493" y="202321"/>
                  <a:pt x="348572" y="246242"/>
                  <a:pt x="294587" y="246242"/>
                </a:cubicBezTo>
                <a:lnTo>
                  <a:pt x="76528" y="246242"/>
                </a:lnTo>
                <a:cubicBezTo>
                  <a:pt x="34332" y="246242"/>
                  <a:pt x="0" y="211910"/>
                  <a:pt x="0" y="169714"/>
                </a:cubicBezTo>
                <a:close/>
                <a:moveTo>
                  <a:pt x="278860" y="101811"/>
                </a:moveTo>
                <a:lnTo>
                  <a:pt x="258847" y="108553"/>
                </a:lnTo>
                <a:lnTo>
                  <a:pt x="249322" y="89693"/>
                </a:lnTo>
                <a:cubicBezTo>
                  <a:pt x="236579" y="64431"/>
                  <a:pt x="211126" y="48746"/>
                  <a:pt x="182890" y="48746"/>
                </a:cubicBezTo>
                <a:cubicBezTo>
                  <a:pt x="143181" y="48746"/>
                  <a:pt x="110553" y="79777"/>
                  <a:pt x="108595" y="119401"/>
                </a:cubicBezTo>
                <a:lnTo>
                  <a:pt x="107283" y="146303"/>
                </a:lnTo>
                <a:lnTo>
                  <a:pt x="80623" y="142292"/>
                </a:lnTo>
                <a:cubicBezTo>
                  <a:pt x="79290" y="142091"/>
                  <a:pt x="77925" y="141943"/>
                  <a:pt x="76528" y="141943"/>
                </a:cubicBezTo>
                <a:cubicBezTo>
                  <a:pt x="61213" y="141943"/>
                  <a:pt x="48746" y="154400"/>
                  <a:pt x="48746" y="169714"/>
                </a:cubicBezTo>
                <a:cubicBezTo>
                  <a:pt x="48746" y="185038"/>
                  <a:pt x="61213" y="197506"/>
                  <a:pt x="76528" y="197506"/>
                </a:cubicBezTo>
                <a:lnTo>
                  <a:pt x="294587" y="197506"/>
                </a:lnTo>
                <a:cubicBezTo>
                  <a:pt x="321690" y="197506"/>
                  <a:pt x="343746" y="175450"/>
                  <a:pt x="343746" y="148335"/>
                </a:cubicBezTo>
                <a:cubicBezTo>
                  <a:pt x="343746" y="121232"/>
                  <a:pt x="321690" y="99176"/>
                  <a:pt x="294587" y="99176"/>
                </a:cubicBezTo>
                <a:cubicBezTo>
                  <a:pt x="289337" y="99176"/>
                  <a:pt x="284046" y="100054"/>
                  <a:pt x="278860" y="10181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5" name="Google Shape;35;p3"/>
          <p:cNvSpPr/>
          <p:nvPr/>
        </p:nvSpPr>
        <p:spPr>
          <a:xfrm>
            <a:off x="11010573" y="3125451"/>
            <a:ext cx="392483" cy="247063"/>
          </a:xfrm>
          <a:custGeom>
            <a:avLst/>
            <a:gdLst/>
            <a:ahLst/>
            <a:cxnLst/>
            <a:rect l="l" t="t" r="r" b="b"/>
            <a:pathLst>
              <a:path w="392482" h="246242" extrusionOk="0">
                <a:moveTo>
                  <a:pt x="0" y="169714"/>
                </a:moveTo>
                <a:cubicBezTo>
                  <a:pt x="0" y="132079"/>
                  <a:pt x="27294" y="100710"/>
                  <a:pt x="63129" y="94371"/>
                </a:cubicBezTo>
                <a:cubicBezTo>
                  <a:pt x="76094" y="39952"/>
                  <a:pt x="124936" y="0"/>
                  <a:pt x="182879" y="0"/>
                </a:cubicBezTo>
                <a:cubicBezTo>
                  <a:pt x="223086" y="0"/>
                  <a:pt x="259884" y="19198"/>
                  <a:pt x="282807" y="51159"/>
                </a:cubicBezTo>
                <a:cubicBezTo>
                  <a:pt x="286723" y="50672"/>
                  <a:pt x="290639" y="50440"/>
                  <a:pt x="294587" y="50440"/>
                </a:cubicBezTo>
                <a:cubicBezTo>
                  <a:pt x="348572" y="50440"/>
                  <a:pt x="392482" y="94360"/>
                  <a:pt x="392482" y="148335"/>
                </a:cubicBezTo>
                <a:cubicBezTo>
                  <a:pt x="392482" y="202321"/>
                  <a:pt x="348572" y="246242"/>
                  <a:pt x="294587" y="246242"/>
                </a:cubicBezTo>
                <a:lnTo>
                  <a:pt x="76528" y="246242"/>
                </a:lnTo>
                <a:cubicBezTo>
                  <a:pt x="34332" y="246242"/>
                  <a:pt x="0" y="211910"/>
                  <a:pt x="0" y="169714"/>
                </a:cubicBezTo>
                <a:close/>
                <a:moveTo>
                  <a:pt x="278860" y="101811"/>
                </a:moveTo>
                <a:lnTo>
                  <a:pt x="258836" y="108553"/>
                </a:lnTo>
                <a:lnTo>
                  <a:pt x="249322" y="89693"/>
                </a:lnTo>
                <a:cubicBezTo>
                  <a:pt x="236579" y="64431"/>
                  <a:pt x="211126" y="48746"/>
                  <a:pt x="182879" y="48746"/>
                </a:cubicBezTo>
                <a:cubicBezTo>
                  <a:pt x="143181" y="48746"/>
                  <a:pt x="110542" y="79777"/>
                  <a:pt x="108595" y="119401"/>
                </a:cubicBezTo>
                <a:lnTo>
                  <a:pt x="107272" y="146303"/>
                </a:lnTo>
                <a:lnTo>
                  <a:pt x="80623" y="142292"/>
                </a:lnTo>
                <a:cubicBezTo>
                  <a:pt x="79290" y="142091"/>
                  <a:pt x="77925" y="141943"/>
                  <a:pt x="76528" y="141943"/>
                </a:cubicBezTo>
                <a:cubicBezTo>
                  <a:pt x="61213" y="141943"/>
                  <a:pt x="48746" y="154400"/>
                  <a:pt x="48746" y="169714"/>
                </a:cubicBezTo>
                <a:cubicBezTo>
                  <a:pt x="48746" y="185038"/>
                  <a:pt x="61213" y="197506"/>
                  <a:pt x="76528" y="197506"/>
                </a:cubicBezTo>
                <a:lnTo>
                  <a:pt x="294587" y="197506"/>
                </a:lnTo>
                <a:cubicBezTo>
                  <a:pt x="321690" y="197506"/>
                  <a:pt x="343746" y="175450"/>
                  <a:pt x="343746" y="148335"/>
                </a:cubicBezTo>
                <a:cubicBezTo>
                  <a:pt x="343746" y="121232"/>
                  <a:pt x="321690" y="99176"/>
                  <a:pt x="294587" y="99176"/>
                </a:cubicBezTo>
                <a:cubicBezTo>
                  <a:pt x="289327" y="99176"/>
                  <a:pt x="284035" y="100054"/>
                  <a:pt x="278860" y="10181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6" name="Google Shape;36;p3"/>
          <p:cNvSpPr/>
          <p:nvPr/>
        </p:nvSpPr>
        <p:spPr>
          <a:xfrm>
            <a:off x="3714427" y="103878"/>
            <a:ext cx="584325" cy="367828"/>
          </a:xfrm>
          <a:custGeom>
            <a:avLst/>
            <a:gdLst/>
            <a:ahLst/>
            <a:cxnLst/>
            <a:rect l="l" t="t" r="r" b="b"/>
            <a:pathLst>
              <a:path w="584326" h="366606" extrusionOk="0">
                <a:moveTo>
                  <a:pt x="0" y="220842"/>
                </a:moveTo>
                <a:cubicBezTo>
                  <a:pt x="0" y="140483"/>
                  <a:pt x="65404" y="75088"/>
                  <a:pt x="145764" y="75088"/>
                </a:cubicBezTo>
                <a:cubicBezTo>
                  <a:pt x="151627" y="75088"/>
                  <a:pt x="157469" y="75437"/>
                  <a:pt x="163300" y="76168"/>
                </a:cubicBezTo>
                <a:cubicBezTo>
                  <a:pt x="197410" y="28596"/>
                  <a:pt x="252190" y="0"/>
                  <a:pt x="312049" y="0"/>
                </a:cubicBezTo>
                <a:cubicBezTo>
                  <a:pt x="398335" y="0"/>
                  <a:pt x="471042" y="59478"/>
                  <a:pt x="490336" y="140493"/>
                </a:cubicBezTo>
                <a:cubicBezTo>
                  <a:pt x="543686" y="149955"/>
                  <a:pt x="584326" y="196659"/>
                  <a:pt x="584326" y="252666"/>
                </a:cubicBezTo>
                <a:cubicBezTo>
                  <a:pt x="584326" y="315489"/>
                  <a:pt x="533209" y="366606"/>
                  <a:pt x="470386" y="366606"/>
                </a:cubicBezTo>
                <a:lnTo>
                  <a:pt x="145764" y="366606"/>
                </a:lnTo>
                <a:cubicBezTo>
                  <a:pt x="65404" y="366606"/>
                  <a:pt x="0" y="301212"/>
                  <a:pt x="0" y="220842"/>
                </a:cubicBezTo>
                <a:close/>
                <a:moveTo>
                  <a:pt x="464311" y="211846"/>
                </a:moveTo>
                <a:lnTo>
                  <a:pt x="424624" y="217826"/>
                </a:lnTo>
                <a:lnTo>
                  <a:pt x="422645" y="177757"/>
                </a:lnTo>
                <a:cubicBezTo>
                  <a:pt x="419756" y="118776"/>
                  <a:pt x="371178" y="72569"/>
                  <a:pt x="312049" y="72569"/>
                </a:cubicBezTo>
                <a:cubicBezTo>
                  <a:pt x="270012" y="72569"/>
                  <a:pt x="232113" y="95916"/>
                  <a:pt x="213158" y="133519"/>
                </a:cubicBezTo>
                <a:lnTo>
                  <a:pt x="198987" y="161596"/>
                </a:lnTo>
                <a:lnTo>
                  <a:pt x="169185" y="151574"/>
                </a:lnTo>
                <a:cubicBezTo>
                  <a:pt x="161459" y="148970"/>
                  <a:pt x="153574" y="147658"/>
                  <a:pt x="145764" y="147658"/>
                </a:cubicBezTo>
                <a:cubicBezTo>
                  <a:pt x="105399" y="147658"/>
                  <a:pt x="72569" y="180488"/>
                  <a:pt x="72569" y="220842"/>
                </a:cubicBezTo>
                <a:cubicBezTo>
                  <a:pt x="72569" y="261207"/>
                  <a:pt x="105399" y="294036"/>
                  <a:pt x="145764" y="294036"/>
                </a:cubicBezTo>
                <a:lnTo>
                  <a:pt x="470386" y="294036"/>
                </a:lnTo>
                <a:cubicBezTo>
                  <a:pt x="493204" y="294036"/>
                  <a:pt x="511757" y="275484"/>
                  <a:pt x="511757" y="252666"/>
                </a:cubicBezTo>
                <a:cubicBezTo>
                  <a:pt x="511757" y="229859"/>
                  <a:pt x="493204" y="211317"/>
                  <a:pt x="470386" y="211317"/>
                </a:cubicBezTo>
                <a:cubicBezTo>
                  <a:pt x="468312" y="211317"/>
                  <a:pt x="466291" y="211539"/>
                  <a:pt x="464311" y="211846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C0000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9" name="Google Shape;39;p3"/>
          <p:cNvSpPr/>
          <p:nvPr/>
        </p:nvSpPr>
        <p:spPr>
          <a:xfrm>
            <a:off x="2410402" y="6266196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C0000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0" name="Google Shape;40;p3"/>
          <p:cNvSpPr/>
          <p:nvPr/>
        </p:nvSpPr>
        <p:spPr>
          <a:xfrm>
            <a:off x="4178295" y="6266196"/>
            <a:ext cx="340877" cy="214569"/>
          </a:xfrm>
          <a:custGeom>
            <a:avLst/>
            <a:gdLst/>
            <a:ahLst/>
            <a:cxnLst/>
            <a:rect l="l" t="t" r="r" b="b"/>
            <a:pathLst>
              <a:path w="340878" h="213857" extrusionOk="0">
                <a:moveTo>
                  <a:pt x="0" y="147383"/>
                </a:moveTo>
                <a:cubicBezTo>
                  <a:pt x="0" y="114702"/>
                  <a:pt x="23706" y="87460"/>
                  <a:pt x="54821" y="81957"/>
                </a:cubicBezTo>
                <a:cubicBezTo>
                  <a:pt x="66082" y="34692"/>
                  <a:pt x="108510" y="0"/>
                  <a:pt x="158834" y="0"/>
                </a:cubicBezTo>
                <a:cubicBezTo>
                  <a:pt x="193749" y="0"/>
                  <a:pt x="225710" y="16668"/>
                  <a:pt x="245617" y="44428"/>
                </a:cubicBezTo>
                <a:cubicBezTo>
                  <a:pt x="249015" y="44005"/>
                  <a:pt x="252423" y="43793"/>
                  <a:pt x="255852" y="43793"/>
                </a:cubicBezTo>
                <a:cubicBezTo>
                  <a:pt x="302736" y="43793"/>
                  <a:pt x="340878" y="81946"/>
                  <a:pt x="340878" y="128820"/>
                </a:cubicBezTo>
                <a:cubicBezTo>
                  <a:pt x="340878" y="175704"/>
                  <a:pt x="302736" y="213857"/>
                  <a:pt x="255852" y="213857"/>
                </a:cubicBezTo>
                <a:lnTo>
                  <a:pt x="66463" y="213857"/>
                </a:lnTo>
                <a:cubicBezTo>
                  <a:pt x="29813" y="213857"/>
                  <a:pt x="0" y="184033"/>
                  <a:pt x="0" y="147383"/>
                </a:cubicBezTo>
                <a:close/>
                <a:moveTo>
                  <a:pt x="242188" y="88413"/>
                </a:moveTo>
                <a:lnTo>
                  <a:pt x="224800" y="94276"/>
                </a:lnTo>
                <a:lnTo>
                  <a:pt x="216534" y="77893"/>
                </a:lnTo>
                <a:cubicBezTo>
                  <a:pt x="205464" y="55954"/>
                  <a:pt x="183356" y="42333"/>
                  <a:pt x="158834" y="42333"/>
                </a:cubicBezTo>
                <a:cubicBezTo>
                  <a:pt x="124354" y="42333"/>
                  <a:pt x="96011" y="69278"/>
                  <a:pt x="94318" y="103684"/>
                </a:cubicBezTo>
                <a:lnTo>
                  <a:pt x="93165" y="127052"/>
                </a:lnTo>
                <a:lnTo>
                  <a:pt x="70019" y="123570"/>
                </a:lnTo>
                <a:cubicBezTo>
                  <a:pt x="68865" y="123401"/>
                  <a:pt x="67680" y="123264"/>
                  <a:pt x="66463" y="123264"/>
                </a:cubicBezTo>
                <a:cubicBezTo>
                  <a:pt x="53160" y="123264"/>
                  <a:pt x="42333" y="134080"/>
                  <a:pt x="42333" y="147383"/>
                </a:cubicBezTo>
                <a:cubicBezTo>
                  <a:pt x="42333" y="160697"/>
                  <a:pt x="53160" y="171524"/>
                  <a:pt x="66463" y="171524"/>
                </a:cubicBezTo>
                <a:lnTo>
                  <a:pt x="255852" y="171524"/>
                </a:lnTo>
                <a:cubicBezTo>
                  <a:pt x="279389" y="171524"/>
                  <a:pt x="298545" y="152368"/>
                  <a:pt x="298545" y="128820"/>
                </a:cubicBezTo>
                <a:cubicBezTo>
                  <a:pt x="298545" y="105282"/>
                  <a:pt x="279389" y="86127"/>
                  <a:pt x="255852" y="86127"/>
                </a:cubicBezTo>
                <a:cubicBezTo>
                  <a:pt x="251280" y="86127"/>
                  <a:pt x="246686" y="86889"/>
                  <a:pt x="242188" y="8841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5AF1274F-AEBE-41F7-9AC6-4F59CBCC9747}"/>
              </a:ext>
            </a:extLst>
          </p:cNvPr>
          <p:cNvSpPr txBox="1"/>
          <p:nvPr userDrawn="1"/>
        </p:nvSpPr>
        <p:spPr>
          <a:xfrm>
            <a:off x="9393799" y="115578"/>
            <a:ext cx="273825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4800" b="1" i="0" u="none" strike="noStrike" kern="0" cap="none" spc="0" normalizeH="0" baseline="0" noProof="0" dirty="0">
                <a:ln w="19050">
                  <a:solidFill>
                    <a:srgbClr val="D43733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cs typeface="Arial"/>
                <a:sym typeface="Arial"/>
              </a:rPr>
              <a:t>CHỦ ĐỀ 2</a:t>
            </a:r>
          </a:p>
        </p:txBody>
      </p:sp>
      <p:pic>
        <p:nvPicPr>
          <p:cNvPr id="4" name="Picture 3" descr="A picture containing text, vector graphics&#10;&#10;Description automatically generated">
            <a:extLst>
              <a:ext uri="{FF2B5EF4-FFF2-40B4-BE49-F238E27FC236}">
                <a16:creationId xmlns="" xmlns:a16="http://schemas.microsoft.com/office/drawing/2014/main" id="{1615A6E5-55AE-4AF3-8171-CF240090A2C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216288" y="471706"/>
            <a:ext cx="5501158" cy="55011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87621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>
                <a:solidFill>
                  <a:prstClr val="black"/>
                </a:solidFill>
              </a:rPr>
              <a:pPr/>
              <a:t>2021/10/14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>
                <a:solidFill>
                  <a:prstClr val="black"/>
                </a:solidFill>
              </a:rPr>
              <a:pPr/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6049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>
                <a:solidFill>
                  <a:prstClr val="black"/>
                </a:solidFill>
              </a:rPr>
              <a:pPr/>
              <a:t>2021/10/14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>
                <a:solidFill>
                  <a:prstClr val="black"/>
                </a:solidFill>
              </a:rPr>
              <a:pPr/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804485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>
                <a:solidFill>
                  <a:prstClr val="black"/>
                </a:solidFill>
              </a:rPr>
              <a:pPr/>
              <a:t>2021/10/14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>
                <a:solidFill>
                  <a:prstClr val="black"/>
                </a:solidFill>
              </a:rPr>
              <a:pPr/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60370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>
                <a:solidFill>
                  <a:prstClr val="black"/>
                </a:solidFill>
              </a:rPr>
              <a:pPr/>
              <a:t>2021/10/14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>
                <a:solidFill>
                  <a:prstClr val="black"/>
                </a:solidFill>
              </a:rPr>
              <a:pPr/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54018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>
                <a:solidFill>
                  <a:prstClr val="black"/>
                </a:solidFill>
              </a:rPr>
              <a:pPr/>
              <a:t>2021/10/14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>
                <a:solidFill>
                  <a:prstClr val="black"/>
                </a:solidFill>
              </a:rPr>
              <a:pPr/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67654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>
                <a:solidFill>
                  <a:prstClr val="black"/>
                </a:solidFill>
              </a:rPr>
              <a:pPr/>
              <a:t>2021/10/14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>
                <a:solidFill>
                  <a:prstClr val="black"/>
                </a:solidFill>
              </a:rPr>
              <a:pPr/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8694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>
                <a:solidFill>
                  <a:prstClr val="black"/>
                </a:solidFill>
              </a:rPr>
              <a:pPr/>
              <a:t>2021/10/14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>
                <a:solidFill>
                  <a:prstClr val="black"/>
                </a:solidFill>
              </a:rPr>
              <a:pPr/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674067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>
                <a:solidFill>
                  <a:prstClr val="black"/>
                </a:solidFill>
              </a:rPr>
              <a:pPr/>
              <a:t>2021/10/14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>
                <a:solidFill>
                  <a:prstClr val="black"/>
                </a:solidFill>
              </a:rPr>
              <a:pPr/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66244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D54D79-588C-414F-9935-D85D26666345}" type="datetimeFigureOut">
              <a:rPr lang="zh-CN" altLang="en-US" smtClean="0">
                <a:solidFill>
                  <a:prstClr val="black"/>
                </a:solidFill>
              </a:rPr>
              <a:pPr/>
              <a:t>2021/10/14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4EC328-9116-4993-92C0-623125586BFE}" type="slidenum">
              <a:rPr lang="zh-CN" altLang="en-US" smtClean="0">
                <a:solidFill>
                  <a:prstClr val="black"/>
                </a:solidFill>
              </a:rPr>
              <a:pPr/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285081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D54D79-588C-414F-9935-D85D26666345}" type="datetimeFigureOut">
              <a:rPr lang="zh-CN" altLang="en-US" smtClean="0">
                <a:solidFill>
                  <a:prstClr val="black"/>
                </a:solidFill>
              </a:rPr>
              <a:pPr/>
              <a:t>2021/10/14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4EC328-9116-4993-92C0-623125586BFE}" type="slidenum">
              <a:rPr lang="zh-CN" altLang="en-US" smtClean="0">
                <a:solidFill>
                  <a:prstClr val="black"/>
                </a:solidFill>
              </a:rPr>
              <a:pPr/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048531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preserve="1" userDrawn="1">
  <p:cSld name="Title and body">
    <p:bg>
      <p:bgPr>
        <a:solidFill>
          <a:schemeClr val="accent3"/>
        </a:solidFill>
        <a:effectLst/>
      </p:bgPr>
    </p:bg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="" xmlns:a16="http://schemas.microsoft.com/office/drawing/2014/main" id="{58C33424-69BE-4CF3-AC72-AAE3342C808A}"/>
              </a:ext>
            </a:extLst>
          </p:cNvPr>
          <p:cNvSpPr/>
          <p:nvPr userDrawn="1"/>
        </p:nvSpPr>
        <p:spPr>
          <a:xfrm>
            <a:off x="340636" y="254000"/>
            <a:ext cx="11497733" cy="6350000"/>
          </a:xfrm>
          <a:prstGeom prst="rect">
            <a:avLst/>
          </a:prstGeom>
          <a:solidFill>
            <a:schemeClr val="accent2"/>
          </a:solidFill>
          <a:ln>
            <a:solidFill>
              <a:schemeClr val="tx1">
                <a:lumMod val="20000"/>
                <a:lumOff val="80000"/>
              </a:schemeClr>
            </a:solidFill>
          </a:ln>
          <a:effectLst>
            <a:glow rad="101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vi-VN" sz="1867" b="0" i="0" u="none" strike="noStrike" kern="0" cap="none" spc="0" normalizeH="0" baseline="0" noProof="0" dirty="0">
              <a:ln>
                <a:noFill/>
              </a:ln>
              <a:solidFill>
                <a:srgbClr val="F7D538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="" xmlns:a16="http://schemas.microsoft.com/office/drawing/2014/main" id="{92C03D41-29FD-4C24-93B7-ACF0440DE42A}"/>
              </a:ext>
            </a:extLst>
          </p:cNvPr>
          <p:cNvSpPr txBox="1"/>
          <p:nvPr userDrawn="1"/>
        </p:nvSpPr>
        <p:spPr>
          <a:xfrm>
            <a:off x="9651537" y="6415315"/>
            <a:ext cx="16050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chemeClr val="bg2"/>
                </a:solidFill>
              </a:rPr>
              <a:t>FeistyForwarders_0968120672</a:t>
            </a:r>
          </a:p>
        </p:txBody>
      </p:sp>
      <p:grpSp>
        <p:nvGrpSpPr>
          <p:cNvPr id="17" name="Group 16">
            <a:extLst>
              <a:ext uri="{FF2B5EF4-FFF2-40B4-BE49-F238E27FC236}">
                <a16:creationId xmlns="" xmlns:a16="http://schemas.microsoft.com/office/drawing/2014/main" id="{FCC409D7-DEED-4CFC-8307-14A64DE36C48}"/>
              </a:ext>
            </a:extLst>
          </p:cNvPr>
          <p:cNvGrpSpPr/>
          <p:nvPr userDrawn="1"/>
        </p:nvGrpSpPr>
        <p:grpSpPr>
          <a:xfrm>
            <a:off x="340636" y="254000"/>
            <a:ext cx="2816950" cy="1489289"/>
            <a:chOff x="569798" y="1124402"/>
            <a:chExt cx="2816950" cy="1489289"/>
          </a:xfrm>
        </p:grpSpPr>
        <p:pic>
          <p:nvPicPr>
            <p:cNvPr id="18" name="Picture 17">
              <a:extLst>
                <a:ext uri="{FF2B5EF4-FFF2-40B4-BE49-F238E27FC236}">
                  <a16:creationId xmlns="" xmlns:a16="http://schemas.microsoft.com/office/drawing/2014/main" id="{F8BC5D2D-D039-4AB6-AA00-D3310D94C54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5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569798" y="1124402"/>
              <a:ext cx="2816950" cy="1489289"/>
            </a:xfrm>
            <a:prstGeom prst="rect">
              <a:avLst/>
            </a:prstGeom>
          </p:spPr>
        </p:pic>
        <p:sp>
          <p:nvSpPr>
            <p:cNvPr id="19" name="TextBox 18">
              <a:extLst>
                <a:ext uri="{FF2B5EF4-FFF2-40B4-BE49-F238E27FC236}">
                  <a16:creationId xmlns="" xmlns:a16="http://schemas.microsoft.com/office/drawing/2014/main" id="{527F1D03-CF96-43A1-94DF-E7D051B287F9}"/>
                </a:ext>
              </a:extLst>
            </p:cNvPr>
            <p:cNvSpPr txBox="1"/>
            <p:nvPr/>
          </p:nvSpPr>
          <p:spPr>
            <a:xfrm>
              <a:off x="1442468" y="1610762"/>
              <a:ext cx="1784463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800" b="1" dirty="0">
                  <a:solidFill>
                    <a:schemeClr val="accent2"/>
                  </a:solidFill>
                  <a:latin typeface="+mj-lt"/>
                </a:rPr>
                <a:t>KHÁM PHÁ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6743762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D54D79-588C-414F-9935-D85D26666345}" type="datetimeFigureOut">
              <a:rPr lang="zh-CN" altLang="en-US" smtClean="0">
                <a:solidFill>
                  <a:prstClr val="black"/>
                </a:solidFill>
              </a:rPr>
              <a:pPr/>
              <a:t>2021/10/14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4EC328-9116-4993-92C0-623125586BFE}" type="slidenum">
              <a:rPr lang="zh-CN" altLang="en-US" smtClean="0">
                <a:solidFill>
                  <a:prstClr val="black"/>
                </a:solidFill>
              </a:rPr>
              <a:pPr/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8000" dirty="0">
                <a:solidFill>
                  <a:prstClr val="black"/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algn="r"/>
            <a:r>
              <a:rPr lang="en-US" sz="8000" dirty="0">
                <a:solidFill>
                  <a:prstClr val="black"/>
                </a:solidFill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241934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D54D79-588C-414F-9935-D85D26666345}" type="datetimeFigureOut">
              <a:rPr lang="zh-CN" altLang="en-US" smtClean="0">
                <a:solidFill>
                  <a:prstClr val="black"/>
                </a:solidFill>
              </a:rPr>
              <a:pPr/>
              <a:t>2021/10/14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4EC328-9116-4993-92C0-623125586BFE}" type="slidenum">
              <a:rPr lang="zh-CN" altLang="en-US" smtClean="0">
                <a:solidFill>
                  <a:prstClr val="black"/>
                </a:solidFill>
              </a:rPr>
              <a:pPr/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45595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D54D79-588C-414F-9935-D85D26666345}" type="datetimeFigureOut">
              <a:rPr lang="zh-CN" altLang="en-US" smtClean="0">
                <a:solidFill>
                  <a:prstClr val="black"/>
                </a:solidFill>
              </a:rPr>
              <a:pPr/>
              <a:t>2021/10/14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4EC328-9116-4993-92C0-623125586BFE}" type="slidenum">
              <a:rPr lang="zh-CN" altLang="en-US" smtClean="0">
                <a:solidFill>
                  <a:prstClr val="black"/>
                </a:solidFill>
              </a:rPr>
              <a:pPr/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8000" dirty="0">
                <a:solidFill>
                  <a:prstClr val="black"/>
                </a:solidFill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algn="r"/>
            <a:r>
              <a:rPr lang="en-US" sz="8000" dirty="0">
                <a:solidFill>
                  <a:prstClr val="black"/>
                </a:solidFill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621058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D54D79-588C-414F-9935-D85D26666345}" type="datetimeFigureOut">
              <a:rPr lang="zh-CN" altLang="en-US" smtClean="0">
                <a:solidFill>
                  <a:prstClr val="black"/>
                </a:solidFill>
              </a:rPr>
              <a:pPr/>
              <a:t>2021/10/14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4EC328-9116-4993-92C0-623125586BFE}" type="slidenum">
              <a:rPr lang="zh-CN" altLang="en-US" smtClean="0">
                <a:solidFill>
                  <a:prstClr val="black"/>
                </a:solidFill>
              </a:rPr>
              <a:pPr/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503110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>
                <a:solidFill>
                  <a:prstClr val="black"/>
                </a:solidFill>
              </a:rPr>
              <a:pPr/>
              <a:t>2021/10/14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>
                <a:solidFill>
                  <a:prstClr val="black"/>
                </a:solidFill>
              </a:rPr>
              <a:pPr/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024292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>
                <a:solidFill>
                  <a:prstClr val="black"/>
                </a:solidFill>
              </a:rPr>
              <a:pPr/>
              <a:t>2021/10/14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>
                <a:solidFill>
                  <a:prstClr val="black"/>
                </a:solidFill>
              </a:rPr>
              <a:pPr/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107079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944724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preserve="1" userDrawn="1">
  <p:cSld name="1_Title and body">
    <p:bg>
      <p:bgPr>
        <a:solidFill>
          <a:schemeClr val="accent3"/>
        </a:solidFill>
        <a:effectLst/>
      </p:bgPr>
    </p:bg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="" xmlns:a16="http://schemas.microsoft.com/office/drawing/2014/main" id="{58C33424-69BE-4CF3-AC72-AAE3342C808A}"/>
              </a:ext>
            </a:extLst>
          </p:cNvPr>
          <p:cNvSpPr/>
          <p:nvPr userDrawn="1"/>
        </p:nvSpPr>
        <p:spPr>
          <a:xfrm>
            <a:off x="340636" y="254000"/>
            <a:ext cx="11497733" cy="6350000"/>
          </a:xfrm>
          <a:prstGeom prst="rect">
            <a:avLst/>
          </a:prstGeom>
          <a:solidFill>
            <a:schemeClr val="accent2"/>
          </a:solidFill>
          <a:ln>
            <a:solidFill>
              <a:schemeClr val="tx1">
                <a:lumMod val="20000"/>
                <a:lumOff val="80000"/>
              </a:schemeClr>
            </a:solidFill>
          </a:ln>
          <a:effectLst>
            <a:glow rad="101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vi-VN" sz="1867" b="0" i="0" u="none" strike="noStrike" kern="0" cap="none" spc="0" normalizeH="0" baseline="0" noProof="0" dirty="0">
              <a:ln>
                <a:noFill/>
              </a:ln>
              <a:solidFill>
                <a:srgbClr val="F7D538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="" xmlns:a16="http://schemas.microsoft.com/office/drawing/2014/main" id="{92C03D41-29FD-4C24-93B7-ACF0440DE42A}"/>
              </a:ext>
            </a:extLst>
          </p:cNvPr>
          <p:cNvSpPr txBox="1"/>
          <p:nvPr userDrawn="1"/>
        </p:nvSpPr>
        <p:spPr>
          <a:xfrm>
            <a:off x="9651537" y="6415315"/>
            <a:ext cx="16050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chemeClr val="bg2"/>
                </a:solidFill>
              </a:rPr>
              <a:t>FeistyForwarders_0968120672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="" xmlns:a16="http://schemas.microsoft.com/office/drawing/2014/main" id="{90E6472D-54EF-4287-864C-0208D6E93C5C}"/>
              </a:ext>
            </a:extLst>
          </p:cNvPr>
          <p:cNvGrpSpPr/>
          <p:nvPr userDrawn="1"/>
        </p:nvGrpSpPr>
        <p:grpSpPr>
          <a:xfrm>
            <a:off x="433342" y="358589"/>
            <a:ext cx="2816950" cy="1288726"/>
            <a:chOff x="500062" y="2851475"/>
            <a:chExt cx="2816950" cy="1288726"/>
          </a:xfrm>
        </p:grpSpPr>
        <p:pic>
          <p:nvPicPr>
            <p:cNvPr id="5" name="Picture 4">
              <a:extLst>
                <a:ext uri="{FF2B5EF4-FFF2-40B4-BE49-F238E27FC236}">
                  <a16:creationId xmlns="" xmlns:a16="http://schemas.microsoft.com/office/drawing/2014/main" id="{6F5792B0-5237-4921-9333-2D63473E0239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50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500062" y="2851475"/>
              <a:ext cx="2816950" cy="1288726"/>
            </a:xfrm>
            <a:prstGeom prst="rect">
              <a:avLst/>
            </a:prstGeom>
          </p:spPr>
        </p:pic>
        <p:sp>
          <p:nvSpPr>
            <p:cNvPr id="6" name="TextBox 5">
              <a:extLst>
                <a:ext uri="{FF2B5EF4-FFF2-40B4-BE49-F238E27FC236}">
                  <a16:creationId xmlns="" xmlns:a16="http://schemas.microsoft.com/office/drawing/2014/main" id="{3EA80D1D-39F5-4C85-B473-87262938D567}"/>
                </a:ext>
              </a:extLst>
            </p:cNvPr>
            <p:cNvSpPr txBox="1"/>
            <p:nvPr/>
          </p:nvSpPr>
          <p:spPr>
            <a:xfrm>
              <a:off x="1237849" y="3294564"/>
              <a:ext cx="1962525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800" b="1" dirty="0">
                  <a:solidFill>
                    <a:srgbClr val="7030A0"/>
                  </a:solidFill>
                  <a:latin typeface="+mj-lt"/>
                </a:rPr>
                <a:t>LUYỆN TẬP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2138440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preserve="1" userDrawn="1">
  <p:cSld name="1_Title and body">
    <p:bg>
      <p:bgPr>
        <a:solidFill>
          <a:schemeClr val="accent3"/>
        </a:solidFill>
        <a:effectLst/>
      </p:bgPr>
    </p:bg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="" xmlns:a16="http://schemas.microsoft.com/office/drawing/2014/main" id="{58C33424-69BE-4CF3-AC72-AAE3342C808A}"/>
              </a:ext>
            </a:extLst>
          </p:cNvPr>
          <p:cNvSpPr/>
          <p:nvPr userDrawn="1"/>
        </p:nvSpPr>
        <p:spPr>
          <a:xfrm>
            <a:off x="340636" y="254000"/>
            <a:ext cx="11497733" cy="6350000"/>
          </a:xfrm>
          <a:prstGeom prst="rect">
            <a:avLst/>
          </a:prstGeom>
          <a:solidFill>
            <a:schemeClr val="accent2"/>
          </a:solidFill>
          <a:ln>
            <a:solidFill>
              <a:schemeClr val="tx1">
                <a:lumMod val="20000"/>
                <a:lumOff val="80000"/>
              </a:schemeClr>
            </a:solidFill>
          </a:ln>
          <a:effectLst>
            <a:glow rad="101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vi-VN" sz="1867" b="0" i="0" u="none" strike="noStrike" kern="0" cap="none" spc="0" normalizeH="0" baseline="0" noProof="0" dirty="0">
              <a:ln>
                <a:noFill/>
              </a:ln>
              <a:solidFill>
                <a:srgbClr val="F7D538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="" xmlns:a16="http://schemas.microsoft.com/office/drawing/2014/main" id="{92C03D41-29FD-4C24-93B7-ACF0440DE42A}"/>
              </a:ext>
            </a:extLst>
          </p:cNvPr>
          <p:cNvSpPr txBox="1"/>
          <p:nvPr userDrawn="1"/>
        </p:nvSpPr>
        <p:spPr>
          <a:xfrm>
            <a:off x="9651537" y="6415315"/>
            <a:ext cx="16050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chemeClr val="bg2"/>
                </a:solidFill>
              </a:rPr>
              <a:t>FeistyForwarders_0968120672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="" xmlns:a16="http://schemas.microsoft.com/office/drawing/2014/main" id="{428A1BE0-E469-4869-8417-DE9B9EC6F2B4}"/>
              </a:ext>
            </a:extLst>
          </p:cNvPr>
          <p:cNvGrpSpPr/>
          <p:nvPr userDrawn="1"/>
        </p:nvGrpSpPr>
        <p:grpSpPr>
          <a:xfrm>
            <a:off x="309388" y="254280"/>
            <a:ext cx="2677424" cy="1274454"/>
            <a:chOff x="479771" y="4186500"/>
            <a:chExt cx="2677424" cy="1274454"/>
          </a:xfrm>
        </p:grpSpPr>
        <p:pic>
          <p:nvPicPr>
            <p:cNvPr id="5" name="Picture 4">
              <a:extLst>
                <a:ext uri="{FF2B5EF4-FFF2-40B4-BE49-F238E27FC236}">
                  <a16:creationId xmlns="" xmlns:a16="http://schemas.microsoft.com/office/drawing/2014/main" id="{8A137115-0E6C-4EB8-9AFF-E91DFB9C91F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50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479771" y="4186500"/>
              <a:ext cx="2677424" cy="1274454"/>
            </a:xfrm>
            <a:prstGeom prst="rect">
              <a:avLst/>
            </a:prstGeom>
          </p:spPr>
        </p:pic>
        <p:sp>
          <p:nvSpPr>
            <p:cNvPr id="6" name="TextBox 5">
              <a:extLst>
                <a:ext uri="{FF2B5EF4-FFF2-40B4-BE49-F238E27FC236}">
                  <a16:creationId xmlns="" xmlns:a16="http://schemas.microsoft.com/office/drawing/2014/main" id="{99733AAB-E5E3-46A1-9F4E-0452DF37F2DF}"/>
                </a:ext>
              </a:extLst>
            </p:cNvPr>
            <p:cNvSpPr txBox="1"/>
            <p:nvPr/>
          </p:nvSpPr>
          <p:spPr>
            <a:xfrm>
              <a:off x="1148949" y="4550361"/>
              <a:ext cx="1797287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800" b="1" dirty="0">
                  <a:solidFill>
                    <a:schemeClr val="accent2"/>
                  </a:solidFill>
                  <a:latin typeface="+mj-lt"/>
                </a:rPr>
                <a:t>VẬN DỤNG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4220770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6508074"/>
      </p:ext>
    </p:extLst>
  </p:cSld>
  <p:clrMapOvr>
    <a:masterClrMapping/>
  </p:clrMapOvr>
  <p:transition spd="slow">
    <p:fade thruBlk="1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5983328-5D9C-4CDA-A4B0-8F0932BA2C1A}" type="datetimeFigureOut">
              <a:rPr lang="en-US" smtClean="0"/>
              <a:t>10/14/2021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1810952"/>
      </p:ext>
    </p:extLst>
  </p:cSld>
  <p:clrMapOvr>
    <a:masterClrMapping/>
  </p:clrMapOvr>
  <p:transition spd="slow" advClick="0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17069488"/>
      </p:ext>
    </p:extLst>
  </p:cSld>
  <p:clrMapOvr>
    <a:masterClrMapping/>
  </p:clrMapOvr>
  <p:transition spd="slow" advClick="0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10/14/2021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05613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D997B5FA-0921-464F-AAE1-844C04324D75}" type="datetimeFigureOut">
              <a:rPr lang="zh-CN" altLang="en-US" smtClean="0">
                <a:solidFill>
                  <a:prstClr val="black"/>
                </a:solidFill>
              </a:rPr>
              <a:pPr/>
              <a:t>2021/10/14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565CE74E-AB26-4998-AD42-012C4C1AD076}" type="slidenum">
              <a:rPr lang="zh-CN" altLang="en-US" smtClean="0">
                <a:solidFill>
                  <a:prstClr val="black"/>
                </a:solidFill>
              </a:rPr>
              <a:pPr/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423615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.xml"/><Relationship Id="rId13" Type="http://schemas.openxmlformats.org/officeDocument/2006/relationships/slideLayout" Target="../slideLayouts/slideLayout21.xml"/><Relationship Id="rId18" Type="http://schemas.openxmlformats.org/officeDocument/2006/relationships/slideLayout" Target="../slideLayouts/slideLayout26.xml"/><Relationship Id="rId3" Type="http://schemas.openxmlformats.org/officeDocument/2006/relationships/slideLayout" Target="../slideLayouts/slideLayout11.xml"/><Relationship Id="rId21" Type="http://schemas.openxmlformats.org/officeDocument/2006/relationships/image" Target="../media/image8.png"/><Relationship Id="rId7" Type="http://schemas.openxmlformats.org/officeDocument/2006/relationships/slideLayout" Target="../slideLayouts/slideLayout15.xml"/><Relationship Id="rId12" Type="http://schemas.openxmlformats.org/officeDocument/2006/relationships/slideLayout" Target="../slideLayouts/slideLayout20.xml"/><Relationship Id="rId17" Type="http://schemas.openxmlformats.org/officeDocument/2006/relationships/slideLayout" Target="../slideLayouts/slideLayout25.xml"/><Relationship Id="rId2" Type="http://schemas.openxmlformats.org/officeDocument/2006/relationships/slideLayout" Target="../slideLayouts/slideLayout10.xml"/><Relationship Id="rId16" Type="http://schemas.openxmlformats.org/officeDocument/2006/relationships/slideLayout" Target="../slideLayouts/slideLayout24.xml"/><Relationship Id="rId20" Type="http://schemas.openxmlformats.org/officeDocument/2006/relationships/image" Target="../media/image7.png"/><Relationship Id="rId1" Type="http://schemas.openxmlformats.org/officeDocument/2006/relationships/slideLayout" Target="../slideLayouts/slideLayout9.xml"/><Relationship Id="rId6" Type="http://schemas.openxmlformats.org/officeDocument/2006/relationships/slideLayout" Target="../slideLayouts/slideLayout14.xml"/><Relationship Id="rId11" Type="http://schemas.openxmlformats.org/officeDocument/2006/relationships/slideLayout" Target="../slideLayouts/slideLayout19.xml"/><Relationship Id="rId5" Type="http://schemas.openxmlformats.org/officeDocument/2006/relationships/slideLayout" Target="../slideLayouts/slideLayout13.xml"/><Relationship Id="rId15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8.xml"/><Relationship Id="rId19" Type="http://schemas.openxmlformats.org/officeDocument/2006/relationships/theme" Target="../theme/theme2.xml"/><Relationship Id="rId4" Type="http://schemas.openxmlformats.org/officeDocument/2006/relationships/slideLayout" Target="../slideLayouts/slideLayout12.xml"/><Relationship Id="rId9" Type="http://schemas.openxmlformats.org/officeDocument/2006/relationships/slideLayout" Target="../slideLayouts/slideLayout17.xml"/><Relationship Id="rId14" Type="http://schemas.openxmlformats.org/officeDocument/2006/relationships/slideLayout" Target="../slideLayouts/slideLayout22.xml"/><Relationship Id="rId22" Type="http://schemas.openxmlformats.org/officeDocument/2006/relationships/image" Target="../media/image9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2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18537742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53" r:id="rId1"/>
    <p:sldLayoutId id="2147483654" r:id="rId2"/>
    <p:sldLayoutId id="2147483656" r:id="rId3"/>
    <p:sldLayoutId id="2147483657" r:id="rId4"/>
    <p:sldLayoutId id="2147483655" r:id="rId5"/>
    <p:sldLayoutId id="2147483690" r:id="rId6"/>
    <p:sldLayoutId id="2147483691" r:id="rId7"/>
    <p:sldLayoutId id="2147483692" r:id="rId8"/>
  </p:sldLayoutIdLst>
  <p:transition spd="slow">
    <p:fade thruBlk="1"/>
  </p:transition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26D54D79-588C-414F-9935-D85D26666345}" type="datetimeFigureOut">
              <a:rPr lang="zh-CN" altLang="en-US" smtClean="0">
                <a:solidFill>
                  <a:prstClr val="black"/>
                </a:solidFill>
              </a:rPr>
              <a:pPr/>
              <a:t>2021/10/14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4D4EC328-9116-4993-92C0-623125586BFE}" type="slidenum">
              <a:rPr lang="zh-CN" altLang="en-US" smtClean="0">
                <a:solidFill>
                  <a:prstClr val="black"/>
                </a:solidFill>
              </a:rPr>
              <a:pPr/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  <p:pic>
        <p:nvPicPr>
          <p:cNvPr id="12" name="图片 7" descr="444"/>
          <p:cNvPicPr>
            <a:picLocks noChangeAspect="1"/>
          </p:cNvPicPr>
          <p:nvPr userDrawn="1"/>
        </p:nvPicPr>
        <p:blipFill>
          <a:blip r:embed="rId22"/>
          <a:stretch>
            <a:fillRect/>
          </a:stretch>
        </p:blipFill>
        <p:spPr>
          <a:xfrm>
            <a:off x="0" y="0"/>
            <a:ext cx="12208511" cy="68510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25964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2" r:id="rId2"/>
    <p:sldLayoutId id="2147483673" r:id="rId3"/>
    <p:sldLayoutId id="2147483674" r:id="rId4"/>
    <p:sldLayoutId id="2147483675" r:id="rId5"/>
    <p:sldLayoutId id="2147483676" r:id="rId6"/>
    <p:sldLayoutId id="2147483677" r:id="rId7"/>
    <p:sldLayoutId id="2147483678" r:id="rId8"/>
    <p:sldLayoutId id="2147483679" r:id="rId9"/>
    <p:sldLayoutId id="2147483680" r:id="rId10"/>
    <p:sldLayoutId id="2147483681" r:id="rId11"/>
    <p:sldLayoutId id="2147483682" r:id="rId12"/>
    <p:sldLayoutId id="2147483683" r:id="rId13"/>
    <p:sldLayoutId id="2147483684" r:id="rId14"/>
    <p:sldLayoutId id="2147483685" r:id="rId15"/>
    <p:sldLayoutId id="2147483686" r:id="rId16"/>
    <p:sldLayoutId id="2147483687" r:id="rId17"/>
    <p:sldLayoutId id="2147483688" r:id="rId18"/>
  </p:sldLayoutIdLst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9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13" Type="http://schemas.openxmlformats.org/officeDocument/2006/relationships/image" Target="../media/image36.png"/><Relationship Id="rId18" Type="http://schemas.openxmlformats.org/officeDocument/2006/relationships/image" Target="../media/image41.png"/><Relationship Id="rId26" Type="http://schemas.openxmlformats.org/officeDocument/2006/relationships/image" Target="../media/image49.png"/><Relationship Id="rId3" Type="http://schemas.openxmlformats.org/officeDocument/2006/relationships/image" Target="../media/image28.png"/><Relationship Id="rId21" Type="http://schemas.openxmlformats.org/officeDocument/2006/relationships/image" Target="../media/image44.png"/><Relationship Id="rId7" Type="http://schemas.microsoft.com/office/2007/relationships/hdphoto" Target="../media/hdphoto9.wdp"/><Relationship Id="rId12" Type="http://schemas.openxmlformats.org/officeDocument/2006/relationships/image" Target="../media/image35.png"/><Relationship Id="rId17" Type="http://schemas.openxmlformats.org/officeDocument/2006/relationships/image" Target="../media/image40.png"/><Relationship Id="rId25" Type="http://schemas.openxmlformats.org/officeDocument/2006/relationships/image" Target="../media/image48.png"/><Relationship Id="rId2" Type="http://schemas.openxmlformats.org/officeDocument/2006/relationships/notesSlide" Target="../notesSlides/notesSlide3.xml"/><Relationship Id="rId16" Type="http://schemas.openxmlformats.org/officeDocument/2006/relationships/image" Target="../media/image39.png"/><Relationship Id="rId20" Type="http://schemas.openxmlformats.org/officeDocument/2006/relationships/image" Target="../media/image43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31.png"/><Relationship Id="rId11" Type="http://schemas.microsoft.com/office/2007/relationships/hdphoto" Target="../media/hdphoto10.wdp"/><Relationship Id="rId24" Type="http://schemas.openxmlformats.org/officeDocument/2006/relationships/image" Target="../media/image47.png"/><Relationship Id="rId5" Type="http://schemas.openxmlformats.org/officeDocument/2006/relationships/image" Target="../media/image30.png"/><Relationship Id="rId15" Type="http://schemas.openxmlformats.org/officeDocument/2006/relationships/image" Target="../media/image38.png"/><Relationship Id="rId23" Type="http://schemas.openxmlformats.org/officeDocument/2006/relationships/image" Target="../media/image46.png"/><Relationship Id="rId28" Type="http://schemas.openxmlformats.org/officeDocument/2006/relationships/image" Target="../media/image51.png"/><Relationship Id="rId10" Type="http://schemas.openxmlformats.org/officeDocument/2006/relationships/image" Target="../media/image34.png"/><Relationship Id="rId19" Type="http://schemas.openxmlformats.org/officeDocument/2006/relationships/image" Target="../media/image42.png"/><Relationship Id="rId4" Type="http://schemas.openxmlformats.org/officeDocument/2006/relationships/image" Target="../media/image29.png"/><Relationship Id="rId9" Type="http://schemas.openxmlformats.org/officeDocument/2006/relationships/image" Target="../media/image33.png"/><Relationship Id="rId14" Type="http://schemas.openxmlformats.org/officeDocument/2006/relationships/image" Target="../media/image37.png"/><Relationship Id="rId22" Type="http://schemas.openxmlformats.org/officeDocument/2006/relationships/image" Target="../media/image45.png"/><Relationship Id="rId27" Type="http://schemas.openxmlformats.org/officeDocument/2006/relationships/image" Target="../media/image5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0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Relationship Id="rId5" Type="http://schemas.microsoft.com/office/2007/relationships/hdphoto" Target="../media/hdphoto5.wdp"/><Relationship Id="rId4" Type="http://schemas.openxmlformats.org/officeDocument/2006/relationships/image" Target="../media/image16.png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Relationship Id="rId5" Type="http://schemas.microsoft.com/office/2007/relationships/hdphoto" Target="../media/hdphoto6.wdp"/><Relationship Id="rId4" Type="http://schemas.openxmlformats.org/officeDocument/2006/relationships/image" Target="../media/image17.png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Relationship Id="rId5" Type="http://schemas.microsoft.com/office/2007/relationships/hdphoto" Target="../media/hdphoto7.wdp"/><Relationship Id="rId4" Type="http://schemas.openxmlformats.org/officeDocument/2006/relationships/image" Target="../media/image1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microsoft.com/office/2007/relationships/hdphoto" Target="../media/hdphoto6.wdp"/><Relationship Id="rId5" Type="http://schemas.openxmlformats.org/officeDocument/2006/relationships/image" Target="../media/image17.png"/><Relationship Id="rId4" Type="http://schemas.openxmlformats.org/officeDocument/2006/relationships/image" Target="../media/image2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3.png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8.wdp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97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625144" y="3048000"/>
            <a:ext cx="6941712" cy="1446550"/>
          </a:xfrm>
          <a:prstGeom prst="rect">
            <a:avLst/>
          </a:prstGeom>
          <a:noFill/>
        </p:spPr>
        <p:txBody>
          <a:bodyPr spcFirstLastPara="1">
            <a:prstTxWarp prst="textArchUp">
              <a:avLst/>
            </a:prstTxWarp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vi-VN" sz="5400" b="1" dirty="0">
                <a:ln/>
                <a:solidFill>
                  <a:srgbClr val="FF0000"/>
                </a:solidFill>
                <a:latin typeface="UTM Avo" panose="02040603050506020204" pitchFamily="18" charset="0"/>
                <a:cs typeface="+mn-cs"/>
              </a:rPr>
              <a:t>CHÀO MỪNG CÁC </a:t>
            </a:r>
            <a:r>
              <a:rPr lang="en-US" sz="5400" b="1" dirty="0" smtClean="0">
                <a:ln/>
                <a:solidFill>
                  <a:srgbClr val="FF0000"/>
                </a:solidFill>
                <a:latin typeface="UTM Avo" panose="02040603050506020204" pitchFamily="18" charset="0"/>
              </a:rPr>
              <a:t>EM</a:t>
            </a:r>
            <a:endParaRPr lang="vi-VN" sz="5400" b="1" dirty="0">
              <a:ln/>
              <a:solidFill>
                <a:srgbClr val="FF0000"/>
              </a:solidFill>
              <a:latin typeface="UTM Avo" panose="02040603050506020204" pitchFamily="18" charset="0"/>
              <a:cs typeface="+mn-cs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vi-VN" sz="5400" b="1" dirty="0">
                <a:ln/>
                <a:solidFill>
                  <a:srgbClr val="FF0000"/>
                </a:solidFill>
                <a:latin typeface="UTM Avo" panose="02040603050506020204" pitchFamily="18" charset="0"/>
                <a:cs typeface="+mn-cs"/>
              </a:rPr>
              <a:t>ĐẾN V</a:t>
            </a:r>
            <a:r>
              <a:rPr lang="en-US" sz="5400" b="1" dirty="0">
                <a:ln/>
                <a:solidFill>
                  <a:srgbClr val="FF0000"/>
                </a:solidFill>
                <a:latin typeface="UTM Avo" panose="02040603050506020204" pitchFamily="18" charset="0"/>
              </a:rPr>
              <a:t>ỚI TIẾT ĐẠO ĐỨC LỚP 2</a:t>
            </a:r>
          </a:p>
        </p:txBody>
      </p:sp>
    </p:spTree>
    <p:extLst>
      <p:ext uri="{BB962C8B-B14F-4D97-AF65-F5344CB8AC3E}">
        <p14:creationId xmlns:p14="http://schemas.microsoft.com/office/powerpoint/2010/main" val="1194793698"/>
      </p:ext>
    </p:extLst>
  </p:cSld>
  <p:clrMapOvr>
    <a:masterClrMapping/>
  </p:clrMapOvr>
  <p:transition spd="slow" advClick="0"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150" y="2868534"/>
            <a:ext cx="5162550" cy="3257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551751" y="1613887"/>
            <a:ext cx="542169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dirty="0" smtClean="0"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en-US" sz="2400" dirty="0" err="1" smtClean="0"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400" dirty="0" smtClean="0"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dirty="0" smtClean="0"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  <a:t> Lan </a:t>
            </a:r>
            <a:r>
              <a:rPr lang="en-US" sz="2400" dirty="0" err="1" smtClean="0"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sz="2400" dirty="0" smtClean="0"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  <a:t>dưới</a:t>
            </a:r>
            <a:r>
              <a:rPr lang="en-US" sz="2400" dirty="0" smtClean="0"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  <a:t>sân</a:t>
            </a:r>
            <a:r>
              <a:rPr lang="en-US" sz="2400" dirty="0" smtClean="0"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  <a:t>trường</a:t>
            </a:r>
            <a:r>
              <a:rPr lang="en-US" sz="2400" dirty="0"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en-US" sz="2400" dirty="0" smtClean="0"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  <a:t>G</a:t>
            </a:r>
            <a:r>
              <a:rPr lang="en-US" sz="2400" dirty="0" err="1" smtClean="0"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  <a:t>ặp</a:t>
            </a:r>
            <a:r>
              <a:rPr lang="en-US" sz="2400" dirty="0" smtClean="0"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  <a:t>thầy</a:t>
            </a:r>
            <a:r>
              <a:rPr lang="en-US" sz="2400" dirty="0" smtClean="0"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  <a:t>Hiệu</a:t>
            </a:r>
            <a:r>
              <a:rPr lang="en-US" sz="2400" dirty="0" smtClean="0"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  <a:t>trưởng</a:t>
            </a:r>
            <a:r>
              <a:rPr lang="en-US" sz="2400" dirty="0" smtClean="0"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  <a:t>, Lan </a:t>
            </a:r>
            <a:r>
              <a:rPr lang="en-US" sz="2400" dirty="0" err="1" smtClean="0"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  <a:t>kéo</a:t>
            </a:r>
            <a:r>
              <a:rPr lang="en-US" sz="2400" dirty="0" smtClean="0"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400" dirty="0" smtClean="0"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sz="2400" dirty="0" smtClean="0"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  <a:t>hướng</a:t>
            </a:r>
            <a:r>
              <a:rPr lang="en-US" sz="2400" dirty="0" smtClean="0"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  <a:t>khác</a:t>
            </a:r>
            <a:r>
              <a:rPr lang="en-US" sz="2400" dirty="0" smtClean="0"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400" dirty="0" smtClean="0"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400" dirty="0" smtClean="0"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  <a:t>phải</a:t>
            </a:r>
            <a:r>
              <a:rPr lang="en-US" sz="2400" dirty="0" smtClean="0"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  <a:t>chào</a:t>
            </a:r>
            <a:r>
              <a:rPr lang="en-US" sz="2400" dirty="0" smtClean="0"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  <a:t>thầy</a:t>
            </a:r>
            <a:r>
              <a:rPr lang="en-US" sz="2400" dirty="0" smtClean="0"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2400" dirty="0">
              <a:solidFill>
                <a:schemeClr val="accent4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64AD7FC9-5B35-423D-BDCB-9B29AF3BD4F2}"/>
              </a:ext>
            </a:extLst>
          </p:cNvPr>
          <p:cNvSpPr/>
          <p:nvPr/>
        </p:nvSpPr>
        <p:spPr>
          <a:xfrm>
            <a:off x="6830383" y="1818765"/>
            <a:ext cx="4386861" cy="4387935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	Ở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tình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huống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này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nói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Lan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“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Chúng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ta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nên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vậy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gặp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thầy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cần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chào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hỏi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mới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ngoan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trò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giỏi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kính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trọng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thầy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cô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giáo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.”</a:t>
            </a:r>
            <a:endParaRPr lang="en-US" sz="2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504668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304515" y="409303"/>
            <a:ext cx="8525653" cy="18596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lnSpc>
                <a:spcPts val="3500"/>
              </a:lnSpc>
              <a:buFont typeface="Arial" panose="020B0604020202020204" pitchFamily="34" charset="0"/>
              <a:buChar char="•"/>
            </a:pPr>
            <a:r>
              <a:rPr lang="en-US" sz="2800" dirty="0" err="1" smtClean="0"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2800" dirty="0" smtClean="0"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  <a:t>thiệp</a:t>
            </a:r>
            <a:r>
              <a:rPr lang="en-US" sz="2800" dirty="0" smtClean="0"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  <a:t>gửi</a:t>
            </a:r>
            <a:r>
              <a:rPr lang="en-US" sz="2800" dirty="0" smtClean="0"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  <a:t>tới</a:t>
            </a:r>
            <a:r>
              <a:rPr lang="en-US" sz="2800" dirty="0" smtClean="0"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  <a:t>thầy</a:t>
            </a:r>
            <a:r>
              <a:rPr lang="en-US" sz="2800" dirty="0" smtClean="0"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  <a:t>giáo</a:t>
            </a:r>
            <a:r>
              <a:rPr lang="en-US" sz="2800" dirty="0" smtClean="0"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 smtClean="0"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  <a:t>cô</a:t>
            </a:r>
            <a:r>
              <a:rPr lang="en-US" sz="2800" dirty="0" smtClean="0"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  <a:t>giáo</a:t>
            </a:r>
            <a:r>
              <a:rPr lang="en-US" sz="2800" dirty="0" smtClean="0"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800" dirty="0" smtClean="0"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2800" dirty="0" smtClean="0"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2800" dirty="0" smtClean="0"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  <a:t>tình</a:t>
            </a:r>
            <a:r>
              <a:rPr lang="en-US" sz="2800" dirty="0" smtClean="0"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  <a:t>cảm</a:t>
            </a:r>
            <a:r>
              <a:rPr lang="en-US" sz="2800" dirty="0" smtClean="0"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dirty="0" smtClean="0"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800" dirty="0" smtClean="0"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342900" indent="-342900" algn="just">
              <a:lnSpc>
                <a:spcPts val="3500"/>
              </a:lnSpc>
              <a:buFont typeface="Arial" panose="020B0604020202020204" pitchFamily="34" charset="0"/>
              <a:buChar char="•"/>
            </a:pPr>
            <a:r>
              <a:rPr lang="en-US" sz="2800" dirty="0" err="1" smtClean="0"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2800" dirty="0" smtClean="0"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  <a:t> chia </a:t>
            </a:r>
            <a:r>
              <a:rPr lang="en-US" sz="2800" dirty="0" err="1" smtClean="0"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  <a:t>sẻ</a:t>
            </a:r>
            <a:r>
              <a:rPr lang="en-US" sz="2800" dirty="0" smtClean="0"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800" dirty="0" smtClean="0"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  <a:t>việc</a:t>
            </a:r>
            <a:r>
              <a:rPr lang="en-US" sz="2800" dirty="0" smtClean="0"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800" dirty="0" smtClean="0"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2800" dirty="0" smtClean="0"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dirty="0" smtClean="0"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  <a:t>sẽ</a:t>
            </a:r>
            <a:r>
              <a:rPr lang="en-US" sz="2800" dirty="0" smtClean="0"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2800" dirty="0" smtClean="0"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800" dirty="0" smtClean="0"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2800" dirty="0" smtClean="0"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2800" dirty="0" smtClean="0"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sz="2800" dirty="0" smtClean="0"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  <a:t>kính</a:t>
            </a:r>
            <a:r>
              <a:rPr lang="en-US" sz="2800" dirty="0" smtClean="0"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  <a:t>trọng</a:t>
            </a:r>
            <a:r>
              <a:rPr lang="en-US" sz="2800" dirty="0" smtClean="0"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800" dirty="0" smtClean="0"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  <a:t>thầy</a:t>
            </a:r>
            <a:r>
              <a:rPr lang="en-US" sz="2800" dirty="0" smtClean="0"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  <a:t>giáo</a:t>
            </a:r>
            <a:r>
              <a:rPr lang="en-US" sz="2800" dirty="0" smtClean="0"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 smtClean="0"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  <a:t>cô</a:t>
            </a:r>
            <a:r>
              <a:rPr lang="en-US" sz="2800" dirty="0" smtClean="0"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  <a:t>giáo</a:t>
            </a:r>
            <a:r>
              <a:rPr lang="en-US" sz="2800" dirty="0" smtClean="0"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2800" dirty="0">
              <a:solidFill>
                <a:schemeClr val="accent4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Oval 3"/>
          <p:cNvSpPr/>
          <p:nvPr/>
        </p:nvSpPr>
        <p:spPr>
          <a:xfrm>
            <a:off x="11064240" y="5852160"/>
            <a:ext cx="391886" cy="339634"/>
          </a:xfrm>
          <a:prstGeom prst="ellipse">
            <a:avLst/>
          </a:prstGeom>
          <a:solidFill>
            <a:srgbClr val="FFEFC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549C28E7-DC29-4982-A5FE-D4C2E84819D9}"/>
              </a:ext>
            </a:extLst>
          </p:cNvPr>
          <p:cNvSpPr txBox="1"/>
          <p:nvPr/>
        </p:nvSpPr>
        <p:spPr>
          <a:xfrm>
            <a:off x="921439" y="2262617"/>
            <a:ext cx="10654115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0" lvl="0" algn="just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2800" b="1" u="sng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Yêu</a:t>
            </a:r>
            <a:r>
              <a:rPr lang="en-US" sz="2800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u="sng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cầu</a:t>
            </a:r>
            <a:r>
              <a:rPr lang="en-US" sz="2800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R="0" lvl="0" algn="just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hành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thiệp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tình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cảm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thầy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cô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2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defRPr/>
            </a:pP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chia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sẻ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thân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hoặc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bè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việc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sẽ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kính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trọng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thầy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giáo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cô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giáo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717BB077-6AAB-421C-B616-485F2F5FA88A}"/>
              </a:ext>
            </a:extLst>
          </p:cNvPr>
          <p:cNvSpPr txBox="1"/>
          <p:nvPr/>
        </p:nvSpPr>
        <p:spPr>
          <a:xfrm>
            <a:off x="1278021" y="4224825"/>
            <a:ext cx="340259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đọc</a:t>
            </a:r>
            <a:r>
              <a:rPr lang="en-US" sz="2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thông</a:t>
            </a:r>
            <a:r>
              <a:rPr lang="en-US" sz="2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điệp</a:t>
            </a:r>
            <a:r>
              <a:rPr lang="en-US" sz="2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cùng</a:t>
            </a:r>
            <a:r>
              <a:rPr lang="en-US" sz="2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ghi</a:t>
            </a:r>
            <a:r>
              <a:rPr lang="en-US" sz="2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nhớ</a:t>
            </a:r>
            <a:r>
              <a:rPr lang="en-US" sz="2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vi-VN" sz="28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72193" y="4796372"/>
            <a:ext cx="6657975" cy="1800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137765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 build="p"/>
      <p:bldP spid="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1" y="1"/>
            <a:ext cx="12192000" cy="5905039"/>
          </a:xfrm>
          <a:prstGeom prst="rect">
            <a:avLst/>
          </a:prstGeom>
          <a:solidFill>
            <a:srgbClr val="0B54A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>
              <a:cs typeface="+mn-ea"/>
              <a:sym typeface="+mn-lt"/>
            </a:endParaRPr>
          </a:p>
        </p:txBody>
      </p:sp>
      <p:pic>
        <p:nvPicPr>
          <p:cNvPr id="32" name="图片 3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51223" y="233065"/>
            <a:ext cx="2613867" cy="1175113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9356" y="564028"/>
            <a:ext cx="2557705" cy="2008523"/>
          </a:xfrm>
          <a:prstGeom prst="rect">
            <a:avLst/>
          </a:prstGeom>
        </p:spPr>
      </p:pic>
      <p:grpSp>
        <p:nvGrpSpPr>
          <p:cNvPr id="28" name="组合 27"/>
          <p:cNvGrpSpPr/>
          <p:nvPr/>
        </p:nvGrpSpPr>
        <p:grpSpPr>
          <a:xfrm>
            <a:off x="1993934" y="357606"/>
            <a:ext cx="9308729" cy="5222405"/>
            <a:chOff x="1750343" y="560130"/>
            <a:chExt cx="6458858" cy="3623564"/>
          </a:xfrm>
        </p:grpSpPr>
        <p:pic>
          <p:nvPicPr>
            <p:cNvPr id="9" name="图片 8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50343" y="560130"/>
              <a:ext cx="6458858" cy="3623564"/>
            </a:xfrm>
            <a:prstGeom prst="rect">
              <a:avLst/>
            </a:prstGeom>
          </p:spPr>
        </p:pic>
        <p:pic>
          <p:nvPicPr>
            <p:cNvPr id="8" name="图片 7"/>
            <p:cNvPicPr>
              <a:picLocks noChangeAspect="1"/>
            </p:cNvPicPr>
            <p:nvPr/>
          </p:nvPicPr>
          <p:blipFill>
            <a:blip r:embed="rId6" cstate="print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rightnessContrast contrast="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99762" y="754685"/>
              <a:ext cx="6160021" cy="3337567"/>
            </a:xfrm>
            <a:prstGeom prst="rect">
              <a:avLst/>
            </a:prstGeom>
          </p:spPr>
        </p:pic>
      </p:grpSp>
      <p:pic>
        <p:nvPicPr>
          <p:cNvPr id="45" name="图片 4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49597" y="-12285"/>
            <a:ext cx="2400049" cy="1882392"/>
          </a:xfrm>
          <a:prstGeom prst="rect">
            <a:avLst/>
          </a:prstGeom>
        </p:spPr>
      </p:pic>
      <p:pic>
        <p:nvPicPr>
          <p:cNvPr id="23" name="图片 22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695360" y="3267266"/>
            <a:ext cx="1342288" cy="1475449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rightnessContrast contrast="12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3228"/>
          <a:stretch>
            <a:fillRect/>
          </a:stretch>
        </p:blipFill>
        <p:spPr>
          <a:xfrm flipV="1">
            <a:off x="-1" y="5832389"/>
            <a:ext cx="12247311" cy="1063972"/>
          </a:xfrm>
          <a:prstGeom prst="rect">
            <a:avLst/>
          </a:prstGeom>
        </p:spPr>
      </p:pic>
      <p:pic>
        <p:nvPicPr>
          <p:cNvPr id="31" name="图片 30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6337" y="3887499"/>
            <a:ext cx="3419484" cy="1927299"/>
          </a:xfrm>
          <a:prstGeom prst="rect">
            <a:avLst/>
          </a:prstGeom>
        </p:spPr>
      </p:pic>
      <p:pic>
        <p:nvPicPr>
          <p:cNvPr id="33" name="图片 32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313" y="4405433"/>
            <a:ext cx="2297156" cy="1967033"/>
          </a:xfrm>
          <a:prstGeom prst="rect">
            <a:avLst/>
          </a:prstGeom>
        </p:spPr>
      </p:pic>
      <p:pic>
        <p:nvPicPr>
          <p:cNvPr id="34" name="图片 33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57619" y="4243561"/>
            <a:ext cx="2297156" cy="1967033"/>
          </a:xfrm>
          <a:prstGeom prst="rect">
            <a:avLst/>
          </a:prstGeom>
        </p:spPr>
      </p:pic>
      <p:pic>
        <p:nvPicPr>
          <p:cNvPr id="35" name="图片 34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12492" y="4829246"/>
            <a:ext cx="2348781" cy="1569268"/>
          </a:xfrm>
          <a:prstGeom prst="rect">
            <a:avLst/>
          </a:prstGeom>
        </p:spPr>
      </p:pic>
      <p:pic>
        <p:nvPicPr>
          <p:cNvPr id="36" name="图片 35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7230" y="3821039"/>
            <a:ext cx="1093967" cy="2747943"/>
          </a:xfrm>
          <a:prstGeom prst="rect">
            <a:avLst/>
          </a:prstGeom>
        </p:spPr>
      </p:pic>
      <p:pic>
        <p:nvPicPr>
          <p:cNvPr id="37" name="图片 36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1458" y="4818498"/>
            <a:ext cx="1273076" cy="1585740"/>
          </a:xfrm>
          <a:prstGeom prst="rect">
            <a:avLst/>
          </a:prstGeom>
        </p:spPr>
      </p:pic>
      <p:pic>
        <p:nvPicPr>
          <p:cNvPr id="38" name="图片 37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5874" y="5210061"/>
            <a:ext cx="477628" cy="1401664"/>
          </a:xfrm>
          <a:prstGeom prst="rect">
            <a:avLst/>
          </a:prstGeom>
        </p:spPr>
      </p:pic>
      <p:pic>
        <p:nvPicPr>
          <p:cNvPr id="39" name="图片 38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2596" y="5286142"/>
            <a:ext cx="523843" cy="1315845"/>
          </a:xfrm>
          <a:prstGeom prst="rect">
            <a:avLst/>
          </a:prstGeom>
        </p:spPr>
      </p:pic>
      <p:pic>
        <p:nvPicPr>
          <p:cNvPr id="40" name="图片 39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217" y="4055311"/>
            <a:ext cx="3419484" cy="1927299"/>
          </a:xfrm>
          <a:prstGeom prst="rect">
            <a:avLst/>
          </a:prstGeom>
        </p:spPr>
      </p:pic>
      <p:pic>
        <p:nvPicPr>
          <p:cNvPr id="41" name="图片 40"/>
          <p:cNvPicPr>
            <a:picLocks noChangeAspect="1"/>
          </p:cNvPicPr>
          <p:nvPr/>
        </p:nvPicPr>
        <p:blipFill rotWithShape="1"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8612" b="31242"/>
          <a:stretch>
            <a:fillRect/>
          </a:stretch>
        </p:blipFill>
        <p:spPr>
          <a:xfrm>
            <a:off x="8911511" y="5795191"/>
            <a:ext cx="3313443" cy="1058691"/>
          </a:xfrm>
          <a:prstGeom prst="rect">
            <a:avLst/>
          </a:prstGeom>
        </p:spPr>
      </p:pic>
      <p:pic>
        <p:nvPicPr>
          <p:cNvPr id="42" name="图片 41"/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73245" y="3615288"/>
            <a:ext cx="1104980" cy="3242713"/>
          </a:xfrm>
          <a:prstGeom prst="rect">
            <a:avLst/>
          </a:prstGeom>
        </p:spPr>
      </p:pic>
      <p:pic>
        <p:nvPicPr>
          <p:cNvPr id="46" name="图片 45"/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5163" y="5942360"/>
            <a:ext cx="1627115" cy="659627"/>
          </a:xfrm>
          <a:prstGeom prst="rect">
            <a:avLst/>
          </a:prstGeom>
        </p:spPr>
      </p:pic>
      <p:pic>
        <p:nvPicPr>
          <p:cNvPr id="47" name="图片 46"/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1217" y="4830397"/>
            <a:ext cx="482227" cy="1111963"/>
          </a:xfrm>
          <a:prstGeom prst="rect">
            <a:avLst/>
          </a:prstGeom>
        </p:spPr>
      </p:pic>
      <p:pic>
        <p:nvPicPr>
          <p:cNvPr id="48" name="图片 47"/>
          <p:cNvPicPr>
            <a:picLocks noChangeAspect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257" y="5966552"/>
            <a:ext cx="1576452" cy="842932"/>
          </a:xfrm>
          <a:prstGeom prst="rect">
            <a:avLst/>
          </a:prstGeom>
        </p:spPr>
      </p:pic>
      <p:pic>
        <p:nvPicPr>
          <p:cNvPr id="49" name="图片 48"/>
          <p:cNvPicPr>
            <a:picLocks noChangeAspect="1"/>
          </p:cNvPicPr>
          <p:nvPr/>
        </p:nvPicPr>
        <p:blipFill rotWithShape="1"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2606" b="9742"/>
          <a:stretch>
            <a:fillRect/>
          </a:stretch>
        </p:blipFill>
        <p:spPr>
          <a:xfrm>
            <a:off x="10987692" y="5700200"/>
            <a:ext cx="1253736" cy="1186632"/>
          </a:xfrm>
          <a:prstGeom prst="rect">
            <a:avLst/>
          </a:prstGeom>
        </p:spPr>
      </p:pic>
      <p:pic>
        <p:nvPicPr>
          <p:cNvPr id="50" name="图片 49"/>
          <p:cNvPicPr>
            <a:picLocks noChangeAspect="1"/>
          </p:cNvPicPr>
          <p:nvPr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337525" y="5962042"/>
            <a:ext cx="976319" cy="395796"/>
          </a:xfrm>
          <a:prstGeom prst="rect">
            <a:avLst/>
          </a:prstGeom>
        </p:spPr>
      </p:pic>
      <p:pic>
        <p:nvPicPr>
          <p:cNvPr id="51" name="图片 50"/>
          <p:cNvPicPr>
            <a:picLocks noChangeAspect="1"/>
          </p:cNvPicPr>
          <p:nvPr/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193" y="6162906"/>
            <a:ext cx="1047145" cy="398077"/>
          </a:xfrm>
          <a:prstGeom prst="rect">
            <a:avLst/>
          </a:prstGeom>
        </p:spPr>
      </p:pic>
      <p:pic>
        <p:nvPicPr>
          <p:cNvPr id="52" name="图片 51"/>
          <p:cNvPicPr>
            <a:picLocks noChangeAspect="1"/>
          </p:cNvPicPr>
          <p:nvPr/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28" y="811811"/>
            <a:ext cx="2017472" cy="2217615"/>
          </a:xfrm>
          <a:prstGeom prst="rect">
            <a:avLst/>
          </a:prstGeom>
        </p:spPr>
      </p:pic>
      <p:pic>
        <p:nvPicPr>
          <p:cNvPr id="44" name="图片 43"/>
          <p:cNvPicPr>
            <a:picLocks noChangeAspect="1"/>
          </p:cNvPicPr>
          <p:nvPr/>
        </p:nvPicPr>
        <p:blipFill>
          <a:blip r:embed="rId2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32952" y="1376798"/>
            <a:ext cx="3239131" cy="3239131"/>
          </a:xfrm>
          <a:prstGeom prst="rect">
            <a:avLst/>
          </a:prstGeom>
        </p:spPr>
      </p:pic>
      <p:sp>
        <p:nvSpPr>
          <p:cNvPr id="43" name="Rectangle 42"/>
          <p:cNvSpPr/>
          <p:nvPr/>
        </p:nvSpPr>
        <p:spPr>
          <a:xfrm>
            <a:off x="2715424" y="2429470"/>
            <a:ext cx="736906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THÂN ÁI, CHÀO CÁC CON</a:t>
            </a:r>
          </a:p>
        </p:txBody>
      </p:sp>
    </p:spTree>
    <p:extLst>
      <p:ext uri="{BB962C8B-B14F-4D97-AF65-F5344CB8AC3E}">
        <p14:creationId xmlns:p14="http://schemas.microsoft.com/office/powerpoint/2010/main" val="41071991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12192000" cy="6892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243013"/>
            <a:ext cx="10515600" cy="4371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2428874" y="695980"/>
            <a:ext cx="801052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E</a:t>
            </a:r>
            <a:r>
              <a:rPr lang="en-US" sz="28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m</a:t>
            </a:r>
            <a:r>
              <a:rPr lang="en-US" sz="2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2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viết</a:t>
            </a:r>
            <a:r>
              <a:rPr lang="en-US" sz="2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2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vở</a:t>
            </a:r>
            <a:r>
              <a:rPr lang="en-US" sz="2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Ghi</a:t>
            </a:r>
            <a:r>
              <a:rPr lang="en-US" sz="2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đầu</a:t>
            </a:r>
            <a:r>
              <a:rPr lang="en-US" sz="2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sz="2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mẫu</a:t>
            </a:r>
            <a:r>
              <a:rPr lang="en-US" sz="2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2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69257107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0">
        <p:cut/>
      </p:transition>
    </mc:Choice>
    <mc:Fallback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3432194" y="624344"/>
            <a:ext cx="8285189" cy="954107"/>
            <a:chOff x="569825" y="2199885"/>
            <a:chExt cx="8285189" cy="954107"/>
          </a:xfrm>
        </p:grpSpPr>
        <p:sp>
          <p:nvSpPr>
            <p:cNvPr id="3" name="Oval 2">
              <a:extLst>
                <a:ext uri="{FF2B5EF4-FFF2-40B4-BE49-F238E27FC236}">
                  <a16:creationId xmlns="" xmlns:a16="http://schemas.microsoft.com/office/drawing/2014/main" id="{FF42F663-F3A2-4AB3-B9A5-6F4D44B3BC5B}"/>
                </a:ext>
              </a:extLst>
            </p:cNvPr>
            <p:cNvSpPr/>
            <p:nvPr/>
          </p:nvSpPr>
          <p:spPr>
            <a:xfrm>
              <a:off x="569825" y="2213113"/>
              <a:ext cx="463826" cy="463826"/>
            </a:xfrm>
            <a:prstGeom prst="ellipse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 smtClean="0">
                  <a:solidFill>
                    <a:schemeClr val="accent2"/>
                  </a:solidFill>
                  <a:latin typeface="+mj-lt"/>
                </a:rPr>
                <a:t>1</a:t>
              </a:r>
              <a:endParaRPr lang="vi-VN" sz="3200" dirty="0">
                <a:solidFill>
                  <a:schemeClr val="accent2"/>
                </a:solidFill>
                <a:latin typeface="+mj-lt"/>
              </a:endParaRPr>
            </a:p>
          </p:txBody>
        </p:sp>
        <p:sp>
          <p:nvSpPr>
            <p:cNvPr id="4" name="TextBox 3">
              <a:extLst>
                <a:ext uri="{FF2B5EF4-FFF2-40B4-BE49-F238E27FC236}">
                  <a16:creationId xmlns="" xmlns:a16="http://schemas.microsoft.com/office/drawing/2014/main" id="{BC025334-9B63-44D3-957B-00AB8843D486}"/>
                </a:ext>
              </a:extLst>
            </p:cNvPr>
            <p:cNvSpPr txBox="1"/>
            <p:nvPr/>
          </p:nvSpPr>
          <p:spPr>
            <a:xfrm>
              <a:off x="1095960" y="2199885"/>
              <a:ext cx="7759054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 err="1" smtClean="0">
                  <a:solidFill>
                    <a:srgbClr val="00B050"/>
                  </a:solidFill>
                </a:rPr>
                <a:t>Em</a:t>
              </a:r>
              <a:r>
                <a:rPr lang="en-US" sz="2800" b="1" dirty="0" smtClean="0">
                  <a:solidFill>
                    <a:srgbClr val="00B050"/>
                  </a:solidFill>
                </a:rPr>
                <a:t> </a:t>
              </a:r>
              <a:r>
                <a:rPr lang="en-US" sz="2800" b="1" dirty="0" err="1" smtClean="0">
                  <a:solidFill>
                    <a:srgbClr val="00B050"/>
                  </a:solidFill>
                </a:rPr>
                <a:t>đồng</a:t>
              </a:r>
              <a:r>
                <a:rPr lang="en-US" sz="2800" b="1" dirty="0" smtClean="0">
                  <a:solidFill>
                    <a:srgbClr val="00B050"/>
                  </a:solidFill>
                </a:rPr>
                <a:t> </a:t>
              </a:r>
              <a:r>
                <a:rPr lang="en-US" sz="2800" b="1" dirty="0" err="1" smtClean="0">
                  <a:solidFill>
                    <a:srgbClr val="00B050"/>
                  </a:solidFill>
                </a:rPr>
                <a:t>tình</a:t>
              </a:r>
              <a:r>
                <a:rPr lang="en-US" sz="2800" b="1" dirty="0" smtClean="0">
                  <a:solidFill>
                    <a:srgbClr val="00B050"/>
                  </a:solidFill>
                </a:rPr>
                <a:t> </a:t>
              </a:r>
              <a:r>
                <a:rPr lang="en-US" sz="2800" b="1" dirty="0" err="1" smtClean="0">
                  <a:solidFill>
                    <a:srgbClr val="00B050"/>
                  </a:solidFill>
                </a:rPr>
                <a:t>hoặc</a:t>
              </a:r>
              <a:r>
                <a:rPr lang="en-US" sz="2800" b="1" dirty="0" smtClean="0">
                  <a:solidFill>
                    <a:srgbClr val="00B050"/>
                  </a:solidFill>
                </a:rPr>
                <a:t> </a:t>
              </a:r>
              <a:r>
                <a:rPr lang="en-US" sz="2800" b="1" dirty="0" err="1" smtClean="0">
                  <a:solidFill>
                    <a:srgbClr val="00B050"/>
                  </a:solidFill>
                </a:rPr>
                <a:t>không</a:t>
              </a:r>
              <a:r>
                <a:rPr lang="en-US" sz="2800" b="1" dirty="0" smtClean="0">
                  <a:solidFill>
                    <a:srgbClr val="00B050"/>
                  </a:solidFill>
                </a:rPr>
                <a:t> </a:t>
              </a:r>
              <a:r>
                <a:rPr lang="en-US" sz="2800" b="1" dirty="0" err="1" smtClean="0">
                  <a:solidFill>
                    <a:srgbClr val="00B050"/>
                  </a:solidFill>
                </a:rPr>
                <a:t>đồng</a:t>
              </a:r>
              <a:r>
                <a:rPr lang="en-US" sz="2800" b="1" dirty="0" smtClean="0">
                  <a:solidFill>
                    <a:srgbClr val="00B050"/>
                  </a:solidFill>
                </a:rPr>
                <a:t> </a:t>
              </a:r>
              <a:r>
                <a:rPr lang="en-US" sz="2800" b="1" dirty="0" err="1" smtClean="0">
                  <a:solidFill>
                    <a:srgbClr val="00B050"/>
                  </a:solidFill>
                </a:rPr>
                <a:t>tình</a:t>
              </a:r>
              <a:r>
                <a:rPr lang="en-US" sz="2800" b="1" dirty="0" smtClean="0">
                  <a:solidFill>
                    <a:srgbClr val="00B050"/>
                  </a:solidFill>
                </a:rPr>
                <a:t> </a:t>
              </a:r>
              <a:r>
                <a:rPr lang="en-US" sz="2800" b="1" dirty="0" err="1" smtClean="0">
                  <a:solidFill>
                    <a:srgbClr val="00B050"/>
                  </a:solidFill>
                </a:rPr>
                <a:t>với</a:t>
              </a:r>
              <a:r>
                <a:rPr lang="en-US" sz="2800" b="1" dirty="0" smtClean="0">
                  <a:solidFill>
                    <a:srgbClr val="00B050"/>
                  </a:solidFill>
                </a:rPr>
                <a:t> </a:t>
              </a:r>
              <a:r>
                <a:rPr lang="en-US" sz="2800" b="1" dirty="0" err="1" smtClean="0">
                  <a:solidFill>
                    <a:srgbClr val="00B050"/>
                  </a:solidFill>
                </a:rPr>
                <a:t>việc</a:t>
              </a:r>
              <a:r>
                <a:rPr lang="en-US" sz="2800" b="1" dirty="0" smtClean="0">
                  <a:solidFill>
                    <a:srgbClr val="00B050"/>
                  </a:solidFill>
                </a:rPr>
                <a:t> </a:t>
              </a:r>
              <a:r>
                <a:rPr lang="en-US" sz="2800" b="1" dirty="0" err="1" smtClean="0">
                  <a:solidFill>
                    <a:srgbClr val="00B050"/>
                  </a:solidFill>
                </a:rPr>
                <a:t>làm</a:t>
              </a:r>
              <a:r>
                <a:rPr lang="en-US" sz="2800" b="1" dirty="0" smtClean="0">
                  <a:solidFill>
                    <a:srgbClr val="00B050"/>
                  </a:solidFill>
                </a:rPr>
                <a:t> </a:t>
              </a:r>
              <a:r>
                <a:rPr lang="en-US" sz="2800" b="1" dirty="0" err="1" smtClean="0">
                  <a:solidFill>
                    <a:srgbClr val="00B050"/>
                  </a:solidFill>
                </a:rPr>
                <a:t>nào</a:t>
              </a:r>
              <a:r>
                <a:rPr lang="en-US" sz="2800" b="1" dirty="0" smtClean="0">
                  <a:solidFill>
                    <a:srgbClr val="00B050"/>
                  </a:solidFill>
                </a:rPr>
                <a:t>? </a:t>
              </a:r>
              <a:r>
                <a:rPr lang="en-US" sz="2800" b="1" dirty="0" err="1" smtClean="0">
                  <a:solidFill>
                    <a:srgbClr val="00B050"/>
                  </a:solidFill>
                </a:rPr>
                <a:t>Vì</a:t>
              </a:r>
              <a:r>
                <a:rPr lang="en-US" sz="2800" b="1" dirty="0" smtClean="0">
                  <a:solidFill>
                    <a:srgbClr val="00B050"/>
                  </a:solidFill>
                </a:rPr>
                <a:t> </a:t>
              </a:r>
              <a:r>
                <a:rPr lang="en-US" sz="2800" b="1" dirty="0" err="1" smtClean="0">
                  <a:solidFill>
                    <a:srgbClr val="00B050"/>
                  </a:solidFill>
                </a:rPr>
                <a:t>sao</a:t>
              </a:r>
              <a:r>
                <a:rPr lang="en-US" sz="2800" b="1" dirty="0" smtClean="0">
                  <a:solidFill>
                    <a:srgbClr val="00B050"/>
                  </a:solidFill>
                </a:rPr>
                <a:t>?</a:t>
              </a:r>
              <a:endParaRPr lang="vi-VN" sz="2800" b="1" dirty="0">
                <a:solidFill>
                  <a:srgbClr val="00B050"/>
                </a:solidFill>
              </a:endParaRPr>
            </a:p>
          </p:txBody>
        </p:sp>
      </p:grpSp>
      <p:pic>
        <p:nvPicPr>
          <p:cNvPr id="8" name="Picture 7" descr="Screen Clipping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5352" y="1708649"/>
            <a:ext cx="7332432" cy="2935731"/>
          </a:xfrm>
          <a:prstGeom prst="rect">
            <a:avLst/>
          </a:prstGeom>
        </p:spPr>
      </p:pic>
      <p:pic>
        <p:nvPicPr>
          <p:cNvPr id="9" name="Picture 8" descr="Screen Clipping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722" y="1981820"/>
            <a:ext cx="4139420" cy="2504791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BC025334-9B63-44D3-957B-00AB8843D486}"/>
              </a:ext>
            </a:extLst>
          </p:cNvPr>
          <p:cNvSpPr txBox="1"/>
          <p:nvPr/>
        </p:nvSpPr>
        <p:spPr>
          <a:xfrm>
            <a:off x="498722" y="4644380"/>
            <a:ext cx="11218661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sz="2800" b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Q</a:t>
            </a:r>
            <a:r>
              <a:rPr lang="en-US" sz="2800" b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uan</a:t>
            </a:r>
            <a:r>
              <a:rPr lang="en-US" sz="28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sát</a:t>
            </a:r>
            <a:r>
              <a:rPr lang="en-US" sz="28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tranh</a:t>
            </a:r>
            <a:r>
              <a:rPr lang="en-US" sz="28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b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8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đồng</a:t>
            </a:r>
            <a:r>
              <a:rPr lang="en-US" sz="28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tình</a:t>
            </a:r>
            <a:r>
              <a:rPr lang="en-US" sz="28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hay </a:t>
            </a:r>
            <a:r>
              <a:rPr lang="en-US" sz="2800" b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8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đồng</a:t>
            </a:r>
            <a:r>
              <a:rPr lang="en-US" sz="28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tình</a:t>
            </a:r>
            <a:r>
              <a:rPr lang="en-US" sz="28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8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việc</a:t>
            </a:r>
            <a:r>
              <a:rPr lang="en-US" sz="28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28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28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8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tranh</a:t>
            </a:r>
            <a:r>
              <a:rPr lang="en-US" sz="28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800" b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28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sz="28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28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chia </a:t>
            </a:r>
            <a:r>
              <a:rPr lang="en-US" sz="2800" b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sẻ</a:t>
            </a:r>
            <a:r>
              <a:rPr lang="en-US" sz="28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8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8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thân</a:t>
            </a:r>
            <a:r>
              <a:rPr lang="en-US" sz="28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hoặc</a:t>
            </a:r>
            <a:r>
              <a:rPr lang="en-US" sz="28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trao</a:t>
            </a:r>
            <a:r>
              <a:rPr lang="en-US" sz="28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đổi</a:t>
            </a:r>
            <a:r>
              <a:rPr lang="en-US" sz="28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8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28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qua in-</a:t>
            </a:r>
            <a:r>
              <a:rPr lang="en-US" sz="2800" b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tơ</a:t>
            </a:r>
            <a:r>
              <a:rPr lang="en-US" sz="28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sz="2800" b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nét</a:t>
            </a:r>
            <a:r>
              <a:rPr lang="en-US" sz="28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vi-VN" sz="2800" b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645689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3432194" y="624344"/>
            <a:ext cx="8285189" cy="954107"/>
            <a:chOff x="569825" y="2199885"/>
            <a:chExt cx="8285189" cy="954107"/>
          </a:xfrm>
        </p:grpSpPr>
        <p:sp>
          <p:nvSpPr>
            <p:cNvPr id="3" name="Oval 2">
              <a:extLst>
                <a:ext uri="{FF2B5EF4-FFF2-40B4-BE49-F238E27FC236}">
                  <a16:creationId xmlns="" xmlns:a16="http://schemas.microsoft.com/office/drawing/2014/main" id="{FF42F663-F3A2-4AB3-B9A5-6F4D44B3BC5B}"/>
                </a:ext>
              </a:extLst>
            </p:cNvPr>
            <p:cNvSpPr/>
            <p:nvPr/>
          </p:nvSpPr>
          <p:spPr>
            <a:xfrm>
              <a:off x="569825" y="2213113"/>
              <a:ext cx="463826" cy="463826"/>
            </a:xfrm>
            <a:prstGeom prst="ellipse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 smtClean="0">
                  <a:solidFill>
                    <a:schemeClr val="accent2"/>
                  </a:solidFill>
                  <a:latin typeface="+mj-lt"/>
                </a:rPr>
                <a:t>1</a:t>
              </a:r>
              <a:endParaRPr lang="vi-VN" sz="3200" dirty="0">
                <a:solidFill>
                  <a:schemeClr val="accent2"/>
                </a:solidFill>
                <a:latin typeface="+mj-lt"/>
              </a:endParaRPr>
            </a:p>
          </p:txBody>
        </p:sp>
        <p:sp>
          <p:nvSpPr>
            <p:cNvPr id="4" name="TextBox 3">
              <a:extLst>
                <a:ext uri="{FF2B5EF4-FFF2-40B4-BE49-F238E27FC236}">
                  <a16:creationId xmlns="" xmlns:a16="http://schemas.microsoft.com/office/drawing/2014/main" id="{BC025334-9B63-44D3-957B-00AB8843D486}"/>
                </a:ext>
              </a:extLst>
            </p:cNvPr>
            <p:cNvSpPr txBox="1"/>
            <p:nvPr/>
          </p:nvSpPr>
          <p:spPr>
            <a:xfrm>
              <a:off x="1095960" y="2199885"/>
              <a:ext cx="7759054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 err="1" smtClean="0">
                  <a:solidFill>
                    <a:srgbClr val="00B050"/>
                  </a:solidFill>
                </a:rPr>
                <a:t>Em</a:t>
              </a:r>
              <a:r>
                <a:rPr lang="en-US" sz="2800" b="1" dirty="0" smtClean="0">
                  <a:solidFill>
                    <a:srgbClr val="00B050"/>
                  </a:solidFill>
                </a:rPr>
                <a:t> </a:t>
              </a:r>
              <a:r>
                <a:rPr lang="en-US" sz="2800" b="1" dirty="0" err="1" smtClean="0">
                  <a:solidFill>
                    <a:srgbClr val="00B050"/>
                  </a:solidFill>
                </a:rPr>
                <a:t>đồng</a:t>
              </a:r>
              <a:r>
                <a:rPr lang="en-US" sz="2800" b="1" dirty="0" smtClean="0">
                  <a:solidFill>
                    <a:srgbClr val="00B050"/>
                  </a:solidFill>
                </a:rPr>
                <a:t> </a:t>
              </a:r>
              <a:r>
                <a:rPr lang="en-US" sz="2800" b="1" dirty="0" err="1" smtClean="0">
                  <a:solidFill>
                    <a:srgbClr val="00B050"/>
                  </a:solidFill>
                </a:rPr>
                <a:t>tình</a:t>
              </a:r>
              <a:r>
                <a:rPr lang="en-US" sz="2800" b="1" dirty="0" smtClean="0">
                  <a:solidFill>
                    <a:srgbClr val="00B050"/>
                  </a:solidFill>
                </a:rPr>
                <a:t> </a:t>
              </a:r>
              <a:r>
                <a:rPr lang="en-US" sz="2800" b="1" dirty="0" err="1" smtClean="0">
                  <a:solidFill>
                    <a:srgbClr val="00B050"/>
                  </a:solidFill>
                </a:rPr>
                <a:t>hoặc</a:t>
              </a:r>
              <a:r>
                <a:rPr lang="en-US" sz="2800" b="1" dirty="0" smtClean="0">
                  <a:solidFill>
                    <a:srgbClr val="00B050"/>
                  </a:solidFill>
                </a:rPr>
                <a:t> </a:t>
              </a:r>
              <a:r>
                <a:rPr lang="en-US" sz="2800" b="1" dirty="0" err="1" smtClean="0">
                  <a:solidFill>
                    <a:srgbClr val="00B050"/>
                  </a:solidFill>
                </a:rPr>
                <a:t>không</a:t>
              </a:r>
              <a:r>
                <a:rPr lang="en-US" sz="2800" b="1" dirty="0" smtClean="0">
                  <a:solidFill>
                    <a:srgbClr val="00B050"/>
                  </a:solidFill>
                </a:rPr>
                <a:t> </a:t>
              </a:r>
              <a:r>
                <a:rPr lang="en-US" sz="2800" b="1" dirty="0" err="1" smtClean="0">
                  <a:solidFill>
                    <a:srgbClr val="00B050"/>
                  </a:solidFill>
                </a:rPr>
                <a:t>đồng</a:t>
              </a:r>
              <a:r>
                <a:rPr lang="en-US" sz="2800" b="1" dirty="0" smtClean="0">
                  <a:solidFill>
                    <a:srgbClr val="00B050"/>
                  </a:solidFill>
                </a:rPr>
                <a:t> </a:t>
              </a:r>
              <a:r>
                <a:rPr lang="en-US" sz="2800" b="1" dirty="0" err="1" smtClean="0">
                  <a:solidFill>
                    <a:srgbClr val="00B050"/>
                  </a:solidFill>
                </a:rPr>
                <a:t>tình</a:t>
              </a:r>
              <a:r>
                <a:rPr lang="en-US" sz="2800" b="1" dirty="0" smtClean="0">
                  <a:solidFill>
                    <a:srgbClr val="00B050"/>
                  </a:solidFill>
                </a:rPr>
                <a:t> </a:t>
              </a:r>
              <a:r>
                <a:rPr lang="en-US" sz="2800" b="1" dirty="0" err="1" smtClean="0">
                  <a:solidFill>
                    <a:srgbClr val="00B050"/>
                  </a:solidFill>
                </a:rPr>
                <a:t>với</a:t>
              </a:r>
              <a:r>
                <a:rPr lang="en-US" sz="2800" b="1" dirty="0" smtClean="0">
                  <a:solidFill>
                    <a:srgbClr val="00B050"/>
                  </a:solidFill>
                </a:rPr>
                <a:t> </a:t>
              </a:r>
              <a:r>
                <a:rPr lang="en-US" sz="2800" b="1" dirty="0" err="1" smtClean="0">
                  <a:solidFill>
                    <a:srgbClr val="00B050"/>
                  </a:solidFill>
                </a:rPr>
                <a:t>việc</a:t>
              </a:r>
              <a:r>
                <a:rPr lang="en-US" sz="2800" b="1" dirty="0" smtClean="0">
                  <a:solidFill>
                    <a:srgbClr val="00B050"/>
                  </a:solidFill>
                </a:rPr>
                <a:t> </a:t>
              </a:r>
              <a:r>
                <a:rPr lang="en-US" sz="2800" b="1" dirty="0" err="1" smtClean="0">
                  <a:solidFill>
                    <a:srgbClr val="00B050"/>
                  </a:solidFill>
                </a:rPr>
                <a:t>làm</a:t>
              </a:r>
              <a:r>
                <a:rPr lang="en-US" sz="2800" b="1" dirty="0" smtClean="0">
                  <a:solidFill>
                    <a:srgbClr val="00B050"/>
                  </a:solidFill>
                </a:rPr>
                <a:t> </a:t>
              </a:r>
              <a:r>
                <a:rPr lang="en-US" sz="2800" b="1" dirty="0" err="1" smtClean="0">
                  <a:solidFill>
                    <a:srgbClr val="00B050"/>
                  </a:solidFill>
                </a:rPr>
                <a:t>nào</a:t>
              </a:r>
              <a:r>
                <a:rPr lang="en-US" sz="2800" b="1" dirty="0" smtClean="0">
                  <a:solidFill>
                    <a:srgbClr val="00B050"/>
                  </a:solidFill>
                </a:rPr>
                <a:t>? </a:t>
              </a:r>
              <a:r>
                <a:rPr lang="en-US" sz="2800" b="1" dirty="0" err="1" smtClean="0">
                  <a:solidFill>
                    <a:srgbClr val="00B050"/>
                  </a:solidFill>
                </a:rPr>
                <a:t>Vì</a:t>
              </a:r>
              <a:r>
                <a:rPr lang="en-US" sz="2800" b="1" dirty="0" smtClean="0">
                  <a:solidFill>
                    <a:srgbClr val="00B050"/>
                  </a:solidFill>
                </a:rPr>
                <a:t> </a:t>
              </a:r>
              <a:r>
                <a:rPr lang="en-US" sz="2800" b="1" dirty="0" err="1" smtClean="0">
                  <a:solidFill>
                    <a:srgbClr val="00B050"/>
                  </a:solidFill>
                </a:rPr>
                <a:t>sao</a:t>
              </a:r>
              <a:r>
                <a:rPr lang="en-US" sz="2800" b="1" dirty="0" smtClean="0">
                  <a:solidFill>
                    <a:srgbClr val="00B050"/>
                  </a:solidFill>
                </a:rPr>
                <a:t>?</a:t>
              </a:r>
              <a:endParaRPr lang="vi-VN" sz="2800" b="1" dirty="0">
                <a:solidFill>
                  <a:srgbClr val="00B050"/>
                </a:solidFill>
              </a:endParaRPr>
            </a:p>
          </p:txBody>
        </p:sp>
      </p:grpSp>
      <p:pic>
        <p:nvPicPr>
          <p:cNvPr id="5" name="Picture 4" descr="Screen Clipping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9578" y="1838039"/>
            <a:ext cx="7220958" cy="409632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088838" y="5934361"/>
            <a:ext cx="542169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solidFill>
                  <a:schemeClr val="accent4"/>
                </a:solidFill>
              </a:rPr>
              <a:t>Các</a:t>
            </a:r>
            <a:r>
              <a:rPr lang="en-US" sz="2400" dirty="0" smtClean="0">
                <a:solidFill>
                  <a:schemeClr val="accent4"/>
                </a:solidFill>
              </a:rPr>
              <a:t> </a:t>
            </a:r>
            <a:r>
              <a:rPr lang="en-US" sz="2400" dirty="0" err="1" smtClean="0">
                <a:solidFill>
                  <a:schemeClr val="accent4"/>
                </a:solidFill>
              </a:rPr>
              <a:t>bạn</a:t>
            </a:r>
            <a:r>
              <a:rPr lang="en-US" sz="2400" dirty="0" smtClean="0">
                <a:solidFill>
                  <a:schemeClr val="accent4"/>
                </a:solidFill>
              </a:rPr>
              <a:t> </a:t>
            </a:r>
            <a:r>
              <a:rPr lang="en-US" sz="2400" dirty="0" err="1" smtClean="0">
                <a:solidFill>
                  <a:schemeClr val="accent4"/>
                </a:solidFill>
              </a:rPr>
              <a:t>đồng</a:t>
            </a:r>
            <a:r>
              <a:rPr lang="en-US" sz="2400" dirty="0" smtClean="0">
                <a:solidFill>
                  <a:schemeClr val="accent4"/>
                </a:solidFill>
              </a:rPr>
              <a:t> </a:t>
            </a:r>
            <a:r>
              <a:rPr lang="en-US" sz="2400" dirty="0" err="1" smtClean="0">
                <a:solidFill>
                  <a:schemeClr val="accent4"/>
                </a:solidFill>
              </a:rPr>
              <a:t>thanh</a:t>
            </a:r>
            <a:r>
              <a:rPr lang="en-US" sz="2400" dirty="0" smtClean="0">
                <a:solidFill>
                  <a:schemeClr val="accent4"/>
                </a:solidFill>
              </a:rPr>
              <a:t> </a:t>
            </a:r>
            <a:r>
              <a:rPr lang="en-US" sz="2400" dirty="0" err="1" smtClean="0">
                <a:solidFill>
                  <a:schemeClr val="accent4"/>
                </a:solidFill>
              </a:rPr>
              <a:t>chào</a:t>
            </a:r>
            <a:r>
              <a:rPr lang="en-US" sz="2400" dirty="0" smtClean="0">
                <a:solidFill>
                  <a:schemeClr val="accent4"/>
                </a:solidFill>
              </a:rPr>
              <a:t> </a:t>
            </a:r>
            <a:r>
              <a:rPr lang="en-US" sz="2400" dirty="0" err="1" smtClean="0">
                <a:solidFill>
                  <a:schemeClr val="accent4"/>
                </a:solidFill>
              </a:rPr>
              <a:t>cô</a:t>
            </a:r>
            <a:r>
              <a:rPr lang="en-US" sz="2400" dirty="0" smtClean="0">
                <a:solidFill>
                  <a:schemeClr val="accent4"/>
                </a:solidFill>
              </a:rPr>
              <a:t>.</a:t>
            </a:r>
            <a:endParaRPr lang="en-US" sz="2400" dirty="0">
              <a:solidFill>
                <a:schemeClr val="accent4"/>
              </a:solidFill>
            </a:endParaRPr>
          </a:p>
        </p:txBody>
      </p:sp>
      <p:pic>
        <p:nvPicPr>
          <p:cNvPr id="7" name="Picture 6" descr="Tick cross wrong vector icon design. Download a Free Preview or High  Quality Adobe Illustrator Ai, EPS, … | Kids cartoon characters, Vector icon  design, Icon design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9487" b="69744" l="53400" r="93000">
                        <a14:foregroundMark x1="82400" y1="36923" x2="69400" y2="5282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2167" t="18504" r="5833" b="28675"/>
          <a:stretch/>
        </p:blipFill>
        <p:spPr bwMode="auto">
          <a:xfrm>
            <a:off x="8408746" y="1919521"/>
            <a:ext cx="1101790" cy="10808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8957755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0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5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8" fill="hold">
                          <p:stCondLst>
                            <p:cond delay="indefinite"/>
                          </p:stCondLst>
                          <p:childTnLst>
                            <p:par>
                              <p:cTn id="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0" presetID="10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2" dur="50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3" fill="hold">
                          <p:stCondLst>
                            <p:cond delay="indefinite"/>
                          </p:stCondLst>
                          <p:childTnLst>
                            <p:par>
                              <p:cTn id="1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5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7" dur="5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8" fill="hold">
                          <p:stCondLst>
                            <p:cond delay="indefinite"/>
                          </p:stCondLst>
                          <p:childTnLst>
                            <p:par>
                              <p:cTn id="1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0" presetID="2" presetClass="entr" presetSubtype="2" fill="hold" nodeType="click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22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23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6" grpId="0"/>
        </p:bldLst>
      </p:timing>
    </mc:Choice>
    <mc:Fallback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0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5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8" fill="hold">
                          <p:stCondLst>
                            <p:cond delay="indefinite"/>
                          </p:stCondLst>
                          <p:childTnLst>
                            <p:par>
                              <p:cTn id="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0" presetID="10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2" dur="50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3" fill="hold">
                          <p:stCondLst>
                            <p:cond delay="indefinite"/>
                          </p:stCondLst>
                          <p:childTnLst>
                            <p:par>
                              <p:cTn id="1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5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7" dur="5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8" fill="hold">
                          <p:stCondLst>
                            <p:cond delay="indefinite"/>
                          </p:stCondLst>
                          <p:childTnLst>
                            <p:par>
                              <p:cTn id="1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0" presetID="2" presetClass="entr" presetSubtype="2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2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3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6" grpId="0"/>
        </p:bldLst>
      </p:timing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Screen Clipping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850" y="1653076"/>
            <a:ext cx="11460174" cy="4505954"/>
          </a:xfrm>
          <a:prstGeom prst="rect">
            <a:avLst/>
          </a:prstGeom>
        </p:spPr>
      </p:pic>
      <p:grpSp>
        <p:nvGrpSpPr>
          <p:cNvPr id="2" name="Group 1"/>
          <p:cNvGrpSpPr/>
          <p:nvPr/>
        </p:nvGrpSpPr>
        <p:grpSpPr>
          <a:xfrm>
            <a:off x="3432194" y="624344"/>
            <a:ext cx="8285189" cy="954107"/>
            <a:chOff x="569825" y="2199885"/>
            <a:chExt cx="8285189" cy="954107"/>
          </a:xfrm>
        </p:grpSpPr>
        <p:sp>
          <p:nvSpPr>
            <p:cNvPr id="3" name="Oval 2">
              <a:extLst>
                <a:ext uri="{FF2B5EF4-FFF2-40B4-BE49-F238E27FC236}">
                  <a16:creationId xmlns="" xmlns:a16="http://schemas.microsoft.com/office/drawing/2014/main" id="{FF42F663-F3A2-4AB3-B9A5-6F4D44B3BC5B}"/>
                </a:ext>
              </a:extLst>
            </p:cNvPr>
            <p:cNvSpPr/>
            <p:nvPr/>
          </p:nvSpPr>
          <p:spPr>
            <a:xfrm>
              <a:off x="569825" y="2213113"/>
              <a:ext cx="463826" cy="463826"/>
            </a:xfrm>
            <a:prstGeom prst="ellipse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 smtClean="0">
                  <a:solidFill>
                    <a:schemeClr val="accent2"/>
                  </a:solidFill>
                  <a:latin typeface="+mj-lt"/>
                </a:rPr>
                <a:t>1</a:t>
              </a:r>
              <a:endParaRPr lang="vi-VN" sz="3200" dirty="0">
                <a:solidFill>
                  <a:schemeClr val="accent2"/>
                </a:solidFill>
                <a:latin typeface="+mj-lt"/>
              </a:endParaRPr>
            </a:p>
          </p:txBody>
        </p:sp>
        <p:sp>
          <p:nvSpPr>
            <p:cNvPr id="4" name="TextBox 3">
              <a:extLst>
                <a:ext uri="{FF2B5EF4-FFF2-40B4-BE49-F238E27FC236}">
                  <a16:creationId xmlns="" xmlns:a16="http://schemas.microsoft.com/office/drawing/2014/main" id="{BC025334-9B63-44D3-957B-00AB8843D486}"/>
                </a:ext>
              </a:extLst>
            </p:cNvPr>
            <p:cNvSpPr txBox="1"/>
            <p:nvPr/>
          </p:nvSpPr>
          <p:spPr>
            <a:xfrm>
              <a:off x="1095960" y="2199885"/>
              <a:ext cx="7759054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 err="1" smtClean="0">
                  <a:solidFill>
                    <a:srgbClr val="00B050"/>
                  </a:solidFill>
                </a:rPr>
                <a:t>Em</a:t>
              </a:r>
              <a:r>
                <a:rPr lang="en-US" sz="2800" b="1" dirty="0" smtClean="0">
                  <a:solidFill>
                    <a:srgbClr val="00B050"/>
                  </a:solidFill>
                </a:rPr>
                <a:t> </a:t>
              </a:r>
              <a:r>
                <a:rPr lang="en-US" sz="2800" b="1" dirty="0" err="1" smtClean="0">
                  <a:solidFill>
                    <a:srgbClr val="00B050"/>
                  </a:solidFill>
                </a:rPr>
                <a:t>đồng</a:t>
              </a:r>
              <a:r>
                <a:rPr lang="en-US" sz="2800" b="1" dirty="0" smtClean="0">
                  <a:solidFill>
                    <a:srgbClr val="00B050"/>
                  </a:solidFill>
                </a:rPr>
                <a:t> </a:t>
              </a:r>
              <a:r>
                <a:rPr lang="en-US" sz="2800" b="1" dirty="0" err="1" smtClean="0">
                  <a:solidFill>
                    <a:srgbClr val="00B050"/>
                  </a:solidFill>
                </a:rPr>
                <a:t>tình</a:t>
              </a:r>
              <a:r>
                <a:rPr lang="en-US" sz="2800" b="1" dirty="0" smtClean="0">
                  <a:solidFill>
                    <a:srgbClr val="00B050"/>
                  </a:solidFill>
                </a:rPr>
                <a:t> </a:t>
              </a:r>
              <a:r>
                <a:rPr lang="en-US" sz="2800" b="1" dirty="0" err="1" smtClean="0">
                  <a:solidFill>
                    <a:srgbClr val="00B050"/>
                  </a:solidFill>
                </a:rPr>
                <a:t>hoặc</a:t>
              </a:r>
              <a:r>
                <a:rPr lang="en-US" sz="2800" b="1" dirty="0" smtClean="0">
                  <a:solidFill>
                    <a:srgbClr val="00B050"/>
                  </a:solidFill>
                </a:rPr>
                <a:t> </a:t>
              </a:r>
              <a:r>
                <a:rPr lang="en-US" sz="2800" b="1" dirty="0" err="1" smtClean="0">
                  <a:solidFill>
                    <a:srgbClr val="00B050"/>
                  </a:solidFill>
                </a:rPr>
                <a:t>không</a:t>
              </a:r>
              <a:r>
                <a:rPr lang="en-US" sz="2800" b="1" dirty="0" smtClean="0">
                  <a:solidFill>
                    <a:srgbClr val="00B050"/>
                  </a:solidFill>
                </a:rPr>
                <a:t> </a:t>
              </a:r>
              <a:r>
                <a:rPr lang="en-US" sz="2800" b="1" dirty="0" err="1" smtClean="0">
                  <a:solidFill>
                    <a:srgbClr val="00B050"/>
                  </a:solidFill>
                </a:rPr>
                <a:t>đồng</a:t>
              </a:r>
              <a:r>
                <a:rPr lang="en-US" sz="2800" b="1" dirty="0" smtClean="0">
                  <a:solidFill>
                    <a:srgbClr val="00B050"/>
                  </a:solidFill>
                </a:rPr>
                <a:t> </a:t>
              </a:r>
              <a:r>
                <a:rPr lang="en-US" sz="2800" b="1" dirty="0" err="1" smtClean="0">
                  <a:solidFill>
                    <a:srgbClr val="00B050"/>
                  </a:solidFill>
                </a:rPr>
                <a:t>tình</a:t>
              </a:r>
              <a:r>
                <a:rPr lang="en-US" sz="2800" b="1" dirty="0" smtClean="0">
                  <a:solidFill>
                    <a:srgbClr val="00B050"/>
                  </a:solidFill>
                </a:rPr>
                <a:t> </a:t>
              </a:r>
              <a:r>
                <a:rPr lang="en-US" sz="2800" b="1" dirty="0" err="1" smtClean="0">
                  <a:solidFill>
                    <a:srgbClr val="00B050"/>
                  </a:solidFill>
                </a:rPr>
                <a:t>với</a:t>
              </a:r>
              <a:r>
                <a:rPr lang="en-US" sz="2800" b="1" dirty="0" smtClean="0">
                  <a:solidFill>
                    <a:srgbClr val="00B050"/>
                  </a:solidFill>
                </a:rPr>
                <a:t> </a:t>
              </a:r>
              <a:r>
                <a:rPr lang="en-US" sz="2800" b="1" dirty="0" err="1" smtClean="0">
                  <a:solidFill>
                    <a:srgbClr val="00B050"/>
                  </a:solidFill>
                </a:rPr>
                <a:t>việc</a:t>
              </a:r>
              <a:r>
                <a:rPr lang="en-US" sz="2800" b="1" dirty="0" smtClean="0">
                  <a:solidFill>
                    <a:srgbClr val="00B050"/>
                  </a:solidFill>
                </a:rPr>
                <a:t> </a:t>
              </a:r>
              <a:r>
                <a:rPr lang="en-US" sz="2800" b="1" dirty="0" err="1" smtClean="0">
                  <a:solidFill>
                    <a:srgbClr val="00B050"/>
                  </a:solidFill>
                </a:rPr>
                <a:t>làm</a:t>
              </a:r>
              <a:r>
                <a:rPr lang="en-US" sz="2800" b="1" dirty="0" smtClean="0">
                  <a:solidFill>
                    <a:srgbClr val="00B050"/>
                  </a:solidFill>
                </a:rPr>
                <a:t> </a:t>
              </a:r>
              <a:r>
                <a:rPr lang="en-US" sz="2800" b="1" dirty="0" err="1" smtClean="0">
                  <a:solidFill>
                    <a:srgbClr val="00B050"/>
                  </a:solidFill>
                </a:rPr>
                <a:t>nào</a:t>
              </a:r>
              <a:r>
                <a:rPr lang="en-US" sz="2800" b="1" dirty="0" smtClean="0">
                  <a:solidFill>
                    <a:srgbClr val="00B050"/>
                  </a:solidFill>
                </a:rPr>
                <a:t>? </a:t>
              </a:r>
              <a:r>
                <a:rPr lang="en-US" sz="2800" b="1" dirty="0" err="1" smtClean="0">
                  <a:solidFill>
                    <a:srgbClr val="00B050"/>
                  </a:solidFill>
                </a:rPr>
                <a:t>Vì</a:t>
              </a:r>
              <a:r>
                <a:rPr lang="en-US" sz="2800" b="1" dirty="0" smtClean="0">
                  <a:solidFill>
                    <a:srgbClr val="00B050"/>
                  </a:solidFill>
                </a:rPr>
                <a:t> </a:t>
              </a:r>
              <a:r>
                <a:rPr lang="en-US" sz="2800" b="1" dirty="0" err="1" smtClean="0">
                  <a:solidFill>
                    <a:srgbClr val="00B050"/>
                  </a:solidFill>
                </a:rPr>
                <a:t>sao</a:t>
              </a:r>
              <a:r>
                <a:rPr lang="en-US" sz="2800" b="1" dirty="0" smtClean="0">
                  <a:solidFill>
                    <a:srgbClr val="00B050"/>
                  </a:solidFill>
                </a:rPr>
                <a:t>?</a:t>
              </a:r>
              <a:endParaRPr lang="vi-VN" sz="2800" b="1" dirty="0">
                <a:solidFill>
                  <a:srgbClr val="00B050"/>
                </a:solidFill>
              </a:endParaRPr>
            </a:p>
          </p:txBody>
        </p:sp>
      </p:grpSp>
      <p:sp>
        <p:nvSpPr>
          <p:cNvPr id="6" name="TextBox 5"/>
          <p:cNvSpPr txBox="1"/>
          <p:nvPr/>
        </p:nvSpPr>
        <p:spPr>
          <a:xfrm>
            <a:off x="1185171" y="6002822"/>
            <a:ext cx="542169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solidFill>
                  <a:schemeClr val="accent4"/>
                </a:solidFill>
              </a:rPr>
              <a:t>Các</a:t>
            </a:r>
            <a:r>
              <a:rPr lang="en-US" sz="2400" dirty="0" smtClean="0">
                <a:solidFill>
                  <a:schemeClr val="accent4"/>
                </a:solidFill>
              </a:rPr>
              <a:t> </a:t>
            </a:r>
            <a:r>
              <a:rPr lang="en-US" sz="2400" dirty="0" err="1" smtClean="0">
                <a:solidFill>
                  <a:schemeClr val="accent4"/>
                </a:solidFill>
              </a:rPr>
              <a:t>bạn</a:t>
            </a:r>
            <a:r>
              <a:rPr lang="en-US" sz="2400" dirty="0" smtClean="0">
                <a:solidFill>
                  <a:schemeClr val="accent4"/>
                </a:solidFill>
              </a:rPr>
              <a:t> </a:t>
            </a:r>
            <a:r>
              <a:rPr lang="en-US" sz="2400" dirty="0" err="1" smtClean="0">
                <a:solidFill>
                  <a:schemeClr val="accent4"/>
                </a:solidFill>
              </a:rPr>
              <a:t>không</a:t>
            </a:r>
            <a:r>
              <a:rPr lang="en-US" sz="2400" dirty="0" smtClean="0">
                <a:solidFill>
                  <a:schemeClr val="accent4"/>
                </a:solidFill>
              </a:rPr>
              <a:t> </a:t>
            </a:r>
            <a:r>
              <a:rPr lang="en-US" sz="2400" dirty="0" err="1" smtClean="0">
                <a:solidFill>
                  <a:schemeClr val="accent4"/>
                </a:solidFill>
              </a:rPr>
              <a:t>tập</a:t>
            </a:r>
            <a:r>
              <a:rPr lang="en-US" sz="2400" dirty="0" smtClean="0">
                <a:solidFill>
                  <a:schemeClr val="accent4"/>
                </a:solidFill>
              </a:rPr>
              <a:t> </a:t>
            </a:r>
            <a:r>
              <a:rPr lang="en-US" sz="2400" dirty="0" err="1" smtClean="0">
                <a:solidFill>
                  <a:schemeClr val="accent4"/>
                </a:solidFill>
              </a:rPr>
              <a:t>trung</a:t>
            </a:r>
            <a:r>
              <a:rPr lang="en-US" sz="2400" dirty="0" smtClean="0">
                <a:solidFill>
                  <a:schemeClr val="accent4"/>
                </a:solidFill>
              </a:rPr>
              <a:t> </a:t>
            </a:r>
            <a:r>
              <a:rPr lang="en-US" sz="2400" dirty="0" err="1" smtClean="0">
                <a:solidFill>
                  <a:schemeClr val="accent4"/>
                </a:solidFill>
              </a:rPr>
              <a:t>học</a:t>
            </a:r>
            <a:r>
              <a:rPr lang="en-US" sz="2400" dirty="0" smtClean="0">
                <a:solidFill>
                  <a:schemeClr val="accent4"/>
                </a:solidFill>
              </a:rPr>
              <a:t> </a:t>
            </a:r>
            <a:r>
              <a:rPr lang="en-US" sz="2400" dirty="0" err="1" smtClean="0">
                <a:solidFill>
                  <a:schemeClr val="accent4"/>
                </a:solidFill>
              </a:rPr>
              <a:t>bài</a:t>
            </a:r>
            <a:r>
              <a:rPr lang="en-US" sz="2400" dirty="0" smtClean="0">
                <a:solidFill>
                  <a:schemeClr val="accent4"/>
                </a:solidFill>
              </a:rPr>
              <a:t>.</a:t>
            </a:r>
            <a:endParaRPr lang="en-US" sz="2400" dirty="0">
              <a:solidFill>
                <a:schemeClr val="accent4"/>
              </a:solidFill>
            </a:endParaRPr>
          </a:p>
        </p:txBody>
      </p:sp>
      <p:pic>
        <p:nvPicPr>
          <p:cNvPr id="9" name="Picture 2" descr="Tick cross wrong vector icon design. Download a Free Preview or High  Quality Adobe Illustrator Ai, EPS, … | Kids cartoon characters, Vector icon  design, Icon design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7436" b="70256" l="7200" r="47200">
                        <a14:foregroundMark x1="35000" y1="35385" x2="23600" y2="5102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747" t="16929" r="51805" b="29151"/>
          <a:stretch/>
        </p:blipFill>
        <p:spPr bwMode="auto">
          <a:xfrm>
            <a:off x="4751238" y="4862840"/>
            <a:ext cx="1049917" cy="10653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6499098" y="6002822"/>
            <a:ext cx="542169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solidFill>
                  <a:schemeClr val="accent4"/>
                </a:solidFill>
              </a:rPr>
              <a:t>Bạn</a:t>
            </a:r>
            <a:r>
              <a:rPr lang="en-US" sz="2400" dirty="0" smtClean="0">
                <a:solidFill>
                  <a:schemeClr val="accent4"/>
                </a:solidFill>
              </a:rPr>
              <a:t> </a:t>
            </a:r>
            <a:r>
              <a:rPr lang="en-US" sz="2400" dirty="0" err="1" smtClean="0">
                <a:solidFill>
                  <a:schemeClr val="accent4"/>
                </a:solidFill>
              </a:rPr>
              <a:t>học</a:t>
            </a:r>
            <a:r>
              <a:rPr lang="en-US" sz="2400" dirty="0" smtClean="0">
                <a:solidFill>
                  <a:schemeClr val="accent4"/>
                </a:solidFill>
              </a:rPr>
              <a:t> </a:t>
            </a:r>
            <a:r>
              <a:rPr lang="en-US" sz="2400" dirty="0" err="1" smtClean="0">
                <a:solidFill>
                  <a:schemeClr val="accent4"/>
                </a:solidFill>
              </a:rPr>
              <a:t>sinh</a:t>
            </a:r>
            <a:r>
              <a:rPr lang="en-US" sz="2400" dirty="0" smtClean="0">
                <a:solidFill>
                  <a:schemeClr val="accent4"/>
                </a:solidFill>
              </a:rPr>
              <a:t> </a:t>
            </a:r>
            <a:r>
              <a:rPr lang="en-US" sz="2400" dirty="0" err="1" smtClean="0">
                <a:solidFill>
                  <a:schemeClr val="accent4"/>
                </a:solidFill>
              </a:rPr>
              <a:t>hỏi</a:t>
            </a:r>
            <a:r>
              <a:rPr lang="en-US" sz="2400" dirty="0" smtClean="0">
                <a:solidFill>
                  <a:schemeClr val="accent4"/>
                </a:solidFill>
              </a:rPr>
              <a:t> </a:t>
            </a:r>
            <a:r>
              <a:rPr lang="en-US" sz="2400" dirty="0" err="1" smtClean="0">
                <a:solidFill>
                  <a:schemeClr val="accent4"/>
                </a:solidFill>
              </a:rPr>
              <a:t>thăm</a:t>
            </a:r>
            <a:r>
              <a:rPr lang="en-US" sz="2400" dirty="0" smtClean="0">
                <a:solidFill>
                  <a:schemeClr val="accent4"/>
                </a:solidFill>
              </a:rPr>
              <a:t> </a:t>
            </a:r>
            <a:r>
              <a:rPr lang="en-US" sz="2400" dirty="0" err="1" smtClean="0">
                <a:solidFill>
                  <a:schemeClr val="accent4"/>
                </a:solidFill>
              </a:rPr>
              <a:t>thầy</a:t>
            </a:r>
            <a:r>
              <a:rPr lang="en-US" sz="2400" dirty="0" smtClean="0">
                <a:solidFill>
                  <a:schemeClr val="accent4"/>
                </a:solidFill>
              </a:rPr>
              <a:t> </a:t>
            </a:r>
            <a:r>
              <a:rPr lang="en-US" sz="2400" dirty="0" err="1" smtClean="0">
                <a:solidFill>
                  <a:schemeClr val="accent4"/>
                </a:solidFill>
              </a:rPr>
              <a:t>giáo</a:t>
            </a:r>
            <a:r>
              <a:rPr lang="en-US" sz="2400" dirty="0" smtClean="0">
                <a:solidFill>
                  <a:schemeClr val="accent4"/>
                </a:solidFill>
              </a:rPr>
              <a:t>.</a:t>
            </a:r>
            <a:endParaRPr lang="en-US" sz="2400" dirty="0">
              <a:solidFill>
                <a:schemeClr val="accent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463669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0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50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8" fill="hold">
                          <p:stCondLst>
                            <p:cond delay="indefinite"/>
                          </p:stCondLst>
                          <p:childTnLst>
                            <p:par>
                              <p:cTn id="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0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2" dur="5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3" fill="hold">
                          <p:stCondLst>
                            <p:cond delay="indefinite"/>
                          </p:stCondLst>
                          <p:childTnLst>
                            <p:par>
                              <p:cTn id="1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5" presetID="2" presetClass="entr" presetSubtype="4" fill="hold" nodeType="click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17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18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9" fill="hold">
                          <p:stCondLst>
                            <p:cond delay="indefinite"/>
                          </p:stCondLst>
                          <p:childTnLst>
                            <p:par>
                              <p:cTn id="2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1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3" dur="50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6" grpId="0"/>
          <p:bldP spid="10" grpId="0"/>
        </p:bldLst>
      </p:timing>
    </mc:Choice>
    <mc:Fallback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0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50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8" fill="hold">
                          <p:stCondLst>
                            <p:cond delay="indefinite"/>
                          </p:stCondLst>
                          <p:childTnLst>
                            <p:par>
                              <p:cTn id="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0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2" dur="5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3" fill="hold">
                          <p:stCondLst>
                            <p:cond delay="indefinite"/>
                          </p:stCondLst>
                          <p:childTnLst>
                            <p:par>
                              <p:cTn id="1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5" presetID="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7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8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9" fill="hold">
                          <p:stCondLst>
                            <p:cond delay="indefinite"/>
                          </p:stCondLst>
                          <p:childTnLst>
                            <p:par>
                              <p:cTn id="2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1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3" dur="50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6" grpId="0"/>
          <p:bldP spid="10" grpId="0"/>
        </p:bldLst>
      </p:timing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1"/>
          <p:cNvGrpSpPr/>
          <p:nvPr/>
        </p:nvGrpSpPr>
        <p:grpSpPr>
          <a:xfrm>
            <a:off x="-71057" y="2921013"/>
            <a:ext cx="12282473" cy="3934752"/>
            <a:chOff x="-53293" y="2190760"/>
            <a:chExt cx="9211855" cy="2951064"/>
          </a:xfrm>
        </p:grpSpPr>
        <p:pic>
          <p:nvPicPr>
            <p:cNvPr id="11" name="10"/>
            <p:cNvPicPr>
              <a:picLocks noChangeAspect="1"/>
            </p:cNvPicPr>
            <p:nvPr/>
          </p:nvPicPr>
          <p:blipFill>
            <a:blip r:embed="rId3" cstate="screen"/>
            <a:stretch>
              <a:fillRect/>
            </a:stretch>
          </p:blipFill>
          <p:spPr>
            <a:xfrm>
              <a:off x="4248310" y="3185627"/>
              <a:ext cx="4910252" cy="1956197"/>
            </a:xfrm>
            <a:prstGeom prst="rect">
              <a:avLst/>
            </a:prstGeom>
          </p:spPr>
        </p:pic>
        <p:pic>
          <p:nvPicPr>
            <p:cNvPr id="14" name="13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936016" y="2190760"/>
              <a:ext cx="3208926" cy="2720031"/>
            </a:xfrm>
            <a:prstGeom prst="rect">
              <a:avLst/>
            </a:prstGeom>
          </p:spPr>
        </p:pic>
        <p:pic>
          <p:nvPicPr>
            <p:cNvPr id="17" name="16"/>
            <p:cNvPicPr>
              <a:picLocks noChangeAspect="1"/>
            </p:cNvPicPr>
            <p:nvPr/>
          </p:nvPicPr>
          <p:blipFill>
            <a:blip r:embed="rId3" cstate="screen"/>
            <a:stretch>
              <a:fillRect/>
            </a:stretch>
          </p:blipFill>
          <p:spPr>
            <a:xfrm>
              <a:off x="-53293" y="3185627"/>
              <a:ext cx="4910252" cy="1956197"/>
            </a:xfrm>
            <a:prstGeom prst="rect">
              <a:avLst/>
            </a:prstGeom>
          </p:spPr>
        </p:pic>
      </p:grpSp>
      <p:pic>
        <p:nvPicPr>
          <p:cNvPr id="10" name="Picture 9" descr="Tick cross wrong vector icon design. Download a Free Preview or High  Quality Adobe Illustrator Ai, EPS, … | Kids cartoon characters, Vector icon  design, Icon design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9487" b="69744" l="53400" r="93000">
                        <a14:foregroundMark x1="82400" y1="36923" x2="69400" y2="5282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2167" t="18504" r="5833" b="28675"/>
          <a:stretch/>
        </p:blipFill>
        <p:spPr bwMode="auto">
          <a:xfrm>
            <a:off x="8286675" y="1480756"/>
            <a:ext cx="1101790" cy="10808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2150365" y="1317845"/>
            <a:ext cx="5836168" cy="30212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Tx/>
              <a:buChar char="-"/>
            </a:pPr>
            <a:r>
              <a:rPr lang="en-US" sz="2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Chào</a:t>
            </a:r>
            <a:r>
              <a:rPr lang="en-US" sz="2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hỏi</a:t>
            </a:r>
            <a:r>
              <a:rPr lang="en-US" sz="2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thầy</a:t>
            </a:r>
            <a:r>
              <a:rPr lang="en-US" sz="2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cô</a:t>
            </a:r>
            <a:r>
              <a:rPr lang="en-US" sz="2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giáo</a:t>
            </a:r>
            <a:endParaRPr lang="en-US" sz="26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lnSpc>
                <a:spcPct val="150000"/>
              </a:lnSpc>
              <a:buFontTx/>
              <a:buChar char="-"/>
            </a:pPr>
            <a:r>
              <a:rPr lang="en-US" sz="2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Chú</a:t>
            </a:r>
            <a:r>
              <a:rPr lang="en-US" sz="2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ý </a:t>
            </a:r>
            <a:r>
              <a:rPr lang="en-US" sz="2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nghe</a:t>
            </a:r>
            <a:r>
              <a:rPr lang="en-US" sz="2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giảng</a:t>
            </a:r>
            <a:endParaRPr lang="en-US" sz="26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lnSpc>
                <a:spcPct val="150000"/>
              </a:lnSpc>
              <a:buFontTx/>
              <a:buChar char="-"/>
            </a:pPr>
            <a:r>
              <a:rPr lang="en-US" sz="2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hành</a:t>
            </a:r>
            <a:r>
              <a:rPr lang="en-US" sz="2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chăm</a:t>
            </a:r>
            <a:r>
              <a:rPr lang="en-US" sz="2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chỉ</a:t>
            </a:r>
            <a:endParaRPr lang="en-US" sz="26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lnSpc>
                <a:spcPct val="150000"/>
              </a:lnSpc>
              <a:buFontTx/>
              <a:buChar char="-"/>
            </a:pPr>
            <a:r>
              <a:rPr lang="en-US" sz="2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sz="2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tâm</a:t>
            </a:r>
            <a:r>
              <a:rPr lang="en-US" sz="2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thăm</a:t>
            </a:r>
            <a:r>
              <a:rPr lang="en-US" sz="2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hỏi</a:t>
            </a:r>
            <a:r>
              <a:rPr lang="en-US" sz="2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giúp</a:t>
            </a:r>
            <a:r>
              <a:rPr lang="en-US" sz="2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đỡ</a:t>
            </a:r>
            <a:r>
              <a:rPr lang="en-US" sz="2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thầy</a:t>
            </a:r>
            <a:r>
              <a:rPr lang="en-US" sz="2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cô</a:t>
            </a:r>
            <a:endParaRPr lang="en-US" sz="26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lnSpc>
                <a:spcPct val="150000"/>
              </a:lnSpc>
              <a:buFontTx/>
              <a:buChar char="-"/>
            </a:pPr>
            <a:r>
              <a:rPr lang="en-US" sz="2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Lễ</a:t>
            </a:r>
            <a:r>
              <a:rPr lang="en-US" sz="2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phép</a:t>
            </a:r>
            <a:r>
              <a:rPr lang="en-US" sz="2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thầy</a:t>
            </a:r>
            <a:r>
              <a:rPr lang="en-US" sz="2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cô</a:t>
            </a:r>
            <a:r>
              <a:rPr lang="en-US" sz="2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26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="" xmlns:a16="http://schemas.microsoft.com/office/drawing/2014/main" id="{BC025334-9B63-44D3-957B-00AB8843D486}"/>
              </a:ext>
            </a:extLst>
          </p:cNvPr>
          <p:cNvSpPr txBox="1"/>
          <p:nvPr/>
        </p:nvSpPr>
        <p:spPr>
          <a:xfrm>
            <a:off x="1023066" y="563703"/>
            <a:ext cx="866414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b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8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US" sz="2800" b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hể</a:t>
            </a:r>
            <a:r>
              <a:rPr lang="en-US" sz="28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28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sz="28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kính</a:t>
            </a:r>
            <a:r>
              <a:rPr lang="en-US" sz="28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trọng</a:t>
            </a:r>
            <a:r>
              <a:rPr lang="en-US" sz="28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8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thầy</a:t>
            </a:r>
            <a:r>
              <a:rPr lang="en-US" sz="28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giáo</a:t>
            </a:r>
            <a:r>
              <a:rPr lang="en-US" sz="28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b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cô</a:t>
            </a:r>
            <a:r>
              <a:rPr lang="en-US" sz="28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giáo</a:t>
            </a:r>
            <a:r>
              <a:rPr lang="en-US" sz="28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8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cần</a:t>
            </a:r>
            <a:r>
              <a:rPr lang="en-US" sz="28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vi-VN" sz="2800" b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11697879"/>
      </p:ext>
    </p:extLst>
  </p:cSld>
  <p:clrMapOvr>
    <a:masterClrMapping/>
  </p:clrMapOvr>
  <p:transition spd="slow" advClick="0">
    <p:fade/>
  </p:transition>
  <mc:AlternateContent xmlns:mc="http://schemas.openxmlformats.org/markup-compatibility/2006">
    <mc:Choice xmlns:p14="http://schemas.microsoft.com/office/powerpoint/2010/main"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nodeType="click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7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8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3" dur="500"/>
                                            <p:tgtEl>
                                              <p:spTgt spid="12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4" fill="hold">
                          <p:stCondLst>
                            <p:cond delay="indefinite"/>
                          </p:stCondLst>
                          <p:childTnLst>
                            <p:par>
                              <p:cTn id="1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6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>
                                                <p:txEl>
                                                  <p:pRg st="1" end="1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8" dur="500"/>
                                            <p:tgtEl>
                                              <p:spTgt spid="12">
                                                <p:txEl>
                                                  <p:pRg st="1" end="1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9" fill="hold">
                          <p:stCondLst>
                            <p:cond delay="indefinite"/>
                          </p:stCondLst>
                          <p:childTnLst>
                            <p:par>
                              <p:cTn id="2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1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>
                                                <p:txEl>
                                                  <p:pRg st="2" end="2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3" dur="500"/>
                                            <p:tgtEl>
                                              <p:spTgt spid="12">
                                                <p:txEl>
                                                  <p:pRg st="2" end="2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4" fill="hold">
                          <p:stCondLst>
                            <p:cond delay="indefinite"/>
                          </p:stCondLst>
                          <p:childTnLst>
                            <p:par>
                              <p:cTn id="2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6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>
                                                <p:txEl>
                                                  <p:pRg st="3" end="3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8" dur="500"/>
                                            <p:tgtEl>
                                              <p:spTgt spid="12">
                                                <p:txEl>
                                                  <p:pRg st="3" end="3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9" fill="hold">
                          <p:stCondLst>
                            <p:cond delay="indefinite"/>
                          </p:stCondLst>
                          <p:childTnLst>
                            <p:par>
                              <p:cTn id="3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1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>
                                                <p:txEl>
                                                  <p:pRg st="4" end="4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3" dur="500"/>
                                            <p:tgtEl>
                                              <p:spTgt spid="12">
                                                <p:txEl>
                                                  <p:pRg st="4" end="4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2" grpId="0" build="p"/>
        </p:bldLst>
      </p:timing>
    </mc:Choice>
    <mc:Fallback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3" dur="500"/>
                                            <p:tgtEl>
                                              <p:spTgt spid="12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4" fill="hold">
                          <p:stCondLst>
                            <p:cond delay="indefinite"/>
                          </p:stCondLst>
                          <p:childTnLst>
                            <p:par>
                              <p:cTn id="1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6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>
                                                <p:txEl>
                                                  <p:pRg st="1" end="1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8" dur="500"/>
                                            <p:tgtEl>
                                              <p:spTgt spid="12">
                                                <p:txEl>
                                                  <p:pRg st="1" end="1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9" fill="hold">
                          <p:stCondLst>
                            <p:cond delay="indefinite"/>
                          </p:stCondLst>
                          <p:childTnLst>
                            <p:par>
                              <p:cTn id="2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1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>
                                                <p:txEl>
                                                  <p:pRg st="2" end="2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3" dur="500"/>
                                            <p:tgtEl>
                                              <p:spTgt spid="12">
                                                <p:txEl>
                                                  <p:pRg st="2" end="2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4" fill="hold">
                          <p:stCondLst>
                            <p:cond delay="indefinite"/>
                          </p:stCondLst>
                          <p:childTnLst>
                            <p:par>
                              <p:cTn id="2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6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>
                                                <p:txEl>
                                                  <p:pRg st="3" end="3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8" dur="500"/>
                                            <p:tgtEl>
                                              <p:spTgt spid="12">
                                                <p:txEl>
                                                  <p:pRg st="3" end="3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9" fill="hold">
                          <p:stCondLst>
                            <p:cond delay="indefinite"/>
                          </p:stCondLst>
                          <p:childTnLst>
                            <p:par>
                              <p:cTn id="3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1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>
                                                <p:txEl>
                                                  <p:pRg st="4" end="4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3" dur="500"/>
                                            <p:tgtEl>
                                              <p:spTgt spid="12">
                                                <p:txEl>
                                                  <p:pRg st="4" end="4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2" grpId="0" build="p"/>
        </p:bldLst>
      </p:timing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3"/>
          <p:cNvPicPr>
            <a:picLocks noChangeAspect="1"/>
          </p:cNvPicPr>
          <p:nvPr/>
        </p:nvPicPr>
        <p:blipFill rotWithShape="1">
          <a:blip r:embed="rId2" cstate="screen"/>
          <a:srcRect/>
          <a:stretch>
            <a:fillRect/>
          </a:stretch>
        </p:blipFill>
        <p:spPr>
          <a:xfrm>
            <a:off x="0" y="4833257"/>
            <a:ext cx="12192000" cy="2024743"/>
          </a:xfrm>
          <a:prstGeom prst="rect">
            <a:avLst/>
          </a:prstGeom>
        </p:spPr>
      </p:pic>
      <p:pic>
        <p:nvPicPr>
          <p:cNvPr id="3" name="2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2636519" y="11697"/>
            <a:ext cx="7760335" cy="6334803"/>
          </a:xfrm>
          <a:prstGeom prst="rect">
            <a:avLst/>
          </a:prstGeom>
        </p:spPr>
      </p:pic>
      <p:pic>
        <p:nvPicPr>
          <p:cNvPr id="4" name="7"/>
          <p:cNvPicPr>
            <a:picLocks noChangeAspect="1"/>
          </p:cNvPicPr>
          <p:nvPr/>
        </p:nvPicPr>
        <p:blipFill rotWithShape="1">
          <a:blip r:embed="rId4" cstate="screen"/>
          <a:srcRect/>
          <a:stretch>
            <a:fillRect/>
          </a:stretch>
        </p:blipFill>
        <p:spPr>
          <a:xfrm>
            <a:off x="187708" y="2082745"/>
            <a:ext cx="2627036" cy="2258134"/>
          </a:xfrm>
          <a:prstGeom prst="rect">
            <a:avLst/>
          </a:prstGeom>
        </p:spPr>
      </p:pic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3869055" y="3475355"/>
            <a:ext cx="5295265" cy="6985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</a:extLst>
        </p:spPr>
        <p:txBody>
          <a:bodyPr vert="horz" lIns="91440" tIns="45720" rIns="91440" bIns="45720" rtlCol="0" anchor="ctr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en-US" altLang="zh-CN" sz="44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Times New Roman" panose="02020603050405020304" pitchFamily="18" charset="0"/>
              <a:ea typeface="+mn-ea"/>
              <a:cs typeface="Times New Roman" panose="02020603050405020304" pitchFamily="18" charset="0"/>
              <a:sym typeface="+mn-lt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229060" y="2932063"/>
            <a:ext cx="6575846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800" b="1" dirty="0" err="1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sz="2800" b="1" dirty="0" err="1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cần</a:t>
            </a:r>
            <a:r>
              <a:rPr lang="en-US" sz="28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ghi</a:t>
            </a:r>
            <a:r>
              <a:rPr lang="en-US" sz="28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nhớ</a:t>
            </a:r>
            <a:r>
              <a:rPr lang="en-US" sz="28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</a:t>
            </a:r>
            <a:endParaRPr lang="en-US" sz="2800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28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sz="2800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Thầy</a:t>
            </a:r>
            <a:r>
              <a:rPr lang="en-US" sz="28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cô</a:t>
            </a:r>
            <a:r>
              <a:rPr lang="en-US" sz="28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luôn</a:t>
            </a:r>
            <a:r>
              <a:rPr lang="en-US" sz="28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sz="28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tâm</a:t>
            </a:r>
            <a:r>
              <a:rPr lang="en-US" sz="28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chăm</a:t>
            </a:r>
            <a:r>
              <a:rPr lang="en-US" sz="28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sóc</a:t>
            </a:r>
            <a:r>
              <a:rPr lang="en-US" sz="28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dạy</a:t>
            </a:r>
            <a:r>
              <a:rPr lang="en-US" sz="28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dỗ</a:t>
            </a:r>
            <a:r>
              <a:rPr lang="en-US" sz="28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sz="2800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28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đọc</a:t>
            </a:r>
            <a:r>
              <a:rPr lang="en-US" sz="28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28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viết</a:t>
            </a:r>
            <a:r>
              <a:rPr lang="en-US" sz="28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28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8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kiến</a:t>
            </a:r>
            <a:r>
              <a:rPr lang="en-US" sz="28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thức</a:t>
            </a:r>
            <a:r>
              <a:rPr lang="en-US" sz="28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8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cuộc</a:t>
            </a:r>
            <a:r>
              <a:rPr lang="en-US" sz="28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sống</a:t>
            </a:r>
            <a:r>
              <a:rPr lang="en-US" sz="28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; </a:t>
            </a:r>
            <a:r>
              <a:rPr lang="en-US" sz="2800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thăm</a:t>
            </a:r>
            <a:r>
              <a:rPr lang="en-US" sz="28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hỏi</a:t>
            </a:r>
            <a:r>
              <a:rPr lang="en-US" sz="28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28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viên</a:t>
            </a:r>
            <a:r>
              <a:rPr lang="en-US" sz="28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con…. </a:t>
            </a:r>
            <a:r>
              <a:rPr lang="en-US" sz="2800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Vì</a:t>
            </a:r>
            <a:r>
              <a:rPr lang="en-US" sz="28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vậy</a:t>
            </a:r>
            <a:r>
              <a:rPr lang="en-US" sz="28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sz="2800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cần</a:t>
            </a:r>
            <a:r>
              <a:rPr lang="en-US" sz="28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kính</a:t>
            </a:r>
            <a:r>
              <a:rPr lang="en-US" sz="28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trọng</a:t>
            </a:r>
            <a:r>
              <a:rPr lang="en-US" sz="28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thầy</a:t>
            </a:r>
            <a:r>
              <a:rPr lang="en-US" sz="28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giáo</a:t>
            </a:r>
            <a:r>
              <a:rPr lang="en-US" sz="28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cô</a:t>
            </a:r>
            <a:r>
              <a:rPr lang="en-US" sz="28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giáo</a:t>
            </a:r>
            <a:r>
              <a:rPr lang="en-US" sz="28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2800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83671478"/>
      </p:ext>
    </p:extLst>
  </p:cSld>
  <p:clrMapOvr>
    <a:masterClrMapping/>
  </p:clrMapOvr>
  <p:transition spd="slow" advClick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1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16" presetClass="entr" presetSubtype="21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0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3432194" y="624344"/>
            <a:ext cx="8285189" cy="523220"/>
            <a:chOff x="569825" y="2199885"/>
            <a:chExt cx="8285189" cy="523220"/>
          </a:xfrm>
        </p:grpSpPr>
        <p:sp>
          <p:nvSpPr>
            <p:cNvPr id="3" name="Oval 2">
              <a:extLst>
                <a:ext uri="{FF2B5EF4-FFF2-40B4-BE49-F238E27FC236}">
                  <a16:creationId xmlns="" xmlns:a16="http://schemas.microsoft.com/office/drawing/2014/main" id="{FF42F663-F3A2-4AB3-B9A5-6F4D44B3BC5B}"/>
                </a:ext>
              </a:extLst>
            </p:cNvPr>
            <p:cNvSpPr/>
            <p:nvPr/>
          </p:nvSpPr>
          <p:spPr>
            <a:xfrm>
              <a:off x="569825" y="2213113"/>
              <a:ext cx="463826" cy="463826"/>
            </a:xfrm>
            <a:prstGeom prst="ellipse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 smtClean="0">
                  <a:solidFill>
                    <a:schemeClr val="accent2"/>
                  </a:solidFill>
                  <a:latin typeface="+mj-lt"/>
                </a:rPr>
                <a:t>2</a:t>
              </a:r>
              <a:endParaRPr lang="vi-VN" sz="3200" dirty="0">
                <a:solidFill>
                  <a:schemeClr val="accent2"/>
                </a:solidFill>
                <a:latin typeface="+mj-lt"/>
              </a:endParaRPr>
            </a:p>
          </p:txBody>
        </p:sp>
        <p:sp>
          <p:nvSpPr>
            <p:cNvPr id="4" name="TextBox 3">
              <a:extLst>
                <a:ext uri="{FF2B5EF4-FFF2-40B4-BE49-F238E27FC236}">
                  <a16:creationId xmlns="" xmlns:a16="http://schemas.microsoft.com/office/drawing/2014/main" id="{BC025334-9B63-44D3-957B-00AB8843D486}"/>
                </a:ext>
              </a:extLst>
            </p:cNvPr>
            <p:cNvSpPr txBox="1"/>
            <p:nvPr/>
          </p:nvSpPr>
          <p:spPr>
            <a:xfrm>
              <a:off x="1095960" y="2199885"/>
              <a:ext cx="775905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 err="1" smtClean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Em</a:t>
              </a:r>
              <a:r>
                <a:rPr lang="en-US" sz="2800" b="1" dirty="0" smtClean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b="1" dirty="0" err="1" smtClean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sẽ</a:t>
              </a:r>
              <a:r>
                <a:rPr lang="en-US" sz="2800" b="1" dirty="0" smtClean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b="1" dirty="0" err="1" smtClean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làm</a:t>
              </a:r>
              <a:r>
                <a:rPr lang="en-US" sz="2800" b="1" dirty="0" smtClean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b="1" dirty="0" err="1" smtClean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gì</a:t>
              </a:r>
              <a:r>
                <a:rPr lang="en-US" sz="2800" b="1" dirty="0" smtClean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b="1" dirty="0" err="1" smtClean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trong</a:t>
              </a:r>
              <a:r>
                <a:rPr lang="en-US" sz="2800" b="1" dirty="0" smtClean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b="1" dirty="0" err="1" smtClean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các</a:t>
              </a:r>
              <a:r>
                <a:rPr lang="en-US" sz="2800" b="1" dirty="0" smtClean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b="1" dirty="0" err="1" smtClean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tình</a:t>
              </a:r>
              <a:r>
                <a:rPr lang="en-US" sz="2800" b="1" dirty="0" smtClean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b="1" dirty="0" err="1" smtClean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huống</a:t>
              </a:r>
              <a:r>
                <a:rPr lang="en-US" sz="2800" b="1" dirty="0" smtClean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b="1" dirty="0" err="1" smtClean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sau</a:t>
              </a:r>
              <a:r>
                <a:rPr lang="en-US" sz="2800" b="1" dirty="0" smtClean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?</a:t>
              </a:r>
              <a:endParaRPr lang="vi-VN" sz="28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pic>
        <p:nvPicPr>
          <p:cNvPr id="5" name="Picture 4" descr="Screen Clipping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754" y="2774663"/>
            <a:ext cx="10659963" cy="347711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74432" y="1574334"/>
            <a:ext cx="542169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dirty="0" smtClean="0"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en-US" sz="2400" dirty="0" err="1" smtClean="0"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  <a:t>Cô</a:t>
            </a:r>
            <a:r>
              <a:rPr lang="en-US" sz="2400" dirty="0" smtClean="0"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  <a:t>giáo</a:t>
            </a:r>
            <a:r>
              <a:rPr lang="en-US" sz="2400" dirty="0" smtClean="0"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400" dirty="0" smtClean="0"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  <a:t>mới</a:t>
            </a:r>
            <a:r>
              <a:rPr lang="en-US" sz="2400" dirty="0" smtClean="0"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  <a:t>ốm</a:t>
            </a:r>
            <a:r>
              <a:rPr lang="en-US" sz="2400" dirty="0" smtClean="0"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  <a:t>dậy</a:t>
            </a:r>
            <a:r>
              <a:rPr lang="en-US" sz="2400" dirty="0" smtClean="0"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  <a:t>nhưng</a:t>
            </a:r>
            <a:r>
              <a:rPr lang="en-US" sz="2400" dirty="0" smtClean="0"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  <a:t>vẫn</a:t>
            </a:r>
            <a:r>
              <a:rPr lang="en-US" sz="2400" dirty="0" smtClean="0"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  <a:t>cố</a:t>
            </a:r>
            <a:r>
              <a:rPr lang="en-US" sz="2400" dirty="0" smtClean="0"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  <a:t>gắng</a:t>
            </a:r>
            <a:r>
              <a:rPr lang="en-US" sz="2400" dirty="0" smtClean="0"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  <a:t>lên</a:t>
            </a:r>
            <a:r>
              <a:rPr lang="en-US" sz="2400" dirty="0" smtClean="0"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2400" dirty="0" smtClean="0"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400" dirty="0" err="1" smtClean="0"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400" dirty="0" smtClean="0"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  <a:t>thấy</a:t>
            </a:r>
            <a:r>
              <a:rPr lang="en-US" sz="2400" dirty="0" smtClean="0"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400" dirty="0" smtClean="0"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400" dirty="0" smtClean="0"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2400" dirty="0" smtClean="0"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  <a:t>nói</a:t>
            </a:r>
            <a:r>
              <a:rPr lang="en-US" sz="2400" dirty="0" smtClean="0"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  <a:t>chuyện</a:t>
            </a:r>
            <a:r>
              <a:rPr lang="en-US" sz="2400" dirty="0" smtClean="0"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 smtClean="0"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400" dirty="0" smtClean="0"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  <a:t>nghe</a:t>
            </a:r>
            <a:r>
              <a:rPr lang="en-US" sz="2400" dirty="0" smtClean="0"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  <a:t>cô</a:t>
            </a:r>
            <a:r>
              <a:rPr lang="en-US" sz="2400" dirty="0" smtClean="0"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  <a:t>giảng</a:t>
            </a:r>
            <a:r>
              <a:rPr lang="en-US" sz="2400" dirty="0" smtClean="0"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400" dirty="0" smtClean="0"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2400" dirty="0">
              <a:solidFill>
                <a:schemeClr val="accent4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235340" y="1574334"/>
            <a:ext cx="542169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dirty="0" smtClean="0"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en-US" sz="2400" dirty="0" err="1" smtClean="0"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400" dirty="0" smtClean="0"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dirty="0" smtClean="0"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  <a:t> Lan </a:t>
            </a:r>
            <a:r>
              <a:rPr lang="en-US" sz="2400" dirty="0" err="1" smtClean="0"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sz="2400" dirty="0" smtClean="0"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  <a:t>dưới</a:t>
            </a:r>
            <a:r>
              <a:rPr lang="en-US" sz="2400" dirty="0" smtClean="0"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  <a:t>sân</a:t>
            </a:r>
            <a:r>
              <a:rPr lang="en-US" sz="2400" dirty="0" smtClean="0"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  <a:t>trường</a:t>
            </a:r>
            <a:r>
              <a:rPr lang="en-US" sz="2400" dirty="0"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en-US" sz="2400" dirty="0" smtClean="0"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  <a:t>G</a:t>
            </a:r>
            <a:r>
              <a:rPr lang="en-US" sz="2400" dirty="0" err="1" smtClean="0"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  <a:t>ặp</a:t>
            </a:r>
            <a:r>
              <a:rPr lang="en-US" sz="2400" dirty="0" smtClean="0"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  <a:t>thầy</a:t>
            </a:r>
            <a:r>
              <a:rPr lang="en-US" sz="2400" dirty="0" smtClean="0"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  <a:t>Hiệu</a:t>
            </a:r>
            <a:r>
              <a:rPr lang="en-US" sz="2400" dirty="0" smtClean="0"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  <a:t>trưởng</a:t>
            </a:r>
            <a:r>
              <a:rPr lang="en-US" sz="2400" dirty="0" smtClean="0"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  <a:t>, Lan </a:t>
            </a:r>
            <a:r>
              <a:rPr lang="en-US" sz="2400" dirty="0" err="1" smtClean="0"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  <a:t>kéo</a:t>
            </a:r>
            <a:r>
              <a:rPr lang="en-US" sz="2400" dirty="0" smtClean="0"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400" dirty="0" smtClean="0"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sz="2400" dirty="0" smtClean="0"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  <a:t>hướng</a:t>
            </a:r>
            <a:r>
              <a:rPr lang="en-US" sz="2400" dirty="0" smtClean="0"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  <a:t>khác</a:t>
            </a:r>
            <a:r>
              <a:rPr lang="en-US" sz="2400" dirty="0" smtClean="0"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400" dirty="0" smtClean="0"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400" dirty="0" smtClean="0"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  <a:t>phải</a:t>
            </a:r>
            <a:r>
              <a:rPr lang="en-US" sz="2400" dirty="0" smtClean="0"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  <a:t>chào</a:t>
            </a:r>
            <a:r>
              <a:rPr lang="en-US" sz="2400" dirty="0" smtClean="0"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  <a:t>thầy</a:t>
            </a:r>
            <a:r>
              <a:rPr lang="en-US" sz="2400" dirty="0" smtClean="0"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2400" dirty="0">
              <a:solidFill>
                <a:schemeClr val="accent4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243635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BC025334-9B63-44D3-957B-00AB8843D486}"/>
              </a:ext>
            </a:extLst>
          </p:cNvPr>
          <p:cNvSpPr txBox="1"/>
          <p:nvPr/>
        </p:nvSpPr>
        <p:spPr>
          <a:xfrm>
            <a:off x="3422992" y="334931"/>
            <a:ext cx="824692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b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8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suy</a:t>
            </a:r>
            <a:r>
              <a:rPr lang="en-US" sz="28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nghĩ</a:t>
            </a:r>
            <a:r>
              <a:rPr lang="en-US" sz="28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nêu</a:t>
            </a:r>
            <a:r>
              <a:rPr lang="en-US" sz="28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28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xử</a:t>
            </a:r>
            <a:r>
              <a:rPr lang="en-US" sz="28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lí</a:t>
            </a:r>
            <a:r>
              <a:rPr lang="en-US" sz="28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2 </a:t>
            </a:r>
            <a:r>
              <a:rPr lang="en-US" sz="2800" b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tình</a:t>
            </a:r>
            <a:r>
              <a:rPr lang="en-US" sz="28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huống</a:t>
            </a:r>
            <a:r>
              <a:rPr lang="en-US" sz="28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28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800" b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28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sz="28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b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28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chia </a:t>
            </a:r>
            <a:r>
              <a:rPr lang="en-US" sz="2800" b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sẻ</a:t>
            </a:r>
            <a:r>
              <a:rPr lang="en-US" sz="28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8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8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thân</a:t>
            </a:r>
            <a:r>
              <a:rPr lang="en-US" sz="28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hoặc</a:t>
            </a:r>
            <a:r>
              <a:rPr lang="en-US" sz="28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trao</a:t>
            </a:r>
            <a:r>
              <a:rPr lang="en-US" sz="28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đổi</a:t>
            </a:r>
            <a:r>
              <a:rPr lang="en-US" sz="28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8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28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qua in-</a:t>
            </a:r>
            <a:r>
              <a:rPr lang="en-US" sz="2800" b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tơ</a:t>
            </a:r>
            <a:r>
              <a:rPr lang="en-US" sz="28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sz="2800" b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nét</a:t>
            </a:r>
            <a:r>
              <a:rPr lang="en-US" sz="28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vi-VN" sz="2800" b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74432" y="1574334"/>
            <a:ext cx="542169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dirty="0" smtClean="0"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en-US" sz="2400" dirty="0" err="1" smtClean="0"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  <a:t>Cô</a:t>
            </a:r>
            <a:r>
              <a:rPr lang="en-US" sz="2400" dirty="0" smtClean="0"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  <a:t>giáo</a:t>
            </a:r>
            <a:r>
              <a:rPr lang="en-US" sz="2400" dirty="0" smtClean="0"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400" dirty="0" smtClean="0"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  <a:t>mới</a:t>
            </a:r>
            <a:r>
              <a:rPr lang="en-US" sz="2400" dirty="0" smtClean="0"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  <a:t>ốm</a:t>
            </a:r>
            <a:r>
              <a:rPr lang="en-US" sz="2400" dirty="0" smtClean="0"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  <a:t>dậy</a:t>
            </a:r>
            <a:r>
              <a:rPr lang="en-US" sz="2400" dirty="0" smtClean="0"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  <a:t>nhưng</a:t>
            </a:r>
            <a:r>
              <a:rPr lang="en-US" sz="2400" dirty="0" smtClean="0"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  <a:t>vẫn</a:t>
            </a:r>
            <a:r>
              <a:rPr lang="en-US" sz="2400" dirty="0" smtClean="0"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  <a:t>cố</a:t>
            </a:r>
            <a:r>
              <a:rPr lang="en-US" sz="2400" dirty="0" smtClean="0"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  <a:t>gắng</a:t>
            </a:r>
            <a:r>
              <a:rPr lang="en-US" sz="2400" dirty="0" smtClean="0"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  <a:t>lên</a:t>
            </a:r>
            <a:r>
              <a:rPr lang="en-US" sz="2400" dirty="0" smtClean="0"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2400" dirty="0" smtClean="0"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400" dirty="0" err="1" smtClean="0"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400" dirty="0" smtClean="0"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  <a:t>thấy</a:t>
            </a:r>
            <a:r>
              <a:rPr lang="en-US" sz="2400" dirty="0" smtClean="0"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400" dirty="0" smtClean="0"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400" dirty="0" smtClean="0"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2400" dirty="0" smtClean="0"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  <a:t>nói</a:t>
            </a:r>
            <a:r>
              <a:rPr lang="en-US" sz="2400" dirty="0" smtClean="0"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  <a:t>chuyện</a:t>
            </a:r>
            <a:r>
              <a:rPr lang="en-US" sz="2400" dirty="0" smtClean="0"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 smtClean="0"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400" dirty="0" smtClean="0"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  <a:t>nghe</a:t>
            </a:r>
            <a:r>
              <a:rPr lang="en-US" sz="2400" dirty="0" smtClean="0"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  <a:t>cô</a:t>
            </a:r>
            <a:r>
              <a:rPr lang="en-US" sz="2400" dirty="0" smtClean="0"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  <a:t>giảng</a:t>
            </a:r>
            <a:r>
              <a:rPr lang="en-US" sz="2400" dirty="0" smtClean="0"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400" dirty="0" smtClean="0"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2400" dirty="0">
              <a:solidFill>
                <a:schemeClr val="accent4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9243" y="2930493"/>
            <a:ext cx="5172075" cy="3314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64AD7FC9-5B35-423D-BDCB-9B29AF3BD4F2}"/>
              </a:ext>
            </a:extLst>
          </p:cNvPr>
          <p:cNvSpPr/>
          <p:nvPr/>
        </p:nvSpPr>
        <p:spPr>
          <a:xfrm>
            <a:off x="6830383" y="1818765"/>
            <a:ext cx="4386861" cy="4387935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tình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huống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này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nhắc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nhở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nên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nói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chuyện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cần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chú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ý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lắng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nghe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cô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giảng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vì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cô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giáo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mới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ốm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dậy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sức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khỏe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chưa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tốt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buổi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hỏi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thăm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sức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khỏe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cô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hoặc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lấy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giúp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cô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,…</a:t>
            </a:r>
            <a:endParaRPr lang="en-US" sz="2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520054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6" grpId="0" animBg="1"/>
    </p:bldLst>
  </p:timing>
</p:sld>
</file>

<file path=ppt/theme/_rels/them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image" Target="../media/image5.jpeg"/></Relationships>
</file>

<file path=ppt/theme/theme1.xml><?xml version="1.0" encoding="utf-8"?>
<a:theme xmlns:a="http://schemas.openxmlformats.org/drawingml/2006/main" name="Cute Sticker by Slidesgo">
  <a:themeElements>
    <a:clrScheme name="Simple Light">
      <a:dk1>
        <a:srgbClr val="EA4F46"/>
      </a:dk1>
      <a:lt1>
        <a:srgbClr val="F7D538"/>
      </a:lt1>
      <a:dk2>
        <a:srgbClr val="472C18"/>
      </a:dk2>
      <a:lt2>
        <a:srgbClr val="B2DEEE"/>
      </a:lt2>
      <a:accent1>
        <a:srgbClr val="A2CF9D"/>
      </a:accent1>
      <a:accent2>
        <a:srgbClr val="FFFFFF"/>
      </a:accent2>
      <a:accent3>
        <a:srgbClr val="EF786D"/>
      </a:accent3>
      <a:accent4>
        <a:srgbClr val="7A4934"/>
      </a:accent4>
      <a:accent5>
        <a:srgbClr val="D43733"/>
      </a:accent5>
      <a:accent6>
        <a:srgbClr val="D3AC09"/>
      </a:accent6>
      <a:hlink>
        <a:srgbClr val="F7D538"/>
      </a:hlink>
      <a:folHlink>
        <a:srgbClr val="0097A7"/>
      </a:folHlink>
    </a:clrScheme>
    <a:fontScheme name="Custom 4">
      <a:majorFont>
        <a:latin typeface="UTM Cookies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rganic" id="{28CDC826-8792-45C0-861B-85EB3ADEDA33}" vid="{7DAC20F1-423D-49E2-BD0B-50532748BAD0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182</TotalTime>
  <Words>428</Words>
  <Application>Microsoft Office PowerPoint</Application>
  <PresentationFormat>Custom</PresentationFormat>
  <Paragraphs>41</Paragraphs>
  <Slides>12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12</vt:i4>
      </vt:variant>
    </vt:vector>
  </HeadingPairs>
  <TitlesOfParts>
    <vt:vector size="14" baseType="lpstr">
      <vt:lpstr>Cute Sticker by Slidesgo</vt:lpstr>
      <vt:lpstr>Organic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Phạm Thanh Hằng (ADAS – GV)</dc:creator>
  <cp:lastModifiedBy>hp</cp:lastModifiedBy>
  <cp:revision>27</cp:revision>
  <dcterms:created xsi:type="dcterms:W3CDTF">2021-06-11T02:39:36Z</dcterms:created>
  <dcterms:modified xsi:type="dcterms:W3CDTF">2021-10-14T07:43:15Z</dcterms:modified>
</cp:coreProperties>
</file>