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4"/>
  </p:notesMasterIdLst>
  <p:sldIdLst>
    <p:sldId id="256" r:id="rId6"/>
    <p:sldId id="308" r:id="rId7"/>
    <p:sldId id="262" r:id="rId8"/>
    <p:sldId id="263" r:id="rId9"/>
    <p:sldId id="309" r:id="rId10"/>
    <p:sldId id="257" r:id="rId11"/>
    <p:sldId id="264" r:id="rId12"/>
    <p:sldId id="265" r:id="rId13"/>
    <p:sldId id="266" r:id="rId14"/>
    <p:sldId id="267" r:id="rId15"/>
    <p:sldId id="270" r:id="rId16"/>
    <p:sldId id="271" r:id="rId17"/>
    <p:sldId id="310" r:id="rId18"/>
    <p:sldId id="311" r:id="rId19"/>
    <p:sldId id="274" r:id="rId20"/>
    <p:sldId id="287" r:id="rId21"/>
    <p:sldId id="313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851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E4C0DE-AA91-024C-8262-0A54507E3C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800" y="113125"/>
            <a:ext cx="901170" cy="907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DF11E1-ED9A-59F6-DCC1-363200D52015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BD076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D076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6454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623EF-9308-B2AB-F7BA-ACFA5D354503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E94DD2-2F0B-4B96-3A0B-36C962576EF8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3D31B-1412-D509-4CDA-1064281C0E7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EC44E6-5F5B-92A2-A99E-FC8EE20715FE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25F72-7A7A-75DB-52A3-46A0170E28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06461-A476-F500-0F6F-9BDCF5A4CB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81F6C7-C72D-6D8C-91EF-ACE1787BDF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22845-832F-7B2D-D0BC-30BA3CBB8C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14F2F1-AC5D-FB7B-D90F-9BC94723411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C1183F-8E67-91D8-DF5C-9B62A0CD4822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B4C667-8DF1-07DB-D57B-2958AC73E4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D4398-296D-BD70-7E7A-404426A4B2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9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8.png"/><Relationship Id="rId18" Type="http://schemas.openxmlformats.org/officeDocument/2006/relationships/slide" Target="slide10.xml"/><Relationship Id="rId26" Type="http://schemas.openxmlformats.org/officeDocument/2006/relationships/image" Target="../media/image33.png"/><Relationship Id="rId3" Type="http://schemas.microsoft.com/office/2007/relationships/hdphoto" Target="../media/hdphoto1.wdp"/><Relationship Id="rId21" Type="http://schemas.openxmlformats.org/officeDocument/2006/relationships/image" Target="../media/image31.gif"/><Relationship Id="rId7" Type="http://schemas.openxmlformats.org/officeDocument/2006/relationships/image" Target="../media/image26.png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29.png"/><Relationship Id="rId20" Type="http://schemas.microsoft.com/office/2007/relationships/hdphoto" Target="../media/hdphoto12.wdp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24" Type="http://schemas.microsoft.com/office/2007/relationships/hdphoto" Target="../media/hdphoto3.wdp"/><Relationship Id="rId5" Type="http://schemas.microsoft.com/office/2007/relationships/hdphoto" Target="../media/hdphoto2.wdp"/><Relationship Id="rId15" Type="http://schemas.openxmlformats.org/officeDocument/2006/relationships/slide" Target="slide9.xml"/><Relationship Id="rId23" Type="http://schemas.openxmlformats.org/officeDocument/2006/relationships/image" Target="../media/image14.png"/><Relationship Id="rId28" Type="http://schemas.openxmlformats.org/officeDocument/2006/relationships/image" Target="../media/image20.png"/><Relationship Id="rId10" Type="http://schemas.openxmlformats.org/officeDocument/2006/relationships/image" Target="../media/image27.png"/><Relationship Id="rId19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slide" Target="slide7.xml"/><Relationship Id="rId14" Type="http://schemas.microsoft.com/office/2007/relationships/hdphoto" Target="../media/hdphoto10.wdp"/><Relationship Id="rId22" Type="http://schemas.openxmlformats.org/officeDocument/2006/relationships/slide" Target="slide11.xml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1" y="1773377"/>
            <a:ext cx="9144793" cy="2840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+ 9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728797"/>
            <a:ext cx="605826" cy="830997"/>
            <a:chOff x="3174278" y="237323"/>
            <a:chExt cx="605826" cy="8309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953906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3 + 8 </a:t>
            </a:r>
            <a:endParaRPr lang="en-VN" sz="2800" dirty="0"/>
          </a:p>
        </p:txBody>
      </p:sp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DEF1A76-EE40-6C44-96B2-87F3B84C82A4}"/>
              </a:ext>
            </a:extLst>
          </p:cNvPr>
          <p:cNvGrpSpPr/>
          <p:nvPr/>
        </p:nvGrpSpPr>
        <p:grpSpPr>
          <a:xfrm>
            <a:off x="884318" y="1790145"/>
            <a:ext cx="8674592" cy="630790"/>
            <a:chOff x="884318" y="1790145"/>
            <a:chExt cx="8674592" cy="6307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83B6D7-E2CA-EA4E-903E-CC4030F2647B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2800" dirty="0" err="1"/>
                <a:t>Cách</a:t>
              </a:r>
              <a:r>
                <a:rPr lang="en-US" sz="2800" dirty="0"/>
                <a:t> 1:    3  +  8  =  10  +  1  = 	</a:t>
              </a:r>
              <a:endParaRPr lang="en-VN" sz="2800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0C0F89F-19C3-344D-9546-C9F521129532}"/>
                </a:ext>
              </a:extLst>
            </p:cNvPr>
            <p:cNvSpPr/>
            <p:nvPr/>
          </p:nvSpPr>
          <p:spPr>
            <a:xfrm>
              <a:off x="5653031" y="179014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12C307-6C50-8A42-BB86-76BD5B28DDF5}"/>
              </a:ext>
            </a:extLst>
          </p:cNvPr>
          <p:cNvGrpSpPr/>
          <p:nvPr/>
        </p:nvGrpSpPr>
        <p:grpSpPr>
          <a:xfrm>
            <a:off x="2915213" y="2306278"/>
            <a:ext cx="972405" cy="421106"/>
            <a:chOff x="3435485" y="2273968"/>
            <a:chExt cx="636736" cy="42110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EA1C89-CCE2-6547-9D72-6646472385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8A75DC3-6380-474A-AA9F-C32CE7F399AF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E9106485-3603-4E47-BCC3-036ECFFB9283}"/>
              </a:ext>
            </a:extLst>
          </p:cNvPr>
          <p:cNvSpPr/>
          <p:nvPr/>
        </p:nvSpPr>
        <p:spPr>
          <a:xfrm>
            <a:off x="2416086" y="269259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C6A36D-CBCA-7346-8D3D-EDF811E48E29}"/>
              </a:ext>
            </a:extLst>
          </p:cNvPr>
          <p:cNvSpPr/>
          <p:nvPr/>
        </p:nvSpPr>
        <p:spPr>
          <a:xfrm>
            <a:off x="3769023" y="269025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5653031" y="1780462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032921-AF4D-8B47-BE02-4EBC5FA5692C}"/>
              </a:ext>
            </a:extLst>
          </p:cNvPr>
          <p:cNvGrpSpPr/>
          <p:nvPr/>
        </p:nvGrpSpPr>
        <p:grpSpPr>
          <a:xfrm>
            <a:off x="938687" y="3878577"/>
            <a:ext cx="8674592" cy="630790"/>
            <a:chOff x="884318" y="1784674"/>
            <a:chExt cx="8674592" cy="63079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CE506D-D571-4448-BF29-524C877B3505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2800" dirty="0" err="1"/>
                <a:t>Cách</a:t>
              </a:r>
              <a:r>
                <a:rPr lang="en-US" sz="2800" dirty="0"/>
                <a:t> 2:    3  +  8  =  1  +  10  = 	</a:t>
              </a:r>
              <a:endParaRPr lang="en-VN" sz="2800" dirty="0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7232F27-9FB0-4741-9E64-EA362DC1DF9B}"/>
                </a:ext>
              </a:extLst>
            </p:cNvPr>
            <p:cNvSpPr/>
            <p:nvPr/>
          </p:nvSpPr>
          <p:spPr>
            <a:xfrm>
              <a:off x="5598662" y="1784674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0FB53E-8AB5-8949-890C-8979B3C315F3}"/>
              </a:ext>
            </a:extLst>
          </p:cNvPr>
          <p:cNvGrpSpPr/>
          <p:nvPr/>
        </p:nvGrpSpPr>
        <p:grpSpPr>
          <a:xfrm>
            <a:off x="2271153" y="4397984"/>
            <a:ext cx="972405" cy="421106"/>
            <a:chOff x="3435485" y="2273968"/>
            <a:chExt cx="636736" cy="42110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6D32616-C24B-DC4B-BCAE-4DF33ADE10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FDCDD0-479C-E649-8DD3-045D9B7633E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25E4DEEE-34C9-AB4E-A3FE-C3753D42F341}"/>
              </a:ext>
            </a:extLst>
          </p:cNvPr>
          <p:cNvSpPr/>
          <p:nvPr/>
        </p:nvSpPr>
        <p:spPr>
          <a:xfrm>
            <a:off x="1772026" y="478430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991A7C-C845-5441-9599-EBF418A68F50}"/>
              </a:ext>
            </a:extLst>
          </p:cNvPr>
          <p:cNvSpPr/>
          <p:nvPr/>
        </p:nvSpPr>
        <p:spPr>
          <a:xfrm>
            <a:off x="3124963" y="478196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2287119-F653-2B4C-AE3C-8D8D1D52DA3E}"/>
              </a:ext>
            </a:extLst>
          </p:cNvPr>
          <p:cNvSpPr/>
          <p:nvPr/>
        </p:nvSpPr>
        <p:spPr>
          <a:xfrm>
            <a:off x="5653031" y="3878577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15213" y="1613706"/>
            <a:ext cx="2828925" cy="1000035"/>
            <a:chOff x="7415213" y="1613706"/>
            <a:chExt cx="2828925" cy="1000035"/>
          </a:xfrm>
        </p:grpSpPr>
        <p:sp>
          <p:nvSpPr>
            <p:cNvPr id="6" name="Rounded Rectangle 5"/>
            <p:cNvSpPr/>
            <p:nvPr/>
          </p:nvSpPr>
          <p:spPr>
            <a:xfrm>
              <a:off x="7415213" y="1613706"/>
              <a:ext cx="2828925" cy="100003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+ 8 =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0C0F89F-19C3-344D-9546-C9F521129532}"/>
                </a:ext>
              </a:extLst>
            </p:cNvPr>
            <p:cNvSpPr/>
            <p:nvPr/>
          </p:nvSpPr>
          <p:spPr>
            <a:xfrm>
              <a:off x="9181159" y="1751886"/>
              <a:ext cx="728663" cy="71899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9196019" y="1754223"/>
            <a:ext cx="728663" cy="7189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11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15213" y="3688698"/>
            <a:ext cx="2828925" cy="1000035"/>
            <a:chOff x="7415213" y="3688698"/>
            <a:chExt cx="2828925" cy="1000035"/>
          </a:xfrm>
        </p:grpSpPr>
        <p:sp>
          <p:nvSpPr>
            <p:cNvPr id="40" name="Rounded Rectangle 39"/>
            <p:cNvSpPr/>
            <p:nvPr/>
          </p:nvSpPr>
          <p:spPr>
            <a:xfrm>
              <a:off x="7415213" y="3688698"/>
              <a:ext cx="2828925" cy="100003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+ 8 =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20C0F89F-19C3-344D-9546-C9F521129532}"/>
                </a:ext>
              </a:extLst>
            </p:cNvPr>
            <p:cNvSpPr/>
            <p:nvPr/>
          </p:nvSpPr>
          <p:spPr>
            <a:xfrm>
              <a:off x="9181159" y="3826878"/>
              <a:ext cx="728663" cy="71899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9196019" y="3826877"/>
            <a:ext cx="728663" cy="7189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6" grpId="0" animBg="1"/>
          <p:bldP spid="27" grpId="0" animBg="1"/>
          <p:bldP spid="28" grpId="0" animBg="1"/>
          <p:bldP spid="35" grpId="0" animBg="1"/>
          <p:bldP spid="36" grpId="0" animBg="1"/>
          <p:bldP spid="37" grpId="0" animBg="1"/>
          <p:bldP spid="39" grpId="0" animBg="1"/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6" grpId="0" animBg="1"/>
          <p:bldP spid="27" grpId="0" animBg="1"/>
          <p:bldP spid="28" grpId="0" animBg="1"/>
          <p:bldP spid="35" grpId="0" animBg="1"/>
          <p:bldP spid="36" grpId="0" animBg="1"/>
          <p:bldP spid="37" grpId="0" animBg="1"/>
          <p:bldP spid="39" grpId="0" animBg="1"/>
          <p:bldP spid="4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77240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104901"/>
              </p:ext>
            </p:extLst>
          </p:nvPr>
        </p:nvGraphicFramePr>
        <p:xfrm>
          <a:off x="1123943" y="1017740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161771258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3523098" y="264108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01706-A114-A540-963F-5DCE24DB7A06}"/>
              </a:ext>
            </a:extLst>
          </p:cNvPr>
          <p:cNvSpPr txBox="1"/>
          <p:nvPr/>
        </p:nvSpPr>
        <p:spPr>
          <a:xfrm>
            <a:off x="4514423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26444-BD8D-7A41-99F6-D0D496C419F3}"/>
              </a:ext>
            </a:extLst>
          </p:cNvPr>
          <p:cNvSpPr txBox="1"/>
          <p:nvPr/>
        </p:nvSpPr>
        <p:spPr>
          <a:xfrm>
            <a:off x="5550598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55096-F278-BF41-8442-B7AA122EB20C}"/>
              </a:ext>
            </a:extLst>
          </p:cNvPr>
          <p:cNvSpPr txBox="1"/>
          <p:nvPr/>
        </p:nvSpPr>
        <p:spPr>
          <a:xfrm>
            <a:off x="6490821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E0515F-A022-4B41-9D6E-EB148E05A436}"/>
              </a:ext>
            </a:extLst>
          </p:cNvPr>
          <p:cNvSpPr txBox="1"/>
          <p:nvPr/>
        </p:nvSpPr>
        <p:spPr>
          <a:xfrm>
            <a:off x="7524167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123943" y="4356847"/>
            <a:ext cx="691410" cy="4572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949824" y="3798794"/>
            <a:ext cx="8364070" cy="1573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BẢNG: 9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3369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3369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2C0B474-9F27-BD4E-83A0-D9F21D100BC5}"/>
              </a:ext>
            </a:extLst>
          </p:cNvPr>
          <p:cNvSpPr/>
          <p:nvPr/>
        </p:nvSpPr>
        <p:spPr>
          <a:xfrm>
            <a:off x="1860161" y="721660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B83614-0EEF-9144-A618-69CF6D356BE7}"/>
              </a:ext>
            </a:extLst>
          </p:cNvPr>
          <p:cNvGrpSpPr/>
          <p:nvPr/>
        </p:nvGrpSpPr>
        <p:grpSpPr>
          <a:xfrm>
            <a:off x="969633" y="496551"/>
            <a:ext cx="605826" cy="830997"/>
            <a:chOff x="3174278" y="237323"/>
            <a:chExt cx="605826" cy="8309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6C75C4-6D90-6040-9B38-8F6920E5D21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9C45E1-7D16-3540-BEFA-84B59E43775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0D7F09-4890-C946-8BA4-60421F9C3262}"/>
              </a:ext>
            </a:extLst>
          </p:cNvPr>
          <p:cNvSpPr txBox="1"/>
          <p:nvPr/>
        </p:nvSpPr>
        <p:spPr>
          <a:xfrm>
            <a:off x="1107372" y="1544990"/>
            <a:ext cx="87973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/>
              <a:t>9   +    5    +   3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endParaRPr lang="en-US" sz="3200" dirty="0" smtClean="0"/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 smtClean="0"/>
              <a:t>6   </a:t>
            </a:r>
            <a:r>
              <a:rPr lang="en-US" sz="3200" dirty="0"/>
              <a:t>+    3    +   4 = 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endParaRPr lang="en-US" sz="3200" dirty="0" smtClean="0"/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 smtClean="0"/>
              <a:t>10  </a:t>
            </a:r>
            <a:r>
              <a:rPr lang="en-US" sz="3200" dirty="0"/>
              <a:t>-    2    +   5 = </a:t>
            </a:r>
            <a:endParaRPr lang="en-VN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16A49-5AAE-224A-B9A3-7476B477087C}"/>
              </a:ext>
            </a:extLst>
          </p:cNvPr>
          <p:cNvSpPr txBox="1"/>
          <p:nvPr/>
        </p:nvSpPr>
        <p:spPr>
          <a:xfrm>
            <a:off x="2106203" y="721660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20" name="Curved Down Arrow 19">
            <a:extLst>
              <a:ext uri="{FF2B5EF4-FFF2-40B4-BE49-F238E27FC236}">
                <a16:creationId xmlns:a16="http://schemas.microsoft.com/office/drawing/2014/main" id="{82C24E16-0326-EB4D-B458-DFF9A4C6F5D6}"/>
              </a:ext>
            </a:extLst>
          </p:cNvPr>
          <p:cNvSpPr/>
          <p:nvPr/>
        </p:nvSpPr>
        <p:spPr>
          <a:xfrm>
            <a:off x="1860162" y="1455066"/>
            <a:ext cx="1506126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1" name="Curved Down Arrow 20">
            <a:extLst>
              <a:ext uri="{FF2B5EF4-FFF2-40B4-BE49-F238E27FC236}">
                <a16:creationId xmlns:a16="http://schemas.microsoft.com/office/drawing/2014/main" id="{CFD096C9-15AF-9541-9FF5-C676F66B930F}"/>
              </a:ext>
            </a:extLst>
          </p:cNvPr>
          <p:cNvSpPr/>
          <p:nvPr/>
        </p:nvSpPr>
        <p:spPr>
          <a:xfrm>
            <a:off x="3236897" y="1444499"/>
            <a:ext cx="1265778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1ABB9AD-122F-D34B-8897-8EFD95FDC7A2}"/>
              </a:ext>
            </a:extLst>
          </p:cNvPr>
          <p:cNvSpPr/>
          <p:nvPr/>
        </p:nvSpPr>
        <p:spPr>
          <a:xfrm>
            <a:off x="5083778" y="1573180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225D110-FCCD-964C-A796-E042EF282CB2}"/>
              </a:ext>
            </a:extLst>
          </p:cNvPr>
          <p:cNvSpPr/>
          <p:nvPr/>
        </p:nvSpPr>
        <p:spPr>
          <a:xfrm>
            <a:off x="5083778" y="3157353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65AD143-5B9F-5E41-AA54-4B4A44141828}"/>
              </a:ext>
            </a:extLst>
          </p:cNvPr>
          <p:cNvSpPr/>
          <p:nvPr/>
        </p:nvSpPr>
        <p:spPr>
          <a:xfrm>
            <a:off x="5083778" y="4612767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5" name="Oval 24"/>
          <p:cNvSpPr/>
          <p:nvPr/>
        </p:nvSpPr>
        <p:spPr>
          <a:xfrm>
            <a:off x="2021553" y="2043624"/>
            <a:ext cx="1183342" cy="1063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14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021553" y="3447147"/>
            <a:ext cx="1183342" cy="1063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9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021553" y="4929775"/>
            <a:ext cx="1183342" cy="1063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8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78A3DC7-706E-4940-9278-5EAEA469CE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C9013F-1735-E244-B9FA-2B68DA2FD30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D0A230-FF45-9F4B-99BC-3E3BDF3DAAE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5F2BA4-38EE-AC43-8FEA-6670CC4B57B0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17541A-A71B-564C-86E5-19E084614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58" y="968329"/>
            <a:ext cx="8654084" cy="39703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23BE5-2925-3545-90CD-E11E5C56C42A}"/>
              </a:ext>
            </a:extLst>
          </p:cNvPr>
          <p:cNvGrpSpPr/>
          <p:nvPr/>
        </p:nvGrpSpPr>
        <p:grpSpPr>
          <a:xfrm>
            <a:off x="4171680" y="5089452"/>
            <a:ext cx="6804863" cy="1323439"/>
            <a:chOff x="1032454" y="4348202"/>
            <a:chExt cx="7991617" cy="1323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B4EA6E-DC55-C14B-A674-0E047F5AD4C1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FA3504-C5EF-BF40-860E-7A2E6675895B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287EA5F-417D-F84F-9002-2B9C8D764A0E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FC0940B-C1EF-114F-964A-222D6C1708FC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792355B-549D-BC4B-BB0C-E938DF73C535}"/>
              </a:ext>
            </a:extLst>
          </p:cNvPr>
          <p:cNvSpPr/>
          <p:nvPr/>
        </p:nvSpPr>
        <p:spPr>
          <a:xfrm>
            <a:off x="4172223" y="53155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5608C0A-1994-5E44-BCBD-BEFC6473EECF}"/>
              </a:ext>
            </a:extLst>
          </p:cNvPr>
          <p:cNvSpPr/>
          <p:nvPr/>
        </p:nvSpPr>
        <p:spPr>
          <a:xfrm>
            <a:off x="5426088" y="531394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3BF5EB4-1DE1-4740-A995-911930DA2E4B}"/>
              </a:ext>
            </a:extLst>
          </p:cNvPr>
          <p:cNvSpPr/>
          <p:nvPr/>
        </p:nvSpPr>
        <p:spPr>
          <a:xfrm>
            <a:off x="6785579" y="529077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740FE0-6243-6217-16D6-BB9EB705C60B}"/>
              </a:ext>
            </a:extLst>
          </p:cNvPr>
          <p:cNvSpPr txBox="1"/>
          <p:nvPr/>
        </p:nvSpPr>
        <p:spPr>
          <a:xfrm>
            <a:off x="3586160" y="6136987"/>
            <a:ext cx="501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VTC Tin Mới">
            <a:hlinkClick r:id="" action="ppaction://media"/>
            <a:extLst>
              <a:ext uri="{FF2B5EF4-FFF2-40B4-BE49-F238E27FC236}">
                <a16:creationId xmlns:a16="http://schemas.microsoft.com/office/drawing/2014/main" id="{0DDCE2CD-1AC3-E69C-1C54-579B2A232B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8" y="42862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0491">
            <a:off x="1979848" y="2363415"/>
            <a:ext cx="9175275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>
            <a:hlinkClick r:id="rId22" action="ppaction://hlinksldjump"/>
          </p:cNvPr>
          <p:cNvSpPr/>
          <p:nvPr/>
        </p:nvSpPr>
        <p:spPr>
          <a:xfrm>
            <a:off x="2137505" y="3019632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9900"/>
                </a:solidFill>
              </a:rPr>
              <a:t>Chúng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cháu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cảm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ơn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bác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rất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nhiều</a:t>
            </a:r>
            <a:r>
              <a:rPr lang="en-US" sz="2400" b="1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3 0.00162 L -0.18334 0.003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4 2.96296E-6 L -0.29154 0.0115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54 0.01157 L -0.38724 0.02453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724 0.02453 L -0.50651 0.02801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651 0.02801 L -0.63451 -0.00949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5235 0.0291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145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01 0.00995 L -0.67343 0.01898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+ 7 = ?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210</Words>
  <Application>Microsoft Office PowerPoint</Application>
  <PresentationFormat>Widescreen</PresentationFormat>
  <Paragraphs>92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#9Slide03 BoosterNextFYBlack</vt:lpstr>
      <vt:lpstr>等线</vt:lpstr>
      <vt:lpstr>ITC Avant Garde Std Bk</vt:lpstr>
      <vt:lpstr>Microsoft YaHei</vt:lpstr>
      <vt:lpstr>Microsoft YaHei</vt:lpstr>
      <vt:lpstr>SimSun</vt:lpstr>
      <vt:lpstr>SimSun</vt:lpstr>
      <vt:lpstr>SVN-Newton</vt:lpstr>
      <vt:lpstr>SVN-Ready</vt:lpstr>
      <vt:lpstr>#9Slide07 HoneyCream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1_Office 主题​​</vt:lpstr>
      <vt:lpstr>4_Office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Bùi Bích Phương</cp:lastModifiedBy>
  <cp:revision>37</cp:revision>
  <dcterms:created xsi:type="dcterms:W3CDTF">2021-05-08T05:00:00Z</dcterms:created>
  <dcterms:modified xsi:type="dcterms:W3CDTF">2023-10-12T05:26:30Z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