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292" r:id="rId3"/>
    <p:sldId id="278" r:id="rId4"/>
    <p:sldId id="286" r:id="rId5"/>
    <p:sldId id="285" r:id="rId6"/>
    <p:sldId id="295" r:id="rId7"/>
    <p:sldId id="277" r:id="rId8"/>
    <p:sldId id="297" r:id="rId9"/>
    <p:sldId id="298" r:id="rId10"/>
    <p:sldId id="299" r:id="rId11"/>
    <p:sldId id="300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8F8D-1507-43B4-90FF-0A2AD8781E0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65E39-4103-4D9C-9FE7-4015B83C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1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65E39-4103-4D9C-9FE7-4015B83C31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6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84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9820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24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</a:t>
            </a:r>
            <a:r>
              <a:rPr lang="vi-VN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V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ỚI TIẾT ĐẠO ĐỨC LỚP 2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6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AE3EB5-A240-40A9-9E90-B8D039650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5105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453" y="4419600"/>
            <a:ext cx="4643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828800"/>
            <a:ext cx="46433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5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184921" y="30480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837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VẬN DỤNG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15412" y="2027128"/>
            <a:ext cx="821458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423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993934" y="357606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97" y="-12285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7" y="596655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" y="81181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952" y="1376798"/>
            <a:ext cx="3239131" cy="323913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715424" y="2429470"/>
            <a:ext cx="736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THÂN ÁI, CHÀO CÁC CON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65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1164563" y="2555722"/>
            <a:ext cx="9996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Ở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258792" y="582742"/>
            <a:ext cx="1170604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258793" y="1425222"/>
            <a:ext cx="1170604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(T1)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0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91180"/>
            <a:ext cx="9677400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1706255" cy="4810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7B8E2C-3519-47E2-AD30-E58968E33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41" y="2667000"/>
            <a:ext cx="2702214" cy="3581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22AA8E-0ACE-406F-955E-5188E9610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884" y="2535021"/>
            <a:ext cx="2781461" cy="3581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DA82E4-4D91-41F9-8413-01AC641DC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654" y="2535020"/>
            <a:ext cx="2918114" cy="3581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559" y="2667000"/>
            <a:ext cx="2781461" cy="33928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239672" y="1219200"/>
            <a:ext cx="1170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 in-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7B8E2C-3519-47E2-AD30-E58968E33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93" y="1447800"/>
            <a:ext cx="5534152" cy="4368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1600200"/>
            <a:ext cx="368151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249" y="5562600"/>
            <a:ext cx="1938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22AA8E-0ACE-406F-955E-5188E9610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295400"/>
            <a:ext cx="5709232" cy="41441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73660" y="5562600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7485" y="1600200"/>
            <a:ext cx="368151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33392"/>
            <a:ext cx="1706255" cy="4810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DA82E4-4D91-41F9-8413-01AC641D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55704"/>
            <a:ext cx="5930142" cy="4130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4496" y="5533248"/>
            <a:ext cx="3834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6144" y="1570848"/>
            <a:ext cx="368151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8082" y="1531911"/>
            <a:ext cx="2667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64" y="1371600"/>
            <a:ext cx="5816036" cy="3886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42382" y="5486400"/>
            <a:ext cx="2836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8885" y="1548825"/>
            <a:ext cx="368151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762000" y="1106031"/>
            <a:ext cx="1059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ngõ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1782012" y="3733800"/>
            <a:ext cx="909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667000" y="76200"/>
            <a:ext cx="5943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13FE2-C7A6-4F56-A6CE-B4132D14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252" y="861908"/>
            <a:ext cx="4795747" cy="2795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78D60B-0E77-4DBD-92CD-DFAE5AFEE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81400"/>
            <a:ext cx="5257238" cy="2882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AE3EB5-A240-40A9-9E90-B8D039650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795590"/>
            <a:ext cx="4724400" cy="2681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576072" y="1431429"/>
            <a:ext cx="55461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rapezoid 8"/>
          <p:cNvSpPr/>
          <p:nvPr/>
        </p:nvSpPr>
        <p:spPr>
          <a:xfrm rot="16200000">
            <a:off x="340335" y="-348005"/>
            <a:ext cx="683259" cy="1379271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40" y="76200"/>
            <a:ext cx="990460" cy="4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313FE2-C7A6-4F56-A6CE-B4132D14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4795747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799" y="4330005"/>
            <a:ext cx="4643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944231"/>
            <a:ext cx="4643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78D60B-0E77-4DBD-92CD-DFAE5AFEE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5257238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799" y="4214574"/>
            <a:ext cx="46433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2133600"/>
            <a:ext cx="4643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391</Words>
  <Application>Microsoft Office PowerPoint</Application>
  <PresentationFormat>Widescreen</PresentationFormat>
  <Paragraphs>37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宋体</vt:lpstr>
      <vt:lpstr>UTM Avo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Bùi Bích Phương</cp:lastModifiedBy>
  <cp:revision>73</cp:revision>
  <dcterms:created xsi:type="dcterms:W3CDTF">2006-08-16T00:00:00Z</dcterms:created>
  <dcterms:modified xsi:type="dcterms:W3CDTF">2023-10-12T05:15:04Z</dcterms:modified>
</cp:coreProperties>
</file>