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77" r:id="rId3"/>
    <p:sldMasterId id="2147483689" r:id="rId4"/>
  </p:sldMasterIdLst>
  <p:notesMasterIdLst>
    <p:notesMasterId r:id="rId20"/>
  </p:notesMasterIdLst>
  <p:sldIdLst>
    <p:sldId id="2007577127" r:id="rId5"/>
    <p:sldId id="3401" r:id="rId6"/>
    <p:sldId id="266" r:id="rId7"/>
    <p:sldId id="256" r:id="rId8"/>
    <p:sldId id="257" r:id="rId9"/>
    <p:sldId id="258" r:id="rId10"/>
    <p:sldId id="2007577119" r:id="rId11"/>
    <p:sldId id="2007577125" r:id="rId12"/>
    <p:sldId id="2007577121" r:id="rId13"/>
    <p:sldId id="2007577124" r:id="rId14"/>
    <p:sldId id="2007577122" r:id="rId15"/>
    <p:sldId id="2007577120" r:id="rId16"/>
    <p:sldId id="2007577123" r:id="rId17"/>
    <p:sldId id="2007577126" r:id="rId18"/>
    <p:sldId id="51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24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108635-DACC-4C37-9BAC-116560A66F75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C2BF43-5961-4419-98BA-9DE6A1ADA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7196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tags" Target="../tags/tag3.xml"/><Relationship Id="rId7" Type="http://schemas.openxmlformats.org/officeDocument/2006/relationships/image" Target="../media/image32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slideMaster" Target="../slideMasters/slideMaster4.xml"/><Relationship Id="rId9" Type="http://schemas.openxmlformats.org/officeDocument/2006/relationships/image" Target="../media/image34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4.png"/><Relationship Id="rId5" Type="http://schemas.openxmlformats.org/officeDocument/2006/relationships/image" Target="../media/image41.png"/><Relationship Id="rId4" Type="http://schemas.openxmlformats.org/officeDocument/2006/relationships/image" Target="../media/image53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6.png"/><Relationship Id="rId4" Type="http://schemas.openxmlformats.org/officeDocument/2006/relationships/image" Target="../media/image55.jpg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6.png"/><Relationship Id="rId3" Type="http://schemas.openxmlformats.org/officeDocument/2006/relationships/image" Target="../media/image43.png"/><Relationship Id="rId7" Type="http://schemas.openxmlformats.org/officeDocument/2006/relationships/image" Target="../media/image61.png"/><Relationship Id="rId12" Type="http://schemas.openxmlformats.org/officeDocument/2006/relationships/image" Target="../media/image65.pn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0.png"/><Relationship Id="rId11" Type="http://schemas.openxmlformats.org/officeDocument/2006/relationships/image" Target="../media/image64.png"/><Relationship Id="rId5" Type="http://schemas.openxmlformats.org/officeDocument/2006/relationships/image" Target="../media/image59.png"/><Relationship Id="rId10" Type="http://schemas.openxmlformats.org/officeDocument/2006/relationships/image" Target="../media/image4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259085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72326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231604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47874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417061"/>
      </p:ext>
    </p:extLst>
  </p:cSld>
  <p:clrMapOvr>
    <a:masterClrMapping/>
  </p:clrMapOvr>
  <p:transition spd="med">
    <p:dissolv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461455"/>
      </p:ext>
    </p:extLst>
  </p:cSld>
  <p:clrMapOvr>
    <a:masterClrMapping/>
  </p:clrMapOvr>
  <p:transition spd="med">
    <p:dissolv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109839"/>
      </p:ext>
    </p:extLst>
  </p:cSld>
  <p:clrMapOvr>
    <a:masterClrMapping/>
  </p:clrMapOvr>
  <p:transition spd="med">
    <p:dissolv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9166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3908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9214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0726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2045083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4244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0737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7067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8907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8985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8814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0621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03159"/>
      </p:ext>
    </p:extLst>
  </p:cSld>
  <p:clrMapOvr>
    <a:masterClrMapping/>
  </p:clrMapOvr>
  <p:transition spd="med">
    <p:dissolv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495707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941581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439827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747600710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3251382"/>
      </p:ext>
    </p:extLst>
  </p:cSld>
  <p:clrMapOvr>
    <a:masterClrMapping/>
  </p:clrMapOvr>
  <p:transition spd="med">
    <p:dissolv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22975613"/>
      </p:ext>
    </p:extLst>
  </p:cSld>
  <p:clrMapOvr>
    <a:masterClrMapping/>
  </p:clrMapOvr>
  <p:transition spd="med">
    <p:dissolv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8150709"/>
      </p:ext>
    </p:extLst>
  </p:cSld>
  <p:clrMapOvr>
    <a:masterClrMapping/>
  </p:clrMapOvr>
  <p:transition spd="med">
    <p:dissolv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7914532"/>
      </p:ext>
    </p:extLst>
  </p:cSld>
  <p:clrMapOvr>
    <a:masterClrMapping/>
  </p:clrMapOvr>
  <p:transition spd="med">
    <p:dissolv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540614"/>
      </p:ext>
    </p:extLst>
  </p:cSld>
  <p:clrMapOvr>
    <a:masterClrMapping/>
  </p:clrMapOvr>
  <p:transition spd="med">
    <p:dissolv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9652957"/>
      </p:ext>
    </p:extLst>
  </p:cSld>
  <p:clrMapOvr>
    <a:masterClrMapping/>
  </p:clrMapOvr>
  <p:transition spd="med">
    <p:dissolv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851002"/>
      </p:ext>
    </p:extLst>
  </p:cSld>
  <p:clrMapOvr>
    <a:masterClrMapping/>
  </p:clrMapOvr>
  <p:transition spd="med">
    <p:dissolv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749636295"/>
      </p:ext>
    </p:extLst>
  </p:cSld>
  <p:clrMapOvr>
    <a:masterClrMapping/>
  </p:clrMapOvr>
  <p:transition spd="med">
    <p:dissolv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749742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2021/9/29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5801180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4128014"/>
      </p:ext>
    </p:extLst>
  </p:cSld>
  <p:clrMapOvr>
    <a:masterClrMapping/>
  </p:clrMapOvr>
  <p:transition spd="med">
    <p:dissolv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523536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5020499"/>
      </p:ext>
    </p:extLst>
  </p:cSld>
  <p:clrMapOvr>
    <a:masterClrMapping/>
  </p:clrMapOvr>
  <p:transition spd="med">
    <p:dissolv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614393"/>
      </p:ext>
    </p:extLst>
  </p:cSld>
  <p:clrMapOvr>
    <a:masterClrMapping/>
  </p:clrMapOvr>
  <p:transition spd="med">
    <p:dissolv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7292483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396486796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1406804"/>
      </p:ext>
    </p:extLst>
  </p:cSld>
  <p:clrMapOvr>
    <a:masterClrMapping/>
  </p:clrMapOvr>
  <p:transition spd="med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874621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88755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00311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85835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85408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29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slideLayout" Target="../slideLayouts/slideLayout46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7457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2021/9/29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2207169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2D152F-6F5E-48CF-A181-2BBC38F9FBBA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234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218380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  <p:sldLayoutId id="2147483706" r:id="rId17"/>
    <p:sldLayoutId id="2147483707" r:id="rId18"/>
    <p:sldLayoutId id="2147483708" r:id="rId19"/>
    <p:sldLayoutId id="2147483709" r:id="rId20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1.xml"/><Relationship Id="rId5" Type="http://schemas.microsoft.com/office/2007/relationships/hdphoto" Target="../media/hdphoto2.wdp"/><Relationship Id="rId4" Type="http://schemas.openxmlformats.org/officeDocument/2006/relationships/image" Target="../media/image9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microsoft.com/office/2007/relationships/hdphoto" Target="../media/hdphoto8.wdp"/><Relationship Id="rId18" Type="http://schemas.microsoft.com/office/2007/relationships/hdphoto" Target="../media/hdphoto11.wdp"/><Relationship Id="rId26" Type="http://schemas.openxmlformats.org/officeDocument/2006/relationships/image" Target="../media/image103.png"/><Relationship Id="rId3" Type="http://schemas.microsoft.com/office/2007/relationships/hdphoto" Target="../media/hdphoto3.wdp"/><Relationship Id="rId21" Type="http://schemas.microsoft.com/office/2007/relationships/hdphoto" Target="../media/hdphoto13.wdp"/><Relationship Id="rId7" Type="http://schemas.microsoft.com/office/2007/relationships/hdphoto" Target="../media/hdphoto5.wdp"/><Relationship Id="rId12" Type="http://schemas.openxmlformats.org/officeDocument/2006/relationships/image" Target="../media/image97.png"/><Relationship Id="rId17" Type="http://schemas.openxmlformats.org/officeDocument/2006/relationships/image" Target="../media/image99.png"/><Relationship Id="rId25" Type="http://schemas.microsoft.com/office/2007/relationships/hdphoto" Target="../media/hdphoto15.wdp"/><Relationship Id="rId2" Type="http://schemas.openxmlformats.org/officeDocument/2006/relationships/image" Target="../media/image92.png"/><Relationship Id="rId16" Type="http://schemas.microsoft.com/office/2007/relationships/hdphoto" Target="../media/hdphoto10.wdp"/><Relationship Id="rId20" Type="http://schemas.microsoft.com/office/2007/relationships/hdphoto" Target="../media/hdphoto12.wdp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4.png"/><Relationship Id="rId11" Type="http://schemas.microsoft.com/office/2007/relationships/hdphoto" Target="../media/hdphoto7.wdp"/><Relationship Id="rId24" Type="http://schemas.openxmlformats.org/officeDocument/2006/relationships/image" Target="../media/image102.png"/><Relationship Id="rId5" Type="http://schemas.microsoft.com/office/2007/relationships/hdphoto" Target="../media/hdphoto4.wdp"/><Relationship Id="rId15" Type="http://schemas.openxmlformats.org/officeDocument/2006/relationships/image" Target="../media/image98.png"/><Relationship Id="rId23" Type="http://schemas.microsoft.com/office/2007/relationships/hdphoto" Target="../media/hdphoto14.wdp"/><Relationship Id="rId10" Type="http://schemas.openxmlformats.org/officeDocument/2006/relationships/image" Target="../media/image96.png"/><Relationship Id="rId19" Type="http://schemas.openxmlformats.org/officeDocument/2006/relationships/image" Target="../media/image100.png"/><Relationship Id="rId4" Type="http://schemas.openxmlformats.org/officeDocument/2006/relationships/image" Target="../media/image93.png"/><Relationship Id="rId9" Type="http://schemas.microsoft.com/office/2007/relationships/hdphoto" Target="../media/hdphoto6.wdp"/><Relationship Id="rId14" Type="http://schemas.microsoft.com/office/2007/relationships/hdphoto" Target="../media/hdphoto9.wdp"/><Relationship Id="rId22" Type="http://schemas.openxmlformats.org/officeDocument/2006/relationships/image" Target="../media/image101.png"/><Relationship Id="rId27" Type="http://schemas.microsoft.com/office/2007/relationships/hdphoto" Target="../media/hdphoto16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7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9.png"/><Relationship Id="rId5" Type="http://schemas.openxmlformats.org/officeDocument/2006/relationships/image" Target="../media/image28.png"/><Relationship Id="rId10" Type="http://schemas.openxmlformats.org/officeDocument/2006/relationships/image" Target="../media/image73.png"/><Relationship Id="rId4" Type="http://schemas.openxmlformats.org/officeDocument/2006/relationships/image" Target="../media/image68.png"/><Relationship Id="rId9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gif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77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6.jpeg"/><Relationship Id="rId5" Type="http://schemas.openxmlformats.org/officeDocument/2006/relationships/image" Target="../media/image75.jpg"/><Relationship Id="rId10" Type="http://schemas.openxmlformats.org/officeDocument/2006/relationships/image" Target="../media/image79.png"/><Relationship Id="rId4" Type="http://schemas.openxmlformats.org/officeDocument/2006/relationships/image" Target="../media/image74.jpg"/><Relationship Id="rId9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79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78.gif"/><Relationship Id="rId5" Type="http://schemas.openxmlformats.org/officeDocument/2006/relationships/image" Target="../media/image80.gif"/><Relationship Id="rId10" Type="http://schemas.openxmlformats.org/officeDocument/2006/relationships/image" Target="../media/image82.jpeg"/><Relationship Id="rId4" Type="http://schemas.openxmlformats.org/officeDocument/2006/relationships/image" Target="../media/image74.jpg"/><Relationship Id="rId9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79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78.gif"/><Relationship Id="rId5" Type="http://schemas.openxmlformats.org/officeDocument/2006/relationships/image" Target="../media/image80.gif"/><Relationship Id="rId10" Type="http://schemas.openxmlformats.org/officeDocument/2006/relationships/image" Target="../media/image82.jpeg"/><Relationship Id="rId4" Type="http://schemas.openxmlformats.org/officeDocument/2006/relationships/image" Target="../media/image74.jpg"/><Relationship Id="rId9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79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78.gif"/><Relationship Id="rId5" Type="http://schemas.openxmlformats.org/officeDocument/2006/relationships/image" Target="../media/image80.gif"/><Relationship Id="rId10" Type="http://schemas.openxmlformats.org/officeDocument/2006/relationships/image" Target="../media/image82.jpeg"/><Relationship Id="rId4" Type="http://schemas.openxmlformats.org/officeDocument/2006/relationships/image" Target="../media/image74.jpg"/><Relationship Id="rId9" Type="http://schemas.openxmlformats.org/officeDocument/2006/relationships/slide" Target="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4730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7D8E6D7-802B-4AD1-BC84-92E6431B6CE6}"/>
              </a:ext>
            </a:extLst>
          </p:cNvPr>
          <p:cNvSpPr txBox="1"/>
          <p:nvPr/>
        </p:nvSpPr>
        <p:spPr>
          <a:xfrm>
            <a:off x="640354" y="870514"/>
            <a:ext cx="1724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)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E809391-F888-4DA0-9D1F-23AC92C16FDD}"/>
              </a:ext>
            </a:extLst>
          </p:cNvPr>
          <p:cNvSpPr/>
          <p:nvPr/>
        </p:nvSpPr>
        <p:spPr>
          <a:xfrm>
            <a:off x="1396048" y="3635239"/>
            <a:ext cx="972046" cy="963003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AAD5209-EE41-4543-9895-45D3FE06629A}"/>
              </a:ext>
            </a:extLst>
          </p:cNvPr>
          <p:cNvSpPr/>
          <p:nvPr/>
        </p:nvSpPr>
        <p:spPr>
          <a:xfrm>
            <a:off x="2368094" y="3635239"/>
            <a:ext cx="972046" cy="963003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324FD5E-72A9-4790-8056-D998542AE3AB}"/>
              </a:ext>
            </a:extLst>
          </p:cNvPr>
          <p:cNvSpPr/>
          <p:nvPr/>
        </p:nvSpPr>
        <p:spPr>
          <a:xfrm>
            <a:off x="3340140" y="3619688"/>
            <a:ext cx="972046" cy="963003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6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C03B17D-9D12-4423-AAE1-C8B32B21508E}"/>
              </a:ext>
            </a:extLst>
          </p:cNvPr>
          <p:cNvSpPr/>
          <p:nvPr/>
        </p:nvSpPr>
        <p:spPr>
          <a:xfrm>
            <a:off x="1882071" y="2799803"/>
            <a:ext cx="972046" cy="963003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4D9D3BC-CA96-4F35-BB6A-682704493296}"/>
              </a:ext>
            </a:extLst>
          </p:cNvPr>
          <p:cNvSpPr/>
          <p:nvPr/>
        </p:nvSpPr>
        <p:spPr>
          <a:xfrm>
            <a:off x="2854117" y="2793083"/>
            <a:ext cx="972046" cy="963003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8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1865A3E-0903-45C5-A5CE-BFDFA7C72A82}"/>
              </a:ext>
            </a:extLst>
          </p:cNvPr>
          <p:cNvSpPr/>
          <p:nvPr/>
        </p:nvSpPr>
        <p:spPr>
          <a:xfrm>
            <a:off x="2364426" y="1953799"/>
            <a:ext cx="972046" cy="963003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25A65FC-DC10-4487-9A2E-8E3B241EE5AB}"/>
              </a:ext>
            </a:extLst>
          </p:cNvPr>
          <p:cNvSpPr/>
          <p:nvPr/>
        </p:nvSpPr>
        <p:spPr>
          <a:xfrm>
            <a:off x="6103776" y="4143417"/>
            <a:ext cx="1070787" cy="1070787"/>
          </a:xfrm>
          <a:prstGeom prst="ellipse">
            <a:avLst/>
          </a:prstGeom>
          <a:solidFill>
            <a:srgbClr val="F2D6C6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712285C-64C5-4559-B07C-34F3112ADCC9}"/>
              </a:ext>
            </a:extLst>
          </p:cNvPr>
          <p:cNvSpPr/>
          <p:nvPr/>
        </p:nvSpPr>
        <p:spPr>
          <a:xfrm>
            <a:off x="7174563" y="4143417"/>
            <a:ext cx="1070787" cy="1070787"/>
          </a:xfrm>
          <a:prstGeom prst="ellipse">
            <a:avLst/>
          </a:prstGeom>
          <a:solidFill>
            <a:srgbClr val="F2D6C6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7AD92A5-B53D-4006-BF5D-233A7BFD4429}"/>
              </a:ext>
            </a:extLst>
          </p:cNvPr>
          <p:cNvSpPr/>
          <p:nvPr/>
        </p:nvSpPr>
        <p:spPr>
          <a:xfrm>
            <a:off x="8245350" y="4146671"/>
            <a:ext cx="1070787" cy="1070787"/>
          </a:xfrm>
          <a:prstGeom prst="ellipse">
            <a:avLst/>
          </a:prstGeom>
          <a:solidFill>
            <a:srgbClr val="F2D6C6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3051284-32CC-4E2B-AE6B-F4CC2F4A8D70}"/>
              </a:ext>
            </a:extLst>
          </p:cNvPr>
          <p:cNvSpPr/>
          <p:nvPr/>
        </p:nvSpPr>
        <p:spPr>
          <a:xfrm>
            <a:off x="6639170" y="3214476"/>
            <a:ext cx="1070787" cy="1070787"/>
          </a:xfrm>
          <a:prstGeom prst="ellipse">
            <a:avLst/>
          </a:prstGeom>
          <a:solidFill>
            <a:srgbClr val="F2D6C6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FFEC0E6-E142-4545-B20E-0EDED3FE5D12}"/>
              </a:ext>
            </a:extLst>
          </p:cNvPr>
          <p:cNvSpPr/>
          <p:nvPr/>
        </p:nvSpPr>
        <p:spPr>
          <a:xfrm>
            <a:off x="7709957" y="3207003"/>
            <a:ext cx="1070787" cy="1070787"/>
          </a:xfrm>
          <a:prstGeom prst="ellipse">
            <a:avLst/>
          </a:prstGeom>
          <a:solidFill>
            <a:srgbClr val="F2D6C6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6D1F09D-3D1D-4666-A26F-A04A74772210}"/>
              </a:ext>
            </a:extLst>
          </p:cNvPr>
          <p:cNvSpPr/>
          <p:nvPr/>
        </p:nvSpPr>
        <p:spPr>
          <a:xfrm>
            <a:off x="7170522" y="2273783"/>
            <a:ext cx="1070787" cy="1070787"/>
          </a:xfrm>
          <a:prstGeom prst="ellipse">
            <a:avLst/>
          </a:prstGeom>
          <a:solidFill>
            <a:srgbClr val="F2D6C6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811DEED-6B31-42FC-8EAF-7E827C544C4D}"/>
              </a:ext>
            </a:extLst>
          </p:cNvPr>
          <p:cNvSpPr/>
          <p:nvPr/>
        </p:nvSpPr>
        <p:spPr>
          <a:xfrm>
            <a:off x="9316137" y="4143416"/>
            <a:ext cx="1070787" cy="1070787"/>
          </a:xfrm>
          <a:prstGeom prst="ellipse">
            <a:avLst/>
          </a:prstGeom>
          <a:solidFill>
            <a:srgbClr val="F2D6C6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0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D10BD30-FC23-4FF7-A9A0-975E4AE69352}"/>
              </a:ext>
            </a:extLst>
          </p:cNvPr>
          <p:cNvSpPr/>
          <p:nvPr/>
        </p:nvSpPr>
        <p:spPr>
          <a:xfrm>
            <a:off x="8784784" y="3217730"/>
            <a:ext cx="1070787" cy="1070787"/>
          </a:xfrm>
          <a:prstGeom prst="ellipse">
            <a:avLst/>
          </a:prstGeom>
          <a:solidFill>
            <a:srgbClr val="F2D6C6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B00EAEB-596B-4B3B-A620-A44AD1E5D096}"/>
              </a:ext>
            </a:extLst>
          </p:cNvPr>
          <p:cNvSpPr/>
          <p:nvPr/>
        </p:nvSpPr>
        <p:spPr>
          <a:xfrm>
            <a:off x="8266071" y="2288789"/>
            <a:ext cx="1070787" cy="1070787"/>
          </a:xfrm>
          <a:prstGeom prst="ellipse">
            <a:avLst/>
          </a:prstGeom>
          <a:solidFill>
            <a:srgbClr val="F2D6C6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B3957C-3473-4749-9F3D-7294D8BFA9A1}"/>
              </a:ext>
            </a:extLst>
          </p:cNvPr>
          <p:cNvSpPr/>
          <p:nvPr/>
        </p:nvSpPr>
        <p:spPr>
          <a:xfrm>
            <a:off x="7726811" y="1339303"/>
            <a:ext cx="1070787" cy="1070787"/>
          </a:xfrm>
          <a:prstGeom prst="ellipse">
            <a:avLst/>
          </a:prstGeom>
          <a:solidFill>
            <a:srgbClr val="F2D6C6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3582" y="1950927"/>
            <a:ext cx="993734" cy="98763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4104" y="2269405"/>
            <a:ext cx="1085182" cy="107908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7001" y="1343718"/>
            <a:ext cx="1079086" cy="107908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0205" y="2290889"/>
            <a:ext cx="1079086" cy="107908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83029" y="3223880"/>
            <a:ext cx="1085182" cy="108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214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50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64" dur="50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5" dur="50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8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69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5" dur="50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76" dur="50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7" dur="50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50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7" presetClass="emph" presetSubtype="0" fill="remove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2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83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4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7" dur="50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88" dur="50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9" dur="50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50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4" dur="50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95" dur="50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6" dur="50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50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7" presetClass="emph" presetSubtype="0" fill="remove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1" dur="50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02" dur="50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3" dur="50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50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7" presetClass="emph" presetSubtype="0" fill="remove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6" dur="50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07" dur="50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8" dur="50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50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3" dur="5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14" dur="5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5" dur="5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5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5" dur="50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126" dur="50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27" dur="50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50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0" dur="50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131" dur="50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32" dur="50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3" dur="50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7" dur="50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138" dur="50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39" dur="50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0" dur="50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9" dur="50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150" dur="50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51" dur="50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2" dur="50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4" dur="50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155" dur="50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56" dur="50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7" dur="50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1" dur="50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2" dur="50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3" dur="50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7" presetClass="emph" presetSubtype="0" fill="remove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3" dur="50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4" dur="50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5" dur="50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6" dur="50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10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9" dur="50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3" dur="50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4" dur="50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5" dur="50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6" dur="50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10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6" dur="50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10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9" dur="50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3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04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05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6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4" grpId="1" animBg="1"/>
      <p:bldP spid="5" grpId="0" animBg="1"/>
      <p:bldP spid="5" grpId="1" animBg="1"/>
      <p:bldP spid="5" grpId="2" animBg="1"/>
      <p:bldP spid="6" grpId="0" animBg="1"/>
      <p:bldP spid="6" grpId="1" animBg="1"/>
      <p:bldP spid="7" grpId="0" animBg="1"/>
      <p:bldP spid="7" grpId="1" animBg="1"/>
      <p:bldP spid="7" grpId="2" animBg="1"/>
      <p:bldP spid="8" grpId="0" animBg="1"/>
      <p:bldP spid="8" grpId="1" animBg="1"/>
      <p:bldP spid="8" grpId="2" animBg="1"/>
      <p:bldP spid="9" grpId="0" animBg="1"/>
      <p:bldP spid="9" grpId="1" animBg="1"/>
      <p:bldP spid="16" grpId="0" animBg="1"/>
      <p:bldP spid="17" grpId="0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0" grpId="2" animBg="1"/>
      <p:bldP spid="21" grpId="0" animBg="1"/>
      <p:bldP spid="2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16">
            <a:extLst>
              <a:ext uri="{FF2B5EF4-FFF2-40B4-BE49-F238E27FC236}">
                <a16:creationId xmlns:a16="http://schemas.microsoft.com/office/drawing/2014/main" id="{58CB4E42-917E-4960-B406-D161D433A219}"/>
              </a:ext>
            </a:extLst>
          </p:cNvPr>
          <p:cNvSpPr/>
          <p:nvPr/>
        </p:nvSpPr>
        <p:spPr>
          <a:xfrm>
            <a:off x="-590082" y="4363413"/>
            <a:ext cx="3313447" cy="3313447"/>
          </a:xfrm>
          <a:prstGeom prst="ellipse">
            <a:avLst/>
          </a:prstGeom>
          <a:solidFill>
            <a:srgbClr val="00B05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7CC4019-90D6-4B71-A61D-448325B21316}"/>
              </a:ext>
            </a:extLst>
          </p:cNvPr>
          <p:cNvSpPr/>
          <p:nvPr/>
        </p:nvSpPr>
        <p:spPr>
          <a:xfrm>
            <a:off x="7618344" y="-458115"/>
            <a:ext cx="1996440" cy="1996440"/>
          </a:xfrm>
          <a:prstGeom prst="ellipse">
            <a:avLst/>
          </a:prstGeom>
          <a:solidFill>
            <a:srgbClr val="F2D6C6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CF21CBD-D518-4F3E-B29B-F97141D11356}"/>
              </a:ext>
            </a:extLst>
          </p:cNvPr>
          <p:cNvSpPr/>
          <p:nvPr/>
        </p:nvSpPr>
        <p:spPr>
          <a:xfrm>
            <a:off x="8878553" y="-1169817"/>
            <a:ext cx="3313447" cy="3313447"/>
          </a:xfrm>
          <a:prstGeom prst="ellipse">
            <a:avLst/>
          </a:prstGeom>
          <a:solidFill>
            <a:schemeClr val="accent5">
              <a:lumMod val="20000"/>
              <a:lumOff val="8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2F5901C-7626-4598-B575-ABB44C026C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085" y="309817"/>
            <a:ext cx="9129288" cy="36330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600AE7-23BC-45E5-A4C6-1834D536C4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399" y="3771672"/>
            <a:ext cx="10285835" cy="25206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82F61A8-2A43-4C46-AF77-97B758CECEE1}"/>
              </a:ext>
            </a:extLst>
          </p:cNvPr>
          <p:cNvSpPr txBox="1"/>
          <p:nvPr/>
        </p:nvSpPr>
        <p:spPr>
          <a:xfrm>
            <a:off x="1466421" y="402349"/>
            <a:ext cx="837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9679DED-64E4-4A1A-BA1D-2170046737BC}"/>
              </a:ext>
            </a:extLst>
          </p:cNvPr>
          <p:cNvGrpSpPr/>
          <p:nvPr/>
        </p:nvGrpSpPr>
        <p:grpSpPr>
          <a:xfrm>
            <a:off x="821030" y="167314"/>
            <a:ext cx="605826" cy="830997"/>
            <a:chOff x="3174278" y="237323"/>
            <a:chExt cx="605826" cy="83099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D43C5536-15FC-4F67-B405-149D2C219E3C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CFE6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CF11F26-E805-4EFB-8794-BB0F1C7E0D07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7828CB3-904C-4617-8D0C-A7888E70B71D}"/>
              </a:ext>
            </a:extLst>
          </p:cNvPr>
          <p:cNvSpPr txBox="1"/>
          <p:nvPr/>
        </p:nvSpPr>
        <p:spPr>
          <a:xfrm>
            <a:off x="5090878" y="2051270"/>
            <a:ext cx="771908" cy="584775"/>
          </a:xfrm>
          <a:prstGeom prst="rect">
            <a:avLst/>
          </a:prstGeom>
          <a:solidFill>
            <a:srgbClr val="F5A36A"/>
          </a:solidFill>
          <a:ln w="38100">
            <a:noFill/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 w="1270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CB931E-C981-44B2-AD62-FFBDA584EC60}"/>
              </a:ext>
            </a:extLst>
          </p:cNvPr>
          <p:cNvSpPr txBox="1"/>
          <p:nvPr/>
        </p:nvSpPr>
        <p:spPr>
          <a:xfrm>
            <a:off x="8823382" y="2082265"/>
            <a:ext cx="771908" cy="584775"/>
          </a:xfrm>
          <a:prstGeom prst="rect">
            <a:avLst/>
          </a:prstGeom>
          <a:solidFill>
            <a:srgbClr val="F5A36A"/>
          </a:solidFill>
          <a:ln w="38100">
            <a:noFill/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 w="1270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407600-83C9-4A9B-85AA-864969C3BF02}"/>
              </a:ext>
            </a:extLst>
          </p:cNvPr>
          <p:cNvSpPr txBox="1"/>
          <p:nvPr/>
        </p:nvSpPr>
        <p:spPr>
          <a:xfrm>
            <a:off x="3801937" y="5210342"/>
            <a:ext cx="771908" cy="584775"/>
          </a:xfrm>
          <a:prstGeom prst="rect">
            <a:avLst/>
          </a:prstGeom>
          <a:solidFill>
            <a:srgbClr val="92D050"/>
          </a:solidFill>
          <a:ln w="38100"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 w="1270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D027858-3078-45E1-A130-EFA7C2C68683}"/>
              </a:ext>
            </a:extLst>
          </p:cNvPr>
          <p:cNvSpPr txBox="1"/>
          <p:nvPr/>
        </p:nvSpPr>
        <p:spPr>
          <a:xfrm>
            <a:off x="6663183" y="5132850"/>
            <a:ext cx="771908" cy="584775"/>
          </a:xfrm>
          <a:prstGeom prst="rect">
            <a:avLst/>
          </a:prstGeom>
          <a:solidFill>
            <a:srgbClr val="FFED8E"/>
          </a:solidFill>
          <a:ln w="38100"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 w="1270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B982BD3-8CED-4E57-8CDA-9474FA705518}"/>
              </a:ext>
            </a:extLst>
          </p:cNvPr>
          <p:cNvSpPr txBox="1"/>
          <p:nvPr/>
        </p:nvSpPr>
        <p:spPr>
          <a:xfrm>
            <a:off x="9452917" y="4781101"/>
            <a:ext cx="771908" cy="584775"/>
          </a:xfrm>
          <a:prstGeom prst="rect">
            <a:avLst/>
          </a:prstGeom>
          <a:solidFill>
            <a:srgbClr val="F5A45F"/>
          </a:solidFill>
          <a:ln w="38100"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 w="1270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17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96871C6-F29A-410E-8DBD-D1AC5D95C456}"/>
              </a:ext>
            </a:extLst>
          </p:cNvPr>
          <p:cNvGrpSpPr/>
          <p:nvPr/>
        </p:nvGrpSpPr>
        <p:grpSpPr>
          <a:xfrm>
            <a:off x="1019427" y="867759"/>
            <a:ext cx="651868" cy="3213027"/>
            <a:chOff x="1019427" y="867759"/>
            <a:chExt cx="651868" cy="3213027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D82DC20-9203-414E-BCA9-05E6294F7D04}"/>
                </a:ext>
              </a:extLst>
            </p:cNvPr>
            <p:cNvSpPr txBox="1"/>
            <p:nvPr/>
          </p:nvSpPr>
          <p:spPr>
            <a:xfrm>
              <a:off x="1066642" y="3557566"/>
              <a:ext cx="60465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b)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34F4A22-6CF4-4A45-96BE-7620436D2A63}"/>
                </a:ext>
              </a:extLst>
            </p:cNvPr>
            <p:cNvSpPr/>
            <p:nvPr/>
          </p:nvSpPr>
          <p:spPr>
            <a:xfrm>
              <a:off x="1019427" y="867759"/>
              <a:ext cx="60465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a) </a:t>
              </a:r>
              <a:endParaRPr kumimoji="0" lang="en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16" name="Oval 15">
            <a:extLst>
              <a:ext uri="{FF2B5EF4-FFF2-40B4-BE49-F238E27FC236}">
                <a16:creationId xmlns:a16="http://schemas.microsoft.com/office/drawing/2014/main" id="{80F3A707-6316-42E5-8D53-B2DB60408F35}"/>
              </a:ext>
            </a:extLst>
          </p:cNvPr>
          <p:cNvSpPr/>
          <p:nvPr/>
        </p:nvSpPr>
        <p:spPr>
          <a:xfrm>
            <a:off x="11161234" y="5928820"/>
            <a:ext cx="1055766" cy="1055766"/>
          </a:xfrm>
          <a:prstGeom prst="ellipse">
            <a:avLst/>
          </a:prstGeom>
          <a:solidFill>
            <a:srgbClr val="FF00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0C50D5A-BC3D-4F32-8AA3-B5FDD983F676}"/>
              </a:ext>
            </a:extLst>
          </p:cNvPr>
          <p:cNvSpPr/>
          <p:nvPr/>
        </p:nvSpPr>
        <p:spPr>
          <a:xfrm>
            <a:off x="3054164" y="5714319"/>
            <a:ext cx="305818" cy="305818"/>
          </a:xfrm>
          <a:prstGeom prst="ellipse">
            <a:avLst/>
          </a:prstGeom>
          <a:solidFill>
            <a:srgbClr val="7030A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994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8" grpId="0" animBg="1"/>
          <p:bldP spid="9" grpId="0" animBg="1"/>
          <p:bldP spid="10" grpId="0" animBg="1"/>
          <p:bldP spid="11" grpId="0" animBg="1"/>
          <p:bldP spid="1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8" grpId="0" animBg="1"/>
          <p:bldP spid="9" grpId="0" animBg="1"/>
          <p:bldP spid="10" grpId="0" animBg="1"/>
          <p:bldP spid="11" grpId="0" animBg="1"/>
          <p:bldP spid="12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A028435-CF54-40C3-B108-B0BA6B8F62EC}"/>
              </a:ext>
            </a:extLst>
          </p:cNvPr>
          <p:cNvGrpSpPr/>
          <p:nvPr/>
        </p:nvGrpSpPr>
        <p:grpSpPr>
          <a:xfrm>
            <a:off x="846443" y="455613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A16F9FC8-AA65-4008-B463-5A6C394356DB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93E157B-9D46-45EC-A00F-0A58D25ECCE0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AC12327-A4E3-4F09-9CA3-B25B11A2AC73}"/>
              </a:ext>
            </a:extLst>
          </p:cNvPr>
          <p:cNvSpPr txBox="1"/>
          <p:nvPr/>
        </p:nvSpPr>
        <p:spPr>
          <a:xfrm>
            <a:off x="1452269" y="680722"/>
            <a:ext cx="7603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phép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</a:t>
            </a:r>
            <a:endParaRPr kumimoji="0" lang="en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C9271F-95CA-499F-B54F-6FF973F3CEA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269" y="1406611"/>
            <a:ext cx="1923111" cy="16550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1824F1-4EFE-4C54-9A7E-8826600A42A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520" y="672059"/>
            <a:ext cx="1875508" cy="14570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A039FE3-C364-48EB-853F-F35BBB087C2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591" y="4045059"/>
            <a:ext cx="1830189" cy="16085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C2FC05-F5D9-4A61-A00F-32CDA989E3DB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208" y="4268085"/>
            <a:ext cx="1661665" cy="17941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D312938-1D83-48D3-8710-17B28BC846F7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4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9231" y="2388669"/>
            <a:ext cx="1757882" cy="150209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417B58F8-6BAC-4377-9042-8D4F53174449}"/>
              </a:ext>
            </a:extLst>
          </p:cNvPr>
          <p:cNvGrpSpPr/>
          <p:nvPr/>
        </p:nvGrpSpPr>
        <p:grpSpPr>
          <a:xfrm>
            <a:off x="3947504" y="1300504"/>
            <a:ext cx="4447713" cy="5131824"/>
            <a:chOff x="4066772" y="1300504"/>
            <a:chExt cx="4447713" cy="5131824"/>
          </a:xfrm>
        </p:grpSpPr>
        <p:sp>
          <p:nvSpPr>
            <p:cNvPr id="12" name="Freeform 30">
              <a:extLst>
                <a:ext uri="{FF2B5EF4-FFF2-40B4-BE49-F238E27FC236}">
                  <a16:creationId xmlns:a16="http://schemas.microsoft.com/office/drawing/2014/main" id="{10D9FA0F-1848-48D5-911C-3DF8AE28BFD6}"/>
                </a:ext>
              </a:extLst>
            </p:cNvPr>
            <p:cNvSpPr/>
            <p:nvPr/>
          </p:nvSpPr>
          <p:spPr>
            <a:xfrm>
              <a:off x="5083444" y="3766088"/>
              <a:ext cx="402956" cy="278970"/>
            </a:xfrm>
            <a:custGeom>
              <a:avLst/>
              <a:gdLst>
                <a:gd name="connsiteX0" fmla="*/ 0 w 402956"/>
                <a:gd name="connsiteY0" fmla="*/ 0 h 278970"/>
                <a:gd name="connsiteX1" fmla="*/ 402956 w 402956"/>
                <a:gd name="connsiteY1" fmla="*/ 278970 h 278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02956" h="278970">
                  <a:moveTo>
                    <a:pt x="0" y="0"/>
                  </a:moveTo>
                  <a:lnTo>
                    <a:pt x="402956" y="278970"/>
                  </a:lnTo>
                </a:path>
              </a:pathLst>
            </a:custGeom>
            <a:noFill/>
            <a:ln w="57150">
              <a:solidFill>
                <a:srgbClr val="92D05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3" name="Freeform 40">
              <a:extLst>
                <a:ext uri="{FF2B5EF4-FFF2-40B4-BE49-F238E27FC236}">
                  <a16:creationId xmlns:a16="http://schemas.microsoft.com/office/drawing/2014/main" id="{8630F77D-B535-4321-9815-0C11B20E49DC}"/>
                </a:ext>
              </a:extLst>
            </p:cNvPr>
            <p:cNvSpPr/>
            <p:nvPr/>
          </p:nvSpPr>
          <p:spPr>
            <a:xfrm rot="5644552">
              <a:off x="6617138" y="3621363"/>
              <a:ext cx="428139" cy="521602"/>
            </a:xfrm>
            <a:custGeom>
              <a:avLst/>
              <a:gdLst>
                <a:gd name="connsiteX0" fmla="*/ 0 w 402956"/>
                <a:gd name="connsiteY0" fmla="*/ 0 h 278970"/>
                <a:gd name="connsiteX1" fmla="*/ 402956 w 402956"/>
                <a:gd name="connsiteY1" fmla="*/ 278970 h 278970"/>
                <a:gd name="connsiteX0" fmla="*/ 0 w 341947"/>
                <a:gd name="connsiteY0" fmla="*/ 0 h 382515"/>
                <a:gd name="connsiteX1" fmla="*/ 341947 w 341947"/>
                <a:gd name="connsiteY1" fmla="*/ 382515 h 382515"/>
                <a:gd name="connsiteX0" fmla="*/ 0 w 341947"/>
                <a:gd name="connsiteY0" fmla="*/ 0 h 382515"/>
                <a:gd name="connsiteX1" fmla="*/ 341947 w 341947"/>
                <a:gd name="connsiteY1" fmla="*/ 382515 h 382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41947" h="382515">
                  <a:moveTo>
                    <a:pt x="0" y="0"/>
                  </a:moveTo>
                  <a:cubicBezTo>
                    <a:pt x="96718" y="208774"/>
                    <a:pt x="207628" y="289525"/>
                    <a:pt x="341947" y="382515"/>
                  </a:cubicBezTo>
                </a:path>
              </a:pathLst>
            </a:custGeom>
            <a:noFill/>
            <a:ln w="57150">
              <a:solidFill>
                <a:srgbClr val="92D05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14" name="Picture 4" descr="Three Leaves PNG Images | Vector and PSD Files | Free Download on Pngtree">
              <a:extLst>
                <a:ext uri="{FF2B5EF4-FFF2-40B4-BE49-F238E27FC236}">
                  <a16:creationId xmlns:a16="http://schemas.microsoft.com/office/drawing/2014/main" id="{75A7332B-2FED-49FD-B437-2E0B1C3774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>
                          <a14:backgroundMark x1="43611" y1="38611" x2="29444" y2="54167"/>
                          <a14:backgroundMark x1="29444" y1="54167" x2="29444" y2="54444"/>
                          <a14:backgroundMark x1="28889" y1="54722" x2="31111" y2="33889"/>
                          <a14:backgroundMark x1="31111" y1="33889" x2="22222" y2="66389"/>
                          <a14:backgroundMark x1="22222" y1="66389" x2="27778" y2="86667"/>
                          <a14:backgroundMark x1="27778" y1="86667" x2="31667" y2="83889"/>
                          <a14:backgroundMark x1="31389" y1="81944" x2="22500" y2="38333"/>
                          <a14:backgroundMark x1="22500" y1="38333" x2="33333" y2="29444"/>
                          <a14:backgroundMark x1="32778" y1="29444" x2="43611" y2="26389"/>
                          <a14:backgroundMark x1="43056" y1="26667" x2="46944" y2="50000"/>
                          <a14:backgroundMark x1="46944" y1="50000" x2="11111" y2="82222"/>
                          <a14:backgroundMark x1="46944" y1="66944" x2="33889" y2="58889"/>
                          <a14:backgroundMark x1="46944" y1="41944" x2="43333" y2="21389"/>
                          <a14:backgroundMark x1="43333" y1="21389" x2="31944" y2="18889"/>
                          <a14:backgroundMark x1="31944" y1="18889" x2="49444" y2="31111"/>
                          <a14:backgroundMark x1="49444" y1="31111" x2="47778" y2="52222"/>
                          <a14:backgroundMark x1="47778" y1="52222" x2="49722" y2="58333"/>
                          <a14:backgroundMark x1="52500" y1="58333" x2="57222" y2="60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46633">
              <a:off x="5023739" y="1635329"/>
              <a:ext cx="1611388" cy="16113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Three Leaves PNG Images | Vector and PSD Files | Free Download on Pngtree">
              <a:extLst>
                <a:ext uri="{FF2B5EF4-FFF2-40B4-BE49-F238E27FC236}">
                  <a16:creationId xmlns:a16="http://schemas.microsoft.com/office/drawing/2014/main" id="{8D4C171E-141D-46EB-B1C0-3FA5ACD24C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>
                          <a14:backgroundMark x1="43611" y1="38611" x2="29444" y2="54167"/>
                          <a14:backgroundMark x1="29444" y1="54167" x2="29444" y2="54444"/>
                          <a14:backgroundMark x1="28889" y1="54722" x2="31111" y2="33889"/>
                          <a14:backgroundMark x1="31111" y1="33889" x2="22222" y2="66389"/>
                          <a14:backgroundMark x1="22222" y1="66389" x2="27778" y2="86667"/>
                          <a14:backgroundMark x1="27778" y1="86667" x2="31667" y2="83889"/>
                          <a14:backgroundMark x1="31389" y1="81944" x2="22500" y2="38333"/>
                          <a14:backgroundMark x1="22500" y1="38333" x2="33333" y2="29444"/>
                          <a14:backgroundMark x1="32778" y1="29444" x2="43611" y2="26389"/>
                          <a14:backgroundMark x1="43056" y1="26667" x2="46944" y2="50000"/>
                          <a14:backgroundMark x1="46944" y1="50000" x2="11111" y2="82222"/>
                          <a14:backgroundMark x1="46944" y1="66944" x2="33889" y2="58889"/>
                          <a14:backgroundMark x1="46944" y1="41944" x2="43333" y2="21389"/>
                          <a14:backgroundMark x1="43333" y1="21389" x2="31944" y2="18889"/>
                          <a14:backgroundMark x1="31944" y1="18889" x2="49444" y2="31111"/>
                          <a14:backgroundMark x1="49444" y1="31111" x2="47778" y2="52222"/>
                          <a14:backgroundMark x1="47778" y1="52222" x2="49722" y2="58333"/>
                          <a14:backgroundMark x1="52500" y1="58333" x2="57222" y2="60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131069">
              <a:off x="6165721" y="1300504"/>
              <a:ext cx="2348764" cy="23487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4" descr="Three Leaves PNG Images | Vector and PSD Files | Free Download on Pngtree">
              <a:extLst>
                <a:ext uri="{FF2B5EF4-FFF2-40B4-BE49-F238E27FC236}">
                  <a16:creationId xmlns:a16="http://schemas.microsoft.com/office/drawing/2014/main" id="{E0FA7D51-0F3E-4EA0-A9D5-071ED8B631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>
                          <a14:backgroundMark x1="43611" y1="38611" x2="29444" y2="54167"/>
                          <a14:backgroundMark x1="29444" y1="54167" x2="29444" y2="54444"/>
                          <a14:backgroundMark x1="28889" y1="54722" x2="31111" y2="33889"/>
                          <a14:backgroundMark x1="31111" y1="33889" x2="22222" y2="66389"/>
                          <a14:backgroundMark x1="22222" y1="66389" x2="27778" y2="86667"/>
                          <a14:backgroundMark x1="27778" y1="86667" x2="31667" y2="83889"/>
                          <a14:backgroundMark x1="31389" y1="81944" x2="22500" y2="38333"/>
                          <a14:backgroundMark x1="22500" y1="38333" x2="33333" y2="29444"/>
                          <a14:backgroundMark x1="32778" y1="29444" x2="43611" y2="26389"/>
                          <a14:backgroundMark x1="43056" y1="26667" x2="46944" y2="50000"/>
                          <a14:backgroundMark x1="46944" y1="50000" x2="11111" y2="82222"/>
                          <a14:backgroundMark x1="46944" y1="66944" x2="33889" y2="58889"/>
                          <a14:backgroundMark x1="46944" y1="41944" x2="43333" y2="21389"/>
                          <a14:backgroundMark x1="43333" y1="21389" x2="31944" y2="18889"/>
                          <a14:backgroundMark x1="31944" y1="18889" x2="49444" y2="31111"/>
                          <a14:backgroundMark x1="49444" y1="31111" x2="47778" y2="52222"/>
                          <a14:backgroundMark x1="47778" y1="52222" x2="49722" y2="58333"/>
                          <a14:backgroundMark x1="52500" y1="58333" x2="57222" y2="60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131069">
              <a:off x="5984442" y="2888676"/>
              <a:ext cx="2081782" cy="20817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4" descr="Three Leaves PNG Images | Vector and PSD Files | Free Download on Pngtree">
              <a:extLst>
                <a:ext uri="{FF2B5EF4-FFF2-40B4-BE49-F238E27FC236}">
                  <a16:creationId xmlns:a16="http://schemas.microsoft.com/office/drawing/2014/main" id="{BAE45643-3DA2-4D9B-B386-406D149FB3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>
                          <a14:backgroundMark x1="43611" y1="38611" x2="29444" y2="54167"/>
                          <a14:backgroundMark x1="29444" y1="54167" x2="29444" y2="54444"/>
                          <a14:backgroundMark x1="28889" y1="54722" x2="31111" y2="33889"/>
                          <a14:backgroundMark x1="31111" y1="33889" x2="22222" y2="66389"/>
                          <a14:backgroundMark x1="22222" y1="66389" x2="27778" y2="86667"/>
                          <a14:backgroundMark x1="27778" y1="86667" x2="31667" y2="83889"/>
                          <a14:backgroundMark x1="31389" y1="81944" x2="22500" y2="38333"/>
                          <a14:backgroundMark x1="22500" y1="38333" x2="33333" y2="29444"/>
                          <a14:backgroundMark x1="32778" y1="29444" x2="43611" y2="26389"/>
                          <a14:backgroundMark x1="43056" y1="26667" x2="46944" y2="50000"/>
                          <a14:backgroundMark x1="46944" y1="50000" x2="11111" y2="82222"/>
                          <a14:backgroundMark x1="46944" y1="66944" x2="33889" y2="58889"/>
                          <a14:backgroundMark x1="46944" y1="41944" x2="43333" y2="21389"/>
                          <a14:backgroundMark x1="43333" y1="21389" x2="31944" y2="18889"/>
                          <a14:backgroundMark x1="31944" y1="18889" x2="49444" y2="31111"/>
                          <a14:backgroundMark x1="49444" y1="31111" x2="47778" y2="52222"/>
                          <a14:backgroundMark x1="47778" y1="52222" x2="49722" y2="58333"/>
                          <a14:backgroundMark x1="52500" y1="58333" x2="57222" y2="60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5468931" flipH="1">
              <a:off x="4128162" y="2780524"/>
              <a:ext cx="2348764" cy="23487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3358ADB-FB23-43C1-ABF7-1CC1286E1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sharpenSoften amount="5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5255" y="2817305"/>
              <a:ext cx="1628329" cy="1460408"/>
            </a:xfrm>
            <a:prstGeom prst="rect">
              <a:avLst/>
            </a:prstGeom>
          </p:spPr>
        </p:pic>
        <p:pic>
          <p:nvPicPr>
            <p:cNvPr id="19" name="Picture 2" descr="Vase Vector PNG Images | Flower vase, Vase flowers, Glass vase Vectors in  .AI .EPS format | Free Download on Pngtree">
              <a:extLst>
                <a:ext uri="{FF2B5EF4-FFF2-40B4-BE49-F238E27FC236}">
                  <a16:creationId xmlns:a16="http://schemas.microsoft.com/office/drawing/2014/main" id="{3976F47B-7705-4322-A526-02E4F9A89D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6944" b="94444" l="10000" r="90000">
                          <a14:foregroundMark x1="35556" y1="7778" x2="46667" y2="3611"/>
                          <a14:foregroundMark x1="46667" y1="3611" x2="57222" y2="7778"/>
                          <a14:foregroundMark x1="57222" y1="7778" x2="58056" y2="7222"/>
                          <a14:foregroundMark x1="39722" y1="93889" x2="51389" y2="94444"/>
                          <a14:foregroundMark x1="51389" y1="94444" x2="59444" y2="93333"/>
                        </a14:backgroundRemoval>
                      </a14:imgEffect>
                      <a14:imgEffect>
                        <a14:sharpenSoften amount="2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3477" y="4466618"/>
              <a:ext cx="1965710" cy="19657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Freeform 29">
              <a:extLst>
                <a:ext uri="{FF2B5EF4-FFF2-40B4-BE49-F238E27FC236}">
                  <a16:creationId xmlns:a16="http://schemas.microsoft.com/office/drawing/2014/main" id="{032F5824-24AF-4736-8917-F14599BBB06E}"/>
                </a:ext>
              </a:extLst>
            </p:cNvPr>
            <p:cNvSpPr/>
            <p:nvPr/>
          </p:nvSpPr>
          <p:spPr>
            <a:xfrm>
              <a:off x="5548393" y="2495227"/>
              <a:ext cx="557939" cy="2092271"/>
            </a:xfrm>
            <a:custGeom>
              <a:avLst/>
              <a:gdLst>
                <a:gd name="connsiteX0" fmla="*/ 0 w 557939"/>
                <a:gd name="connsiteY0" fmla="*/ 0 h 2092271"/>
                <a:gd name="connsiteX1" fmla="*/ 185980 w 557939"/>
                <a:gd name="connsiteY1" fmla="*/ 309966 h 2092271"/>
                <a:gd name="connsiteX2" fmla="*/ 278970 w 557939"/>
                <a:gd name="connsiteY2" fmla="*/ 557939 h 2092271"/>
                <a:gd name="connsiteX3" fmla="*/ 464949 w 557939"/>
                <a:gd name="connsiteY3" fmla="*/ 836909 h 2092271"/>
                <a:gd name="connsiteX4" fmla="*/ 557939 w 557939"/>
                <a:gd name="connsiteY4" fmla="*/ 2092271 h 2092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7939" h="2092271">
                  <a:moveTo>
                    <a:pt x="0" y="0"/>
                  </a:moveTo>
                  <a:cubicBezTo>
                    <a:pt x="69742" y="108488"/>
                    <a:pt x="139485" y="216976"/>
                    <a:pt x="185980" y="309966"/>
                  </a:cubicBezTo>
                  <a:cubicBezTo>
                    <a:pt x="232475" y="402956"/>
                    <a:pt x="232475" y="470115"/>
                    <a:pt x="278970" y="557939"/>
                  </a:cubicBezTo>
                  <a:cubicBezTo>
                    <a:pt x="325465" y="645763"/>
                    <a:pt x="418454" y="581187"/>
                    <a:pt x="464949" y="836909"/>
                  </a:cubicBezTo>
                  <a:cubicBezTo>
                    <a:pt x="511444" y="1092631"/>
                    <a:pt x="534691" y="1592451"/>
                    <a:pt x="557939" y="2092271"/>
                  </a:cubicBezTo>
                </a:path>
              </a:pathLst>
            </a:custGeom>
            <a:noFill/>
            <a:ln w="57150">
              <a:solidFill>
                <a:srgbClr val="92D05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" name="Freeform 39">
              <a:extLst>
                <a:ext uri="{FF2B5EF4-FFF2-40B4-BE49-F238E27FC236}">
                  <a16:creationId xmlns:a16="http://schemas.microsoft.com/office/drawing/2014/main" id="{F47C7DD5-F0DE-4F02-9625-D066D9E1A226}"/>
                </a:ext>
              </a:extLst>
            </p:cNvPr>
            <p:cNvSpPr/>
            <p:nvPr/>
          </p:nvSpPr>
          <p:spPr>
            <a:xfrm rot="4928551">
              <a:off x="6280885" y="2879675"/>
              <a:ext cx="504526" cy="380407"/>
            </a:xfrm>
            <a:custGeom>
              <a:avLst/>
              <a:gdLst>
                <a:gd name="connsiteX0" fmla="*/ 0 w 402956"/>
                <a:gd name="connsiteY0" fmla="*/ 0 h 278970"/>
                <a:gd name="connsiteX1" fmla="*/ 402956 w 402956"/>
                <a:gd name="connsiteY1" fmla="*/ 278970 h 278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02956" h="278970">
                  <a:moveTo>
                    <a:pt x="0" y="0"/>
                  </a:moveTo>
                  <a:lnTo>
                    <a:pt x="402956" y="278970"/>
                  </a:lnTo>
                </a:path>
              </a:pathLst>
            </a:custGeom>
            <a:noFill/>
            <a:ln w="57150">
              <a:solidFill>
                <a:srgbClr val="92D05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13A619A-B601-458E-AC4A-95B28A91F3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sharpenSoften amount="6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81321">
              <a:off x="4540410" y="1316198"/>
              <a:ext cx="1811865" cy="1307481"/>
            </a:xfrm>
            <a:prstGeom prst="rect">
              <a:avLst/>
            </a:prstGeom>
          </p:spPr>
        </p:pic>
        <p:pic>
          <p:nvPicPr>
            <p:cNvPr id="23" name="Picture 4" descr="Three Leaves PNG Images | Vector and PSD Files | Free Download on Pngtree">
              <a:extLst>
                <a:ext uri="{FF2B5EF4-FFF2-40B4-BE49-F238E27FC236}">
                  <a16:creationId xmlns:a16="http://schemas.microsoft.com/office/drawing/2014/main" id="{F16788C5-436C-450A-8BBD-23347007CE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10000" b="90000" l="10000" r="90000">
                          <a14:backgroundMark x1="43611" y1="38611" x2="29444" y2="54167"/>
                          <a14:backgroundMark x1="29444" y1="54167" x2="29444" y2="54444"/>
                          <a14:backgroundMark x1="28889" y1="54722" x2="31111" y2="33889"/>
                          <a14:backgroundMark x1="31111" y1="33889" x2="22222" y2="66389"/>
                          <a14:backgroundMark x1="22222" y1="66389" x2="27778" y2="86667"/>
                          <a14:backgroundMark x1="27778" y1="86667" x2="31667" y2="83889"/>
                          <a14:backgroundMark x1="31389" y1="81944" x2="22500" y2="38333"/>
                          <a14:backgroundMark x1="22500" y1="38333" x2="33333" y2="29444"/>
                          <a14:backgroundMark x1="32778" y1="29444" x2="43611" y2="26389"/>
                          <a14:backgroundMark x1="43056" y1="26667" x2="46944" y2="50000"/>
                          <a14:backgroundMark x1="46944" y1="50000" x2="11111" y2="82222"/>
                          <a14:backgroundMark x1="46944" y1="66944" x2="33889" y2="58889"/>
                          <a14:backgroundMark x1="46944" y1="41944" x2="43333" y2="21389"/>
                          <a14:backgroundMark x1="43333" y1="21389" x2="31944" y2="18889"/>
                          <a14:backgroundMark x1="31944" y1="18889" x2="49444" y2="31111"/>
                          <a14:backgroundMark x1="49444" y1="31111" x2="47778" y2="52222"/>
                          <a14:backgroundMark x1="47778" y1="52222" x2="49722" y2="58333"/>
                          <a14:backgroundMark x1="52500" y1="58333" x2="57222" y2="60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5672620" flipH="1">
              <a:off x="4350159" y="1615743"/>
              <a:ext cx="1809508" cy="18095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949A175-A6A0-4F09-9748-A98C192D34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sharpenSoften amount="4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17828">
              <a:off x="6018700" y="1706088"/>
              <a:ext cx="1677589" cy="1354199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55A2ACE5-34B9-4422-BED1-5F5E0F7F95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sharpenSoften amount="3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8898" y="3156738"/>
              <a:ext cx="1628328" cy="1249129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AC5944C-948A-4188-97B5-9D54166D4D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sharpenSoften amount="4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84663">
              <a:off x="4066772" y="2696977"/>
              <a:ext cx="1683108" cy="1290880"/>
            </a:xfrm>
            <a:prstGeom prst="rect">
              <a:avLst/>
            </a:prstGeom>
          </p:spPr>
        </p:pic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A8157CF-6F14-4715-8625-A9AA67A1E6E4}"/>
              </a:ext>
            </a:extLst>
          </p:cNvPr>
          <p:cNvCxnSpPr>
            <a:cxnSpLocks/>
          </p:cNvCxnSpPr>
          <p:nvPr/>
        </p:nvCxnSpPr>
        <p:spPr>
          <a:xfrm>
            <a:off x="3156889" y="2628037"/>
            <a:ext cx="1201692" cy="942807"/>
          </a:xfrm>
          <a:prstGeom prst="line">
            <a:avLst/>
          </a:prstGeom>
          <a:ln w="57150">
            <a:solidFill>
              <a:srgbClr val="F5A3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B3AEF2D-FED9-4B8F-8D45-19DF169D6FC5}"/>
              </a:ext>
            </a:extLst>
          </p:cNvPr>
          <p:cNvCxnSpPr>
            <a:cxnSpLocks/>
          </p:cNvCxnSpPr>
          <p:nvPr/>
        </p:nvCxnSpPr>
        <p:spPr>
          <a:xfrm flipV="1">
            <a:off x="7310151" y="1928318"/>
            <a:ext cx="1049687" cy="269333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E47E10E-9E9F-4DB9-8144-6D7EB8A3AE23}"/>
              </a:ext>
            </a:extLst>
          </p:cNvPr>
          <p:cNvCxnSpPr>
            <a:cxnSpLocks/>
          </p:cNvCxnSpPr>
          <p:nvPr/>
        </p:nvCxnSpPr>
        <p:spPr>
          <a:xfrm flipV="1">
            <a:off x="7846803" y="3379097"/>
            <a:ext cx="1816248" cy="16126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6A605E2-BC44-482E-8F64-73F1DC7B960D}"/>
              </a:ext>
            </a:extLst>
          </p:cNvPr>
          <p:cNvCxnSpPr>
            <a:cxnSpLocks/>
          </p:cNvCxnSpPr>
          <p:nvPr/>
        </p:nvCxnSpPr>
        <p:spPr>
          <a:xfrm>
            <a:off x="6282126" y="4350220"/>
            <a:ext cx="2525795" cy="1274476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645E3B0-0B47-4094-85E0-972264821F05}"/>
              </a:ext>
            </a:extLst>
          </p:cNvPr>
          <p:cNvCxnSpPr>
            <a:cxnSpLocks/>
          </p:cNvCxnSpPr>
          <p:nvPr/>
        </p:nvCxnSpPr>
        <p:spPr>
          <a:xfrm flipV="1">
            <a:off x="3184926" y="2169204"/>
            <a:ext cx="1505911" cy="3049399"/>
          </a:xfrm>
          <a:prstGeom prst="line">
            <a:avLst/>
          </a:prstGeom>
          <a:ln w="57150">
            <a:solidFill>
              <a:srgbClr val="59C0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1858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6" presetID="42" presetClass="path" presetSubtype="0" repeatCount="indefinite" autoRev="1" fill="hold" nodeType="after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-2.70833E-6 3.33333E-6 L 0.01224 0.04004 " pathEditMode="relative" rAng="0" ptsTypes="AA">
                                          <p:cBhvr>
                                            <p:cTn id="37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12" y="199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2.91667E-6 -3.7037E-7 L -0.00469 0.01875 " pathEditMode="relative" rAng="0" ptsTypes="AA">
                                          <p:cBhvr>
                                            <p:cTn id="39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34" y="92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42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-2.5E-6 -7.40741E-7 L 0.02813 0.01412 " pathEditMode="relative" rAng="0" ptsTypes="AA">
                                          <p:cBhvr>
                                            <p:cTn id="41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06" y="69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2" presetID="42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-2.5E-6 -7.40741E-7 L 0.02813 0.01412 " pathEditMode="relative" rAng="0" ptsTypes="AA">
                                          <p:cBhvr>
                                            <p:cTn id="43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06" y="69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2.91667E-6 -4.44444E-6 L -0.00248 0.01644 " pathEditMode="relative" rAng="0" ptsTypes="AA">
                                          <p:cBhvr>
                                            <p:cTn id="45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0" y="81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5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65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0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6" presetID="42" presetClass="path" presetSubtype="0" repeatCount="indefinite" autoRev="1" fill="hold" nodeType="after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-2.70833E-6 3.33333E-6 L 0.01224 0.04004 " pathEditMode="relative" rAng="0" ptsTypes="AA">
                                          <p:cBhvr>
                                            <p:cTn id="37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12" y="199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2.91667E-6 -3.7037E-7 L -0.00469 0.01875 " pathEditMode="relative" rAng="0" ptsTypes="AA">
                                          <p:cBhvr>
                                            <p:cTn id="39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34" y="92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42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-2.5E-6 -7.40741E-7 L 0.02813 0.01412 " pathEditMode="relative" rAng="0" ptsTypes="AA">
                                          <p:cBhvr>
                                            <p:cTn id="41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06" y="69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2" presetID="42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-2.5E-6 -7.40741E-7 L 0.02813 0.01412 " pathEditMode="relative" rAng="0" ptsTypes="AA">
                                          <p:cBhvr>
                                            <p:cTn id="43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06" y="69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2.91667E-6 -4.44444E-6 L -0.00248 0.01644 " pathEditMode="relative" rAng="0" ptsTypes="AA">
                                          <p:cBhvr>
                                            <p:cTn id="45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0" y="81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5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65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0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58F787-A8C2-4A4D-92E6-42495FAB92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582" y="2039471"/>
            <a:ext cx="5956060" cy="39624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C1D4682-07DE-4A04-8430-7A9E5576A95C}"/>
              </a:ext>
            </a:extLst>
          </p:cNvPr>
          <p:cNvGrpSpPr/>
          <p:nvPr/>
        </p:nvGrpSpPr>
        <p:grpSpPr>
          <a:xfrm>
            <a:off x="755003" y="634233"/>
            <a:ext cx="605826" cy="830997"/>
            <a:chOff x="3174278" y="237323"/>
            <a:chExt cx="605826" cy="83099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35A806C6-ED04-464D-9E23-195A2BDC258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F5A45F"/>
            </a:solidFill>
            <a:ln>
              <a:solidFill>
                <a:srgbClr val="F5A36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DD5E9A4-D284-47E4-949F-57CF958B7ECF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FD2B8BF6-3E10-4A4D-AC5A-7C0A0E7CDB77}"/>
              </a:ext>
            </a:extLst>
          </p:cNvPr>
          <p:cNvSpPr txBox="1"/>
          <p:nvPr/>
        </p:nvSpPr>
        <p:spPr>
          <a:xfrm>
            <a:off x="1537117" y="723516"/>
            <a:ext cx="95969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Đoàn tàu chở hàng có 4 toa đã ra khỏi đường hầm, còn 7 toa ở trong đường hầm. Hỏi đoàn tàu đó có tất cả bao nhiêu toa?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4800600" y="1112120"/>
            <a:ext cx="5943600" cy="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537117" y="1473831"/>
            <a:ext cx="1743965" cy="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966882" y="1496739"/>
            <a:ext cx="47468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7680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C1D4682-07DE-4A04-8430-7A9E5576A95C}"/>
              </a:ext>
            </a:extLst>
          </p:cNvPr>
          <p:cNvGrpSpPr/>
          <p:nvPr/>
        </p:nvGrpSpPr>
        <p:grpSpPr>
          <a:xfrm>
            <a:off x="755003" y="634233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35A806C6-ED04-464D-9E23-195A2BDC258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F5A45F"/>
            </a:solidFill>
            <a:ln>
              <a:solidFill>
                <a:srgbClr val="F5A36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DD5E9A4-D284-47E4-949F-57CF958B7ECF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D2B8BF6-3E10-4A4D-AC5A-7C0A0E7CDB77}"/>
              </a:ext>
            </a:extLst>
          </p:cNvPr>
          <p:cNvSpPr txBox="1"/>
          <p:nvPr/>
        </p:nvSpPr>
        <p:spPr>
          <a:xfrm>
            <a:off x="1537117" y="723516"/>
            <a:ext cx="95969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Đoàn tàu chở hàng có 4 toa đã ra khỏi đường hầm, còn 7 toa ở trong đường hầm. Hỏi đoàn tàu đó có tất cả bao nhiêu toa?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4800600" y="1112120"/>
            <a:ext cx="5943600" cy="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537117" y="1473831"/>
            <a:ext cx="1743965" cy="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966882" y="1496739"/>
            <a:ext cx="47468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33" b="58202"/>
          <a:stretch/>
        </p:blipFill>
        <p:spPr>
          <a:xfrm>
            <a:off x="1060075" y="1939131"/>
            <a:ext cx="9872383" cy="30362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4383741" y="2217426"/>
            <a:ext cx="16943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HP001 4 hàng" panose="020B0603050302020204" pitchFamily="34" charset="0"/>
              </a:rPr>
              <a:t>Bài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giải</a:t>
            </a:r>
            <a:endParaRPr lang="en-US" sz="3200" b="1" dirty="0">
              <a:latin typeface="HP001 4 hàng" panose="020B06030503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94329" y="2882883"/>
            <a:ext cx="5957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HP001 4 hàng" panose="020B0603050302020204" pitchFamily="34" charset="0"/>
              </a:rPr>
              <a:t>Đoàn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tàu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đó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có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tất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cả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số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toa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là</a:t>
            </a:r>
            <a:r>
              <a:rPr lang="en-US" sz="3200" b="1" dirty="0" smtClean="0">
                <a:latin typeface="HP001 4 hàng" panose="020B0603050302020204" pitchFamily="34" charset="0"/>
              </a:rPr>
              <a:t>:</a:t>
            </a:r>
            <a:endParaRPr lang="en-US" sz="3200" b="1" dirty="0">
              <a:latin typeface="HP001 4 hàng" panose="020B06030503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39035" y="3534676"/>
            <a:ext cx="3240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HP001 4 hàng" panose="020B0603050302020204" pitchFamily="34" charset="0"/>
              </a:rPr>
              <a:t>4 + 7 = 11 (</a:t>
            </a:r>
            <a:r>
              <a:rPr lang="en-US" sz="3200" b="1" dirty="0" err="1" smtClean="0">
                <a:latin typeface="HP001 4 hàng" panose="020B0603050302020204" pitchFamily="34" charset="0"/>
              </a:rPr>
              <a:t>toa</a:t>
            </a:r>
            <a:r>
              <a:rPr lang="en-US" sz="3200" b="1" dirty="0" smtClean="0">
                <a:latin typeface="HP001 4 hàng" panose="020B0603050302020204" pitchFamily="34" charset="0"/>
              </a:rPr>
              <a:t>)</a:t>
            </a:r>
            <a:endParaRPr lang="en-US" sz="3200" b="1" dirty="0">
              <a:latin typeface="HP001 4 hàng" panose="020B06030503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75895" y="4189220"/>
            <a:ext cx="3240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HP001 4 hàng" panose="020B0603050302020204" pitchFamily="34" charset="0"/>
              </a:rPr>
              <a:t>Đáp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số</a:t>
            </a:r>
            <a:r>
              <a:rPr lang="en-US" sz="3200" b="1" dirty="0" smtClean="0">
                <a:latin typeface="HP001 4 hàng" panose="020B0603050302020204" pitchFamily="34" charset="0"/>
              </a:rPr>
              <a:t>: 11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toa</a:t>
            </a:r>
            <a:endParaRPr lang="en-US" sz="3200" b="1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3563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1" grpId="0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2332201" y="1565038"/>
            <a:ext cx="76062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Khởi</a:t>
            </a:r>
            <a:r>
              <a:rPr kumimoji="0" lang="en-US" sz="80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động</a:t>
            </a:r>
            <a:endParaRPr kumimoji="0" lang="en-US" sz="80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Wave 19">
            <a:extLst>
              <a:ext uri="{FF2B5EF4-FFF2-40B4-BE49-F238E27FC236}">
                <a16:creationId xmlns:a16="http://schemas.microsoft.com/office/drawing/2014/main" id="{E91B2C5D-CCBD-4BDD-8B84-7B8414F53F3D}"/>
              </a:ext>
            </a:extLst>
          </p:cNvPr>
          <p:cNvSpPr/>
          <p:nvPr/>
        </p:nvSpPr>
        <p:spPr>
          <a:xfrm>
            <a:off x="1530928" y="0"/>
            <a:ext cx="2736273" cy="1981200"/>
          </a:xfrm>
          <a:prstGeom prst="wav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D13D697-D211-4FBB-95EF-54BAC413B790}"/>
              </a:ext>
            </a:extLst>
          </p:cNvPr>
          <p:cNvSpPr txBox="1"/>
          <p:nvPr/>
        </p:nvSpPr>
        <p:spPr>
          <a:xfrm>
            <a:off x="1108363" y="451991"/>
            <a:ext cx="3581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ONG NHỎ </a:t>
            </a:r>
          </a:p>
          <a:p>
            <a:r>
              <a:rPr lang="en-US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VÀ MẬT HOA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8E1661C-02C4-4258-831C-E63BC692606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534" y="3429000"/>
            <a:ext cx="2643187" cy="333851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1A09261-08A1-4208-BD09-6226AEE8C9A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3969268"/>
            <a:ext cx="2209800" cy="271474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B043278-191F-4E43-BA9E-B28FE9F23E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824" y="-37686"/>
            <a:ext cx="1952408" cy="193833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47B40BE-544A-4EBC-98A9-461ED18D999A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806" y="1132454"/>
            <a:ext cx="4743450" cy="4743450"/>
          </a:xfrm>
          <a:prstGeom prst="rect">
            <a:avLst/>
          </a:prstGeom>
        </p:spPr>
      </p:pic>
      <p:sp>
        <p:nvSpPr>
          <p:cNvPr id="31" name="Right Arrow 9">
            <a:hlinkClick r:id="rId9" action="ppaction://hlinksldjump"/>
            <a:extLst>
              <a:ext uri="{FF2B5EF4-FFF2-40B4-BE49-F238E27FC236}">
                <a16:creationId xmlns:a16="http://schemas.microsoft.com/office/drawing/2014/main" id="{215005F0-6676-4849-A4C7-CA7E444D1A36}"/>
              </a:ext>
            </a:extLst>
          </p:cNvPr>
          <p:cNvSpPr/>
          <p:nvPr/>
        </p:nvSpPr>
        <p:spPr>
          <a:xfrm>
            <a:off x="9144000" y="5486400"/>
            <a:ext cx="1524000" cy="119761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TextBox 33">
            <a:hlinkClick r:id="rId9" action="ppaction://hlinksldjump"/>
            <a:extLst>
              <a:ext uri="{FF2B5EF4-FFF2-40B4-BE49-F238E27FC236}">
                <a16:creationId xmlns:a16="http://schemas.microsoft.com/office/drawing/2014/main" id="{45E4115D-6AE2-4A75-A9E5-E71218F0EC82}"/>
              </a:ext>
            </a:extLst>
          </p:cNvPr>
          <p:cNvSpPr txBox="1"/>
          <p:nvPr/>
        </p:nvSpPr>
        <p:spPr>
          <a:xfrm>
            <a:off x="9234055" y="5875904"/>
            <a:ext cx="1343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BẮT ĐẦU</a:t>
            </a:r>
          </a:p>
        </p:txBody>
      </p:sp>
      <p:pic>
        <p:nvPicPr>
          <p:cNvPr id="35" name="ChiOngNauVaEmBeBeat-VA-5262771.mp3">
            <a:hlinkClick r:id="" action="ppaction://media"/>
            <a:extLst>
              <a:ext uri="{FF2B5EF4-FFF2-40B4-BE49-F238E27FC236}">
                <a16:creationId xmlns:a16="http://schemas.microsoft.com/office/drawing/2014/main" id="{DC35EC28-A0A9-423E-8395-0575ED9344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6680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168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4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988" y="2128496"/>
            <a:ext cx="817945" cy="8824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517190"/>
            <a:ext cx="1143000" cy="1143000"/>
          </a:xfrm>
          <a:prstGeom prst="rect">
            <a:avLst/>
          </a:prstGeom>
        </p:spPr>
      </p:pic>
      <p:pic>
        <p:nvPicPr>
          <p:cNvPr id="9" name="hoa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228" y="5466361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215" y="4393378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216" y="3273181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3809997" y="2308092"/>
            <a:ext cx="2376055" cy="707886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A. 11</a:t>
            </a:r>
          </a:p>
        </p:txBody>
      </p:sp>
      <p:sp>
        <p:nvSpPr>
          <p:cNvPr id="17" name="dapanb"/>
          <p:cNvSpPr txBox="1"/>
          <p:nvPr/>
        </p:nvSpPr>
        <p:spPr>
          <a:xfrm>
            <a:off x="3809996" y="3452776"/>
            <a:ext cx="2376054" cy="707886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12</a:t>
            </a:r>
          </a:p>
        </p:txBody>
      </p:sp>
      <p:sp>
        <p:nvSpPr>
          <p:cNvPr id="18" name="dapanc"/>
          <p:cNvSpPr txBox="1"/>
          <p:nvPr/>
        </p:nvSpPr>
        <p:spPr>
          <a:xfrm>
            <a:off x="3900053" y="4547863"/>
            <a:ext cx="2285999" cy="707886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13</a:t>
            </a:r>
          </a:p>
        </p:txBody>
      </p:sp>
      <p:sp>
        <p:nvSpPr>
          <p:cNvPr id="19" name="dapand"/>
          <p:cNvSpPr txBox="1"/>
          <p:nvPr/>
        </p:nvSpPr>
        <p:spPr>
          <a:xfrm>
            <a:off x="3900052" y="5513453"/>
            <a:ext cx="2285999" cy="707886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 14</a:t>
            </a:r>
          </a:p>
        </p:txBody>
      </p:sp>
      <p:sp>
        <p:nvSpPr>
          <p:cNvPr id="22" name="cauhoi"/>
          <p:cNvSpPr/>
          <p:nvPr/>
        </p:nvSpPr>
        <p:spPr>
          <a:xfrm>
            <a:off x="2893884" y="29022"/>
            <a:ext cx="6019800" cy="1582044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nhanb"/>
          <p:cNvSpPr/>
          <p:nvPr/>
        </p:nvSpPr>
        <p:spPr>
          <a:xfrm>
            <a:off x="2764772" y="3175428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nhand"/>
          <p:cNvSpPr/>
          <p:nvPr/>
        </p:nvSpPr>
        <p:spPr>
          <a:xfrm>
            <a:off x="2727759" y="5466360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7" name="nhanc"/>
          <p:cNvSpPr/>
          <p:nvPr/>
        </p:nvSpPr>
        <p:spPr>
          <a:xfrm>
            <a:off x="2775987" y="4339980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cauhoi"/>
          <p:cNvSpPr txBox="1"/>
          <p:nvPr/>
        </p:nvSpPr>
        <p:spPr>
          <a:xfrm>
            <a:off x="3642159" y="457200"/>
            <a:ext cx="472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8 + 3 = ?</a:t>
            </a:r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954000" y="2893786"/>
            <a:ext cx="609600" cy="6096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070" y="0"/>
            <a:ext cx="1137802" cy="1137802"/>
          </a:xfrm>
          <a:prstGeom prst="rect">
            <a:avLst/>
          </a:prstGeom>
        </p:spPr>
      </p:pic>
      <p:pic>
        <p:nvPicPr>
          <p:cNvPr id="3" name="Picture 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684" y="4615334"/>
            <a:ext cx="1567186" cy="197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720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84 -0.04347 C 0.0625 -0.05665 0.075 -0.06682 0.08576 -0.0756 C 0.08837 -0.0837 0.10069 -0.10173 0.10816 -0.10797 C 0.11701 -0.13595 0.17066 -0.1452 0.20104 -0.14844 C 0.21615 -0.14774 0.23194 -0.15029 0.24635 -0.14659 C 0.25208 -0.1452 0.25295 -0.13826 0.25642 -0.1341 C 0.26076 -0.12878 0.26406 -0.11699 0.26649 -0.11006 C 0.26823 -0.10474 0.2717 -0.09387 0.2717 -0.09364 C 0.27083 -0.07769 0.27049 -0.0615 0.2691 -0.04532 C 0.2684 -0.03977 0.26441 -0.03792 0.26163 -0.03329 C 0.24549 -0.0074 0.21632 0.00231 0.18125 0.00717 C 0.16059 0.00532 0.16146 0.00833 0.14844 -0.00092 C 0.14236 -0.00532 0.1309 -0.01503 0.1309 -0.0148 C 0.12708 -0.02428 0.12344 -0.04347 0.12344 -0.04323 C 0.12622 -0.08323 0.11823 -0.07214 0.13576 -0.09179 C 0.14722 -0.10474 0.13385 -0.09618 0.14844 -0.10381 C 0.15972 -0.11722 0.17378 -0.12971 0.19097 -0.13826 C 0.19427 -0.13988 0.19774 -0.1415 0.20104 -0.14243 C 0.20781 -0.14428 0.22118 -0.14659 0.22118 -0.14636 C 0.22882 -0.14589 0.23646 -0.14612 0.24392 -0.14451 C 0.24635 -0.14404 0.24722 -0.1415 0.24896 -0.14011 C 0.26042 -0.13225 0.26736 -0.12485 0.27396 -0.11399 C 0.27882 -0.0874 0.29358 -0.0326 0.2717 -0.01503 C 0.25295 -2.19653E-6 0.22413 0.00971 0.19878 0.01318 C 0.18125 0.01133 0.17726 0.01203 0.16597 0.00301 C 0.15851 -0.00971 0.1559 -0.02173 0.15365 -0.03537 C 0.15503 -0.06913 0.14757 -0.08855 0.17118 -0.11191 C 0.17813 -0.11861 0.18003 -0.12323 0.19097 -0.12601 C 0.19878 -0.13017 0.20521 -0.13202 0.21372 -0.1341 C 0.23976 -0.13225 0.23056 -0.13225 0.24132 -0.13225 L 0.21875 -0.11792 L 0.23889 -0.13826 " pathEditMode="relative" rAng="0" ptsTypes="fffffffffffffffffffffffffffffAAA">
                                      <p:cBhvr>
                                        <p:cTn id="6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2520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4715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1387 L -0.00226 1.00439 " pathEditMode="relative" rAng="0" ptsTypes="AA">
                                      <p:cBhvr>
                                        <p:cTn id="74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9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2" grpId="0" animBg="1"/>
      <p:bldP spid="24" grpId="0" animBg="1"/>
      <p:bldP spid="26" grpId="0" animBg="1"/>
      <p:bldP spid="27" grpId="0" animBg="1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988" y="2128496"/>
            <a:ext cx="817945" cy="8824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517190"/>
            <a:ext cx="1143000" cy="1143000"/>
          </a:xfrm>
          <a:prstGeom prst="rect">
            <a:avLst/>
          </a:prstGeom>
        </p:spPr>
      </p:pic>
      <p:pic>
        <p:nvPicPr>
          <p:cNvPr id="9" name="hoa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228" y="5466361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215" y="4393378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216" y="3273181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3809997" y="4376965"/>
            <a:ext cx="2376055" cy="707886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14</a:t>
            </a:r>
            <a:endParaRPr lang="en-US" sz="4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dapanb"/>
          <p:cNvSpPr txBox="1"/>
          <p:nvPr/>
        </p:nvSpPr>
        <p:spPr>
          <a:xfrm>
            <a:off x="3809996" y="3452776"/>
            <a:ext cx="2376054" cy="707886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17</a:t>
            </a:r>
            <a:endParaRPr lang="en-US" sz="4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dapanc"/>
          <p:cNvSpPr txBox="1"/>
          <p:nvPr/>
        </p:nvSpPr>
        <p:spPr>
          <a:xfrm>
            <a:off x="3855024" y="2255580"/>
            <a:ext cx="2285999" cy="707886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A: 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15</a:t>
            </a:r>
            <a:endParaRPr lang="en-US" sz="4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dapand"/>
          <p:cNvSpPr txBox="1"/>
          <p:nvPr/>
        </p:nvSpPr>
        <p:spPr>
          <a:xfrm>
            <a:off x="3900052" y="5513453"/>
            <a:ext cx="2285999" cy="707886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 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16</a:t>
            </a:r>
            <a:endParaRPr lang="en-US" sz="4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cauhoi"/>
          <p:cNvSpPr/>
          <p:nvPr/>
        </p:nvSpPr>
        <p:spPr>
          <a:xfrm>
            <a:off x="2893884" y="29022"/>
            <a:ext cx="6019800" cy="1582044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nhanb"/>
          <p:cNvSpPr/>
          <p:nvPr/>
        </p:nvSpPr>
        <p:spPr>
          <a:xfrm>
            <a:off x="2727760" y="3216478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nhand"/>
          <p:cNvSpPr/>
          <p:nvPr/>
        </p:nvSpPr>
        <p:spPr>
          <a:xfrm>
            <a:off x="2799144" y="5436363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7" name="nhanc"/>
          <p:cNvSpPr/>
          <p:nvPr/>
        </p:nvSpPr>
        <p:spPr>
          <a:xfrm>
            <a:off x="2727759" y="2059990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cauhoi"/>
          <p:cNvSpPr txBox="1"/>
          <p:nvPr/>
        </p:nvSpPr>
        <p:spPr>
          <a:xfrm>
            <a:off x="3642159" y="457200"/>
            <a:ext cx="472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7 + 7 = ?</a:t>
            </a:r>
            <a:endParaRPr lang="en-US" sz="4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954000" y="2893786"/>
            <a:ext cx="609600" cy="6096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070" y="0"/>
            <a:ext cx="1137802" cy="1137802"/>
          </a:xfrm>
          <a:prstGeom prst="rect">
            <a:avLst/>
          </a:prstGeom>
        </p:spPr>
      </p:pic>
      <p:pic>
        <p:nvPicPr>
          <p:cNvPr id="20" name="Picture 19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683" y="4638575"/>
            <a:ext cx="1567186" cy="197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313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174 0.25619 C 0.09583 0.24301 0.10833 0.23283 0.1191 0.22405 C 0.1217 0.21596 0.13403 0.19792 0.14149 0.19168 C 0.15035 0.1637 0.20399 0.15445 0.23438 0.15122 C 0.24948 0.15191 0.26528 0.14937 0.27969 0.15307 C 0.28542 0.15445 0.28628 0.16139 0.28976 0.16555 C 0.2941 0.17087 0.2974 0.18266 0.29983 0.1896 C 0.30156 0.19492 0.30503 0.20578 0.30503 0.20601 C 0.30417 0.22197 0.30382 0.23815 0.30243 0.25434 C 0.30174 0.25989 0.29774 0.26174 0.29497 0.26636 C 0.27882 0.29226 0.24965 0.30197 0.21458 0.30682 C 0.19392 0.30497 0.19479 0.30798 0.18177 0.29873 C 0.17569 0.29434 0.16424 0.28463 0.16424 0.28486 C 0.16042 0.27538 0.15677 0.25619 0.15677 0.25642 C 0.15955 0.21642 0.15156 0.22752 0.1691 0.20786 C 0.18056 0.19492 0.16719 0.20347 0.18177 0.19584 C 0.19306 0.18243 0.20712 0.16994 0.22431 0.16139 C 0.2276 0.15977 0.23108 0.15815 0.23438 0.15723 C 0.24115 0.15538 0.25451 0.15307 0.25451 0.1533 C 0.26215 0.15376 0.26979 0.15353 0.27726 0.15515 C 0.27969 0.15561 0.28056 0.15815 0.28229 0.15954 C 0.29375 0.1674 0.30069 0.1748 0.30729 0.18567 C 0.31215 0.21226 0.32691 0.26705 0.30503 0.28463 C 0.28628 0.29966 0.25747 0.30937 0.23212 0.31283 C 0.21458 0.31098 0.21059 0.31168 0.19931 0.30266 C 0.19184 0.28994 0.18924 0.27792 0.18698 0.26428 C 0.18837 0.23052 0.1809 0.2111 0.20451 0.18775 C 0.21146 0.18104 0.21337 0.17642 0.22431 0.17364 C 0.23212 0.16948 0.23854 0.16763 0.24705 0.16555 C 0.27309 0.1674 0.26389 0.1674 0.27465 0.1674 L 0.25208 0.18174 L 0.27222 0.16139 " pathEditMode="relative" rAng="0" ptsTypes="fffffffffffffffffffffffffffffAAA">
                                      <p:cBhvr>
                                        <p:cTn id="5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252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7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1387 L -0.00226 1.00439 " pathEditMode="relative" rAng="0" ptsTypes="AA">
                                      <p:cBhvr>
                                        <p:cTn id="59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9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4" grpId="0" animBg="1"/>
      <p:bldP spid="26" grpId="0" animBg="1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988" y="2128496"/>
            <a:ext cx="817945" cy="8824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517190"/>
            <a:ext cx="1143000" cy="1143000"/>
          </a:xfrm>
          <a:prstGeom prst="rect">
            <a:avLst/>
          </a:prstGeom>
        </p:spPr>
      </p:pic>
      <p:pic>
        <p:nvPicPr>
          <p:cNvPr id="9" name="hoa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228" y="5466361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215" y="4393378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216" y="3273181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3809997" y="2308092"/>
            <a:ext cx="2376055" cy="58477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7 + 5</a:t>
            </a:r>
            <a:endParaRPr 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dapanb"/>
          <p:cNvSpPr txBox="1"/>
          <p:nvPr/>
        </p:nvSpPr>
        <p:spPr>
          <a:xfrm>
            <a:off x="3809996" y="3452776"/>
            <a:ext cx="2376054" cy="58477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8 + 3</a:t>
            </a:r>
            <a:endParaRPr 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dapanc"/>
          <p:cNvSpPr txBox="1"/>
          <p:nvPr/>
        </p:nvSpPr>
        <p:spPr>
          <a:xfrm>
            <a:off x="3900053" y="4547863"/>
            <a:ext cx="2285999" cy="58477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9 + 4</a:t>
            </a:r>
            <a:endParaRPr 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dapand"/>
          <p:cNvSpPr txBox="1"/>
          <p:nvPr/>
        </p:nvSpPr>
        <p:spPr>
          <a:xfrm>
            <a:off x="3900052" y="5513453"/>
            <a:ext cx="2285999" cy="58477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 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7 + 6</a:t>
            </a:r>
            <a:endParaRPr 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cauhoi"/>
          <p:cNvSpPr/>
          <p:nvPr/>
        </p:nvSpPr>
        <p:spPr>
          <a:xfrm>
            <a:off x="2893884" y="29022"/>
            <a:ext cx="6019800" cy="1582044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nhanb"/>
          <p:cNvSpPr/>
          <p:nvPr/>
        </p:nvSpPr>
        <p:spPr>
          <a:xfrm>
            <a:off x="2727760" y="3216478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nhand"/>
          <p:cNvSpPr/>
          <p:nvPr/>
        </p:nvSpPr>
        <p:spPr>
          <a:xfrm>
            <a:off x="2799144" y="5436363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7" name="nhanc"/>
          <p:cNvSpPr/>
          <p:nvPr/>
        </p:nvSpPr>
        <p:spPr>
          <a:xfrm>
            <a:off x="2812999" y="4339980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cauhoi"/>
          <p:cNvSpPr txBox="1"/>
          <p:nvPr/>
        </p:nvSpPr>
        <p:spPr>
          <a:xfrm>
            <a:off x="3593933" y="196867"/>
            <a:ext cx="472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12</a:t>
            </a:r>
            <a:endParaRPr lang="en-US" sz="3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954000" y="2893786"/>
            <a:ext cx="609600" cy="6096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070" y="0"/>
            <a:ext cx="1137802" cy="1137802"/>
          </a:xfrm>
          <a:prstGeom prst="rect">
            <a:avLst/>
          </a:prstGeom>
        </p:spPr>
      </p:pic>
      <p:pic>
        <p:nvPicPr>
          <p:cNvPr id="20" name="Picture 19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684" y="4615334"/>
            <a:ext cx="1567186" cy="197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354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84 -0.04347 C 0.0625 -0.05665 0.075 -0.06682 0.08576 -0.0756 C 0.08837 -0.0837 0.10069 -0.10173 0.10816 -0.10797 C 0.11701 -0.13595 0.17066 -0.1452 0.20104 -0.14844 C 0.21615 -0.14774 0.23194 -0.15029 0.24635 -0.14659 C 0.25208 -0.1452 0.25295 -0.13826 0.25642 -0.1341 C 0.26076 -0.12878 0.26406 -0.11699 0.26649 -0.11006 C 0.26823 -0.10474 0.2717 -0.09387 0.2717 -0.09364 C 0.27083 -0.07769 0.27049 -0.0615 0.2691 -0.04532 C 0.2684 -0.03977 0.26441 -0.03792 0.26163 -0.03329 C 0.24549 -0.0074 0.21632 0.00231 0.18125 0.00717 C 0.16059 0.00532 0.16146 0.00833 0.14844 -0.00092 C 0.14236 -0.00532 0.1309 -0.01503 0.1309 -0.0148 C 0.12708 -0.02428 0.12344 -0.04347 0.12344 -0.04323 C 0.12622 -0.08323 0.11823 -0.07214 0.13576 -0.09179 C 0.14722 -0.10474 0.13385 -0.09618 0.14844 -0.10381 C 0.15972 -0.11722 0.17378 -0.12971 0.19097 -0.13826 C 0.19427 -0.13988 0.19774 -0.1415 0.20104 -0.14243 C 0.20781 -0.14428 0.22118 -0.14659 0.22118 -0.14636 C 0.22882 -0.14589 0.23646 -0.14612 0.24392 -0.14451 C 0.24635 -0.14404 0.24722 -0.1415 0.24896 -0.14011 C 0.26042 -0.13225 0.26736 -0.12485 0.27396 -0.11399 C 0.27882 -0.0874 0.29358 -0.0326 0.2717 -0.01503 C 0.25295 -2.19653E-6 0.22413 0.00971 0.19878 0.01318 C 0.18125 0.01133 0.17726 0.01203 0.16597 0.00301 C 0.15851 -0.00971 0.1559 -0.02173 0.15365 -0.03537 C 0.15503 -0.06913 0.14757 -0.08855 0.17118 -0.11191 C 0.17813 -0.11861 0.18003 -0.12323 0.19097 -0.12601 C 0.19878 -0.13017 0.20521 -0.13202 0.21372 -0.1341 C 0.23976 -0.13225 0.23056 -0.13225 0.24132 -0.13225 L 0.21875 -0.11792 L 0.23889 -0.13826 " pathEditMode="relative" rAng="0" ptsTypes="fffffffffffffffffffffffffffffAAA">
                                      <p:cBhvr>
                                        <p:cTn id="5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2520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47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1387 L -0.00226 1.00439 " pathEditMode="relative" rAng="0" ptsTypes="AA">
                                      <p:cBhvr>
                                        <p:cTn id="66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9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4" grpId="0" animBg="1"/>
      <p:bldP spid="26" grpId="0" animBg="1"/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86FC1E2-E192-4684-8AC0-52155A0925FB}"/>
              </a:ext>
            </a:extLst>
          </p:cNvPr>
          <p:cNvSpPr txBox="1"/>
          <p:nvPr/>
        </p:nvSpPr>
        <p:spPr>
          <a:xfrm>
            <a:off x="4373697" y="2555913"/>
            <a:ext cx="49796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TIẾT 4</a:t>
            </a:r>
          </a:p>
        </p:txBody>
      </p:sp>
    </p:spTree>
    <p:extLst>
      <p:ext uri="{BB962C8B-B14F-4D97-AF65-F5344CB8AC3E}">
        <p14:creationId xmlns:p14="http://schemas.microsoft.com/office/powerpoint/2010/main" val="2693779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11658" b="68162"/>
          <a:stretch/>
        </p:blipFill>
        <p:spPr>
          <a:xfrm>
            <a:off x="1419893" y="2159513"/>
            <a:ext cx="9712676" cy="2349184"/>
          </a:xfrm>
          <a:prstGeom prst="rect">
            <a:avLst/>
          </a:prstGeom>
          <a:solidFill>
            <a:sysClr val="window" lastClr="FFFFFF"/>
          </a:solidFill>
        </p:spPr>
      </p:pic>
      <p:sp>
        <p:nvSpPr>
          <p:cNvPr id="5" name="TextBox 4"/>
          <p:cNvSpPr txBox="1"/>
          <p:nvPr/>
        </p:nvSpPr>
        <p:spPr>
          <a:xfrm>
            <a:off x="2143314" y="2440866"/>
            <a:ext cx="8496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Thứ</a:t>
            </a:r>
            <a:r>
              <a:rPr lang="en-US" sz="3600" b="1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bảy</a:t>
            </a:r>
            <a:r>
              <a:rPr lang="en-US" sz="3600" b="1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ngày</a:t>
            </a:r>
            <a:r>
              <a:rPr lang="en-US" sz="3600" b="1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2 </a:t>
            </a:r>
            <a:r>
              <a:rPr lang="en-US" sz="3600" b="1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tháng</a:t>
            </a:r>
            <a:r>
              <a:rPr lang="en-US" sz="3600" b="1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10 </a:t>
            </a:r>
            <a:r>
              <a:rPr lang="en-US" sz="3600" b="1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năm</a:t>
            </a:r>
            <a:r>
              <a:rPr lang="en-US" sz="3600" b="1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2021</a:t>
            </a:r>
            <a:endParaRPr lang="en-US" sz="3600" b="1" dirty="0">
              <a:solidFill>
                <a:prstClr val="black"/>
              </a:solidFill>
              <a:latin typeface="HP001 4 hàng" panose="020B06030503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75945" y="3107637"/>
            <a:ext cx="14158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Toán</a:t>
            </a:r>
            <a:endParaRPr lang="en-US" sz="3600" b="1" dirty="0">
              <a:solidFill>
                <a:prstClr val="black"/>
              </a:solidFill>
              <a:latin typeface="HP001 4 hàng" panose="020B06030503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19893" y="3662183"/>
            <a:ext cx="97126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Phép</a:t>
            </a:r>
            <a:r>
              <a:rPr lang="en-US" sz="3600" b="1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cộng</a:t>
            </a:r>
            <a:r>
              <a:rPr lang="en-US" sz="3600" b="1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(qua 10) </a:t>
            </a:r>
            <a:r>
              <a:rPr lang="en-US" sz="3600" b="1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trong</a:t>
            </a:r>
            <a:r>
              <a:rPr lang="en-US" sz="3600" b="1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phạm</a:t>
            </a:r>
            <a:r>
              <a:rPr lang="en-US" sz="3600" b="1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vi 20 </a:t>
            </a:r>
            <a:r>
              <a:rPr lang="en-US" sz="3600" b="1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(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600" b="1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4) </a:t>
            </a:r>
            <a:endParaRPr lang="en-US" sz="3600" b="1" dirty="0">
              <a:solidFill>
                <a:prstClr val="black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334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510954-62B2-4769-B722-466D3A9848D7}"/>
              </a:ext>
            </a:extLst>
          </p:cNvPr>
          <p:cNvSpPr txBox="1"/>
          <p:nvPr/>
        </p:nvSpPr>
        <p:spPr>
          <a:xfrm>
            <a:off x="1523429" y="1009837"/>
            <a:ext cx="837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Số?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E9C3936-32F8-490D-836F-BF9724E3CE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2013896"/>
              </p:ext>
            </p:extLst>
          </p:nvPr>
        </p:nvGraphicFramePr>
        <p:xfrm>
          <a:off x="1166147" y="1576087"/>
          <a:ext cx="9778519" cy="20068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6403">
                  <a:extLst>
                    <a:ext uri="{9D8B030D-6E8A-4147-A177-3AD203B41FA5}">
                      <a16:colId xmlns:a16="http://schemas.microsoft.com/office/drawing/2014/main" val="3301960261"/>
                    </a:ext>
                  </a:extLst>
                </a:gridCol>
                <a:gridCol w="1263686">
                  <a:extLst>
                    <a:ext uri="{9D8B030D-6E8A-4147-A177-3AD203B41FA5}">
                      <a16:colId xmlns:a16="http://schemas.microsoft.com/office/drawing/2014/main" val="1457856739"/>
                    </a:ext>
                  </a:extLst>
                </a:gridCol>
                <a:gridCol w="1263686">
                  <a:extLst>
                    <a:ext uri="{9D8B030D-6E8A-4147-A177-3AD203B41FA5}">
                      <a16:colId xmlns:a16="http://schemas.microsoft.com/office/drawing/2014/main" val="3554666792"/>
                    </a:ext>
                  </a:extLst>
                </a:gridCol>
                <a:gridCol w="1263686">
                  <a:extLst>
                    <a:ext uri="{9D8B030D-6E8A-4147-A177-3AD203B41FA5}">
                      <a16:colId xmlns:a16="http://schemas.microsoft.com/office/drawing/2014/main" val="3408620678"/>
                    </a:ext>
                  </a:extLst>
                </a:gridCol>
                <a:gridCol w="1263686">
                  <a:extLst>
                    <a:ext uri="{9D8B030D-6E8A-4147-A177-3AD203B41FA5}">
                      <a16:colId xmlns:a16="http://schemas.microsoft.com/office/drawing/2014/main" val="1271204528"/>
                    </a:ext>
                  </a:extLst>
                </a:gridCol>
                <a:gridCol w="1263686">
                  <a:extLst>
                    <a:ext uri="{9D8B030D-6E8A-4147-A177-3AD203B41FA5}">
                      <a16:colId xmlns:a16="http://schemas.microsoft.com/office/drawing/2014/main" val="2677835701"/>
                    </a:ext>
                  </a:extLst>
                </a:gridCol>
                <a:gridCol w="1263686">
                  <a:extLst>
                    <a:ext uri="{9D8B030D-6E8A-4147-A177-3AD203B41FA5}">
                      <a16:colId xmlns:a16="http://schemas.microsoft.com/office/drawing/2014/main" val="2946917561"/>
                    </a:ext>
                  </a:extLst>
                </a:gridCol>
              </a:tblGrid>
              <a:tr h="624567">
                <a:tc>
                  <a:txBody>
                    <a:bodyPr/>
                    <a:lstStyle/>
                    <a:p>
                      <a:pPr algn="ctr"/>
                      <a:r>
                        <a:rPr lang="en-VN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 hạng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1216328"/>
                  </a:ext>
                </a:extLst>
              </a:tr>
              <a:tr h="700688">
                <a:tc>
                  <a:txBody>
                    <a:bodyPr/>
                    <a:lstStyle/>
                    <a:p>
                      <a:pPr algn="ctr"/>
                      <a:r>
                        <a:rPr lang="en-VN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 hạng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3493399"/>
                  </a:ext>
                </a:extLst>
              </a:tr>
              <a:tr h="681558">
                <a:tc>
                  <a:txBody>
                    <a:bodyPr/>
                    <a:lstStyle/>
                    <a:p>
                      <a:pPr algn="ctr"/>
                      <a:r>
                        <a:rPr lang="en-VN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1688769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2B4F8106-A53D-4BD7-A317-E8D21AA43492}"/>
              </a:ext>
            </a:extLst>
          </p:cNvPr>
          <p:cNvSpPr txBox="1"/>
          <p:nvPr/>
        </p:nvSpPr>
        <p:spPr>
          <a:xfrm>
            <a:off x="4845875" y="2916217"/>
            <a:ext cx="750977" cy="646331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B22C8C-58B8-403F-A0B9-76585C08AB9D}"/>
              </a:ext>
            </a:extLst>
          </p:cNvPr>
          <p:cNvSpPr txBox="1"/>
          <p:nvPr/>
        </p:nvSpPr>
        <p:spPr>
          <a:xfrm>
            <a:off x="7406072" y="2907200"/>
            <a:ext cx="750977" cy="646331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5F3ABB-5011-492F-AC2F-E6247E9D3A24}"/>
              </a:ext>
            </a:extLst>
          </p:cNvPr>
          <p:cNvSpPr txBox="1"/>
          <p:nvPr/>
        </p:nvSpPr>
        <p:spPr>
          <a:xfrm>
            <a:off x="8649769" y="2916214"/>
            <a:ext cx="750977" cy="646331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CFA987-E6A9-410A-A0AB-AA42EC397B00}"/>
              </a:ext>
            </a:extLst>
          </p:cNvPr>
          <p:cNvSpPr txBox="1"/>
          <p:nvPr/>
        </p:nvSpPr>
        <p:spPr>
          <a:xfrm>
            <a:off x="9951415" y="2919087"/>
            <a:ext cx="750977" cy="646331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kumimoji="0" lang="en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A66F826-1293-4C25-BE9F-7FF2598F3ECC}"/>
              </a:ext>
            </a:extLst>
          </p:cNvPr>
          <p:cNvGrpSpPr/>
          <p:nvPr/>
        </p:nvGrpSpPr>
        <p:grpSpPr>
          <a:xfrm>
            <a:off x="863234" y="692722"/>
            <a:ext cx="605826" cy="830997"/>
            <a:chOff x="3174278" y="242751"/>
            <a:chExt cx="605826" cy="830997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3DD7503-5FBF-4E3B-8DD0-D6DA541DC185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2CEBC07-B143-4ED9-A27A-69644567FF92}"/>
                </a:ext>
              </a:extLst>
            </p:cNvPr>
            <p:cNvSpPr txBox="1"/>
            <p:nvPr/>
          </p:nvSpPr>
          <p:spPr>
            <a:xfrm>
              <a:off x="3208499" y="242751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4E28130F-CEA2-403D-8326-8352097ED9EC}"/>
              </a:ext>
            </a:extLst>
          </p:cNvPr>
          <p:cNvSpPr/>
          <p:nvPr/>
        </p:nvSpPr>
        <p:spPr>
          <a:xfrm>
            <a:off x="616729" y="1434201"/>
            <a:ext cx="6046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a) </a:t>
            </a: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7" name="Right Arrow 36"/>
          <p:cNvSpPr/>
          <p:nvPr/>
        </p:nvSpPr>
        <p:spPr>
          <a:xfrm>
            <a:off x="1759580" y="4473484"/>
            <a:ext cx="691410" cy="457200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ounded Rectangle 37"/>
          <p:cNvSpPr/>
          <p:nvPr/>
        </p:nvSpPr>
        <p:spPr>
          <a:xfrm>
            <a:off x="2450990" y="3915431"/>
            <a:ext cx="8364070" cy="157330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BẢNG: 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247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8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27" presetClass="emph" presetSubtype="0" repeatCount="indefinite" fill="remove" grpId="1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Clr clrSpc="rgb" dir="cw">
                                          <p:cBhvr override="childStyle">
                                            <p:cTn id="43" dur="250" autoRev="1" fill="remove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593369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44" dur="250" autoRev="1" fill="remove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593369"/>
                                          </p:to>
                                        </p:animClr>
                                        <p:set>
                                          <p:cBhvr>
                                            <p:cTn id="45" dur="250" autoRev="1" fill="remove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6" dur="250" autoRev="1" fill="remove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4" grpId="0" animBg="1"/>
          <p:bldP spid="5" grpId="0" animBg="1"/>
          <p:bldP spid="6" grpId="0" animBg="1"/>
          <p:bldP spid="7" grpId="0" animBg="1"/>
          <p:bldP spid="37" grpId="0" animBg="1"/>
          <p:bldP spid="37" grpId="1" animBg="1"/>
          <p:bldP spid="38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8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27" presetClass="emph" presetSubtype="0" repeatCount="indefinite" fill="remove" grpId="1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Clr clrSpc="rgb" dir="cw">
                                          <p:cBhvr override="childStyle">
                                            <p:cTn id="43" dur="250" autoRev="1" fill="remove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593369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44" dur="250" autoRev="1" fill="remove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593369"/>
                                          </p:to>
                                        </p:animClr>
                                        <p:set>
                                          <p:cBhvr>
                                            <p:cTn id="45" dur="250" autoRev="1" fill="remove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6" dur="250" autoRev="1" fill="remove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4" grpId="0" animBg="1"/>
          <p:bldP spid="5" grpId="0" animBg="1"/>
          <p:bldP spid="6" grpId="0" animBg="1"/>
          <p:bldP spid="7" grpId="0" animBg="1"/>
          <p:bldP spid="37" grpId="0" animBg="1"/>
          <p:bldP spid="37" grpId="1" animBg="1"/>
          <p:bldP spid="38" grpId="0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270</Words>
  <Application>Microsoft Office PowerPoint</Application>
  <PresentationFormat>Widescreen</PresentationFormat>
  <Paragraphs>89</Paragraphs>
  <Slides>15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微软雅黑</vt:lpstr>
      <vt:lpstr>Arial</vt:lpstr>
      <vt:lpstr>Arial-Rounded</vt:lpstr>
      <vt:lpstr>Calibri</vt:lpstr>
      <vt:lpstr>等线</vt:lpstr>
      <vt:lpstr>HP001 4 hàng</vt:lpstr>
      <vt:lpstr>黑体</vt:lpstr>
      <vt:lpstr>Times New Roman</vt:lpstr>
      <vt:lpstr>1_Office Theme</vt:lpstr>
      <vt:lpstr>3_Office 主题​​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7</cp:revision>
  <dcterms:created xsi:type="dcterms:W3CDTF">2021-08-07T02:45:16Z</dcterms:created>
  <dcterms:modified xsi:type="dcterms:W3CDTF">2021-09-29T08:35:30Z</dcterms:modified>
</cp:coreProperties>
</file>