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9144000" cy="6858000"/>
  <p:embeddedFontLst>
    <p:embeddedFont>
      <p:font typeface="Roboto Black"/>
      <p:bold r:id="rId20"/>
      <p:boldItalic r:id="rId21"/>
    </p:embeddedFont>
    <p:embeddedFont>
      <p:font typeface="Roboto"/>
      <p:regular r:id="rId22"/>
      <p:bold r:id="rId23"/>
      <p:italic r:id="rId24"/>
      <p:boldItalic r:id="rId25"/>
    </p:embeddedFont>
    <p:embeddedFont>
      <p:font typeface="Montserrat Black"/>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expIxm8Nq1YQg6CdKZvwmXNmB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lack-bold.fntdata"/><Relationship Id="rId22" Type="http://schemas.openxmlformats.org/officeDocument/2006/relationships/font" Target="fonts/Roboto-regular.fntdata"/><Relationship Id="rId21" Type="http://schemas.openxmlformats.org/officeDocument/2006/relationships/font" Target="fonts/RobotoBlack-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lack-bold.fntdata"/><Relationship Id="rId25" Type="http://schemas.openxmlformats.org/officeDocument/2006/relationships/font" Target="fonts/Roboto-boldItalic.fntdata"/><Relationship Id="rId28" Type="http://customschemas.google.com/relationships/presentationmetadata" Target="metadata"/><Relationship Id="rId27" Type="http://schemas.openxmlformats.org/officeDocument/2006/relationships/font" Target="fonts/MontserratBlack-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3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7"/>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7"/>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26"/>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6"/>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26"/>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48" name="Shape 148"/>
        <p:cNvGrpSpPr/>
        <p:nvPr/>
      </p:nvGrpSpPr>
      <p:grpSpPr>
        <a:xfrm>
          <a:off x="0" y="0"/>
          <a:ext cx="0" cy="0"/>
          <a:chOff x="0" y="0"/>
          <a:chExt cx="0" cy="0"/>
        </a:xfrm>
      </p:grpSpPr>
      <p:sp>
        <p:nvSpPr>
          <p:cNvPr id="149" name="Google Shape;149;p2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7"/>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7"/>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7"/>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53" name="Google Shape;153;p27"/>
          <p:cNvGrpSpPr/>
          <p:nvPr/>
        </p:nvGrpSpPr>
        <p:grpSpPr>
          <a:xfrm>
            <a:off x="5699610" y="1280371"/>
            <a:ext cx="3053499" cy="2950026"/>
            <a:chOff x="5699610" y="1280371"/>
            <a:chExt cx="3053499" cy="2950026"/>
          </a:xfrm>
        </p:grpSpPr>
        <p:pic>
          <p:nvPicPr>
            <p:cNvPr descr="A picture containing vector graphics&#10;&#10;Description automatically generated" id="154" name="Google Shape;154;p27"/>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55" name="Google Shape;155;p27"/>
            <p:cNvGrpSpPr/>
            <p:nvPr/>
          </p:nvGrpSpPr>
          <p:grpSpPr>
            <a:xfrm>
              <a:off x="5699610" y="2407683"/>
              <a:ext cx="3053499" cy="1822714"/>
              <a:chOff x="7610476" y="3308806"/>
              <a:chExt cx="2311400" cy="1735138"/>
            </a:xfrm>
          </p:grpSpPr>
          <p:sp>
            <p:nvSpPr>
              <p:cNvPr id="156" name="Google Shape;156;p27"/>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27"/>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b="0" i="0" lang="en-US" sz="1800" u="none" cap="none" strike="noStrike">
                    <a:solidFill>
                      <a:srgbClr val="333333"/>
                    </a:solidFill>
                    <a:latin typeface="Calibri"/>
                    <a:ea typeface="Calibri"/>
                    <a:cs typeface="Calibri"/>
                    <a:sym typeface="Calibri"/>
                  </a:rPr>
                  <a:t> </a:t>
                </a:r>
                <a:endParaRPr b="0" i="0" sz="2400" u="none" cap="none" strike="noStrike">
                  <a:solidFill>
                    <a:srgbClr val="2BC3B5"/>
                  </a:solidFill>
                  <a:latin typeface="Calibri"/>
                  <a:ea typeface="Calibri"/>
                  <a:cs typeface="Calibri"/>
                  <a:sym typeface="Calibri"/>
                </a:endParaRPr>
              </a:p>
            </p:txBody>
          </p:sp>
        </p:grpSp>
      </p:grpSp>
      <p:grpSp>
        <p:nvGrpSpPr>
          <p:cNvPr id="158" name="Google Shape;158;p27"/>
          <p:cNvGrpSpPr/>
          <p:nvPr/>
        </p:nvGrpSpPr>
        <p:grpSpPr>
          <a:xfrm>
            <a:off x="3024605" y="1936594"/>
            <a:ext cx="2514306" cy="2659189"/>
            <a:chOff x="2991598" y="1952101"/>
            <a:chExt cx="2514306" cy="2659189"/>
          </a:xfrm>
        </p:grpSpPr>
        <p:pic>
          <p:nvPicPr>
            <p:cNvPr descr="Icon&#10;&#10;Description automatically generated" id="159" name="Google Shape;159;p27"/>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60" name="Google Shape;160;p27"/>
            <p:cNvGrpSpPr/>
            <p:nvPr/>
          </p:nvGrpSpPr>
          <p:grpSpPr>
            <a:xfrm>
              <a:off x="2991598" y="2788577"/>
              <a:ext cx="2514306" cy="1822713"/>
              <a:chOff x="5010151" y="3332163"/>
              <a:chExt cx="2309813" cy="1733550"/>
            </a:xfrm>
          </p:grpSpPr>
          <p:sp>
            <p:nvSpPr>
              <p:cNvPr id="161" name="Google Shape;161;p27"/>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27"/>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27"/>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b="0" sz="1800" u="none">
                  <a:solidFill>
                    <a:srgbClr val="333333"/>
                  </a:solidFill>
                  <a:latin typeface="Calibri"/>
                  <a:ea typeface="Calibri"/>
                  <a:cs typeface="Calibri"/>
                  <a:sym typeface="Calibri"/>
                </a:endParaRPr>
              </a:p>
            </p:txBody>
          </p:sp>
        </p:grpSp>
      </p:grpSp>
      <p:grpSp>
        <p:nvGrpSpPr>
          <p:cNvPr id="164" name="Google Shape;164;p27"/>
          <p:cNvGrpSpPr/>
          <p:nvPr/>
        </p:nvGrpSpPr>
        <p:grpSpPr>
          <a:xfrm>
            <a:off x="388304" y="2407683"/>
            <a:ext cx="2313700" cy="2180033"/>
            <a:chOff x="388304" y="2407683"/>
            <a:chExt cx="2313700" cy="2180033"/>
          </a:xfrm>
        </p:grpSpPr>
        <p:pic>
          <p:nvPicPr>
            <p:cNvPr descr="A picture containing icon&#10;&#10;Description automatically generated" id="165" name="Google Shape;165;p27"/>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66" name="Google Shape;166;p27"/>
            <p:cNvGrpSpPr/>
            <p:nvPr/>
          </p:nvGrpSpPr>
          <p:grpSpPr>
            <a:xfrm>
              <a:off x="388304" y="3216752"/>
              <a:ext cx="2313700" cy="1370964"/>
              <a:chOff x="537154" y="1562101"/>
              <a:chExt cx="2309813" cy="1733550"/>
            </a:xfrm>
          </p:grpSpPr>
          <p:sp>
            <p:nvSpPr>
              <p:cNvPr id="167" name="Google Shape;167;p27"/>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7"/>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b="0" sz="2400" u="none">
                  <a:solidFill>
                    <a:srgbClr val="007FCD"/>
                  </a:solidFill>
                  <a:latin typeface="Calibri"/>
                  <a:ea typeface="Calibri"/>
                  <a:cs typeface="Calibri"/>
                  <a:sym typeface="Calibri"/>
                </a:endParaRPr>
              </a:p>
            </p:txBody>
          </p:sp>
        </p:grpSp>
      </p:grpSp>
      <p:sp>
        <p:nvSpPr>
          <p:cNvPr id="169" name="Google Shape;169;p27"/>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0" name="Google Shape;170;p27"/>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1" name="Google Shape;171;p27"/>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 calcmode="lin" valueType="num">
                                      <p:cBhvr additive="base">
                                        <p:cTn dur="500"/>
                                        <p:tgtEl>
                                          <p:spTgt spid="16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 calcmode="lin" valueType="num">
                                      <p:cBhvr additive="base">
                                        <p:cTn dur="500"/>
                                        <p:tgtEl>
                                          <p:spTgt spid="16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 calcmode="lin" valueType="num">
                                      <p:cBhvr additive="base">
                                        <p:cTn dur="500"/>
                                        <p:tgtEl>
                                          <p:spTgt spid="16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 calcmode="lin" valueType="num">
                                      <p:cBhvr additive="base">
                                        <p:cTn dur="500"/>
                                        <p:tgtEl>
                                          <p:spTgt spid="16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 calcmode="lin" valueType="num">
                                      <p:cBhvr additive="base">
                                        <p:cTn dur="500"/>
                                        <p:tgtEl>
                                          <p:spTgt spid="16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 calcmode="lin" valueType="num">
                                      <p:cBhvr additive="base">
                                        <p:cTn dur="500"/>
                                        <p:tgtEl>
                                          <p:spTgt spid="16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 calcmode="lin" valueType="num">
                                      <p:cBhvr additive="base">
                                        <p:cTn dur="500"/>
                                        <p:tgtEl>
                                          <p:spTgt spid="16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 calcmode="lin" valueType="num">
                                      <p:cBhvr additive="base">
                                        <p:cTn dur="500"/>
                                        <p:tgtEl>
                                          <p:spTgt spid="16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anim calcmode="lin" valueType="num">
                                      <p:cBhvr additive="base">
                                        <p:cTn dur="500"/>
                                        <p:tgtEl>
                                          <p:spTgt spid="169">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 calcmode="lin" valueType="num">
                                      <p:cBhvr additive="base">
                                        <p:cTn dur="500"/>
                                        <p:tgtEl>
                                          <p:spTgt spid="17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 calcmode="lin" valueType="num">
                                      <p:cBhvr additive="base">
                                        <p:cTn dur="500"/>
                                        <p:tgtEl>
                                          <p:spTgt spid="17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 calcmode="lin" valueType="num">
                                      <p:cBhvr additive="base">
                                        <p:cTn dur="500"/>
                                        <p:tgtEl>
                                          <p:spTgt spid="17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 calcmode="lin" valueType="num">
                                      <p:cBhvr additive="base">
                                        <p:cTn dur="500"/>
                                        <p:tgtEl>
                                          <p:spTgt spid="17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anim calcmode="lin" valueType="num">
                                      <p:cBhvr additive="base">
                                        <p:cTn dur="500"/>
                                        <p:tgtEl>
                                          <p:spTgt spid="170">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5" st="5"/>
                                            </p:txEl>
                                          </p:spTgt>
                                        </p:tgtEl>
                                        <p:attrNameLst>
                                          <p:attrName>style.visibility</p:attrName>
                                        </p:attrNameLst>
                                      </p:cBhvr>
                                      <p:to>
                                        <p:strVal val="visible"/>
                                      </p:to>
                                    </p:set>
                                    <p:anim calcmode="lin" valueType="num">
                                      <p:cBhvr additive="base">
                                        <p:cTn dur="500"/>
                                        <p:tgtEl>
                                          <p:spTgt spid="170">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6" st="6"/>
                                            </p:txEl>
                                          </p:spTgt>
                                        </p:tgtEl>
                                        <p:attrNameLst>
                                          <p:attrName>style.visibility</p:attrName>
                                        </p:attrNameLst>
                                      </p:cBhvr>
                                      <p:to>
                                        <p:strVal val="visible"/>
                                      </p:to>
                                    </p:set>
                                    <p:anim calcmode="lin" valueType="num">
                                      <p:cBhvr additive="base">
                                        <p:cTn dur="500"/>
                                        <p:tgtEl>
                                          <p:spTgt spid="170">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7" st="7"/>
                                            </p:txEl>
                                          </p:spTgt>
                                        </p:tgtEl>
                                        <p:attrNameLst>
                                          <p:attrName>style.visibility</p:attrName>
                                        </p:attrNameLst>
                                      </p:cBhvr>
                                      <p:to>
                                        <p:strVal val="visible"/>
                                      </p:to>
                                    </p:set>
                                    <p:anim calcmode="lin" valueType="num">
                                      <p:cBhvr additive="base">
                                        <p:cTn dur="500"/>
                                        <p:tgtEl>
                                          <p:spTgt spid="170">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xEl>
                                              <p:pRg end="8" st="8"/>
                                            </p:txEl>
                                          </p:spTgt>
                                        </p:tgtEl>
                                        <p:attrNameLst>
                                          <p:attrName>style.visibility</p:attrName>
                                        </p:attrNameLst>
                                      </p:cBhvr>
                                      <p:to>
                                        <p:strVal val="visible"/>
                                      </p:to>
                                    </p:set>
                                    <p:anim calcmode="lin" valueType="num">
                                      <p:cBhvr additive="base">
                                        <p:cTn dur="500"/>
                                        <p:tgtEl>
                                          <p:spTgt spid="170">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500"/>
                                        <p:tgtEl>
                                          <p:spTgt spid="17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 calcmode="lin" valueType="num">
                                      <p:cBhvr additive="base">
                                        <p:cTn dur="500"/>
                                        <p:tgtEl>
                                          <p:spTgt spid="17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 calcmode="lin" valueType="num">
                                      <p:cBhvr additive="base">
                                        <p:cTn dur="500"/>
                                        <p:tgtEl>
                                          <p:spTgt spid="17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 calcmode="lin" valueType="num">
                                      <p:cBhvr additive="base">
                                        <p:cTn dur="500"/>
                                        <p:tgtEl>
                                          <p:spTgt spid="17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 calcmode="lin" valueType="num">
                                      <p:cBhvr additive="base">
                                        <p:cTn dur="500"/>
                                        <p:tgtEl>
                                          <p:spTgt spid="17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 calcmode="lin" valueType="num">
                                      <p:cBhvr additive="base">
                                        <p:cTn dur="500"/>
                                        <p:tgtEl>
                                          <p:spTgt spid="17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 calcmode="lin" valueType="num">
                                      <p:cBhvr additive="base">
                                        <p:cTn dur="500"/>
                                        <p:tgtEl>
                                          <p:spTgt spid="17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7" st="7"/>
                                            </p:txEl>
                                          </p:spTgt>
                                        </p:tgtEl>
                                        <p:attrNameLst>
                                          <p:attrName>style.visibility</p:attrName>
                                        </p:attrNameLst>
                                      </p:cBhvr>
                                      <p:to>
                                        <p:strVal val="visible"/>
                                      </p:to>
                                    </p:set>
                                    <p:anim calcmode="lin" valueType="num">
                                      <p:cBhvr additive="base">
                                        <p:cTn dur="500"/>
                                        <p:tgtEl>
                                          <p:spTgt spid="17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xEl>
                                              <p:pRg end="8" st="8"/>
                                            </p:txEl>
                                          </p:spTgt>
                                        </p:tgtEl>
                                        <p:attrNameLst>
                                          <p:attrName>style.visibility</p:attrName>
                                        </p:attrNameLst>
                                      </p:cBhvr>
                                      <p:to>
                                        <p:strVal val="visible"/>
                                      </p:to>
                                    </p:set>
                                    <p:anim calcmode="lin" valueType="num">
                                      <p:cBhvr additive="base">
                                        <p:cTn dur="500"/>
                                        <p:tgtEl>
                                          <p:spTgt spid="171">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2" name="Shape 172"/>
        <p:cNvGrpSpPr/>
        <p:nvPr/>
      </p:nvGrpSpPr>
      <p:grpSpPr>
        <a:xfrm>
          <a:off x="0" y="0"/>
          <a:ext cx="0" cy="0"/>
          <a:chOff x="0" y="0"/>
          <a:chExt cx="0" cy="0"/>
        </a:xfrm>
      </p:grpSpPr>
      <p:sp>
        <p:nvSpPr>
          <p:cNvPr id="173" name="Google Shape;173;p2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77" name="Google Shape;177;p28"/>
          <p:cNvGrpSpPr/>
          <p:nvPr/>
        </p:nvGrpSpPr>
        <p:grpSpPr>
          <a:xfrm>
            <a:off x="1288883" y="1970677"/>
            <a:ext cx="3008160" cy="558403"/>
            <a:chOff x="1384299" y="984716"/>
            <a:chExt cx="3008160" cy="558403"/>
          </a:xfrm>
        </p:grpSpPr>
        <p:sp>
          <p:nvSpPr>
            <p:cNvPr id="178" name="Google Shape;178;p28"/>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179" name="Google Shape;179;p28"/>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80" name="Google Shape;180;p28"/>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81" name="Google Shape;181;p28"/>
          <p:cNvGrpSpPr/>
          <p:nvPr/>
        </p:nvGrpSpPr>
        <p:grpSpPr>
          <a:xfrm>
            <a:off x="1288883" y="3045539"/>
            <a:ext cx="3008160" cy="559594"/>
            <a:chOff x="1384299" y="1757431"/>
            <a:chExt cx="3008160" cy="559594"/>
          </a:xfrm>
        </p:grpSpPr>
        <p:sp>
          <p:nvSpPr>
            <p:cNvPr id="182" name="Google Shape;182;p28"/>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83" name="Google Shape;183;p28"/>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84" name="Google Shape;184;p28"/>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85" name="Google Shape;185;p28"/>
          <p:cNvGrpSpPr/>
          <p:nvPr/>
        </p:nvGrpSpPr>
        <p:grpSpPr>
          <a:xfrm>
            <a:off x="4656123" y="1970676"/>
            <a:ext cx="3008159" cy="559593"/>
            <a:chOff x="4751539" y="984715"/>
            <a:chExt cx="3008159" cy="559593"/>
          </a:xfrm>
        </p:grpSpPr>
        <p:sp>
          <p:nvSpPr>
            <p:cNvPr id="186" name="Google Shape;186;p28"/>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87" name="Google Shape;187;p28"/>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88" name="Google Shape;188;p28"/>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89" name="Google Shape;189;p28"/>
          <p:cNvGrpSpPr/>
          <p:nvPr/>
        </p:nvGrpSpPr>
        <p:grpSpPr>
          <a:xfrm>
            <a:off x="4656123" y="3045538"/>
            <a:ext cx="3008159" cy="559595"/>
            <a:chOff x="4751539" y="1757430"/>
            <a:chExt cx="3008159" cy="559595"/>
          </a:xfrm>
        </p:grpSpPr>
        <p:sp>
          <p:nvSpPr>
            <p:cNvPr id="190" name="Google Shape;190;p28"/>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1" name="Google Shape;191;p28"/>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2" name="Google Shape;192;p28"/>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193" name="Google Shape;193;p28"/>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4" name="Google Shape;194;p28"/>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5" name="Google Shape;195;p28"/>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6" name="Google Shape;196;p28"/>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1000"/>
                                        <p:tgtEl>
                                          <p:spTgt spid="19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1000"/>
                                        <p:tgtEl>
                                          <p:spTgt spid="19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animEffect filter="fade" transition="in">
                                      <p:cBhvr>
                                        <p:cTn dur="1000"/>
                                        <p:tgtEl>
                                          <p:spTgt spid="19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animEffect filter="fade" transition="in">
                                      <p:cBhvr>
                                        <p:cTn dur="1000"/>
                                        <p:tgtEl>
                                          <p:spTgt spid="19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animEffect filter="fade" transition="in">
                                      <p:cBhvr>
                                        <p:cTn dur="1000"/>
                                        <p:tgtEl>
                                          <p:spTgt spid="19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animEffect filter="fade" transition="in">
                                      <p:cBhvr>
                                        <p:cTn dur="1000"/>
                                        <p:tgtEl>
                                          <p:spTgt spid="19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animEffect filter="fade" transition="in">
                                      <p:cBhvr>
                                        <p:cTn dur="1000"/>
                                        <p:tgtEl>
                                          <p:spTgt spid="193">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animEffect filter="fade" transition="in">
                                      <p:cBhvr>
                                        <p:cTn dur="1000"/>
                                        <p:tgtEl>
                                          <p:spTgt spid="193">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8" st="8"/>
                                            </p:txEl>
                                          </p:spTgt>
                                        </p:tgtEl>
                                        <p:attrNameLst>
                                          <p:attrName>style.visibility</p:attrName>
                                        </p:attrNameLst>
                                      </p:cBhvr>
                                      <p:to>
                                        <p:strVal val="visible"/>
                                      </p:to>
                                    </p:set>
                                    <p:animEffect filter="fade" transition="in">
                                      <p:cBhvr>
                                        <p:cTn dur="1000"/>
                                        <p:tgtEl>
                                          <p:spTgt spid="19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1000"/>
                                        <p:tgtEl>
                                          <p:spTgt spid="19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1000"/>
                                        <p:tgtEl>
                                          <p:spTgt spid="19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1000"/>
                                        <p:tgtEl>
                                          <p:spTgt spid="19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1000"/>
                                        <p:tgtEl>
                                          <p:spTgt spid="19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1000"/>
                                        <p:tgtEl>
                                          <p:spTgt spid="19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1000"/>
                                        <p:tgtEl>
                                          <p:spTgt spid="194">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animEffect filter="fade" transition="in">
                                      <p:cBhvr>
                                        <p:cTn dur="1000"/>
                                        <p:tgtEl>
                                          <p:spTgt spid="194">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animEffect filter="fade" transition="in">
                                      <p:cBhvr>
                                        <p:cTn dur="1000"/>
                                        <p:tgtEl>
                                          <p:spTgt spid="194">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animEffect filter="fade" transition="in">
                                      <p:cBhvr>
                                        <p:cTn dur="1000"/>
                                        <p:tgtEl>
                                          <p:spTgt spid="19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1000"/>
                                        <p:tgtEl>
                                          <p:spTgt spid="19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1000"/>
                                        <p:tgtEl>
                                          <p:spTgt spid="19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Effect filter="fade" transition="in">
                                      <p:cBhvr>
                                        <p:cTn dur="1000"/>
                                        <p:tgtEl>
                                          <p:spTgt spid="19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animEffect filter="fade" transition="in">
                                      <p:cBhvr>
                                        <p:cTn dur="1000"/>
                                        <p:tgtEl>
                                          <p:spTgt spid="19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6" st="6"/>
                                            </p:txEl>
                                          </p:spTgt>
                                        </p:tgtEl>
                                        <p:attrNameLst>
                                          <p:attrName>style.visibility</p:attrName>
                                        </p:attrNameLst>
                                      </p:cBhvr>
                                      <p:to>
                                        <p:strVal val="visible"/>
                                      </p:to>
                                    </p:set>
                                    <p:animEffect filter="fade" transition="in">
                                      <p:cBhvr>
                                        <p:cTn dur="1000"/>
                                        <p:tgtEl>
                                          <p:spTgt spid="19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7" st="7"/>
                                            </p:txEl>
                                          </p:spTgt>
                                        </p:tgtEl>
                                        <p:attrNameLst>
                                          <p:attrName>style.visibility</p:attrName>
                                        </p:attrNameLst>
                                      </p:cBhvr>
                                      <p:to>
                                        <p:strVal val="visible"/>
                                      </p:to>
                                    </p:set>
                                    <p:animEffect filter="fade" transition="in">
                                      <p:cBhvr>
                                        <p:cTn dur="1000"/>
                                        <p:tgtEl>
                                          <p:spTgt spid="19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8" st="8"/>
                                            </p:txEl>
                                          </p:spTgt>
                                        </p:tgtEl>
                                        <p:attrNameLst>
                                          <p:attrName>style.visibility</p:attrName>
                                        </p:attrNameLst>
                                      </p:cBhvr>
                                      <p:to>
                                        <p:strVal val="visible"/>
                                      </p:to>
                                    </p:set>
                                    <p:animEffect filter="fade" transition="in">
                                      <p:cBhvr>
                                        <p:cTn dur="1000"/>
                                        <p:tgtEl>
                                          <p:spTgt spid="1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1000"/>
                                        <p:tgtEl>
                                          <p:spTgt spid="19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Effect filter="fade" transition="in">
                                      <p:cBhvr>
                                        <p:cTn dur="1000"/>
                                        <p:tgtEl>
                                          <p:spTgt spid="19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animEffect filter="fade" transition="in">
                                      <p:cBhvr>
                                        <p:cTn dur="1000"/>
                                        <p:tgtEl>
                                          <p:spTgt spid="19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animEffect filter="fade" transition="in">
                                      <p:cBhvr>
                                        <p:cTn dur="1000"/>
                                        <p:tgtEl>
                                          <p:spTgt spid="19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7" st="7"/>
                                            </p:txEl>
                                          </p:spTgt>
                                        </p:tgtEl>
                                        <p:attrNameLst>
                                          <p:attrName>style.visibility</p:attrName>
                                        </p:attrNameLst>
                                      </p:cBhvr>
                                      <p:to>
                                        <p:strVal val="visible"/>
                                      </p:to>
                                    </p:set>
                                    <p:animEffect filter="fade" transition="in">
                                      <p:cBhvr>
                                        <p:cTn dur="1000"/>
                                        <p:tgtEl>
                                          <p:spTgt spid="19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8" st="8"/>
                                            </p:txEl>
                                          </p:spTgt>
                                        </p:tgtEl>
                                        <p:attrNameLst>
                                          <p:attrName>style.visibility</p:attrName>
                                        </p:attrNameLst>
                                      </p:cBhvr>
                                      <p:to>
                                        <p:strVal val="visible"/>
                                      </p:to>
                                    </p:set>
                                    <p:animEffect filter="fade" transition="in">
                                      <p:cBhvr>
                                        <p:cTn dur="1000"/>
                                        <p:tgtEl>
                                          <p:spTgt spid="19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97" name="Shape 197"/>
        <p:cNvGrpSpPr/>
        <p:nvPr/>
      </p:nvGrpSpPr>
      <p:grpSpPr>
        <a:xfrm>
          <a:off x="0" y="0"/>
          <a:ext cx="0" cy="0"/>
          <a:chOff x="0" y="0"/>
          <a:chExt cx="0" cy="0"/>
        </a:xfrm>
      </p:grpSpPr>
      <p:sp>
        <p:nvSpPr>
          <p:cNvPr id="198" name="Google Shape;198;p2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2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02" name="Google Shape;202;p29"/>
          <p:cNvGrpSpPr/>
          <p:nvPr/>
        </p:nvGrpSpPr>
        <p:grpSpPr>
          <a:xfrm>
            <a:off x="7648785" y="256695"/>
            <a:ext cx="1481388" cy="1576158"/>
            <a:chOff x="2469333" y="2288142"/>
            <a:chExt cx="3318069" cy="3601081"/>
          </a:xfrm>
        </p:grpSpPr>
        <p:sp>
          <p:nvSpPr>
            <p:cNvPr id="203" name="Google Shape;203;p29"/>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204" name="Google Shape;204;p29"/>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205" name="Google Shape;205;p29"/>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206" name="Google Shape;206;p29"/>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207" name="Google Shape;207;p29"/>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208" name="Google Shape;208;p29"/>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209" name="Google Shape;209;p29"/>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210" name="Google Shape;210;p29"/>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211" name="Google Shape;211;p29"/>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29"/>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02"/>
                                        </p:tgtEl>
                                        <p:attrNameLst>
                                          <p:attrName>style.visibility</p:attrName>
                                        </p:attrNameLst>
                                      </p:cBhvr>
                                      <p:to>
                                        <p:strVal val="visible"/>
                                      </p:to>
                                    </p:set>
                                    <p:animEffect filter="fade" transition="in">
                                      <p:cBhvr>
                                        <p:cTn dur="75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13" name="Shape 213"/>
        <p:cNvGrpSpPr/>
        <p:nvPr/>
      </p:nvGrpSpPr>
      <p:grpSpPr>
        <a:xfrm>
          <a:off x="0" y="0"/>
          <a:ext cx="0" cy="0"/>
          <a:chOff x="0" y="0"/>
          <a:chExt cx="0" cy="0"/>
        </a:xfrm>
      </p:grpSpPr>
      <p:sp>
        <p:nvSpPr>
          <p:cNvPr id="214" name="Google Shape;214;p3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18" name="Shape 218"/>
        <p:cNvGrpSpPr/>
        <p:nvPr/>
      </p:nvGrpSpPr>
      <p:grpSpPr>
        <a:xfrm>
          <a:off x="0" y="0"/>
          <a:ext cx="0" cy="0"/>
          <a:chOff x="0" y="0"/>
          <a:chExt cx="0" cy="0"/>
        </a:xfrm>
      </p:grpSpPr>
      <p:sp>
        <p:nvSpPr>
          <p:cNvPr id="219" name="Google Shape;219;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22" name="Google Shape;222;p31"/>
          <p:cNvGrpSpPr/>
          <p:nvPr/>
        </p:nvGrpSpPr>
        <p:grpSpPr>
          <a:xfrm>
            <a:off x="290569" y="1369623"/>
            <a:ext cx="4306237" cy="869160"/>
            <a:chOff x="2092162" y="1086782"/>
            <a:chExt cx="4306237" cy="869160"/>
          </a:xfrm>
        </p:grpSpPr>
        <p:grpSp>
          <p:nvGrpSpPr>
            <p:cNvPr id="223" name="Google Shape;223;p31"/>
            <p:cNvGrpSpPr/>
            <p:nvPr/>
          </p:nvGrpSpPr>
          <p:grpSpPr>
            <a:xfrm>
              <a:off x="2092162" y="1086782"/>
              <a:ext cx="4306237" cy="869160"/>
              <a:chOff x="2092162" y="1086782"/>
              <a:chExt cx="4306237" cy="869160"/>
            </a:xfrm>
          </p:grpSpPr>
          <p:sp>
            <p:nvSpPr>
              <p:cNvPr id="224" name="Google Shape;224;p31"/>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25" name="Google Shape;225;p31"/>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26" name="Google Shape;226;p31"/>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27" name="Google Shape;227;p31"/>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28" name="Google Shape;228;p31"/>
          <p:cNvGrpSpPr/>
          <p:nvPr/>
        </p:nvGrpSpPr>
        <p:grpSpPr>
          <a:xfrm>
            <a:off x="1296805" y="2238783"/>
            <a:ext cx="4306237" cy="869160"/>
            <a:chOff x="2135005" y="2059501"/>
            <a:chExt cx="4306237" cy="869160"/>
          </a:xfrm>
        </p:grpSpPr>
        <p:grpSp>
          <p:nvGrpSpPr>
            <p:cNvPr id="229" name="Google Shape;229;p31"/>
            <p:cNvGrpSpPr/>
            <p:nvPr/>
          </p:nvGrpSpPr>
          <p:grpSpPr>
            <a:xfrm>
              <a:off x="2135005" y="2059501"/>
              <a:ext cx="4306237" cy="869160"/>
              <a:chOff x="2135005" y="2059501"/>
              <a:chExt cx="4306237" cy="869160"/>
            </a:xfrm>
          </p:grpSpPr>
          <p:sp>
            <p:nvSpPr>
              <p:cNvPr id="230" name="Google Shape;230;p31"/>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1" name="Google Shape;231;p31"/>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2" name="Google Shape;232;p31"/>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3" name="Google Shape;233;p31"/>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34" name="Google Shape;234;p31"/>
          <p:cNvGrpSpPr/>
          <p:nvPr/>
        </p:nvGrpSpPr>
        <p:grpSpPr>
          <a:xfrm>
            <a:off x="3028950" y="3997858"/>
            <a:ext cx="4306235" cy="869158"/>
            <a:chOff x="2151717" y="3917559"/>
            <a:chExt cx="4306235" cy="869158"/>
          </a:xfrm>
        </p:grpSpPr>
        <p:grpSp>
          <p:nvGrpSpPr>
            <p:cNvPr id="235" name="Google Shape;235;p31"/>
            <p:cNvGrpSpPr/>
            <p:nvPr/>
          </p:nvGrpSpPr>
          <p:grpSpPr>
            <a:xfrm>
              <a:off x="2151717" y="3917559"/>
              <a:ext cx="4306235" cy="869158"/>
              <a:chOff x="4751539" y="1757430"/>
              <a:chExt cx="3008159" cy="559595"/>
            </a:xfrm>
          </p:grpSpPr>
          <p:sp>
            <p:nvSpPr>
              <p:cNvPr id="236" name="Google Shape;236;p31"/>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7" name="Google Shape;237;p31"/>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8" name="Google Shape;238;p31"/>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9" name="Google Shape;239;p31"/>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40" name="Google Shape;240;p31"/>
          <p:cNvGrpSpPr/>
          <p:nvPr/>
        </p:nvGrpSpPr>
        <p:grpSpPr>
          <a:xfrm>
            <a:off x="2339730" y="3118971"/>
            <a:ext cx="4276308" cy="869157"/>
            <a:chOff x="2177849" y="3012341"/>
            <a:chExt cx="4276308" cy="869157"/>
          </a:xfrm>
        </p:grpSpPr>
        <p:grpSp>
          <p:nvGrpSpPr>
            <p:cNvPr id="241" name="Google Shape;241;p31"/>
            <p:cNvGrpSpPr/>
            <p:nvPr/>
          </p:nvGrpSpPr>
          <p:grpSpPr>
            <a:xfrm>
              <a:off x="2177849" y="3012341"/>
              <a:ext cx="4276308" cy="869157"/>
              <a:chOff x="1384299" y="1757431"/>
              <a:chExt cx="3008160" cy="559594"/>
            </a:xfrm>
          </p:grpSpPr>
          <p:sp>
            <p:nvSpPr>
              <p:cNvPr id="242" name="Google Shape;242;p31"/>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43" name="Google Shape;243;p31"/>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44" name="Google Shape;244;p31"/>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45" name="Google Shape;245;p31"/>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246" name="Google Shape;246;p31"/>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7" name="Google Shape;247;p31"/>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8" name="Google Shape;248;p31"/>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9" name="Google Shape;249;p31"/>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0" name="Shape 250"/>
        <p:cNvGrpSpPr/>
        <p:nvPr/>
      </p:nvGrpSpPr>
      <p:grpSpPr>
        <a:xfrm>
          <a:off x="0" y="0"/>
          <a:ext cx="0" cy="0"/>
          <a:chOff x="0" y="0"/>
          <a:chExt cx="0" cy="0"/>
        </a:xfrm>
      </p:grpSpPr>
      <p:sp>
        <p:nvSpPr>
          <p:cNvPr id="251" name="Google Shape;251;p3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55" name="Google Shape;255;p32"/>
          <p:cNvGrpSpPr/>
          <p:nvPr/>
        </p:nvGrpSpPr>
        <p:grpSpPr>
          <a:xfrm>
            <a:off x="644373" y="1849212"/>
            <a:ext cx="1713195" cy="1869350"/>
            <a:chOff x="954880" y="2484888"/>
            <a:chExt cx="2014662" cy="2198295"/>
          </a:xfrm>
        </p:grpSpPr>
        <p:sp>
          <p:nvSpPr>
            <p:cNvPr id="256" name="Google Shape;256;p32"/>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7" name="Google Shape;257;p32"/>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8" name="Google Shape;258;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59" name="Google Shape;259;p32"/>
          <p:cNvGrpSpPr/>
          <p:nvPr/>
        </p:nvGrpSpPr>
        <p:grpSpPr>
          <a:xfrm>
            <a:off x="2686050" y="1849212"/>
            <a:ext cx="1713195" cy="1869350"/>
            <a:chOff x="954880" y="2484888"/>
            <a:chExt cx="2014662" cy="2198295"/>
          </a:xfrm>
        </p:grpSpPr>
        <p:sp>
          <p:nvSpPr>
            <p:cNvPr id="260" name="Google Shape;260;p32"/>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1" name="Google Shape;261;p32"/>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62" name="Google Shape;262;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3" name="Google Shape;263;p32"/>
          <p:cNvGrpSpPr/>
          <p:nvPr/>
        </p:nvGrpSpPr>
        <p:grpSpPr>
          <a:xfrm>
            <a:off x="4727727" y="1849212"/>
            <a:ext cx="1713195" cy="1869350"/>
            <a:chOff x="954880" y="2484888"/>
            <a:chExt cx="2014662" cy="2198295"/>
          </a:xfrm>
        </p:grpSpPr>
        <p:sp>
          <p:nvSpPr>
            <p:cNvPr id="264" name="Google Shape;264;p32"/>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5" name="Google Shape;265;p32"/>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6" name="Google Shape;266;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7" name="Google Shape;267;p32"/>
          <p:cNvGrpSpPr/>
          <p:nvPr/>
        </p:nvGrpSpPr>
        <p:grpSpPr>
          <a:xfrm>
            <a:off x="6769405" y="1849212"/>
            <a:ext cx="1713195" cy="1869350"/>
            <a:chOff x="954880" y="2484888"/>
            <a:chExt cx="2014662" cy="2198295"/>
          </a:xfrm>
        </p:grpSpPr>
        <p:sp>
          <p:nvSpPr>
            <p:cNvPr id="268" name="Google Shape;268;p32"/>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9" name="Google Shape;269;p32"/>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70" name="Google Shape;270;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271" name="Google Shape;271;p32"/>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32"/>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32"/>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32"/>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ppt_w</p:attrName>
                                        </p:attrNameLst>
                                      </p:cBhvr>
                                      <p:tavLst>
                                        <p:tav fmla="" tm="0">
                                          <p:val>
                                            <p:strVal val="0"/>
                                          </p:val>
                                        </p:tav>
                                        <p:tav fmla="" tm="100000">
                                          <p:val>
                                            <p:strVal val="#ppt_w"/>
                                          </p:val>
                                        </p:tav>
                                      </p:tavLst>
                                    </p:anim>
                                    <p:anim calcmode="lin" valueType="num">
                                      <p:cBhvr additive="base">
                                        <p:cTn dur="500"/>
                                        <p:tgtEl>
                                          <p:spTgt spid="2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0" st="0"/>
                                            </p:txEl>
                                          </p:spTgt>
                                        </p:tgtEl>
                                        <p:attrNameLst>
                                          <p:attrName>style.visibility</p:attrName>
                                        </p:attrNameLst>
                                      </p:cBhvr>
                                      <p:to>
                                        <p:strVal val="visible"/>
                                      </p:to>
                                    </p:set>
                                    <p:anim calcmode="lin" valueType="num">
                                      <p:cBhvr additive="base">
                                        <p:cTn dur="500"/>
                                        <p:tgtEl>
                                          <p:spTgt spid="2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1" st="1"/>
                                            </p:txEl>
                                          </p:spTgt>
                                        </p:tgtEl>
                                        <p:attrNameLst>
                                          <p:attrName>style.visibility</p:attrName>
                                        </p:attrNameLst>
                                      </p:cBhvr>
                                      <p:to>
                                        <p:strVal val="visible"/>
                                      </p:to>
                                    </p:set>
                                    <p:anim calcmode="lin" valueType="num">
                                      <p:cBhvr additive="base">
                                        <p:cTn dur="500"/>
                                        <p:tgtEl>
                                          <p:spTgt spid="2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2" st="2"/>
                                            </p:txEl>
                                          </p:spTgt>
                                        </p:tgtEl>
                                        <p:attrNameLst>
                                          <p:attrName>style.visibility</p:attrName>
                                        </p:attrNameLst>
                                      </p:cBhvr>
                                      <p:to>
                                        <p:strVal val="visible"/>
                                      </p:to>
                                    </p:set>
                                    <p:anim calcmode="lin" valueType="num">
                                      <p:cBhvr additive="base">
                                        <p:cTn dur="500"/>
                                        <p:tgtEl>
                                          <p:spTgt spid="2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3" st="3"/>
                                            </p:txEl>
                                          </p:spTgt>
                                        </p:tgtEl>
                                        <p:attrNameLst>
                                          <p:attrName>style.visibility</p:attrName>
                                        </p:attrNameLst>
                                      </p:cBhvr>
                                      <p:to>
                                        <p:strVal val="visible"/>
                                      </p:to>
                                    </p:set>
                                    <p:anim calcmode="lin" valueType="num">
                                      <p:cBhvr additive="base">
                                        <p:cTn dur="500"/>
                                        <p:tgtEl>
                                          <p:spTgt spid="2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4" st="4"/>
                                            </p:txEl>
                                          </p:spTgt>
                                        </p:tgtEl>
                                        <p:attrNameLst>
                                          <p:attrName>style.visibility</p:attrName>
                                        </p:attrNameLst>
                                      </p:cBhvr>
                                      <p:to>
                                        <p:strVal val="visible"/>
                                      </p:to>
                                    </p:set>
                                    <p:anim calcmode="lin" valueType="num">
                                      <p:cBhvr additive="base">
                                        <p:cTn dur="500"/>
                                        <p:tgtEl>
                                          <p:spTgt spid="2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5" st="5"/>
                                            </p:txEl>
                                          </p:spTgt>
                                        </p:tgtEl>
                                        <p:attrNameLst>
                                          <p:attrName>style.visibility</p:attrName>
                                        </p:attrNameLst>
                                      </p:cBhvr>
                                      <p:to>
                                        <p:strVal val="visible"/>
                                      </p:to>
                                    </p:set>
                                    <p:anim calcmode="lin" valueType="num">
                                      <p:cBhvr additive="base">
                                        <p:cTn dur="500"/>
                                        <p:tgtEl>
                                          <p:spTgt spid="2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6" st="6"/>
                                            </p:txEl>
                                          </p:spTgt>
                                        </p:tgtEl>
                                        <p:attrNameLst>
                                          <p:attrName>style.visibility</p:attrName>
                                        </p:attrNameLst>
                                      </p:cBhvr>
                                      <p:to>
                                        <p:strVal val="visible"/>
                                      </p:to>
                                    </p:set>
                                    <p:anim calcmode="lin" valueType="num">
                                      <p:cBhvr additive="base">
                                        <p:cTn dur="500"/>
                                        <p:tgtEl>
                                          <p:spTgt spid="2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7" st="7"/>
                                            </p:txEl>
                                          </p:spTgt>
                                        </p:tgtEl>
                                        <p:attrNameLst>
                                          <p:attrName>style.visibility</p:attrName>
                                        </p:attrNameLst>
                                      </p:cBhvr>
                                      <p:to>
                                        <p:strVal val="visible"/>
                                      </p:to>
                                    </p:set>
                                    <p:anim calcmode="lin" valueType="num">
                                      <p:cBhvr additive="base">
                                        <p:cTn dur="500"/>
                                        <p:tgtEl>
                                          <p:spTgt spid="2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8" st="8"/>
                                            </p:txEl>
                                          </p:spTgt>
                                        </p:tgtEl>
                                        <p:attrNameLst>
                                          <p:attrName>style.visibility</p:attrName>
                                        </p:attrNameLst>
                                      </p:cBhvr>
                                      <p:to>
                                        <p:strVal val="visible"/>
                                      </p:to>
                                    </p:set>
                                    <p:anim calcmode="lin" valueType="num">
                                      <p:cBhvr additive="base">
                                        <p:cTn dur="500"/>
                                        <p:tgtEl>
                                          <p:spTgt spid="2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0" st="0"/>
                                            </p:txEl>
                                          </p:spTgt>
                                        </p:tgtEl>
                                        <p:attrNameLst>
                                          <p:attrName>style.visibility</p:attrName>
                                        </p:attrNameLst>
                                      </p:cBhvr>
                                      <p:to>
                                        <p:strVal val="visible"/>
                                      </p:to>
                                    </p:set>
                                    <p:anim calcmode="lin" valueType="num">
                                      <p:cBhvr additive="base">
                                        <p:cTn dur="500"/>
                                        <p:tgtEl>
                                          <p:spTgt spid="2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1" st="1"/>
                                            </p:txEl>
                                          </p:spTgt>
                                        </p:tgtEl>
                                        <p:attrNameLst>
                                          <p:attrName>style.visibility</p:attrName>
                                        </p:attrNameLst>
                                      </p:cBhvr>
                                      <p:to>
                                        <p:strVal val="visible"/>
                                      </p:to>
                                    </p:set>
                                    <p:anim calcmode="lin" valueType="num">
                                      <p:cBhvr additive="base">
                                        <p:cTn dur="500"/>
                                        <p:tgtEl>
                                          <p:spTgt spid="2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2" st="2"/>
                                            </p:txEl>
                                          </p:spTgt>
                                        </p:tgtEl>
                                        <p:attrNameLst>
                                          <p:attrName>style.visibility</p:attrName>
                                        </p:attrNameLst>
                                      </p:cBhvr>
                                      <p:to>
                                        <p:strVal val="visible"/>
                                      </p:to>
                                    </p:set>
                                    <p:anim calcmode="lin" valueType="num">
                                      <p:cBhvr additive="base">
                                        <p:cTn dur="500"/>
                                        <p:tgtEl>
                                          <p:spTgt spid="2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3" st="3"/>
                                            </p:txEl>
                                          </p:spTgt>
                                        </p:tgtEl>
                                        <p:attrNameLst>
                                          <p:attrName>style.visibility</p:attrName>
                                        </p:attrNameLst>
                                      </p:cBhvr>
                                      <p:to>
                                        <p:strVal val="visible"/>
                                      </p:to>
                                    </p:set>
                                    <p:anim calcmode="lin" valueType="num">
                                      <p:cBhvr additive="base">
                                        <p:cTn dur="500"/>
                                        <p:tgtEl>
                                          <p:spTgt spid="2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4" st="4"/>
                                            </p:txEl>
                                          </p:spTgt>
                                        </p:tgtEl>
                                        <p:attrNameLst>
                                          <p:attrName>style.visibility</p:attrName>
                                        </p:attrNameLst>
                                      </p:cBhvr>
                                      <p:to>
                                        <p:strVal val="visible"/>
                                      </p:to>
                                    </p:set>
                                    <p:anim calcmode="lin" valueType="num">
                                      <p:cBhvr additive="base">
                                        <p:cTn dur="500"/>
                                        <p:tgtEl>
                                          <p:spTgt spid="2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5" st="5"/>
                                            </p:txEl>
                                          </p:spTgt>
                                        </p:tgtEl>
                                        <p:attrNameLst>
                                          <p:attrName>style.visibility</p:attrName>
                                        </p:attrNameLst>
                                      </p:cBhvr>
                                      <p:to>
                                        <p:strVal val="visible"/>
                                      </p:to>
                                    </p:set>
                                    <p:anim calcmode="lin" valueType="num">
                                      <p:cBhvr additive="base">
                                        <p:cTn dur="500"/>
                                        <p:tgtEl>
                                          <p:spTgt spid="2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6" st="6"/>
                                            </p:txEl>
                                          </p:spTgt>
                                        </p:tgtEl>
                                        <p:attrNameLst>
                                          <p:attrName>style.visibility</p:attrName>
                                        </p:attrNameLst>
                                      </p:cBhvr>
                                      <p:to>
                                        <p:strVal val="visible"/>
                                      </p:to>
                                    </p:set>
                                    <p:anim calcmode="lin" valueType="num">
                                      <p:cBhvr additive="base">
                                        <p:cTn dur="500"/>
                                        <p:tgtEl>
                                          <p:spTgt spid="2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7" st="7"/>
                                            </p:txEl>
                                          </p:spTgt>
                                        </p:tgtEl>
                                        <p:attrNameLst>
                                          <p:attrName>style.visibility</p:attrName>
                                        </p:attrNameLst>
                                      </p:cBhvr>
                                      <p:to>
                                        <p:strVal val="visible"/>
                                      </p:to>
                                    </p:set>
                                    <p:anim calcmode="lin" valueType="num">
                                      <p:cBhvr additive="base">
                                        <p:cTn dur="500"/>
                                        <p:tgtEl>
                                          <p:spTgt spid="2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8" st="8"/>
                                            </p:txEl>
                                          </p:spTgt>
                                        </p:tgtEl>
                                        <p:attrNameLst>
                                          <p:attrName>style.visibility</p:attrName>
                                        </p:attrNameLst>
                                      </p:cBhvr>
                                      <p:to>
                                        <p:strVal val="visible"/>
                                      </p:to>
                                    </p:set>
                                    <p:anim calcmode="lin" valueType="num">
                                      <p:cBhvr additive="base">
                                        <p:cTn dur="500"/>
                                        <p:tgtEl>
                                          <p:spTgt spid="2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0" st="0"/>
                                            </p:txEl>
                                          </p:spTgt>
                                        </p:tgtEl>
                                        <p:attrNameLst>
                                          <p:attrName>style.visibility</p:attrName>
                                        </p:attrNameLst>
                                      </p:cBhvr>
                                      <p:to>
                                        <p:strVal val="visible"/>
                                      </p:to>
                                    </p:set>
                                    <p:anim calcmode="lin" valueType="num">
                                      <p:cBhvr additive="base">
                                        <p:cTn dur="500"/>
                                        <p:tgtEl>
                                          <p:spTgt spid="2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1" st="1"/>
                                            </p:txEl>
                                          </p:spTgt>
                                        </p:tgtEl>
                                        <p:attrNameLst>
                                          <p:attrName>style.visibility</p:attrName>
                                        </p:attrNameLst>
                                      </p:cBhvr>
                                      <p:to>
                                        <p:strVal val="visible"/>
                                      </p:to>
                                    </p:set>
                                    <p:anim calcmode="lin" valueType="num">
                                      <p:cBhvr additive="base">
                                        <p:cTn dur="500"/>
                                        <p:tgtEl>
                                          <p:spTgt spid="2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2" st="2"/>
                                            </p:txEl>
                                          </p:spTgt>
                                        </p:tgtEl>
                                        <p:attrNameLst>
                                          <p:attrName>style.visibility</p:attrName>
                                        </p:attrNameLst>
                                      </p:cBhvr>
                                      <p:to>
                                        <p:strVal val="visible"/>
                                      </p:to>
                                    </p:set>
                                    <p:anim calcmode="lin" valueType="num">
                                      <p:cBhvr additive="base">
                                        <p:cTn dur="500"/>
                                        <p:tgtEl>
                                          <p:spTgt spid="2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3" st="3"/>
                                            </p:txEl>
                                          </p:spTgt>
                                        </p:tgtEl>
                                        <p:attrNameLst>
                                          <p:attrName>style.visibility</p:attrName>
                                        </p:attrNameLst>
                                      </p:cBhvr>
                                      <p:to>
                                        <p:strVal val="visible"/>
                                      </p:to>
                                    </p:set>
                                    <p:anim calcmode="lin" valueType="num">
                                      <p:cBhvr additive="base">
                                        <p:cTn dur="500"/>
                                        <p:tgtEl>
                                          <p:spTgt spid="2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4" st="4"/>
                                            </p:txEl>
                                          </p:spTgt>
                                        </p:tgtEl>
                                        <p:attrNameLst>
                                          <p:attrName>style.visibility</p:attrName>
                                        </p:attrNameLst>
                                      </p:cBhvr>
                                      <p:to>
                                        <p:strVal val="visible"/>
                                      </p:to>
                                    </p:set>
                                    <p:anim calcmode="lin" valueType="num">
                                      <p:cBhvr additive="base">
                                        <p:cTn dur="500"/>
                                        <p:tgtEl>
                                          <p:spTgt spid="2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5" st="5"/>
                                            </p:txEl>
                                          </p:spTgt>
                                        </p:tgtEl>
                                        <p:attrNameLst>
                                          <p:attrName>style.visibility</p:attrName>
                                        </p:attrNameLst>
                                      </p:cBhvr>
                                      <p:to>
                                        <p:strVal val="visible"/>
                                      </p:to>
                                    </p:set>
                                    <p:anim calcmode="lin" valueType="num">
                                      <p:cBhvr additive="base">
                                        <p:cTn dur="500"/>
                                        <p:tgtEl>
                                          <p:spTgt spid="2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6" st="6"/>
                                            </p:txEl>
                                          </p:spTgt>
                                        </p:tgtEl>
                                        <p:attrNameLst>
                                          <p:attrName>style.visibility</p:attrName>
                                        </p:attrNameLst>
                                      </p:cBhvr>
                                      <p:to>
                                        <p:strVal val="visible"/>
                                      </p:to>
                                    </p:set>
                                    <p:anim calcmode="lin" valueType="num">
                                      <p:cBhvr additive="base">
                                        <p:cTn dur="500"/>
                                        <p:tgtEl>
                                          <p:spTgt spid="2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7" st="7"/>
                                            </p:txEl>
                                          </p:spTgt>
                                        </p:tgtEl>
                                        <p:attrNameLst>
                                          <p:attrName>style.visibility</p:attrName>
                                        </p:attrNameLst>
                                      </p:cBhvr>
                                      <p:to>
                                        <p:strVal val="visible"/>
                                      </p:to>
                                    </p:set>
                                    <p:anim calcmode="lin" valueType="num">
                                      <p:cBhvr additive="base">
                                        <p:cTn dur="500"/>
                                        <p:tgtEl>
                                          <p:spTgt spid="2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8" st="8"/>
                                            </p:txEl>
                                          </p:spTgt>
                                        </p:tgtEl>
                                        <p:attrNameLst>
                                          <p:attrName>style.visibility</p:attrName>
                                        </p:attrNameLst>
                                      </p:cBhvr>
                                      <p:to>
                                        <p:strVal val="visible"/>
                                      </p:to>
                                    </p:set>
                                    <p:anim calcmode="lin" valueType="num">
                                      <p:cBhvr additive="base">
                                        <p:cTn dur="500"/>
                                        <p:tgtEl>
                                          <p:spTgt spid="2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500"/>
                                        <p:tgtEl>
                                          <p:spTgt spid="2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500"/>
                                        <p:tgtEl>
                                          <p:spTgt spid="2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500"/>
                                        <p:tgtEl>
                                          <p:spTgt spid="2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3" st="3"/>
                                            </p:txEl>
                                          </p:spTgt>
                                        </p:tgtEl>
                                        <p:attrNameLst>
                                          <p:attrName>style.visibility</p:attrName>
                                        </p:attrNameLst>
                                      </p:cBhvr>
                                      <p:to>
                                        <p:strVal val="visible"/>
                                      </p:to>
                                    </p:set>
                                    <p:anim calcmode="lin" valueType="num">
                                      <p:cBhvr additive="base">
                                        <p:cTn dur="500"/>
                                        <p:tgtEl>
                                          <p:spTgt spid="2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4" st="4"/>
                                            </p:txEl>
                                          </p:spTgt>
                                        </p:tgtEl>
                                        <p:attrNameLst>
                                          <p:attrName>style.visibility</p:attrName>
                                        </p:attrNameLst>
                                      </p:cBhvr>
                                      <p:to>
                                        <p:strVal val="visible"/>
                                      </p:to>
                                    </p:set>
                                    <p:anim calcmode="lin" valueType="num">
                                      <p:cBhvr additive="base">
                                        <p:cTn dur="500"/>
                                        <p:tgtEl>
                                          <p:spTgt spid="2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5" st="5"/>
                                            </p:txEl>
                                          </p:spTgt>
                                        </p:tgtEl>
                                        <p:attrNameLst>
                                          <p:attrName>style.visibility</p:attrName>
                                        </p:attrNameLst>
                                      </p:cBhvr>
                                      <p:to>
                                        <p:strVal val="visible"/>
                                      </p:to>
                                    </p:set>
                                    <p:anim calcmode="lin" valueType="num">
                                      <p:cBhvr additive="base">
                                        <p:cTn dur="500"/>
                                        <p:tgtEl>
                                          <p:spTgt spid="2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6" st="6"/>
                                            </p:txEl>
                                          </p:spTgt>
                                        </p:tgtEl>
                                        <p:attrNameLst>
                                          <p:attrName>style.visibility</p:attrName>
                                        </p:attrNameLst>
                                      </p:cBhvr>
                                      <p:to>
                                        <p:strVal val="visible"/>
                                      </p:to>
                                    </p:set>
                                    <p:anim calcmode="lin" valueType="num">
                                      <p:cBhvr additive="base">
                                        <p:cTn dur="500"/>
                                        <p:tgtEl>
                                          <p:spTgt spid="2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7" st="7"/>
                                            </p:txEl>
                                          </p:spTgt>
                                        </p:tgtEl>
                                        <p:attrNameLst>
                                          <p:attrName>style.visibility</p:attrName>
                                        </p:attrNameLst>
                                      </p:cBhvr>
                                      <p:to>
                                        <p:strVal val="visible"/>
                                      </p:to>
                                    </p:set>
                                    <p:anim calcmode="lin" valueType="num">
                                      <p:cBhvr additive="base">
                                        <p:cTn dur="500"/>
                                        <p:tgtEl>
                                          <p:spTgt spid="2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8" st="8"/>
                                            </p:txEl>
                                          </p:spTgt>
                                        </p:tgtEl>
                                        <p:attrNameLst>
                                          <p:attrName>style.visibility</p:attrName>
                                        </p:attrNameLst>
                                      </p:cBhvr>
                                      <p:to>
                                        <p:strVal val="visible"/>
                                      </p:to>
                                    </p:set>
                                    <p:anim calcmode="lin" valueType="num">
                                      <p:cBhvr additive="base">
                                        <p:cTn dur="500"/>
                                        <p:tgtEl>
                                          <p:spTgt spid="2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75" name="Shape 275"/>
        <p:cNvGrpSpPr/>
        <p:nvPr/>
      </p:nvGrpSpPr>
      <p:grpSpPr>
        <a:xfrm>
          <a:off x="0" y="0"/>
          <a:ext cx="0" cy="0"/>
          <a:chOff x="0" y="0"/>
          <a:chExt cx="0" cy="0"/>
        </a:xfrm>
      </p:grpSpPr>
      <p:sp>
        <p:nvSpPr>
          <p:cNvPr id="276" name="Google Shape;276;p33"/>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80" name="Google Shape;280;p33"/>
          <p:cNvGrpSpPr/>
          <p:nvPr/>
        </p:nvGrpSpPr>
        <p:grpSpPr>
          <a:xfrm>
            <a:off x="3373921" y="1901070"/>
            <a:ext cx="2396158" cy="2373833"/>
            <a:chOff x="4527336" y="1862537"/>
            <a:chExt cx="3194877" cy="3165111"/>
          </a:xfrm>
        </p:grpSpPr>
        <p:cxnSp>
          <p:nvCxnSpPr>
            <p:cNvPr id="281" name="Google Shape;281;p33"/>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282" name="Google Shape;282;p33"/>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283" name="Google Shape;283;p33"/>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284" name="Google Shape;284;p33"/>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285" name="Google Shape;285;p33"/>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286" name="Google Shape;286;p33"/>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287" name="Google Shape;287;p33"/>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8" name="Google Shape;288;p33"/>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9" name="Google Shape;289;p33"/>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0" name="Google Shape;290;p33"/>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1" name="Google Shape;291;p33"/>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2" name="Google Shape;292;p33"/>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3" name="Google Shape;293;p33"/>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4" name="Google Shape;294;p33"/>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5" name="Google Shape;295;p33"/>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6" name="Google Shape;296;p33"/>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7" name="Google Shape;297;p33"/>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33"/>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33"/>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33"/>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33"/>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2" name="Google Shape;302;p33"/>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33"/>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33"/>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5" name="Google Shape;305;p33"/>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33"/>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33"/>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280"/>
                                        </p:tgtEl>
                                        <p:attrNameLst>
                                          <p:attrName>style.visibility</p:attrName>
                                        </p:attrNameLst>
                                      </p:cBhvr>
                                      <p:to>
                                        <p:strVal val="visible"/>
                                      </p:to>
                                    </p:set>
                                    <p:animEffect filter="fade" transition="in">
                                      <p:cBhvr>
                                        <p:cTn dur="250"/>
                                        <p:tgtEl>
                                          <p:spTgt spid="280"/>
                                        </p:tgtEl>
                                      </p:cBhvr>
                                    </p:animEffect>
                                  </p:childTnLst>
                                </p:cTn>
                              </p:par>
                              <p:par>
                                <p:cTn fill="hold" nodeType="withEffect" presetClass="entr" presetID="23" presetSubtype="16">
                                  <p:stCondLst>
                                    <p:cond delay="225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300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325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350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375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400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425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450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475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500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8" name="Shape 308"/>
        <p:cNvGrpSpPr/>
        <p:nvPr/>
      </p:nvGrpSpPr>
      <p:grpSpPr>
        <a:xfrm>
          <a:off x="0" y="0"/>
          <a:ext cx="0" cy="0"/>
          <a:chOff x="0" y="0"/>
          <a:chExt cx="0" cy="0"/>
        </a:xfrm>
      </p:grpSpPr>
      <p:sp>
        <p:nvSpPr>
          <p:cNvPr id="309" name="Google Shape;309;p3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13" name="Google Shape;313;p34"/>
          <p:cNvGrpSpPr/>
          <p:nvPr/>
        </p:nvGrpSpPr>
        <p:grpSpPr>
          <a:xfrm>
            <a:off x="475511" y="1899232"/>
            <a:ext cx="8542137" cy="2022840"/>
            <a:chOff x="1168401" y="1857002"/>
            <a:chExt cx="10116695" cy="1724799"/>
          </a:xfrm>
        </p:grpSpPr>
        <p:grpSp>
          <p:nvGrpSpPr>
            <p:cNvPr id="314" name="Google Shape;314;p34"/>
            <p:cNvGrpSpPr/>
            <p:nvPr/>
          </p:nvGrpSpPr>
          <p:grpSpPr>
            <a:xfrm>
              <a:off x="1168401" y="1857002"/>
              <a:ext cx="1931960" cy="1724799"/>
              <a:chOff x="1168401" y="1857002"/>
              <a:chExt cx="1931960" cy="1724799"/>
            </a:xfrm>
          </p:grpSpPr>
          <p:sp>
            <p:nvSpPr>
              <p:cNvPr id="315" name="Google Shape;315;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6" name="Google Shape;316;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7" name="Google Shape;317;p34"/>
            <p:cNvGrpSpPr/>
            <p:nvPr/>
          </p:nvGrpSpPr>
          <p:grpSpPr>
            <a:xfrm>
              <a:off x="3214585" y="1857002"/>
              <a:ext cx="1931960" cy="1724799"/>
              <a:chOff x="1168401" y="1857002"/>
              <a:chExt cx="1931960" cy="1724799"/>
            </a:xfrm>
          </p:grpSpPr>
          <p:sp>
            <p:nvSpPr>
              <p:cNvPr id="318" name="Google Shape;318;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9" name="Google Shape;319;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20" name="Google Shape;320;p34"/>
            <p:cNvGrpSpPr/>
            <p:nvPr/>
          </p:nvGrpSpPr>
          <p:grpSpPr>
            <a:xfrm>
              <a:off x="5260769" y="1857002"/>
              <a:ext cx="1931960" cy="1724799"/>
              <a:chOff x="1168401" y="1857002"/>
              <a:chExt cx="1931960" cy="1724799"/>
            </a:xfrm>
          </p:grpSpPr>
          <p:sp>
            <p:nvSpPr>
              <p:cNvPr id="321" name="Google Shape;321;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2" name="Google Shape;322;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23" name="Google Shape;323;p34"/>
            <p:cNvGrpSpPr/>
            <p:nvPr/>
          </p:nvGrpSpPr>
          <p:grpSpPr>
            <a:xfrm>
              <a:off x="7306953" y="1857002"/>
              <a:ext cx="1931960" cy="1724799"/>
              <a:chOff x="1168401" y="1857002"/>
              <a:chExt cx="1931960" cy="1724799"/>
            </a:xfrm>
          </p:grpSpPr>
          <p:sp>
            <p:nvSpPr>
              <p:cNvPr id="324" name="Google Shape;324;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5" name="Google Shape;325;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6" name="Google Shape;326;p34"/>
            <p:cNvGrpSpPr/>
            <p:nvPr/>
          </p:nvGrpSpPr>
          <p:grpSpPr>
            <a:xfrm>
              <a:off x="9353136" y="1857002"/>
              <a:ext cx="1931960" cy="1724799"/>
              <a:chOff x="1168401" y="1857002"/>
              <a:chExt cx="1931960" cy="1724799"/>
            </a:xfrm>
          </p:grpSpPr>
          <p:sp>
            <p:nvSpPr>
              <p:cNvPr id="327" name="Google Shape;327;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8" name="Google Shape;328;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9" name="Google Shape;329;p34"/>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0" name="Google Shape;330;p34"/>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34"/>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34"/>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3" name="Google Shape;333;p34"/>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34" name="Shape 334"/>
        <p:cNvGrpSpPr/>
        <p:nvPr/>
      </p:nvGrpSpPr>
      <p:grpSpPr>
        <a:xfrm>
          <a:off x="0" y="0"/>
          <a:ext cx="0" cy="0"/>
          <a:chOff x="0" y="0"/>
          <a:chExt cx="0" cy="0"/>
        </a:xfrm>
      </p:grpSpPr>
      <p:sp>
        <p:nvSpPr>
          <p:cNvPr id="335" name="Google Shape;335;p3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35"/>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0" name="Google Shape;340;p35"/>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341" name="Google Shape;341;p35"/>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2" name="Google Shape;342;p35"/>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3" name="Google Shape;343;p35"/>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4" name="Google Shape;344;p35"/>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5" name="Google Shape;345;p35"/>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346" name="Google Shape;346;p35"/>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347" name="Google Shape;347;p35"/>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35"/>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35"/>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35"/>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35"/>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2" name="Google Shape;352;p35"/>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3" name="Google Shape;353;p35"/>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4" name="Google Shape;354;p35"/>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275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250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275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Roboto"/>
                <a:ea typeface="Roboto"/>
                <a:cs typeface="Roboto"/>
                <a:sym typeface="Roboto"/>
              </a:defRPr>
            </a:lvl1pPr>
            <a:lvl2pPr indent="0" lvl="1" marL="0" algn="r">
              <a:spcBef>
                <a:spcPts val="0"/>
              </a:spcBef>
              <a:buNone/>
              <a:defRPr b="0" i="0" sz="900" u="none" cap="none" strike="noStrike">
                <a:solidFill>
                  <a:srgbClr val="888888"/>
                </a:solidFill>
                <a:latin typeface="Roboto"/>
                <a:ea typeface="Roboto"/>
                <a:cs typeface="Roboto"/>
                <a:sym typeface="Roboto"/>
              </a:defRPr>
            </a:lvl2pPr>
            <a:lvl3pPr indent="0" lvl="2" marL="0" algn="r">
              <a:spcBef>
                <a:spcPts val="0"/>
              </a:spcBef>
              <a:buNone/>
              <a:defRPr b="0" i="0" sz="900" u="none" cap="none" strike="noStrike">
                <a:solidFill>
                  <a:srgbClr val="888888"/>
                </a:solidFill>
                <a:latin typeface="Roboto"/>
                <a:ea typeface="Roboto"/>
                <a:cs typeface="Roboto"/>
                <a:sym typeface="Roboto"/>
              </a:defRPr>
            </a:lvl3pPr>
            <a:lvl4pPr indent="0" lvl="3" marL="0" algn="r">
              <a:spcBef>
                <a:spcPts val="0"/>
              </a:spcBef>
              <a:buNone/>
              <a:defRPr b="0" i="0" sz="900" u="none" cap="none" strike="noStrike">
                <a:solidFill>
                  <a:srgbClr val="888888"/>
                </a:solidFill>
                <a:latin typeface="Roboto"/>
                <a:ea typeface="Roboto"/>
                <a:cs typeface="Roboto"/>
                <a:sym typeface="Roboto"/>
              </a:defRPr>
            </a:lvl4pPr>
            <a:lvl5pPr indent="0" lvl="4" marL="0" algn="r">
              <a:spcBef>
                <a:spcPts val="0"/>
              </a:spcBef>
              <a:buNone/>
              <a:defRPr b="0" i="0" sz="900" u="none" cap="none" strike="noStrike">
                <a:solidFill>
                  <a:srgbClr val="888888"/>
                </a:solidFill>
                <a:latin typeface="Roboto"/>
                <a:ea typeface="Roboto"/>
                <a:cs typeface="Roboto"/>
                <a:sym typeface="Roboto"/>
              </a:defRPr>
            </a:lvl5pPr>
            <a:lvl6pPr indent="0" lvl="5" marL="0" algn="r">
              <a:spcBef>
                <a:spcPts val="0"/>
              </a:spcBef>
              <a:buNone/>
              <a:defRPr b="0" i="0" sz="900" u="none" cap="none" strike="noStrike">
                <a:solidFill>
                  <a:srgbClr val="888888"/>
                </a:solidFill>
                <a:latin typeface="Roboto"/>
                <a:ea typeface="Roboto"/>
                <a:cs typeface="Roboto"/>
                <a:sym typeface="Roboto"/>
              </a:defRPr>
            </a:lvl6pPr>
            <a:lvl7pPr indent="0" lvl="6" marL="0" algn="r">
              <a:spcBef>
                <a:spcPts val="0"/>
              </a:spcBef>
              <a:buNone/>
              <a:defRPr b="0" i="0" sz="900" u="none" cap="none" strike="noStrike">
                <a:solidFill>
                  <a:srgbClr val="888888"/>
                </a:solidFill>
                <a:latin typeface="Roboto"/>
                <a:ea typeface="Roboto"/>
                <a:cs typeface="Roboto"/>
                <a:sym typeface="Roboto"/>
              </a:defRPr>
            </a:lvl7pPr>
            <a:lvl8pPr indent="0" lvl="7" marL="0" algn="r">
              <a:spcBef>
                <a:spcPts val="0"/>
              </a:spcBef>
              <a:buNone/>
              <a:defRPr b="0" i="0" sz="900" u="none" cap="none" strike="noStrike">
                <a:solidFill>
                  <a:srgbClr val="888888"/>
                </a:solidFill>
                <a:latin typeface="Roboto"/>
                <a:ea typeface="Roboto"/>
                <a:cs typeface="Roboto"/>
                <a:sym typeface="Roboto"/>
              </a:defRPr>
            </a:lvl8pPr>
            <a:lvl9pPr indent="0" lvl="8" mar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18"/>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7" name="Google Shape;27;p18"/>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8" name="Google Shape;28;p18"/>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9" name="Google Shape;29;p18"/>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0" name="Google Shape;30;p18"/>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1" name="Google Shape;31;p18"/>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grpSp>
        <p:nvGrpSpPr>
          <p:cNvPr id="32" name="Google Shape;32;p18"/>
          <p:cNvGrpSpPr/>
          <p:nvPr/>
        </p:nvGrpSpPr>
        <p:grpSpPr>
          <a:xfrm>
            <a:off x="8278034" y="886549"/>
            <a:ext cx="453750" cy="609698"/>
            <a:chOff x="9834185" y="3970089"/>
            <a:chExt cx="980421" cy="1311103"/>
          </a:xfrm>
        </p:grpSpPr>
        <p:sp>
          <p:nvSpPr>
            <p:cNvPr id="33" name="Google Shape;33;p18"/>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4" name="Google Shape;34;p18"/>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B</a:t>
              </a:r>
              <a:endParaRPr b="0" i="0" sz="1800" u="none" cap="none" strike="noStrike">
                <a:solidFill>
                  <a:schemeClr val="lt1"/>
                </a:solidFill>
                <a:latin typeface="Calibri"/>
                <a:ea typeface="Calibri"/>
                <a:cs typeface="Calibri"/>
                <a:sym typeface="Calibri"/>
              </a:endParaRPr>
            </a:p>
          </p:txBody>
        </p:sp>
      </p:grpSp>
      <p:grpSp>
        <p:nvGrpSpPr>
          <p:cNvPr id="35" name="Google Shape;35;p18"/>
          <p:cNvGrpSpPr/>
          <p:nvPr/>
        </p:nvGrpSpPr>
        <p:grpSpPr>
          <a:xfrm>
            <a:off x="8582968" y="200893"/>
            <a:ext cx="484954" cy="298792"/>
            <a:chOff x="10493059" y="2495645"/>
            <a:chExt cx="1047840" cy="642525"/>
          </a:xfrm>
        </p:grpSpPr>
        <p:sp>
          <p:nvSpPr>
            <p:cNvPr id="36" name="Google Shape;36;p18"/>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7" name="Google Shape;37;p18"/>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C</a:t>
              </a:r>
              <a:endParaRPr b="0" i="0" sz="1800" u="none" cap="none" strike="noStrike">
                <a:solidFill>
                  <a:schemeClr val="lt1"/>
                </a:solidFill>
                <a:latin typeface="Calibri"/>
                <a:ea typeface="Calibri"/>
                <a:cs typeface="Calibri"/>
                <a:sym typeface="Calibri"/>
              </a:endParaRPr>
            </a:p>
          </p:txBody>
        </p:sp>
      </p:grpSp>
      <p:grpSp>
        <p:nvGrpSpPr>
          <p:cNvPr id="38" name="Google Shape;38;p18"/>
          <p:cNvGrpSpPr/>
          <p:nvPr/>
        </p:nvGrpSpPr>
        <p:grpSpPr>
          <a:xfrm>
            <a:off x="7176060" y="347117"/>
            <a:ext cx="865683" cy="355515"/>
            <a:chOff x="7453149" y="2810087"/>
            <a:chExt cx="1870483" cy="764504"/>
          </a:xfrm>
        </p:grpSpPr>
        <p:sp>
          <p:nvSpPr>
            <p:cNvPr id="39" name="Google Shape;39;p18"/>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40" name="Google Shape;40;p18"/>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a:t>
              </a:r>
              <a:endParaRPr b="0" i="0" sz="1800" u="none" cap="none" strike="noStrike">
                <a:solidFill>
                  <a:schemeClr val="lt1"/>
                </a:solidFill>
                <a:latin typeface="Calibri"/>
                <a:ea typeface="Calibri"/>
                <a:cs typeface="Calibri"/>
                <a:sym typeface="Calibri"/>
              </a:endParaRPr>
            </a:p>
          </p:txBody>
        </p:sp>
      </p:grpSp>
      <p:sp>
        <p:nvSpPr>
          <p:cNvPr id="41" name="Google Shape;41;p18"/>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8"/>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18"/>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8"/>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p:tgtEl>
                                          <p:spTgt spid="29"/>
                                        </p:tgtEl>
                                        <p:attrNameLst>
                                          <p:attrName>ppt_w</p:attrName>
                                        </p:attrNameLst>
                                      </p:cBhvr>
                                      <p:tavLst>
                                        <p:tav fmla="" tm="0">
                                          <p:val>
                                            <p:strVal val="0"/>
                                          </p:val>
                                        </p:tav>
                                        <p:tav fmla="" tm="100000">
                                          <p:val>
                                            <p:strVal val="#ppt_w"/>
                                          </p:val>
                                        </p:tav>
                                      </p:tavLst>
                                    </p:anim>
                                    <p:anim calcmode="lin" valueType="num">
                                      <p:cBhvr additive="base">
                                        <p:cTn dur="75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ppt_w</p:attrName>
                                        </p:attrNameLst>
                                      </p:cBhvr>
                                      <p:tavLst>
                                        <p:tav fmla="" tm="0">
                                          <p:val>
                                            <p:strVal val="0"/>
                                          </p:val>
                                        </p:tav>
                                        <p:tav fmla="" tm="100000">
                                          <p:val>
                                            <p:strVal val="#ppt_w"/>
                                          </p:val>
                                        </p:tav>
                                      </p:tavLst>
                                    </p:anim>
                                    <p:anim calcmode="lin" valueType="num">
                                      <p:cBhvr additive="base">
                                        <p:cTn dur="10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ppt_w</p:attrName>
                                        </p:attrNameLst>
                                      </p:cBhvr>
                                      <p:tavLst>
                                        <p:tav fmla="" tm="0">
                                          <p:val>
                                            <p:strVal val="0"/>
                                          </p:val>
                                        </p:tav>
                                        <p:tav fmla="" tm="100000">
                                          <p:val>
                                            <p:strVal val="#ppt_w"/>
                                          </p:val>
                                        </p:tav>
                                      </p:tavLst>
                                    </p:anim>
                                    <p:anim calcmode="lin" valueType="num">
                                      <p:cBhvr additive="base">
                                        <p:cTn dur="10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4000"/>
                                  </p:stCondLst>
                                  <p:childTnLst>
                                    <p:set>
                                      <p:cBhvr>
                                        <p:cTn dur="1" fill="hold">
                                          <p:stCondLst>
                                            <p:cond delay="0"/>
                                          </p:stCondLst>
                                        </p:cTn>
                                        <p:tgtEl>
                                          <p:spTgt spid="32"/>
                                        </p:tgtEl>
                                        <p:attrNameLst>
                                          <p:attrName>style.visibility</p:attrName>
                                        </p:attrNameLst>
                                      </p:cBhvr>
                                      <p:to>
                                        <p:strVal val="visible"/>
                                      </p:to>
                                    </p:set>
                                    <p:animEffect filter="fade" transition="in">
                                      <p:cBhvr>
                                        <p:cTn dur="2000"/>
                                        <p:tgtEl>
                                          <p:spTgt spid="32"/>
                                        </p:tgtEl>
                                      </p:cBhvr>
                                    </p:animEffect>
                                  </p:childTnLst>
                                </p:cTn>
                              </p:par>
                              <p:par>
                                <p:cTn fill="hold" nodeType="withEffect" presetClass="entr" presetID="10" presetSubtype="0">
                                  <p:stCondLst>
                                    <p:cond delay="5000"/>
                                  </p:stCondLst>
                                  <p:childTnLst>
                                    <p:set>
                                      <p:cBhvr>
                                        <p:cTn dur="1" fill="hold">
                                          <p:stCondLst>
                                            <p:cond delay="0"/>
                                          </p:stCondLst>
                                        </p:cTn>
                                        <p:tgtEl>
                                          <p:spTgt spid="35"/>
                                        </p:tgtEl>
                                        <p:attrNameLst>
                                          <p:attrName>style.visibility</p:attrName>
                                        </p:attrNameLst>
                                      </p:cBhvr>
                                      <p:to>
                                        <p:strVal val="visible"/>
                                      </p:to>
                                    </p:set>
                                    <p:animEffect filter="fade" transition="in">
                                      <p:cBhvr>
                                        <p:cTn dur="1800"/>
                                        <p:tgtEl>
                                          <p:spTgt spid="35"/>
                                        </p:tgtEl>
                                      </p:cBhvr>
                                    </p:animEffect>
                                  </p:childTnLst>
                                </p:cTn>
                              </p:par>
                              <p:par>
                                <p:cTn fill="hold" nodeType="withEffect" presetClass="entr" presetID="10" presetSubtype="0">
                                  <p:stCondLst>
                                    <p:cond delay="6800"/>
                                  </p:stCondLst>
                                  <p:childTnLst>
                                    <p:set>
                                      <p:cBhvr>
                                        <p:cTn dur="1" fill="hold">
                                          <p:stCondLst>
                                            <p:cond delay="0"/>
                                          </p:stCondLst>
                                        </p:cTn>
                                        <p:tgtEl>
                                          <p:spTgt spid="26"/>
                                        </p:tgtEl>
                                        <p:attrNameLst>
                                          <p:attrName>style.visibility</p:attrName>
                                        </p:attrNameLst>
                                      </p:cBhvr>
                                      <p:to>
                                        <p:strVal val="visible"/>
                                      </p:to>
                                    </p:set>
                                    <p:animEffect filter="fade" transition="in">
                                      <p:cBhvr>
                                        <p:cTn dur="1400"/>
                                        <p:tgtEl>
                                          <p:spTgt spid="26"/>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500"/>
                                        <p:tgtEl>
                                          <p:spTgt spid="41">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500"/>
                                        <p:tgtEl>
                                          <p:spTgt spid="41">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500"/>
                                        <p:tgtEl>
                                          <p:spTgt spid="41">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500"/>
                                        <p:tgtEl>
                                          <p:spTgt spid="41">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500"/>
                                        <p:tgtEl>
                                          <p:spTgt spid="41">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500"/>
                                        <p:tgtEl>
                                          <p:spTgt spid="41">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500"/>
                                        <p:tgtEl>
                                          <p:spTgt spid="41">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500"/>
                                        <p:tgtEl>
                                          <p:spTgt spid="41">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500"/>
                                        <p:tgtEl>
                                          <p:spTgt spid="41">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250"/>
                                        <p:tgtEl>
                                          <p:spTgt spid="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55" name="Shape 355"/>
        <p:cNvGrpSpPr/>
        <p:nvPr/>
      </p:nvGrpSpPr>
      <p:grpSpPr>
        <a:xfrm>
          <a:off x="0" y="0"/>
          <a:ext cx="0" cy="0"/>
          <a:chOff x="0" y="0"/>
          <a:chExt cx="0" cy="0"/>
        </a:xfrm>
      </p:grpSpPr>
      <p:sp>
        <p:nvSpPr>
          <p:cNvPr id="356" name="Google Shape;356;p3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3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60" name="Google Shape;360;p36"/>
          <p:cNvGrpSpPr/>
          <p:nvPr/>
        </p:nvGrpSpPr>
        <p:grpSpPr>
          <a:xfrm>
            <a:off x="1916906" y="3288403"/>
            <a:ext cx="2368154" cy="1228725"/>
            <a:chOff x="1916906" y="3192540"/>
            <a:chExt cx="2368154" cy="1228725"/>
          </a:xfrm>
        </p:grpSpPr>
        <p:sp>
          <p:nvSpPr>
            <p:cNvPr id="361" name="Google Shape;361;p36"/>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2" name="Google Shape;362;p36"/>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63" name="Google Shape;363;p36"/>
          <p:cNvGrpSpPr/>
          <p:nvPr/>
        </p:nvGrpSpPr>
        <p:grpSpPr>
          <a:xfrm>
            <a:off x="4937521" y="1866798"/>
            <a:ext cx="2352675" cy="1228725"/>
            <a:chOff x="4937521" y="1770935"/>
            <a:chExt cx="2352675" cy="1228725"/>
          </a:xfrm>
        </p:grpSpPr>
        <p:sp>
          <p:nvSpPr>
            <p:cNvPr id="364" name="Google Shape;364;p36"/>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5" name="Google Shape;365;p36"/>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6" name="Google Shape;366;p36"/>
          <p:cNvGrpSpPr/>
          <p:nvPr/>
        </p:nvGrpSpPr>
        <p:grpSpPr>
          <a:xfrm>
            <a:off x="1916906" y="1866797"/>
            <a:ext cx="2368154" cy="1228725"/>
            <a:chOff x="1916906" y="1770934"/>
            <a:chExt cx="2368154" cy="1228725"/>
          </a:xfrm>
        </p:grpSpPr>
        <p:sp>
          <p:nvSpPr>
            <p:cNvPr id="367" name="Google Shape;367;p36"/>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8" name="Google Shape;368;p36"/>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9" name="Google Shape;369;p36"/>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70" name="Google Shape;370;p36"/>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71" name="Google Shape;371;p36"/>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36"/>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36"/>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36"/>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 calcmode="lin" valueType="num">
                                      <p:cBhvr additive="base">
                                        <p:cTn dur="500"/>
                                        <p:tgtEl>
                                          <p:spTgt spid="3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 calcmode="lin" valueType="num">
                                      <p:cBhvr additive="base">
                                        <p:cTn dur="500"/>
                                        <p:tgtEl>
                                          <p:spTgt spid="3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 calcmode="lin" valueType="num">
                                      <p:cBhvr additive="base">
                                        <p:cTn dur="500"/>
                                        <p:tgtEl>
                                          <p:spTgt spid="3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 calcmode="lin" valueType="num">
                                      <p:cBhvr additive="base">
                                        <p:cTn dur="500"/>
                                        <p:tgtEl>
                                          <p:spTgt spid="3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 calcmode="lin" valueType="num">
                                      <p:cBhvr additive="base">
                                        <p:cTn dur="500"/>
                                        <p:tgtEl>
                                          <p:spTgt spid="3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 calcmode="lin" valueType="num">
                                      <p:cBhvr additive="base">
                                        <p:cTn dur="500"/>
                                        <p:tgtEl>
                                          <p:spTgt spid="3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 calcmode="lin" valueType="num">
                                      <p:cBhvr additive="base">
                                        <p:cTn dur="500"/>
                                        <p:tgtEl>
                                          <p:spTgt spid="3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7" st="7"/>
                                            </p:txEl>
                                          </p:spTgt>
                                        </p:tgtEl>
                                        <p:attrNameLst>
                                          <p:attrName>style.visibility</p:attrName>
                                        </p:attrNameLst>
                                      </p:cBhvr>
                                      <p:to>
                                        <p:strVal val="visible"/>
                                      </p:to>
                                    </p:set>
                                    <p:anim calcmode="lin" valueType="num">
                                      <p:cBhvr additive="base">
                                        <p:cTn dur="500"/>
                                        <p:tgtEl>
                                          <p:spTgt spid="3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8" st="8"/>
                                            </p:txEl>
                                          </p:spTgt>
                                        </p:tgtEl>
                                        <p:attrNameLst>
                                          <p:attrName>style.visibility</p:attrName>
                                        </p:attrNameLst>
                                      </p:cBhvr>
                                      <p:to>
                                        <p:strVal val="visible"/>
                                      </p:to>
                                    </p:set>
                                    <p:anim calcmode="lin" valueType="num">
                                      <p:cBhvr additive="base">
                                        <p:cTn dur="500"/>
                                        <p:tgtEl>
                                          <p:spTgt spid="3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 calcmode="lin" valueType="num">
                                      <p:cBhvr additive="base">
                                        <p:cTn dur="500"/>
                                        <p:tgtEl>
                                          <p:spTgt spid="3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 calcmode="lin" valueType="num">
                                      <p:cBhvr additive="base">
                                        <p:cTn dur="500"/>
                                        <p:tgtEl>
                                          <p:spTgt spid="3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 calcmode="lin" valueType="num">
                                      <p:cBhvr additive="base">
                                        <p:cTn dur="500"/>
                                        <p:tgtEl>
                                          <p:spTgt spid="3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anim calcmode="lin" valueType="num">
                                      <p:cBhvr additive="base">
                                        <p:cTn dur="500"/>
                                        <p:tgtEl>
                                          <p:spTgt spid="3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anim calcmode="lin" valueType="num">
                                      <p:cBhvr additive="base">
                                        <p:cTn dur="500"/>
                                        <p:tgtEl>
                                          <p:spTgt spid="3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anim calcmode="lin" valueType="num">
                                      <p:cBhvr additive="base">
                                        <p:cTn dur="500"/>
                                        <p:tgtEl>
                                          <p:spTgt spid="3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anim calcmode="lin" valueType="num">
                                      <p:cBhvr additive="base">
                                        <p:cTn dur="500"/>
                                        <p:tgtEl>
                                          <p:spTgt spid="3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anim calcmode="lin" valueType="num">
                                      <p:cBhvr additive="base">
                                        <p:cTn dur="500"/>
                                        <p:tgtEl>
                                          <p:spTgt spid="3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8" st="8"/>
                                            </p:txEl>
                                          </p:spTgt>
                                        </p:tgtEl>
                                        <p:attrNameLst>
                                          <p:attrName>style.visibility</p:attrName>
                                        </p:attrNameLst>
                                      </p:cBhvr>
                                      <p:to>
                                        <p:strVal val="visible"/>
                                      </p:to>
                                    </p:set>
                                    <p:anim calcmode="lin" valueType="num">
                                      <p:cBhvr additive="base">
                                        <p:cTn dur="500"/>
                                        <p:tgtEl>
                                          <p:spTgt spid="3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 calcmode="lin" valueType="num">
                                      <p:cBhvr additive="base">
                                        <p:cTn dur="500"/>
                                        <p:tgtEl>
                                          <p:spTgt spid="3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anim calcmode="lin" valueType="num">
                                      <p:cBhvr additive="base">
                                        <p:cTn dur="500"/>
                                        <p:tgtEl>
                                          <p:spTgt spid="3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anim calcmode="lin" valueType="num">
                                      <p:cBhvr additive="base">
                                        <p:cTn dur="500"/>
                                        <p:tgtEl>
                                          <p:spTgt spid="3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anim calcmode="lin" valueType="num">
                                      <p:cBhvr additive="base">
                                        <p:cTn dur="500"/>
                                        <p:tgtEl>
                                          <p:spTgt spid="3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4" st="4"/>
                                            </p:txEl>
                                          </p:spTgt>
                                        </p:tgtEl>
                                        <p:attrNameLst>
                                          <p:attrName>style.visibility</p:attrName>
                                        </p:attrNameLst>
                                      </p:cBhvr>
                                      <p:to>
                                        <p:strVal val="visible"/>
                                      </p:to>
                                    </p:set>
                                    <p:anim calcmode="lin" valueType="num">
                                      <p:cBhvr additive="base">
                                        <p:cTn dur="500"/>
                                        <p:tgtEl>
                                          <p:spTgt spid="3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5" st="5"/>
                                            </p:txEl>
                                          </p:spTgt>
                                        </p:tgtEl>
                                        <p:attrNameLst>
                                          <p:attrName>style.visibility</p:attrName>
                                        </p:attrNameLst>
                                      </p:cBhvr>
                                      <p:to>
                                        <p:strVal val="visible"/>
                                      </p:to>
                                    </p:set>
                                    <p:anim calcmode="lin" valueType="num">
                                      <p:cBhvr additive="base">
                                        <p:cTn dur="500"/>
                                        <p:tgtEl>
                                          <p:spTgt spid="3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6" st="6"/>
                                            </p:txEl>
                                          </p:spTgt>
                                        </p:tgtEl>
                                        <p:attrNameLst>
                                          <p:attrName>style.visibility</p:attrName>
                                        </p:attrNameLst>
                                      </p:cBhvr>
                                      <p:to>
                                        <p:strVal val="visible"/>
                                      </p:to>
                                    </p:set>
                                    <p:anim calcmode="lin" valueType="num">
                                      <p:cBhvr additive="base">
                                        <p:cTn dur="500"/>
                                        <p:tgtEl>
                                          <p:spTgt spid="3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7" st="7"/>
                                            </p:txEl>
                                          </p:spTgt>
                                        </p:tgtEl>
                                        <p:attrNameLst>
                                          <p:attrName>style.visibility</p:attrName>
                                        </p:attrNameLst>
                                      </p:cBhvr>
                                      <p:to>
                                        <p:strVal val="visible"/>
                                      </p:to>
                                    </p:set>
                                    <p:anim calcmode="lin" valueType="num">
                                      <p:cBhvr additive="base">
                                        <p:cTn dur="500"/>
                                        <p:tgtEl>
                                          <p:spTgt spid="3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8" st="8"/>
                                            </p:txEl>
                                          </p:spTgt>
                                        </p:tgtEl>
                                        <p:attrNameLst>
                                          <p:attrName>style.visibility</p:attrName>
                                        </p:attrNameLst>
                                      </p:cBhvr>
                                      <p:to>
                                        <p:strVal val="visible"/>
                                      </p:to>
                                    </p:set>
                                    <p:anim calcmode="lin" valueType="num">
                                      <p:cBhvr additive="base">
                                        <p:cTn dur="500"/>
                                        <p:tgtEl>
                                          <p:spTgt spid="3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500"/>
                                        <p:tgtEl>
                                          <p:spTgt spid="3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 calcmode="lin" valueType="num">
                                      <p:cBhvr additive="base">
                                        <p:cTn dur="500"/>
                                        <p:tgtEl>
                                          <p:spTgt spid="3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 calcmode="lin" valueType="num">
                                      <p:cBhvr additive="base">
                                        <p:cTn dur="500"/>
                                        <p:tgtEl>
                                          <p:spTgt spid="3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3" st="3"/>
                                            </p:txEl>
                                          </p:spTgt>
                                        </p:tgtEl>
                                        <p:attrNameLst>
                                          <p:attrName>style.visibility</p:attrName>
                                        </p:attrNameLst>
                                      </p:cBhvr>
                                      <p:to>
                                        <p:strVal val="visible"/>
                                      </p:to>
                                    </p:set>
                                    <p:anim calcmode="lin" valueType="num">
                                      <p:cBhvr additive="base">
                                        <p:cTn dur="500"/>
                                        <p:tgtEl>
                                          <p:spTgt spid="3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4" st="4"/>
                                            </p:txEl>
                                          </p:spTgt>
                                        </p:tgtEl>
                                        <p:attrNameLst>
                                          <p:attrName>style.visibility</p:attrName>
                                        </p:attrNameLst>
                                      </p:cBhvr>
                                      <p:to>
                                        <p:strVal val="visible"/>
                                      </p:to>
                                    </p:set>
                                    <p:anim calcmode="lin" valueType="num">
                                      <p:cBhvr additive="base">
                                        <p:cTn dur="500"/>
                                        <p:tgtEl>
                                          <p:spTgt spid="3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5" st="5"/>
                                            </p:txEl>
                                          </p:spTgt>
                                        </p:tgtEl>
                                        <p:attrNameLst>
                                          <p:attrName>style.visibility</p:attrName>
                                        </p:attrNameLst>
                                      </p:cBhvr>
                                      <p:to>
                                        <p:strVal val="visible"/>
                                      </p:to>
                                    </p:set>
                                    <p:anim calcmode="lin" valueType="num">
                                      <p:cBhvr additive="base">
                                        <p:cTn dur="500"/>
                                        <p:tgtEl>
                                          <p:spTgt spid="3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6" st="6"/>
                                            </p:txEl>
                                          </p:spTgt>
                                        </p:tgtEl>
                                        <p:attrNameLst>
                                          <p:attrName>style.visibility</p:attrName>
                                        </p:attrNameLst>
                                      </p:cBhvr>
                                      <p:to>
                                        <p:strVal val="visible"/>
                                      </p:to>
                                    </p:set>
                                    <p:anim calcmode="lin" valueType="num">
                                      <p:cBhvr additive="base">
                                        <p:cTn dur="500"/>
                                        <p:tgtEl>
                                          <p:spTgt spid="3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7" st="7"/>
                                            </p:txEl>
                                          </p:spTgt>
                                        </p:tgtEl>
                                        <p:attrNameLst>
                                          <p:attrName>style.visibility</p:attrName>
                                        </p:attrNameLst>
                                      </p:cBhvr>
                                      <p:to>
                                        <p:strVal val="visible"/>
                                      </p:to>
                                    </p:set>
                                    <p:anim calcmode="lin" valueType="num">
                                      <p:cBhvr additive="base">
                                        <p:cTn dur="500"/>
                                        <p:tgtEl>
                                          <p:spTgt spid="3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8" st="8"/>
                                            </p:txEl>
                                          </p:spTgt>
                                        </p:tgtEl>
                                        <p:attrNameLst>
                                          <p:attrName>style.visibility</p:attrName>
                                        </p:attrNameLst>
                                      </p:cBhvr>
                                      <p:to>
                                        <p:strVal val="visible"/>
                                      </p:to>
                                    </p:set>
                                    <p:anim calcmode="lin" valueType="num">
                                      <p:cBhvr additive="base">
                                        <p:cTn dur="500"/>
                                        <p:tgtEl>
                                          <p:spTgt spid="3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75" name="Shape 375"/>
        <p:cNvGrpSpPr/>
        <p:nvPr/>
      </p:nvGrpSpPr>
      <p:grpSpPr>
        <a:xfrm>
          <a:off x="0" y="0"/>
          <a:ext cx="0" cy="0"/>
          <a:chOff x="0" y="0"/>
          <a:chExt cx="0" cy="0"/>
        </a:xfrm>
      </p:grpSpPr>
      <p:sp>
        <p:nvSpPr>
          <p:cNvPr id="376" name="Google Shape;376;p3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3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80" name="Google Shape;380;p37"/>
          <p:cNvGrpSpPr/>
          <p:nvPr/>
        </p:nvGrpSpPr>
        <p:grpSpPr>
          <a:xfrm>
            <a:off x="715131" y="1691267"/>
            <a:ext cx="2057924" cy="2059112"/>
            <a:chOff x="777223" y="2153579"/>
            <a:chExt cx="3022269" cy="3024012"/>
          </a:xfrm>
        </p:grpSpPr>
        <p:sp>
          <p:nvSpPr>
            <p:cNvPr id="381" name="Google Shape;381;p37"/>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382" name="Google Shape;382;p37"/>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383" name="Google Shape;383;p37"/>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384" name="Google Shape;384;p37"/>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385" name="Google Shape;385;p37"/>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6" name="Google Shape;386;p37"/>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7" name="Google Shape;387;p37"/>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8" name="Google Shape;388;p37"/>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9" name="Google Shape;389;p37"/>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0" name="Google Shape;390;p37"/>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1" name="Google Shape;391;p37"/>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2" name="Google Shape;392;p37"/>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3" name="Google Shape;393;p37"/>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4" name="Google Shape;394;p37"/>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5" name="Google Shape;395;p37"/>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6" name="Google Shape;396;p37"/>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2000"/>
                                        <p:tgtEl>
                                          <p:spTgt spid="3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2000"/>
                                        <p:tgtEl>
                                          <p:spTgt spid="38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2000"/>
                                        <p:tgtEl>
                                          <p:spTgt spid="38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2000"/>
                                        <p:tgtEl>
                                          <p:spTgt spid="38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2000"/>
                                        <p:tgtEl>
                                          <p:spTgt spid="38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2000"/>
                                        <p:tgtEl>
                                          <p:spTgt spid="38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2000"/>
                                        <p:tgtEl>
                                          <p:spTgt spid="38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2000"/>
                                        <p:tgtEl>
                                          <p:spTgt spid="38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8" st="8"/>
                                            </p:txEl>
                                          </p:spTgt>
                                        </p:tgtEl>
                                        <p:attrNameLst>
                                          <p:attrName>style.visibility</p:attrName>
                                        </p:attrNameLst>
                                      </p:cBhvr>
                                      <p:to>
                                        <p:strVal val="visible"/>
                                      </p:to>
                                    </p:set>
                                    <p:animEffect filter="fade" transition="in">
                                      <p:cBhvr>
                                        <p:cTn dur="2000"/>
                                        <p:tgtEl>
                                          <p:spTgt spid="389">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2000"/>
                                        <p:tgtEl>
                                          <p:spTgt spid="3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2000"/>
                                        <p:tgtEl>
                                          <p:spTgt spid="3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2000"/>
                                        <p:tgtEl>
                                          <p:spTgt spid="3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2000"/>
                                        <p:tgtEl>
                                          <p:spTgt spid="39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2000"/>
                                        <p:tgtEl>
                                          <p:spTgt spid="39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2000"/>
                                        <p:tgtEl>
                                          <p:spTgt spid="39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2000"/>
                                        <p:tgtEl>
                                          <p:spTgt spid="39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2000"/>
                                        <p:tgtEl>
                                          <p:spTgt spid="39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2000"/>
                                        <p:tgtEl>
                                          <p:spTgt spid="390">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2000"/>
                                        <p:tgtEl>
                                          <p:spTgt spid="39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2000"/>
                                        <p:tgtEl>
                                          <p:spTgt spid="39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Effect filter="fade" transition="in">
                                      <p:cBhvr>
                                        <p:cTn dur="2000"/>
                                        <p:tgtEl>
                                          <p:spTgt spid="39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Effect filter="fade" transition="in">
                                      <p:cBhvr>
                                        <p:cTn dur="2000"/>
                                        <p:tgtEl>
                                          <p:spTgt spid="39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Effect filter="fade" transition="in">
                                      <p:cBhvr>
                                        <p:cTn dur="2000"/>
                                        <p:tgtEl>
                                          <p:spTgt spid="39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Effect filter="fade" transition="in">
                                      <p:cBhvr>
                                        <p:cTn dur="2000"/>
                                        <p:tgtEl>
                                          <p:spTgt spid="39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Effect filter="fade" transition="in">
                                      <p:cBhvr>
                                        <p:cTn dur="2000"/>
                                        <p:tgtEl>
                                          <p:spTgt spid="39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Effect filter="fade" transition="in">
                                      <p:cBhvr>
                                        <p:cTn dur="2000"/>
                                        <p:tgtEl>
                                          <p:spTgt spid="39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8" st="8"/>
                                            </p:txEl>
                                          </p:spTgt>
                                        </p:tgtEl>
                                        <p:attrNameLst>
                                          <p:attrName>style.visibility</p:attrName>
                                        </p:attrNameLst>
                                      </p:cBhvr>
                                      <p:to>
                                        <p:strVal val="visible"/>
                                      </p:to>
                                    </p:set>
                                    <p:animEffect filter="fade" transition="in">
                                      <p:cBhvr>
                                        <p:cTn dur="2000"/>
                                        <p:tgtEl>
                                          <p:spTgt spid="391">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2000"/>
                                        <p:tgtEl>
                                          <p:spTgt spid="3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2000"/>
                                        <p:tgtEl>
                                          <p:spTgt spid="3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2000"/>
                                        <p:tgtEl>
                                          <p:spTgt spid="3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2000"/>
                                        <p:tgtEl>
                                          <p:spTgt spid="3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animEffect filter="fade" transition="in">
                                      <p:cBhvr>
                                        <p:cTn dur="2000"/>
                                        <p:tgtEl>
                                          <p:spTgt spid="3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5" st="5"/>
                                            </p:txEl>
                                          </p:spTgt>
                                        </p:tgtEl>
                                        <p:attrNameLst>
                                          <p:attrName>style.visibility</p:attrName>
                                        </p:attrNameLst>
                                      </p:cBhvr>
                                      <p:to>
                                        <p:strVal val="visible"/>
                                      </p:to>
                                    </p:set>
                                    <p:animEffect filter="fade" transition="in">
                                      <p:cBhvr>
                                        <p:cTn dur="2000"/>
                                        <p:tgtEl>
                                          <p:spTgt spid="3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6" st="6"/>
                                            </p:txEl>
                                          </p:spTgt>
                                        </p:tgtEl>
                                        <p:attrNameLst>
                                          <p:attrName>style.visibility</p:attrName>
                                        </p:attrNameLst>
                                      </p:cBhvr>
                                      <p:to>
                                        <p:strVal val="visible"/>
                                      </p:to>
                                    </p:set>
                                    <p:animEffect filter="fade" transition="in">
                                      <p:cBhvr>
                                        <p:cTn dur="2000"/>
                                        <p:tgtEl>
                                          <p:spTgt spid="3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7" st="7"/>
                                            </p:txEl>
                                          </p:spTgt>
                                        </p:tgtEl>
                                        <p:attrNameLst>
                                          <p:attrName>style.visibility</p:attrName>
                                        </p:attrNameLst>
                                      </p:cBhvr>
                                      <p:to>
                                        <p:strVal val="visible"/>
                                      </p:to>
                                    </p:set>
                                    <p:animEffect filter="fade" transition="in">
                                      <p:cBhvr>
                                        <p:cTn dur="2000"/>
                                        <p:tgtEl>
                                          <p:spTgt spid="3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8" st="8"/>
                                            </p:txEl>
                                          </p:spTgt>
                                        </p:tgtEl>
                                        <p:attrNameLst>
                                          <p:attrName>style.visibility</p:attrName>
                                        </p:attrNameLst>
                                      </p:cBhvr>
                                      <p:to>
                                        <p:strVal val="visible"/>
                                      </p:to>
                                    </p:set>
                                    <p:animEffect filter="fade" transition="in">
                                      <p:cBhvr>
                                        <p:cTn dur="2000"/>
                                        <p:tgtEl>
                                          <p:spTgt spid="392">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500"/>
                                        <p:tgtEl>
                                          <p:spTgt spid="393">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500"/>
                                        <p:tgtEl>
                                          <p:spTgt spid="393">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500"/>
                                        <p:tgtEl>
                                          <p:spTgt spid="393">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500"/>
                                        <p:tgtEl>
                                          <p:spTgt spid="393">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500"/>
                                        <p:tgtEl>
                                          <p:spTgt spid="393">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500"/>
                                        <p:tgtEl>
                                          <p:spTgt spid="393">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7" st="7"/>
                                            </p:txEl>
                                          </p:spTgt>
                                        </p:tgtEl>
                                        <p:attrNameLst>
                                          <p:attrName>style.visibility</p:attrName>
                                        </p:attrNameLst>
                                      </p:cBhvr>
                                      <p:to>
                                        <p:strVal val="visible"/>
                                      </p:to>
                                    </p:set>
                                    <p:animEffect filter="fade" transition="in">
                                      <p:cBhvr>
                                        <p:cTn dur="500"/>
                                        <p:tgtEl>
                                          <p:spTgt spid="393">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8" st="8"/>
                                            </p:txEl>
                                          </p:spTgt>
                                        </p:tgtEl>
                                        <p:attrNameLst>
                                          <p:attrName>style.visibility</p:attrName>
                                        </p:attrNameLst>
                                      </p:cBhvr>
                                      <p:to>
                                        <p:strVal val="visible"/>
                                      </p:to>
                                    </p:set>
                                    <p:animEffect filter="fade" transition="in">
                                      <p:cBhvr>
                                        <p:cTn dur="500"/>
                                        <p:tgtEl>
                                          <p:spTgt spid="393">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500"/>
                                        <p:tgtEl>
                                          <p:spTgt spid="394">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500"/>
                                        <p:tgtEl>
                                          <p:spTgt spid="394">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500"/>
                                        <p:tgtEl>
                                          <p:spTgt spid="394">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500"/>
                                        <p:tgtEl>
                                          <p:spTgt spid="394">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500"/>
                                        <p:tgtEl>
                                          <p:spTgt spid="394">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500"/>
                                        <p:tgtEl>
                                          <p:spTgt spid="394">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6" st="6"/>
                                            </p:txEl>
                                          </p:spTgt>
                                        </p:tgtEl>
                                        <p:attrNameLst>
                                          <p:attrName>style.visibility</p:attrName>
                                        </p:attrNameLst>
                                      </p:cBhvr>
                                      <p:to>
                                        <p:strVal val="visible"/>
                                      </p:to>
                                    </p:set>
                                    <p:animEffect filter="fade" transition="in">
                                      <p:cBhvr>
                                        <p:cTn dur="500"/>
                                        <p:tgtEl>
                                          <p:spTgt spid="394">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7" st="7"/>
                                            </p:txEl>
                                          </p:spTgt>
                                        </p:tgtEl>
                                        <p:attrNameLst>
                                          <p:attrName>style.visibility</p:attrName>
                                        </p:attrNameLst>
                                      </p:cBhvr>
                                      <p:to>
                                        <p:strVal val="visible"/>
                                      </p:to>
                                    </p:set>
                                    <p:animEffect filter="fade" transition="in">
                                      <p:cBhvr>
                                        <p:cTn dur="500"/>
                                        <p:tgtEl>
                                          <p:spTgt spid="394">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8" st="8"/>
                                            </p:txEl>
                                          </p:spTgt>
                                        </p:tgtEl>
                                        <p:attrNameLst>
                                          <p:attrName>style.visibility</p:attrName>
                                        </p:attrNameLst>
                                      </p:cBhvr>
                                      <p:to>
                                        <p:strVal val="visible"/>
                                      </p:to>
                                    </p:set>
                                    <p:animEffect filter="fade" transition="in">
                                      <p:cBhvr>
                                        <p:cTn dur="500"/>
                                        <p:tgtEl>
                                          <p:spTgt spid="394">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500"/>
                                        <p:tgtEl>
                                          <p:spTgt spid="395">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500"/>
                                        <p:tgtEl>
                                          <p:spTgt spid="395">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500"/>
                                        <p:tgtEl>
                                          <p:spTgt spid="395">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500"/>
                                        <p:tgtEl>
                                          <p:spTgt spid="395">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6" st="6"/>
                                            </p:txEl>
                                          </p:spTgt>
                                        </p:tgtEl>
                                        <p:attrNameLst>
                                          <p:attrName>style.visibility</p:attrName>
                                        </p:attrNameLst>
                                      </p:cBhvr>
                                      <p:to>
                                        <p:strVal val="visible"/>
                                      </p:to>
                                    </p:set>
                                    <p:animEffect filter="fade" transition="in">
                                      <p:cBhvr>
                                        <p:cTn dur="500"/>
                                        <p:tgtEl>
                                          <p:spTgt spid="395">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7" st="7"/>
                                            </p:txEl>
                                          </p:spTgt>
                                        </p:tgtEl>
                                        <p:attrNameLst>
                                          <p:attrName>style.visibility</p:attrName>
                                        </p:attrNameLst>
                                      </p:cBhvr>
                                      <p:to>
                                        <p:strVal val="visible"/>
                                      </p:to>
                                    </p:set>
                                    <p:animEffect filter="fade" transition="in">
                                      <p:cBhvr>
                                        <p:cTn dur="500"/>
                                        <p:tgtEl>
                                          <p:spTgt spid="395">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8" st="8"/>
                                            </p:txEl>
                                          </p:spTgt>
                                        </p:tgtEl>
                                        <p:attrNameLst>
                                          <p:attrName>style.visibility</p:attrName>
                                        </p:attrNameLst>
                                      </p:cBhvr>
                                      <p:to>
                                        <p:strVal val="visible"/>
                                      </p:to>
                                    </p:set>
                                    <p:animEffect filter="fade" transition="in">
                                      <p:cBhvr>
                                        <p:cTn dur="500"/>
                                        <p:tgtEl>
                                          <p:spTgt spid="395">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1" st="1"/>
                                            </p:txEl>
                                          </p:spTgt>
                                        </p:tgtEl>
                                        <p:attrNameLst>
                                          <p:attrName>style.visibility</p:attrName>
                                        </p:attrNameLst>
                                      </p:cBhvr>
                                      <p:to>
                                        <p:strVal val="visible"/>
                                      </p:to>
                                    </p:set>
                                    <p:animEffect filter="fade" transition="in">
                                      <p:cBhvr>
                                        <p:cTn dur="500"/>
                                        <p:tgtEl>
                                          <p:spTgt spid="396">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2" st="2"/>
                                            </p:txEl>
                                          </p:spTgt>
                                        </p:tgtEl>
                                        <p:attrNameLst>
                                          <p:attrName>style.visibility</p:attrName>
                                        </p:attrNameLst>
                                      </p:cBhvr>
                                      <p:to>
                                        <p:strVal val="visible"/>
                                      </p:to>
                                    </p:set>
                                    <p:animEffect filter="fade" transition="in">
                                      <p:cBhvr>
                                        <p:cTn dur="500"/>
                                        <p:tgtEl>
                                          <p:spTgt spid="396">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3" st="3"/>
                                            </p:txEl>
                                          </p:spTgt>
                                        </p:tgtEl>
                                        <p:attrNameLst>
                                          <p:attrName>style.visibility</p:attrName>
                                        </p:attrNameLst>
                                      </p:cBhvr>
                                      <p:to>
                                        <p:strVal val="visible"/>
                                      </p:to>
                                    </p:set>
                                    <p:animEffect filter="fade" transition="in">
                                      <p:cBhvr>
                                        <p:cTn dur="500"/>
                                        <p:tgtEl>
                                          <p:spTgt spid="396">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4" st="4"/>
                                            </p:txEl>
                                          </p:spTgt>
                                        </p:tgtEl>
                                        <p:attrNameLst>
                                          <p:attrName>style.visibility</p:attrName>
                                        </p:attrNameLst>
                                      </p:cBhvr>
                                      <p:to>
                                        <p:strVal val="visible"/>
                                      </p:to>
                                    </p:set>
                                    <p:animEffect filter="fade" transition="in">
                                      <p:cBhvr>
                                        <p:cTn dur="500"/>
                                        <p:tgtEl>
                                          <p:spTgt spid="396">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5" st="5"/>
                                            </p:txEl>
                                          </p:spTgt>
                                        </p:tgtEl>
                                        <p:attrNameLst>
                                          <p:attrName>style.visibility</p:attrName>
                                        </p:attrNameLst>
                                      </p:cBhvr>
                                      <p:to>
                                        <p:strVal val="visible"/>
                                      </p:to>
                                    </p:set>
                                    <p:animEffect filter="fade" transition="in">
                                      <p:cBhvr>
                                        <p:cTn dur="500"/>
                                        <p:tgtEl>
                                          <p:spTgt spid="396">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6" st="6"/>
                                            </p:txEl>
                                          </p:spTgt>
                                        </p:tgtEl>
                                        <p:attrNameLst>
                                          <p:attrName>style.visibility</p:attrName>
                                        </p:attrNameLst>
                                      </p:cBhvr>
                                      <p:to>
                                        <p:strVal val="visible"/>
                                      </p:to>
                                    </p:set>
                                    <p:animEffect filter="fade" transition="in">
                                      <p:cBhvr>
                                        <p:cTn dur="500"/>
                                        <p:tgtEl>
                                          <p:spTgt spid="396">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7" st="7"/>
                                            </p:txEl>
                                          </p:spTgt>
                                        </p:tgtEl>
                                        <p:attrNameLst>
                                          <p:attrName>style.visibility</p:attrName>
                                        </p:attrNameLst>
                                      </p:cBhvr>
                                      <p:to>
                                        <p:strVal val="visible"/>
                                      </p:to>
                                    </p:set>
                                    <p:animEffect filter="fade" transition="in">
                                      <p:cBhvr>
                                        <p:cTn dur="500"/>
                                        <p:tgtEl>
                                          <p:spTgt spid="396">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8" st="8"/>
                                            </p:txEl>
                                          </p:spTgt>
                                        </p:tgtEl>
                                        <p:attrNameLst>
                                          <p:attrName>style.visibility</p:attrName>
                                        </p:attrNameLst>
                                      </p:cBhvr>
                                      <p:to>
                                        <p:strVal val="visible"/>
                                      </p:to>
                                    </p:set>
                                    <p:animEffect filter="fade" transition="in">
                                      <p:cBhvr>
                                        <p:cTn dur="500"/>
                                        <p:tgtEl>
                                          <p:spTgt spid="39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97" name="Shape 397"/>
        <p:cNvGrpSpPr/>
        <p:nvPr/>
      </p:nvGrpSpPr>
      <p:grpSpPr>
        <a:xfrm>
          <a:off x="0" y="0"/>
          <a:ext cx="0" cy="0"/>
          <a:chOff x="0" y="0"/>
          <a:chExt cx="0" cy="0"/>
        </a:xfrm>
      </p:grpSpPr>
      <p:sp>
        <p:nvSpPr>
          <p:cNvPr id="398" name="Google Shape;398;p3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3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02" name="Google Shape;402;p38"/>
          <p:cNvGrpSpPr/>
          <p:nvPr/>
        </p:nvGrpSpPr>
        <p:grpSpPr>
          <a:xfrm>
            <a:off x="1112596" y="1995741"/>
            <a:ext cx="7140154" cy="2200719"/>
            <a:chOff x="1118350" y="1619137"/>
            <a:chExt cx="9602732" cy="4110550"/>
          </a:xfrm>
        </p:grpSpPr>
        <p:sp>
          <p:nvSpPr>
            <p:cNvPr id="403" name="Google Shape;403;p38"/>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4" name="Google Shape;404;p38"/>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405" name="Google Shape;405;p38"/>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6" name="Google Shape;406;p38"/>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407" name="Google Shape;407;p38"/>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8" name="Google Shape;408;p38"/>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409" name="Google Shape;409;p38"/>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10" name="Google Shape;410;p38"/>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411" name="Google Shape;411;p38"/>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412" name="Google Shape;412;p38"/>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3" name="Google Shape;413;p38"/>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4" name="Google Shape;414;p38"/>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5" name="Google Shape;415;p38"/>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16" name="Shape 416"/>
        <p:cNvGrpSpPr/>
        <p:nvPr/>
      </p:nvGrpSpPr>
      <p:grpSpPr>
        <a:xfrm>
          <a:off x="0" y="0"/>
          <a:ext cx="0" cy="0"/>
          <a:chOff x="0" y="0"/>
          <a:chExt cx="0" cy="0"/>
        </a:xfrm>
      </p:grpSpPr>
      <p:sp>
        <p:nvSpPr>
          <p:cNvPr id="417" name="Google Shape;417;p3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8" name="Google Shape;418;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3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21" name="Google Shape;421;p39"/>
          <p:cNvGrpSpPr/>
          <p:nvPr/>
        </p:nvGrpSpPr>
        <p:grpSpPr>
          <a:xfrm>
            <a:off x="2215459" y="555785"/>
            <a:ext cx="4023295" cy="4587716"/>
            <a:chOff x="2677662" y="176181"/>
            <a:chExt cx="6830126" cy="6842990"/>
          </a:xfrm>
        </p:grpSpPr>
        <p:sp>
          <p:nvSpPr>
            <p:cNvPr id="422" name="Google Shape;422;p39"/>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39"/>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39"/>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39"/>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6" name="Google Shape;426;p39"/>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427" name="Google Shape;427;p39"/>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428" name="Google Shape;428;p39"/>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429" name="Google Shape;429;p39"/>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430" name="Google Shape;430;p39"/>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431" name="Google Shape;431;p39"/>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432" name="Google Shape;432;p39"/>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433" name="Google Shape;433;p39"/>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434" name="Google Shape;434;p39"/>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5" name="Google Shape;435;p39"/>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6" name="Google Shape;436;p39"/>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7" name="Google Shape;437;p39"/>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38" name="Shape 438"/>
        <p:cNvGrpSpPr/>
        <p:nvPr/>
      </p:nvGrpSpPr>
      <p:grpSpPr>
        <a:xfrm>
          <a:off x="0" y="0"/>
          <a:ext cx="0" cy="0"/>
          <a:chOff x="0" y="0"/>
          <a:chExt cx="0" cy="0"/>
        </a:xfrm>
      </p:grpSpPr>
      <p:sp>
        <p:nvSpPr>
          <p:cNvPr id="439" name="Google Shape;439;p4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40" name="Google Shape;440;p40"/>
          <p:cNvGrpSpPr/>
          <p:nvPr/>
        </p:nvGrpSpPr>
        <p:grpSpPr>
          <a:xfrm>
            <a:off x="2687891" y="1665831"/>
            <a:ext cx="3550351" cy="2865502"/>
            <a:chOff x="2084788" y="1499752"/>
            <a:chExt cx="4773536" cy="4779515"/>
          </a:xfrm>
        </p:grpSpPr>
        <p:sp>
          <p:nvSpPr>
            <p:cNvPr id="441" name="Google Shape;441;p40"/>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2" name="Google Shape;442;p40"/>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3" name="Google Shape;443;p40"/>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4" name="Google Shape;444;p40"/>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5" name="Google Shape;445;p40"/>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6" name="Google Shape;446;p40"/>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7" name="Google Shape;447;p40"/>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8" name="Google Shape;448;p40"/>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9" name="Google Shape;449;p40"/>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0" name="Google Shape;450;p40"/>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1" name="Google Shape;451;p40"/>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2" name="Google Shape;452;p40"/>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453" name="Google Shape;453;p40"/>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454" name="Google Shape;454;p40"/>
            <p:cNvGrpSpPr/>
            <p:nvPr/>
          </p:nvGrpSpPr>
          <p:grpSpPr>
            <a:xfrm>
              <a:off x="5242717" y="2991865"/>
              <a:ext cx="530528" cy="531202"/>
              <a:chOff x="6867163" y="2531359"/>
              <a:chExt cx="530529" cy="531202"/>
            </a:xfrm>
          </p:grpSpPr>
          <p:sp>
            <p:nvSpPr>
              <p:cNvPr id="455" name="Google Shape;455;p40"/>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40"/>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40"/>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458" name="Google Shape;458;p40"/>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59" name="Google Shape;459;p40"/>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0" name="Google Shape;460;p40"/>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1" name="Google Shape;461;p40"/>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2" name="Google Shape;462;p40"/>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3" name="Google Shape;463;p40"/>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4" name="Google Shape;464;p40"/>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5" name="Google Shape;465;p40"/>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40"/>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7" name="Google Shape;467;p40"/>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8" name="Google Shape;468;p40"/>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9" name="Google Shape;469;p40"/>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0" name="Google Shape;470;p40"/>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71" name="Shape 471"/>
        <p:cNvGrpSpPr/>
        <p:nvPr/>
      </p:nvGrpSpPr>
      <p:grpSpPr>
        <a:xfrm>
          <a:off x="0" y="0"/>
          <a:ext cx="0" cy="0"/>
          <a:chOff x="0" y="0"/>
          <a:chExt cx="0" cy="0"/>
        </a:xfrm>
      </p:grpSpPr>
      <p:sp>
        <p:nvSpPr>
          <p:cNvPr id="472" name="Google Shape;472;p4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4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76" name="Google Shape;476;p41"/>
          <p:cNvGrpSpPr/>
          <p:nvPr/>
        </p:nvGrpSpPr>
        <p:grpSpPr>
          <a:xfrm>
            <a:off x="3340279" y="1679509"/>
            <a:ext cx="2675974" cy="2588858"/>
            <a:chOff x="3781976" y="1282836"/>
            <a:chExt cx="4628048" cy="4484567"/>
          </a:xfrm>
        </p:grpSpPr>
        <p:grpSp>
          <p:nvGrpSpPr>
            <p:cNvPr id="477" name="Google Shape;477;p41"/>
            <p:cNvGrpSpPr/>
            <p:nvPr/>
          </p:nvGrpSpPr>
          <p:grpSpPr>
            <a:xfrm>
              <a:off x="4548080" y="1282836"/>
              <a:ext cx="3083797" cy="2176632"/>
              <a:chOff x="4548080" y="1282836"/>
              <a:chExt cx="3083797" cy="2176632"/>
            </a:xfrm>
          </p:grpSpPr>
          <p:sp>
            <p:nvSpPr>
              <p:cNvPr id="478" name="Google Shape;478;p41"/>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41"/>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41"/>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1" name="Google Shape;481;p41"/>
            <p:cNvGrpSpPr/>
            <p:nvPr/>
          </p:nvGrpSpPr>
          <p:grpSpPr>
            <a:xfrm>
              <a:off x="6406262" y="2603142"/>
              <a:ext cx="2003762" cy="3159633"/>
              <a:chOff x="6406262" y="2603142"/>
              <a:chExt cx="2003762" cy="3159633"/>
            </a:xfrm>
          </p:grpSpPr>
          <p:sp>
            <p:nvSpPr>
              <p:cNvPr id="482" name="Google Shape;482;p41"/>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41"/>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41"/>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5" name="Google Shape;485;p41"/>
            <p:cNvGrpSpPr/>
            <p:nvPr/>
          </p:nvGrpSpPr>
          <p:grpSpPr>
            <a:xfrm>
              <a:off x="3781976" y="3320337"/>
              <a:ext cx="2770112" cy="2447066"/>
              <a:chOff x="3781976" y="3320337"/>
              <a:chExt cx="2770112" cy="2447066"/>
            </a:xfrm>
          </p:grpSpPr>
          <p:sp>
            <p:nvSpPr>
              <p:cNvPr id="486" name="Google Shape;486;p41"/>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1"/>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41"/>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489" name="Google Shape;489;p41"/>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41"/>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41"/>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2" name="Google Shape;492;p41"/>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41"/>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4" name="Google Shape;494;p41"/>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41"/>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41"/>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41"/>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498" name="Shape 498"/>
        <p:cNvGrpSpPr/>
        <p:nvPr/>
      </p:nvGrpSpPr>
      <p:grpSpPr>
        <a:xfrm>
          <a:off x="0" y="0"/>
          <a:ext cx="0" cy="0"/>
          <a:chOff x="0" y="0"/>
          <a:chExt cx="0" cy="0"/>
        </a:xfrm>
      </p:grpSpPr>
      <p:sp>
        <p:nvSpPr>
          <p:cNvPr id="499" name="Google Shape;499;p4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0" name="Google Shape;500;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4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03" name="Google Shape;503;p42"/>
          <p:cNvGrpSpPr/>
          <p:nvPr/>
        </p:nvGrpSpPr>
        <p:grpSpPr>
          <a:xfrm>
            <a:off x="3239221" y="1841087"/>
            <a:ext cx="2412632" cy="2389642"/>
            <a:chOff x="12941300" y="9016999"/>
            <a:chExt cx="4992242" cy="5004289"/>
          </a:xfrm>
        </p:grpSpPr>
        <p:sp>
          <p:nvSpPr>
            <p:cNvPr id="504" name="Google Shape;504;p42"/>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05" name="Google Shape;505;p42"/>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06" name="Google Shape;506;p42"/>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507" name="Google Shape;507;p42"/>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508" name="Google Shape;508;p42"/>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509" name="Google Shape;509;p42"/>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10" name="Google Shape;510;p42"/>
          <p:cNvGrpSpPr/>
          <p:nvPr/>
        </p:nvGrpSpPr>
        <p:grpSpPr>
          <a:xfrm>
            <a:off x="3541056" y="3689057"/>
            <a:ext cx="171159" cy="193685"/>
            <a:chOff x="4596441" y="4561589"/>
            <a:chExt cx="283769" cy="324987"/>
          </a:xfrm>
        </p:grpSpPr>
        <p:sp>
          <p:nvSpPr>
            <p:cNvPr id="511" name="Google Shape;511;p42"/>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42"/>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2"/>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2"/>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42"/>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2"/>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517" name="Google Shape;517;p42"/>
          <p:cNvGrpSpPr/>
          <p:nvPr/>
        </p:nvGrpSpPr>
        <p:grpSpPr>
          <a:xfrm>
            <a:off x="4804853" y="3938319"/>
            <a:ext cx="198672" cy="196306"/>
            <a:chOff x="6691719" y="4979830"/>
            <a:chExt cx="329384" cy="329384"/>
          </a:xfrm>
        </p:grpSpPr>
        <p:sp>
          <p:nvSpPr>
            <p:cNvPr id="518" name="Google Shape;518;p42"/>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42"/>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42"/>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21" name="Google Shape;521;p42"/>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22" name="Google Shape;522;p42"/>
          <p:cNvGrpSpPr/>
          <p:nvPr/>
        </p:nvGrpSpPr>
        <p:grpSpPr>
          <a:xfrm>
            <a:off x="4485234" y="1939025"/>
            <a:ext cx="130772" cy="208730"/>
            <a:chOff x="6161816" y="1625187"/>
            <a:chExt cx="216810" cy="350231"/>
          </a:xfrm>
        </p:grpSpPr>
        <p:sp>
          <p:nvSpPr>
            <p:cNvPr id="523" name="Google Shape;523;p42"/>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42"/>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2"/>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42"/>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527" name="Google Shape;527;p42"/>
          <p:cNvGrpSpPr/>
          <p:nvPr/>
        </p:nvGrpSpPr>
        <p:grpSpPr>
          <a:xfrm>
            <a:off x="3352366" y="2511235"/>
            <a:ext cx="198988" cy="196866"/>
            <a:chOff x="4283607" y="2585304"/>
            <a:chExt cx="329908" cy="330325"/>
          </a:xfrm>
        </p:grpSpPr>
        <p:sp>
          <p:nvSpPr>
            <p:cNvPr id="528" name="Google Shape;528;p42"/>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42"/>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30" name="Google Shape;530;p42"/>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531" name="Google Shape;531;p42"/>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2" name="Google Shape;532;p42"/>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3" name="Google Shape;533;p42"/>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4" name="Google Shape;534;p42"/>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5" name="Google Shape;535;p42"/>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36" name="Shape 536"/>
        <p:cNvGrpSpPr/>
        <p:nvPr/>
      </p:nvGrpSpPr>
      <p:grpSpPr>
        <a:xfrm>
          <a:off x="0" y="0"/>
          <a:ext cx="0" cy="0"/>
          <a:chOff x="0" y="0"/>
          <a:chExt cx="0" cy="0"/>
        </a:xfrm>
      </p:grpSpPr>
      <p:sp>
        <p:nvSpPr>
          <p:cNvPr id="537" name="Google Shape;537;p4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8" name="Google Shape;538;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4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41" name="Google Shape;541;p43"/>
          <p:cNvGrpSpPr/>
          <p:nvPr/>
        </p:nvGrpSpPr>
        <p:grpSpPr>
          <a:xfrm>
            <a:off x="3202083" y="1435260"/>
            <a:ext cx="2739834" cy="2684941"/>
            <a:chOff x="4170252" y="1464583"/>
            <a:chExt cx="3851497" cy="3928834"/>
          </a:xfrm>
        </p:grpSpPr>
        <p:grpSp>
          <p:nvGrpSpPr>
            <p:cNvPr id="542" name="Google Shape;542;p43"/>
            <p:cNvGrpSpPr/>
            <p:nvPr/>
          </p:nvGrpSpPr>
          <p:grpSpPr>
            <a:xfrm>
              <a:off x="4170252" y="1464583"/>
              <a:ext cx="3851497" cy="3928834"/>
              <a:chOff x="2133599" y="9016999"/>
              <a:chExt cx="4806950" cy="4903472"/>
            </a:xfrm>
          </p:grpSpPr>
          <p:sp>
            <p:nvSpPr>
              <p:cNvPr id="543" name="Google Shape;543;p43"/>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44" name="Google Shape;544;p43"/>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45" name="Google Shape;545;p43"/>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546" name="Google Shape;546;p43"/>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547" name="Google Shape;547;p43"/>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48" name="Google Shape;548;p43"/>
            <p:cNvGrpSpPr/>
            <p:nvPr/>
          </p:nvGrpSpPr>
          <p:grpSpPr>
            <a:xfrm>
              <a:off x="6324401" y="1648583"/>
              <a:ext cx="216810" cy="350231"/>
              <a:chOff x="6324400" y="1648583"/>
              <a:chExt cx="216810" cy="350231"/>
            </a:xfrm>
          </p:grpSpPr>
          <p:sp>
            <p:nvSpPr>
              <p:cNvPr id="549" name="Google Shape;549;p43"/>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3"/>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3"/>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3"/>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53" name="Google Shape;553;p43"/>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54" name="Google Shape;554;p43"/>
            <p:cNvGrpSpPr/>
            <p:nvPr/>
          </p:nvGrpSpPr>
          <p:grpSpPr>
            <a:xfrm>
              <a:off x="7390875" y="4550785"/>
              <a:ext cx="283769" cy="324987"/>
              <a:chOff x="7390874" y="4550785"/>
              <a:chExt cx="283769" cy="324987"/>
            </a:xfrm>
          </p:grpSpPr>
          <p:sp>
            <p:nvSpPr>
              <p:cNvPr id="555" name="Google Shape;555;p43"/>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43"/>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43"/>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43"/>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43"/>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43"/>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61" name="Google Shape;561;p43"/>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2" name="Google Shape;562;p43"/>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3" name="Google Shape;563;p43"/>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64" name="Shape 564"/>
        <p:cNvGrpSpPr/>
        <p:nvPr/>
      </p:nvGrpSpPr>
      <p:grpSpPr>
        <a:xfrm>
          <a:off x="0" y="0"/>
          <a:ext cx="0" cy="0"/>
          <a:chOff x="0" y="0"/>
          <a:chExt cx="0" cy="0"/>
        </a:xfrm>
      </p:grpSpPr>
      <p:sp>
        <p:nvSpPr>
          <p:cNvPr id="565" name="Google Shape;565;p4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4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9" name="Google Shape;569;p44"/>
          <p:cNvGrpSpPr/>
          <p:nvPr/>
        </p:nvGrpSpPr>
        <p:grpSpPr>
          <a:xfrm>
            <a:off x="3129473" y="2002734"/>
            <a:ext cx="2530548" cy="2186735"/>
            <a:chOff x="3724235" y="1302007"/>
            <a:chExt cx="4732645" cy="4733691"/>
          </a:xfrm>
        </p:grpSpPr>
        <p:grpSp>
          <p:nvGrpSpPr>
            <p:cNvPr id="570" name="Google Shape;570;p44"/>
            <p:cNvGrpSpPr/>
            <p:nvPr/>
          </p:nvGrpSpPr>
          <p:grpSpPr>
            <a:xfrm>
              <a:off x="3735118" y="1302007"/>
              <a:ext cx="4721762" cy="4733691"/>
              <a:chOff x="3974366" y="1302008"/>
              <a:chExt cx="4243264" cy="4253984"/>
            </a:xfrm>
          </p:grpSpPr>
          <p:sp>
            <p:nvSpPr>
              <p:cNvPr id="571" name="Google Shape;571;p44"/>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572" name="Google Shape;572;p44"/>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44"/>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4"/>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44"/>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44"/>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577" name="Google Shape;577;p44"/>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44"/>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579" name="Google Shape;579;p44"/>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44"/>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4"/>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4"/>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583" name="Google Shape;583;p44"/>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44"/>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44"/>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4"/>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7" name="Google Shape;587;p44"/>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8" name="Google Shape;588;p44"/>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9" name="Google Shape;589;p44"/>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90" name="Google Shape;590;p44"/>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591" name="Google Shape;591;p44"/>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592" name="Google Shape;592;p44"/>
            <p:cNvGrpSpPr/>
            <p:nvPr/>
          </p:nvGrpSpPr>
          <p:grpSpPr>
            <a:xfrm>
              <a:off x="4662231" y="4104639"/>
              <a:ext cx="496333" cy="495938"/>
              <a:chOff x="4662231" y="4104639"/>
              <a:chExt cx="496333" cy="495938"/>
            </a:xfrm>
          </p:grpSpPr>
          <p:sp>
            <p:nvSpPr>
              <p:cNvPr id="593" name="Google Shape;593;p44"/>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44"/>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44"/>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44"/>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44"/>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598" name="Google Shape;598;p44"/>
            <p:cNvGrpSpPr/>
            <p:nvPr/>
          </p:nvGrpSpPr>
          <p:grpSpPr>
            <a:xfrm>
              <a:off x="5232886" y="2232394"/>
              <a:ext cx="321839" cy="519894"/>
              <a:chOff x="5232886" y="2232394"/>
              <a:chExt cx="321839" cy="519894"/>
            </a:xfrm>
          </p:grpSpPr>
          <p:sp>
            <p:nvSpPr>
              <p:cNvPr id="599" name="Google Shape;599;p44"/>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44"/>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44"/>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44"/>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603" name="Google Shape;603;p44"/>
            <p:cNvGrpSpPr/>
            <p:nvPr/>
          </p:nvGrpSpPr>
          <p:grpSpPr>
            <a:xfrm>
              <a:off x="7016405" y="2875166"/>
              <a:ext cx="516181" cy="318126"/>
              <a:chOff x="7016405" y="2875166"/>
              <a:chExt cx="516181" cy="318126"/>
            </a:xfrm>
          </p:grpSpPr>
          <p:sp>
            <p:nvSpPr>
              <p:cNvPr id="604" name="Google Shape;604;p44"/>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44"/>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44"/>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44"/>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44"/>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44"/>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10" name="Google Shape;610;p44"/>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1" name="Google Shape;611;p44"/>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2" name="Google Shape;612;p44"/>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3" name="Google Shape;613;p44"/>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14" name="Shape 614"/>
        <p:cNvGrpSpPr/>
        <p:nvPr/>
      </p:nvGrpSpPr>
      <p:grpSpPr>
        <a:xfrm>
          <a:off x="0" y="0"/>
          <a:ext cx="0" cy="0"/>
          <a:chOff x="0" y="0"/>
          <a:chExt cx="0" cy="0"/>
        </a:xfrm>
      </p:grpSpPr>
      <p:sp>
        <p:nvSpPr>
          <p:cNvPr id="615" name="Google Shape;615;p4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45"/>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45"/>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45"/>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9" name="Google Shape;619;p45"/>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5"/>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5"/>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5"/>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5"/>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624" name="Google Shape;624;p45"/>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625" name="Google Shape;625;p45"/>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626" name="Google Shape;626;p45"/>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627" name="Google Shape;627;p45"/>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628" name="Google Shape;628;p45"/>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629" name="Google Shape;629;p45"/>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0" name="Google Shape;630;p45"/>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1" name="Google Shape;631;p45"/>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2" name="Google Shape;632;p45"/>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3" name="Google Shape;633;p45"/>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4" name="Google Shape;634;p45"/>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5"/>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6" name="Google Shape;636;p45"/>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7" name="Google Shape;637;p45"/>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8" name="Google Shape;638;p45"/>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9" name="Google Shape;639;p45"/>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0" name="Google Shape;640;p45"/>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19"/>
          <p:cNvGrpSpPr/>
          <p:nvPr/>
        </p:nvGrpSpPr>
        <p:grpSpPr>
          <a:xfrm>
            <a:off x="187465" y="2037287"/>
            <a:ext cx="8769070" cy="1168861"/>
            <a:chOff x="1521363" y="2310976"/>
            <a:chExt cx="8122307" cy="1168861"/>
          </a:xfrm>
        </p:grpSpPr>
        <p:sp>
          <p:nvSpPr>
            <p:cNvPr id="50" name="Google Shape;50;p19"/>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1" name="Google Shape;51;p19"/>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2" name="Google Shape;52;p19"/>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68122"/>
                </a:solidFill>
                <a:latin typeface="Microsoft YaHei"/>
                <a:ea typeface="Microsoft YaHei"/>
                <a:cs typeface="Microsoft YaHei"/>
                <a:sym typeface="Microsoft YaHei"/>
              </a:endParaRPr>
            </a:p>
          </p:txBody>
        </p:sp>
        <p:sp>
          <p:nvSpPr>
            <p:cNvPr id="53" name="Google Shape;53;p19"/>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grpSp>
      <p:sp>
        <p:nvSpPr>
          <p:cNvPr id="54" name="Google Shape;54;p19"/>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5" name="Google Shape;55;p19"/>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6" name="Google Shape;56;p19"/>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7" name="Google Shape;57;p19"/>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58" name="Google Shape;58;p19"/>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59" name="Google Shape;59;p19"/>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60" name="Google Shape;60;p19"/>
          <p:cNvGrpSpPr/>
          <p:nvPr/>
        </p:nvGrpSpPr>
        <p:grpSpPr>
          <a:xfrm rot="-2710739">
            <a:off x="1030982" y="3129838"/>
            <a:ext cx="485712" cy="481656"/>
            <a:chOff x="7517172" y="2437007"/>
            <a:chExt cx="364284" cy="361243"/>
          </a:xfrm>
        </p:grpSpPr>
        <p:sp>
          <p:nvSpPr>
            <p:cNvPr id="61" name="Google Shape;61;p19"/>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 name="Google Shape;62;p19"/>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3" name="Google Shape;63;p19"/>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4" name="Google Shape;64;p19"/>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5" name="Google Shape;65;p19"/>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6" name="Google Shape;66;p19"/>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7" name="Google Shape;67;p19"/>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8" name="Google Shape;68;p19"/>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9" name="Google Shape;69;p19"/>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0" name="Google Shape;70;p19"/>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1" name="Google Shape;71;p19"/>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2" name="Google Shape;72;p19"/>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3" name="Google Shape;73;p19"/>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4" name="Google Shape;74;p19"/>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5" name="Google Shape;75;p19"/>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6" name="Google Shape;76;p19"/>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7" name="Google Shape;77;p19"/>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8" name="Google Shape;78;p19"/>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9" name="Google Shape;79;p19"/>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0" name="Google Shape;80;p19"/>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1" name="Google Shape;81;p19"/>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2" name="Google Shape;82;p19"/>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grpSp>
        <p:nvGrpSpPr>
          <p:cNvPr id="83" name="Google Shape;83;p19"/>
          <p:cNvGrpSpPr/>
          <p:nvPr/>
        </p:nvGrpSpPr>
        <p:grpSpPr>
          <a:xfrm>
            <a:off x="3169846" y="1948255"/>
            <a:ext cx="498052" cy="496408"/>
            <a:chOff x="4201394" y="1981809"/>
            <a:chExt cx="373537" cy="372306"/>
          </a:xfrm>
        </p:grpSpPr>
        <p:sp>
          <p:nvSpPr>
            <p:cNvPr id="84" name="Google Shape;84;p19"/>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 name="Google Shape;85;p19"/>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 name="Google Shape;86;p19"/>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 name="Google Shape;87;p19"/>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8" name="Google Shape;88;p19"/>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9" name="Google Shape;89;p19"/>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0" name="Google Shape;90;p19"/>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1" name="Google Shape;91;p19"/>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2" name="Google Shape;92;p19"/>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3" name="Google Shape;93;p19"/>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4" name="Google Shape;94;p19"/>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5" name="Google Shape;95;p19"/>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6" name="Google Shape;96;p19"/>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7" name="Google Shape;97;p19"/>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8" name="Google Shape;98;p19"/>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9" name="Google Shape;99;p19"/>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100" name="Google Shape;100;p19"/>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101" name="Google Shape;101;p19"/>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HOẠT ĐỘNG</a:t>
            </a:r>
            <a:endParaRPr/>
          </a:p>
        </p:txBody>
      </p:sp>
      <p:pic>
        <p:nvPicPr>
          <p:cNvPr descr="Users" id="102" name="Google Shape;102;p19"/>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103" name="Google Shape;103;p19"/>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41" name="Shape 641"/>
        <p:cNvGrpSpPr/>
        <p:nvPr/>
      </p:nvGrpSpPr>
      <p:grpSpPr>
        <a:xfrm>
          <a:off x="0" y="0"/>
          <a:ext cx="0" cy="0"/>
          <a:chOff x="0" y="0"/>
          <a:chExt cx="0" cy="0"/>
        </a:xfrm>
      </p:grpSpPr>
      <p:sp>
        <p:nvSpPr>
          <p:cNvPr id="642" name="Google Shape;642;p4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4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4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4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6" name="Google Shape;646;p46"/>
          <p:cNvGrpSpPr/>
          <p:nvPr/>
        </p:nvGrpSpPr>
        <p:grpSpPr>
          <a:xfrm>
            <a:off x="3555682" y="1806187"/>
            <a:ext cx="2032635" cy="2017659"/>
            <a:chOff x="3244850" y="2851149"/>
            <a:chExt cx="2791461" cy="2861313"/>
          </a:xfrm>
        </p:grpSpPr>
        <p:sp>
          <p:nvSpPr>
            <p:cNvPr id="647" name="Google Shape;647;p46"/>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6"/>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6"/>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6"/>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6"/>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46"/>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46"/>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46"/>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6"/>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6"/>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46"/>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6"/>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659" name="Google Shape;659;p46"/>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660" name="Google Shape;660;p46"/>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661" name="Google Shape;661;p46"/>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662" name="Google Shape;662;p46"/>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663" name="Google Shape;663;p46"/>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4" name="Google Shape;664;p46"/>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5" name="Google Shape;665;p46"/>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6" name="Google Shape;666;p46"/>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67" name="Shape 667"/>
        <p:cNvGrpSpPr/>
        <p:nvPr/>
      </p:nvGrpSpPr>
      <p:grpSpPr>
        <a:xfrm>
          <a:off x="0" y="0"/>
          <a:ext cx="0" cy="0"/>
          <a:chOff x="0" y="0"/>
          <a:chExt cx="0" cy="0"/>
        </a:xfrm>
      </p:grpSpPr>
      <p:sp>
        <p:nvSpPr>
          <p:cNvPr id="668" name="Google Shape;668;p4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4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72" name="Google Shape;672;p47"/>
          <p:cNvGrpSpPr/>
          <p:nvPr/>
        </p:nvGrpSpPr>
        <p:grpSpPr>
          <a:xfrm>
            <a:off x="493247" y="1510566"/>
            <a:ext cx="8014193" cy="2987569"/>
            <a:chOff x="0" y="1227641"/>
            <a:chExt cx="12236771" cy="4637449"/>
          </a:xfrm>
        </p:grpSpPr>
        <p:sp>
          <p:nvSpPr>
            <p:cNvPr id="673" name="Google Shape;673;p47"/>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4" name="Google Shape;674;p47"/>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5" name="Google Shape;675;p47"/>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676" name="Google Shape;676;p47"/>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7" name="Google Shape;677;p47"/>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8" name="Google Shape;678;p47"/>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679" name="Google Shape;679;p47"/>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0" name="Google Shape;680;p47"/>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1" name="Google Shape;681;p47"/>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2" name="Google Shape;682;p47"/>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3" name="Google Shape;683;p47"/>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4" name="Google Shape;684;p47"/>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685" name="Google Shape;685;p47"/>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686" name="Google Shape;686;p47"/>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687" name="Google Shape;687;p47"/>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688" name="Google Shape;688;p47"/>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689" name="Google Shape;689;p47"/>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690" name="Google Shape;690;p47"/>
            <p:cNvGrpSpPr/>
            <p:nvPr/>
          </p:nvGrpSpPr>
          <p:grpSpPr>
            <a:xfrm>
              <a:off x="1756590" y="2179781"/>
              <a:ext cx="1870044" cy="3685309"/>
              <a:chOff x="3718740" y="2179781"/>
              <a:chExt cx="1870044" cy="3685309"/>
            </a:xfrm>
          </p:grpSpPr>
          <p:sp>
            <p:nvSpPr>
              <p:cNvPr id="691" name="Google Shape;691;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2" name="Google Shape;692;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3" name="Google Shape;693;p47"/>
            <p:cNvGrpSpPr/>
            <p:nvPr/>
          </p:nvGrpSpPr>
          <p:grpSpPr>
            <a:xfrm>
              <a:off x="3743222" y="2179781"/>
              <a:ext cx="1870042" cy="3685309"/>
              <a:chOff x="3718740" y="2179781"/>
              <a:chExt cx="1870042" cy="3685309"/>
            </a:xfrm>
          </p:grpSpPr>
          <p:sp>
            <p:nvSpPr>
              <p:cNvPr id="694" name="Google Shape;694;p47"/>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5" name="Google Shape;695;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6" name="Google Shape;696;p47"/>
            <p:cNvGrpSpPr/>
            <p:nvPr/>
          </p:nvGrpSpPr>
          <p:grpSpPr>
            <a:xfrm>
              <a:off x="5729854" y="2179781"/>
              <a:ext cx="1870044" cy="3685309"/>
              <a:chOff x="3718740" y="2179781"/>
              <a:chExt cx="1870044" cy="3685309"/>
            </a:xfrm>
          </p:grpSpPr>
          <p:sp>
            <p:nvSpPr>
              <p:cNvPr id="697" name="Google Shape;697;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8" name="Google Shape;698;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9" name="Google Shape;699;p47"/>
            <p:cNvGrpSpPr/>
            <p:nvPr/>
          </p:nvGrpSpPr>
          <p:grpSpPr>
            <a:xfrm>
              <a:off x="7716485" y="2179781"/>
              <a:ext cx="1870044" cy="3685309"/>
              <a:chOff x="3718740" y="2179781"/>
              <a:chExt cx="1870044" cy="3685309"/>
            </a:xfrm>
          </p:grpSpPr>
          <p:sp>
            <p:nvSpPr>
              <p:cNvPr id="700" name="Google Shape;700;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1" name="Google Shape;701;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02" name="Google Shape;702;p47"/>
            <p:cNvGrpSpPr/>
            <p:nvPr/>
          </p:nvGrpSpPr>
          <p:grpSpPr>
            <a:xfrm>
              <a:off x="9703117" y="2179781"/>
              <a:ext cx="1870044" cy="3685309"/>
              <a:chOff x="3718740" y="2179781"/>
              <a:chExt cx="1870044" cy="3685309"/>
            </a:xfrm>
          </p:grpSpPr>
          <p:sp>
            <p:nvSpPr>
              <p:cNvPr id="703" name="Google Shape;703;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4" name="Google Shape;704;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705" name="Google Shape;705;p47"/>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6" name="Google Shape;706;p47"/>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7" name="Google Shape;707;p47"/>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8" name="Google Shape;708;p47"/>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9" name="Google Shape;709;p47"/>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0" name="Google Shape;710;p47"/>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1" name="Google Shape;711;p47"/>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2" name="Google Shape;712;p47"/>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3" name="Google Shape;713;p47"/>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4" name="Google Shape;714;p47"/>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15" name="Shape 715"/>
        <p:cNvGrpSpPr/>
        <p:nvPr/>
      </p:nvGrpSpPr>
      <p:grpSpPr>
        <a:xfrm>
          <a:off x="0" y="0"/>
          <a:ext cx="0" cy="0"/>
          <a:chOff x="0" y="0"/>
          <a:chExt cx="0" cy="0"/>
        </a:xfrm>
      </p:grpSpPr>
      <p:sp>
        <p:nvSpPr>
          <p:cNvPr id="716" name="Google Shape;716;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7" name="Google Shape;717;p4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9" name="Google Shape;719;p48"/>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0" name="Google Shape;720;p48"/>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1" name="Google Shape;721;p48"/>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2" name="Google Shape;722;p48"/>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3" name="Google Shape;723;p48"/>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4" name="Google Shape;724;p48"/>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5" name="Google Shape;725;p4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750"/>
                                        <p:tgtEl>
                                          <p:spTgt spid="71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750"/>
                                        <p:tgtEl>
                                          <p:spTgt spid="7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750"/>
                                        <p:tgtEl>
                                          <p:spTgt spid="721"/>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26" name="Shape 726"/>
        <p:cNvGrpSpPr/>
        <p:nvPr/>
      </p:nvGrpSpPr>
      <p:grpSpPr>
        <a:xfrm>
          <a:off x="0" y="0"/>
          <a:ext cx="0" cy="0"/>
          <a:chOff x="0" y="0"/>
          <a:chExt cx="0" cy="0"/>
        </a:xfrm>
      </p:grpSpPr>
      <p:sp>
        <p:nvSpPr>
          <p:cNvPr id="727" name="Google Shape;727;p4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4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0" name="Google Shape;730;p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1" name="Google Shape;731;p49"/>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732" name="Shape 732"/>
        <p:cNvGrpSpPr/>
        <p:nvPr/>
      </p:nvGrpSpPr>
      <p:grpSpPr>
        <a:xfrm>
          <a:off x="0" y="0"/>
          <a:ext cx="0" cy="0"/>
          <a:chOff x="0" y="0"/>
          <a:chExt cx="0" cy="0"/>
        </a:xfrm>
      </p:grpSpPr>
      <p:sp>
        <p:nvSpPr>
          <p:cNvPr id="733" name="Google Shape;733;p5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5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5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5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7" name="Google Shape;737;p50"/>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738" name="Shape 738"/>
        <p:cNvGrpSpPr/>
        <p:nvPr/>
      </p:nvGrpSpPr>
      <p:grpSpPr>
        <a:xfrm>
          <a:off x="0" y="0"/>
          <a:ext cx="0" cy="0"/>
          <a:chOff x="0" y="0"/>
          <a:chExt cx="0" cy="0"/>
        </a:xfrm>
      </p:grpSpPr>
      <p:grpSp>
        <p:nvGrpSpPr>
          <p:cNvPr id="739" name="Google Shape;739;p51"/>
          <p:cNvGrpSpPr/>
          <p:nvPr/>
        </p:nvGrpSpPr>
        <p:grpSpPr>
          <a:xfrm>
            <a:off x="7607932" y="283436"/>
            <a:ext cx="1370661" cy="1326756"/>
            <a:chOff x="2469333" y="2288142"/>
            <a:chExt cx="3318069" cy="3601081"/>
          </a:xfrm>
        </p:grpSpPr>
        <p:sp>
          <p:nvSpPr>
            <p:cNvPr id="740" name="Google Shape;740;p51"/>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1" name="Google Shape;741;p51"/>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2" name="Google Shape;742;p51"/>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51"/>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4" name="Google Shape;744;p51"/>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5" name="Google Shape;745;p51"/>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746" name="Google Shape;746;p51"/>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7" name="Google Shape;747;p51"/>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8" name="Google Shape;748;p51"/>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9" name="Google Shape;749;p51"/>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0" name="Google Shape;750;p5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5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39"/>
                                        </p:tgtEl>
                                        <p:attrNameLst>
                                          <p:attrName>style.visibility</p:attrName>
                                        </p:attrNameLst>
                                      </p:cBhvr>
                                      <p:to>
                                        <p:strVal val="visible"/>
                                      </p:to>
                                    </p:set>
                                    <p:animEffect filter="fade" transition="in">
                                      <p:cBhvr>
                                        <p:cTn dur="250"/>
                                        <p:tgtEl>
                                          <p:spTgt spid="739"/>
                                        </p:tgtEl>
                                      </p:cBhvr>
                                    </p:animEffect>
                                  </p:childTnLst>
                                </p:cTn>
                              </p:par>
                              <p:par>
                                <p:cTn fill="hold" nodeType="withEffect" presetClass="entr" presetID="10" presetSubtype="0">
                                  <p:stCondLst>
                                    <p:cond delay="210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500"/>
                                        <p:tgtEl>
                                          <p:spTgt spid="748">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500"/>
                                        <p:tgtEl>
                                          <p:spTgt spid="748">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500"/>
                                        <p:tgtEl>
                                          <p:spTgt spid="748">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4" st="4"/>
                                            </p:txEl>
                                          </p:spTgt>
                                        </p:tgtEl>
                                        <p:attrNameLst>
                                          <p:attrName>style.visibility</p:attrName>
                                        </p:attrNameLst>
                                      </p:cBhvr>
                                      <p:to>
                                        <p:strVal val="visible"/>
                                      </p:to>
                                    </p:set>
                                    <p:animEffect filter="fade" transition="in">
                                      <p:cBhvr>
                                        <p:cTn dur="500"/>
                                        <p:tgtEl>
                                          <p:spTgt spid="748">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5" st="5"/>
                                            </p:txEl>
                                          </p:spTgt>
                                        </p:tgtEl>
                                        <p:attrNameLst>
                                          <p:attrName>style.visibility</p:attrName>
                                        </p:attrNameLst>
                                      </p:cBhvr>
                                      <p:to>
                                        <p:strVal val="visible"/>
                                      </p:to>
                                    </p:set>
                                    <p:animEffect filter="fade" transition="in">
                                      <p:cBhvr>
                                        <p:cTn dur="500"/>
                                        <p:tgtEl>
                                          <p:spTgt spid="748">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6" st="6"/>
                                            </p:txEl>
                                          </p:spTgt>
                                        </p:tgtEl>
                                        <p:attrNameLst>
                                          <p:attrName>style.visibility</p:attrName>
                                        </p:attrNameLst>
                                      </p:cBhvr>
                                      <p:to>
                                        <p:strVal val="visible"/>
                                      </p:to>
                                    </p:set>
                                    <p:animEffect filter="fade" transition="in">
                                      <p:cBhvr>
                                        <p:cTn dur="500"/>
                                        <p:tgtEl>
                                          <p:spTgt spid="748">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7" st="7"/>
                                            </p:txEl>
                                          </p:spTgt>
                                        </p:tgtEl>
                                        <p:attrNameLst>
                                          <p:attrName>style.visibility</p:attrName>
                                        </p:attrNameLst>
                                      </p:cBhvr>
                                      <p:to>
                                        <p:strVal val="visible"/>
                                      </p:to>
                                    </p:set>
                                    <p:animEffect filter="fade" transition="in">
                                      <p:cBhvr>
                                        <p:cTn dur="500"/>
                                        <p:tgtEl>
                                          <p:spTgt spid="748">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8" st="8"/>
                                            </p:txEl>
                                          </p:spTgt>
                                        </p:tgtEl>
                                        <p:attrNameLst>
                                          <p:attrName>style.visibility</p:attrName>
                                        </p:attrNameLst>
                                      </p:cBhvr>
                                      <p:to>
                                        <p:strVal val="visible"/>
                                      </p:to>
                                    </p:set>
                                    <p:animEffect filter="fade" transition="in">
                                      <p:cBhvr>
                                        <p:cTn dur="500"/>
                                        <p:tgtEl>
                                          <p:spTgt spid="748">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500"/>
                                        <p:tgtEl>
                                          <p:spTgt spid="749">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500"/>
                                        <p:tgtEl>
                                          <p:spTgt spid="749">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500"/>
                                        <p:tgtEl>
                                          <p:spTgt spid="749">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3" st="3"/>
                                            </p:txEl>
                                          </p:spTgt>
                                        </p:tgtEl>
                                        <p:attrNameLst>
                                          <p:attrName>style.visibility</p:attrName>
                                        </p:attrNameLst>
                                      </p:cBhvr>
                                      <p:to>
                                        <p:strVal val="visible"/>
                                      </p:to>
                                    </p:set>
                                    <p:animEffect filter="fade" transition="in">
                                      <p:cBhvr>
                                        <p:cTn dur="500"/>
                                        <p:tgtEl>
                                          <p:spTgt spid="749">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4" st="4"/>
                                            </p:txEl>
                                          </p:spTgt>
                                        </p:tgtEl>
                                        <p:attrNameLst>
                                          <p:attrName>style.visibility</p:attrName>
                                        </p:attrNameLst>
                                      </p:cBhvr>
                                      <p:to>
                                        <p:strVal val="visible"/>
                                      </p:to>
                                    </p:set>
                                    <p:animEffect filter="fade" transition="in">
                                      <p:cBhvr>
                                        <p:cTn dur="500"/>
                                        <p:tgtEl>
                                          <p:spTgt spid="749">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5" st="5"/>
                                            </p:txEl>
                                          </p:spTgt>
                                        </p:tgtEl>
                                        <p:attrNameLst>
                                          <p:attrName>style.visibility</p:attrName>
                                        </p:attrNameLst>
                                      </p:cBhvr>
                                      <p:to>
                                        <p:strVal val="visible"/>
                                      </p:to>
                                    </p:set>
                                    <p:animEffect filter="fade" transition="in">
                                      <p:cBhvr>
                                        <p:cTn dur="500"/>
                                        <p:tgtEl>
                                          <p:spTgt spid="749">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6" st="6"/>
                                            </p:txEl>
                                          </p:spTgt>
                                        </p:tgtEl>
                                        <p:attrNameLst>
                                          <p:attrName>style.visibility</p:attrName>
                                        </p:attrNameLst>
                                      </p:cBhvr>
                                      <p:to>
                                        <p:strVal val="visible"/>
                                      </p:to>
                                    </p:set>
                                    <p:animEffect filter="fade" transition="in">
                                      <p:cBhvr>
                                        <p:cTn dur="500"/>
                                        <p:tgtEl>
                                          <p:spTgt spid="749">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7" st="7"/>
                                            </p:txEl>
                                          </p:spTgt>
                                        </p:tgtEl>
                                        <p:attrNameLst>
                                          <p:attrName>style.visibility</p:attrName>
                                        </p:attrNameLst>
                                      </p:cBhvr>
                                      <p:to>
                                        <p:strVal val="visible"/>
                                      </p:to>
                                    </p:set>
                                    <p:animEffect filter="fade" transition="in">
                                      <p:cBhvr>
                                        <p:cTn dur="500"/>
                                        <p:tgtEl>
                                          <p:spTgt spid="749">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8" st="8"/>
                                            </p:txEl>
                                          </p:spTgt>
                                        </p:tgtEl>
                                        <p:attrNameLst>
                                          <p:attrName>style.visibility</p:attrName>
                                        </p:attrNameLst>
                                      </p:cBhvr>
                                      <p:to>
                                        <p:strVal val="visible"/>
                                      </p:to>
                                    </p:set>
                                    <p:animEffect filter="fade" transition="in">
                                      <p:cBhvr>
                                        <p:cTn dur="500"/>
                                        <p:tgtEl>
                                          <p:spTgt spid="7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754" name="Shape 754"/>
        <p:cNvGrpSpPr/>
        <p:nvPr/>
      </p:nvGrpSpPr>
      <p:grpSpPr>
        <a:xfrm>
          <a:off x="0" y="0"/>
          <a:ext cx="0" cy="0"/>
          <a:chOff x="0" y="0"/>
          <a:chExt cx="0" cy="0"/>
        </a:xfrm>
      </p:grpSpPr>
      <p:sp>
        <p:nvSpPr>
          <p:cNvPr id="755" name="Google Shape;755;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5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8" name="Google Shape;758;p52"/>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52"/>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760" name="Google Shape;760;p52"/>
          <p:cNvGrpSpPr/>
          <p:nvPr/>
        </p:nvGrpSpPr>
        <p:grpSpPr>
          <a:xfrm>
            <a:off x="460833" y="1852792"/>
            <a:ext cx="8130059" cy="1456840"/>
            <a:chOff x="460833" y="1852792"/>
            <a:chExt cx="8130059" cy="1456840"/>
          </a:xfrm>
        </p:grpSpPr>
        <p:sp>
          <p:nvSpPr>
            <p:cNvPr id="761" name="Google Shape;761;p52"/>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52"/>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52"/>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52"/>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5" name="Google Shape;765;p52"/>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52"/>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0"/>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1"/>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1"/>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21"/>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21"/>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2"/>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23"/>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 name="Google Shape;123;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24"/>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25"/>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25"/>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BF53"/>
                </a:solidFill>
                <a:latin typeface="Montserrat Black"/>
                <a:ea typeface="Montserrat Black"/>
                <a:cs typeface="Montserrat Black"/>
                <a:sym typeface="Montserrat Black"/>
              </a:rPr>
              <a:t>VẬN DỤNG</a:t>
            </a:r>
            <a:endParaRPr/>
          </a:p>
        </p:txBody>
      </p:sp>
      <p:grpSp>
        <p:nvGrpSpPr>
          <p:cNvPr id="137" name="Google Shape;137;p25"/>
          <p:cNvGrpSpPr/>
          <p:nvPr/>
        </p:nvGrpSpPr>
        <p:grpSpPr>
          <a:xfrm rot="1266358">
            <a:off x="6470065" y="96889"/>
            <a:ext cx="827534" cy="626010"/>
            <a:chOff x="2297236" y="-57083"/>
            <a:chExt cx="909339" cy="604844"/>
          </a:xfrm>
        </p:grpSpPr>
        <p:sp>
          <p:nvSpPr>
            <p:cNvPr id="138" name="Google Shape;138;p25"/>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25"/>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25"/>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25"/>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theme" Target="../theme/theme2.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Logo, company name&#10;&#10;Description automatically generated" id="10" name="Google Shape;10;p16"/>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6"/>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4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
          <p:cNvSpPr txBox="1"/>
          <p:nvPr>
            <p:ph type="ctrTitle"/>
          </p:nvPr>
        </p:nvSpPr>
        <p:spPr>
          <a:xfrm>
            <a:off x="2361549" y="2710354"/>
            <a:ext cx="4738254" cy="721708"/>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4000"/>
              <a:buFont typeface="Calibri"/>
              <a:buNone/>
            </a:pPr>
            <a:r>
              <a:rPr lang="en-US" sz="4000"/>
              <a:t>GÕ HÀNG PHÍM SỐ</a:t>
            </a:r>
            <a:endParaRPr/>
          </a:p>
        </p:txBody>
      </p:sp>
      <p:sp>
        <p:nvSpPr>
          <p:cNvPr id="772" name="Google Shape;77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775" name="Google Shape;775;p1"/>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None/>
            </a:pPr>
            <a:r>
              <a:rPr lang="en-US">
                <a:latin typeface="Roboto"/>
                <a:ea typeface="Roboto"/>
                <a:cs typeface="Roboto"/>
                <a:sym typeface="Roboto"/>
              </a:rPr>
              <a:t>BÀI 3</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0"/>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5400"/>
              <a:buFont typeface="Montserrat Black"/>
              <a:buNone/>
            </a:pPr>
            <a:r>
              <a:rPr b="0" lang="en-US">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53" name="Google Shape;853;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4" name="Google Shape;854;p1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55" name="Google Shape;855;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1"/>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861" name="Google Shape;861;p11"/>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2" name="Google Shape;862;p11"/>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ách tạo và tổ chức tiết học trên Quizizz - Download.vn" id="863" name="Google Shape;863;p11"/>
          <p:cNvPicPr preferRelativeResize="0"/>
          <p:nvPr/>
        </p:nvPicPr>
        <p:blipFill rotWithShape="1">
          <a:blip r:embed="rId3">
            <a:alphaModFix/>
          </a:blip>
          <a:srcRect b="0" l="0" r="0" t="0"/>
          <a:stretch/>
        </p:blipFill>
        <p:spPr>
          <a:xfrm>
            <a:off x="1345627" y="804632"/>
            <a:ext cx="6452746" cy="33720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2"/>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Đáp án gợi ý</a:t>
            </a:r>
            <a:endParaRPr/>
          </a:p>
        </p:txBody>
      </p:sp>
      <p:sp>
        <p:nvSpPr>
          <p:cNvPr id="869" name="Google Shape;869;p1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870" name="Google Shape;870;p1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871" name="Google Shape;871;p1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72" name="Google Shape;872;p12"/>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rgbClr val="002060"/>
              </a:buClr>
              <a:buSzPts val="3200"/>
              <a:buChar char="•"/>
            </a:pPr>
            <a:r>
              <a:rPr lang="en-US" sz="3200"/>
              <a:t>Câu 1: </a:t>
            </a:r>
            <a:endParaRPr/>
          </a:p>
          <a:p>
            <a:pPr indent="0" lvl="0" marL="0" rtl="0" algn="l">
              <a:lnSpc>
                <a:spcPct val="90000"/>
              </a:lnSpc>
              <a:spcBef>
                <a:spcPts val="750"/>
              </a:spcBef>
              <a:spcAft>
                <a:spcPts val="0"/>
              </a:spcAft>
              <a:buClr>
                <a:srgbClr val="002060"/>
              </a:buClr>
              <a:buSzPts val="3200"/>
              <a:buNone/>
            </a:pPr>
            <a:r>
              <a:t/>
            </a:r>
            <a:endParaRPr sz="3200"/>
          </a:p>
          <a:p>
            <a:pPr indent="0" lvl="0" marL="171450" rtl="0" algn="l">
              <a:lnSpc>
                <a:spcPct val="90000"/>
              </a:lnSpc>
              <a:spcBef>
                <a:spcPts val="750"/>
              </a:spcBef>
              <a:spcAft>
                <a:spcPts val="0"/>
              </a:spcAft>
              <a:buClr>
                <a:srgbClr val="002060"/>
              </a:buClr>
              <a:buSzPts val="3200"/>
              <a:buNone/>
            </a:pPr>
            <a:r>
              <a:t/>
            </a:r>
            <a:endParaRPr sz="3200"/>
          </a:p>
        </p:txBody>
      </p:sp>
      <p:sp>
        <p:nvSpPr>
          <p:cNvPr id="873" name="Google Shape;873;p12"/>
          <p:cNvSpPr txBox="1"/>
          <p:nvPr>
            <p:ph idx="2" type="body"/>
          </p:nvPr>
        </p:nvSpPr>
        <p:spPr>
          <a:xfrm>
            <a:off x="4572000" y="1543050"/>
            <a:ext cx="4171865" cy="2751138"/>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rgbClr val="002060"/>
              </a:buClr>
              <a:buSzPts val="3200"/>
              <a:buChar char="•"/>
            </a:pPr>
            <a:r>
              <a:rPr lang="en-US" sz="3200"/>
              <a:t> Câu 2:  Tất cả đáp án đều đúng.</a:t>
            </a:r>
            <a:endParaRPr/>
          </a:p>
          <a:p>
            <a:pPr indent="0" lvl="0" marL="171450" rtl="0" algn="l">
              <a:lnSpc>
                <a:spcPct val="90000"/>
              </a:lnSpc>
              <a:spcBef>
                <a:spcPts val="750"/>
              </a:spcBef>
              <a:spcAft>
                <a:spcPts val="0"/>
              </a:spcAft>
              <a:buClr>
                <a:srgbClr val="002060"/>
              </a:buClr>
              <a:buSzPts val="3200"/>
              <a:buNone/>
            </a:pPr>
            <a:r>
              <a:t/>
            </a:r>
            <a:endParaRPr sz="3200"/>
          </a:p>
        </p:txBody>
      </p:sp>
      <p:pic>
        <p:nvPicPr>
          <p:cNvPr id="874" name="Google Shape;874;p12"/>
          <p:cNvPicPr preferRelativeResize="0"/>
          <p:nvPr/>
        </p:nvPicPr>
        <p:blipFill rotWithShape="1">
          <a:blip r:embed="rId3">
            <a:alphaModFix/>
          </a:blip>
          <a:srcRect b="0" l="0" r="0" t="0"/>
          <a:stretch/>
        </p:blipFill>
        <p:spPr>
          <a:xfrm>
            <a:off x="329820" y="2259273"/>
            <a:ext cx="4138661" cy="13186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80" name="Google Shape;880;p1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81" name="Google Shape;881;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4"/>
          <p:cNvSpPr txBox="1"/>
          <p:nvPr>
            <p:ph type="title"/>
          </p:nvPr>
        </p:nvSpPr>
        <p:spPr>
          <a:xfrm>
            <a:off x="1017139" y="224847"/>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3200"/>
              <a:buFont typeface="Roboto"/>
              <a:buNone/>
            </a:pPr>
            <a:r>
              <a:rPr lang="en-US" sz="3200"/>
              <a:t>Nhiệm vụ thực hành</a:t>
            </a:r>
            <a:endParaRPr sz="3200"/>
          </a:p>
        </p:txBody>
      </p:sp>
      <p:sp>
        <p:nvSpPr>
          <p:cNvPr id="887" name="Google Shape;887;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88" name="Google Shape;888;p14"/>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89" name="Google Shape;889;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90" name="Google Shape;890;p14"/>
          <p:cNvPicPr preferRelativeResize="0"/>
          <p:nvPr/>
        </p:nvPicPr>
        <p:blipFill rotWithShape="1">
          <a:blip r:embed="rId3">
            <a:alphaModFix/>
          </a:blip>
          <a:srcRect b="0" l="0" r="0" t="0"/>
          <a:stretch/>
        </p:blipFill>
        <p:spPr>
          <a:xfrm>
            <a:off x="402270" y="1299975"/>
            <a:ext cx="2324424" cy="2686425"/>
          </a:xfrm>
          <a:prstGeom prst="rect">
            <a:avLst/>
          </a:prstGeom>
          <a:noFill/>
          <a:ln>
            <a:noFill/>
          </a:ln>
        </p:spPr>
      </p:pic>
      <p:pic>
        <p:nvPicPr>
          <p:cNvPr id="891" name="Google Shape;891;p14"/>
          <p:cNvPicPr preferRelativeResize="0"/>
          <p:nvPr/>
        </p:nvPicPr>
        <p:blipFill rotWithShape="1">
          <a:blip r:embed="rId4">
            <a:alphaModFix/>
          </a:blip>
          <a:srcRect b="0" l="0" r="0" t="0"/>
          <a:stretch/>
        </p:blipFill>
        <p:spPr>
          <a:xfrm>
            <a:off x="3126517" y="1675126"/>
            <a:ext cx="2695867" cy="1936123"/>
          </a:xfrm>
          <a:prstGeom prst="rect">
            <a:avLst/>
          </a:prstGeom>
          <a:noFill/>
          <a:ln>
            <a:noFill/>
          </a:ln>
        </p:spPr>
      </p:pic>
      <p:pic>
        <p:nvPicPr>
          <p:cNvPr id="892" name="Google Shape;892;p14"/>
          <p:cNvPicPr preferRelativeResize="0"/>
          <p:nvPr/>
        </p:nvPicPr>
        <p:blipFill rotWithShape="1">
          <a:blip r:embed="rId5">
            <a:alphaModFix/>
          </a:blip>
          <a:srcRect b="0" l="0" r="0" t="0"/>
          <a:stretch/>
        </p:blipFill>
        <p:spPr>
          <a:xfrm>
            <a:off x="6222208" y="1880379"/>
            <a:ext cx="2695867" cy="15256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5"/>
          <p:cNvSpPr/>
          <p:nvPr/>
        </p:nvSpPr>
        <p:spPr>
          <a:xfrm>
            <a:off x="264320" y="1278731"/>
            <a:ext cx="8669620" cy="32788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8" name="Google Shape;898;p15"/>
          <p:cNvSpPr txBox="1"/>
          <p:nvPr>
            <p:ph type="title"/>
          </p:nvPr>
        </p:nvSpPr>
        <p:spPr>
          <a:xfrm>
            <a:off x="906779" y="529843"/>
            <a:ext cx="7538491"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5400"/>
              <a:buFont typeface="Montserrat Black"/>
              <a:buNone/>
            </a:pPr>
            <a:r>
              <a:rPr b="0" lang="en-US" sz="5400">
                <a:latin typeface="Roboto Black"/>
                <a:ea typeface="Roboto Black"/>
                <a:cs typeface="Roboto Black"/>
                <a:sym typeface="Roboto Black"/>
              </a:rPr>
              <a:t>GHI NHỚ</a:t>
            </a:r>
            <a:endParaRPr/>
          </a:p>
        </p:txBody>
      </p:sp>
      <p:sp>
        <p:nvSpPr>
          <p:cNvPr id="899" name="Google Shape;899;p15"/>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900" name="Google Shape;900;p15"/>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901" name="Google Shape;901;p15"/>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latin typeface="Roboto"/>
              <a:ea typeface="Roboto"/>
              <a:cs typeface="Roboto"/>
              <a:sym typeface="Roboto"/>
            </a:endParaRPr>
          </a:p>
        </p:txBody>
      </p:sp>
      <p:pic>
        <p:nvPicPr>
          <p:cNvPr id="902" name="Google Shape;902;p15"/>
          <p:cNvPicPr preferRelativeResize="0"/>
          <p:nvPr/>
        </p:nvPicPr>
        <p:blipFill rotWithShape="1">
          <a:blip r:embed="rId3">
            <a:alphaModFix/>
          </a:blip>
          <a:srcRect b="0" l="0" r="0" t="0"/>
          <a:stretch/>
        </p:blipFill>
        <p:spPr>
          <a:xfrm>
            <a:off x="4747316" y="1221934"/>
            <a:ext cx="3610871" cy="3391723"/>
          </a:xfrm>
          <a:prstGeom prst="rect">
            <a:avLst/>
          </a:prstGeom>
          <a:noFill/>
          <a:ln>
            <a:noFill/>
          </a:ln>
        </p:spPr>
      </p:pic>
      <p:pic>
        <p:nvPicPr>
          <p:cNvPr id="903" name="Google Shape;903;p15"/>
          <p:cNvPicPr preferRelativeResize="0"/>
          <p:nvPr/>
        </p:nvPicPr>
        <p:blipFill rotWithShape="1">
          <a:blip r:embed="rId4">
            <a:alphaModFix/>
          </a:blip>
          <a:srcRect b="0" l="0" r="0" t="0"/>
          <a:stretch/>
        </p:blipFill>
        <p:spPr>
          <a:xfrm>
            <a:off x="1140011" y="1200367"/>
            <a:ext cx="3445761" cy="3434857"/>
          </a:xfrm>
          <a:prstGeom prst="rect">
            <a:avLst/>
          </a:prstGeom>
          <a:noFill/>
          <a:ln>
            <a:noFill/>
          </a:ln>
        </p:spPr>
      </p:pic>
      <p:sp>
        <p:nvSpPr>
          <p:cNvPr id="904" name="Google Shape;904;p15"/>
          <p:cNvSpPr txBox="1"/>
          <p:nvPr>
            <p:ph idx="1" type="body"/>
          </p:nvPr>
        </p:nvSpPr>
        <p:spPr>
          <a:xfrm>
            <a:off x="1343026" y="3253472"/>
            <a:ext cx="2964656" cy="8699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1500"/>
              <a:buNone/>
            </a:pPr>
            <a:r>
              <a:rPr lang="en-US" sz="1500"/>
              <a:t>Cách đặt tay và gõ phím trên hàng phím số cũng tương tự cách đặt tay và gõ các hàng phím khác trong khu vực chính của bàn phím. </a:t>
            </a:r>
            <a:endParaRPr/>
          </a:p>
        </p:txBody>
      </p:sp>
      <p:sp>
        <p:nvSpPr>
          <p:cNvPr id="905" name="Google Shape;905;p15"/>
          <p:cNvSpPr txBox="1"/>
          <p:nvPr/>
        </p:nvSpPr>
        <p:spPr>
          <a:xfrm>
            <a:off x="5350669" y="2742705"/>
            <a:ext cx="2586037" cy="1550689"/>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2060"/>
              </a:buClr>
              <a:buSzPts val="1400"/>
              <a:buFont typeface="Arial"/>
              <a:buNone/>
            </a:pPr>
            <a:r>
              <a:rPr lang="en-US" sz="1400">
                <a:solidFill>
                  <a:srgbClr val="002060"/>
                </a:solidFill>
                <a:latin typeface="Roboto"/>
                <a:ea typeface="Roboto"/>
                <a:cs typeface="Roboto"/>
                <a:sym typeface="Roboto"/>
              </a:rPr>
              <a:t>Lợi ích của việc gõ bàn phím đúng cách:</a:t>
            </a:r>
            <a:endParaRPr>
              <a:latin typeface="Roboto"/>
              <a:ea typeface="Roboto"/>
              <a:cs typeface="Roboto"/>
              <a:sym typeface="Roboto"/>
            </a:endParaRPr>
          </a:p>
          <a:p>
            <a:pPr indent="0" lvl="0" marL="0" marR="0" rtl="0" algn="just">
              <a:lnSpc>
                <a:spcPct val="90000"/>
              </a:lnSpc>
              <a:spcBef>
                <a:spcPts val="750"/>
              </a:spcBef>
              <a:spcAft>
                <a:spcPts val="0"/>
              </a:spcAft>
              <a:buClr>
                <a:srgbClr val="002060"/>
              </a:buClr>
              <a:buSzPts val="1400"/>
              <a:buFont typeface="Arial"/>
              <a:buNone/>
            </a:pPr>
            <a:r>
              <a:rPr lang="en-US" sz="1400">
                <a:solidFill>
                  <a:srgbClr val="002060"/>
                </a:solidFill>
                <a:latin typeface="Roboto"/>
                <a:ea typeface="Roboto"/>
                <a:cs typeface="Roboto"/>
                <a:sym typeface="Roboto"/>
              </a:rPr>
              <a:t>- Gõ nhanh, chính xác phím cần gõ, giúp tăng hiệu quả công việc;</a:t>
            </a:r>
            <a:endParaRPr>
              <a:latin typeface="Roboto"/>
              <a:ea typeface="Roboto"/>
              <a:cs typeface="Roboto"/>
              <a:sym typeface="Roboto"/>
            </a:endParaRPr>
          </a:p>
          <a:p>
            <a:pPr indent="0" lvl="0" marL="0" marR="0" rtl="0" algn="just">
              <a:lnSpc>
                <a:spcPct val="90000"/>
              </a:lnSpc>
              <a:spcBef>
                <a:spcPts val="750"/>
              </a:spcBef>
              <a:spcAft>
                <a:spcPts val="0"/>
              </a:spcAft>
              <a:buClr>
                <a:srgbClr val="002060"/>
              </a:buClr>
              <a:buSzPts val="1400"/>
              <a:buFont typeface="Arial"/>
              <a:buNone/>
            </a:pPr>
            <a:r>
              <a:rPr lang="en-US" sz="1400">
                <a:solidFill>
                  <a:srgbClr val="002060"/>
                </a:solidFill>
                <a:latin typeface="Roboto"/>
                <a:ea typeface="Roboto"/>
                <a:cs typeface="Roboto"/>
                <a:sym typeface="Roboto"/>
              </a:rPr>
              <a:t>- Bảo vệ sức khoẻ, tránh mỏi cổ, mỏi tay.</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781" name="Google Shape;781;p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782" name="Google Shape;782;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3" name="Google Shape;783;p2"/>
          <p:cNvSpPr txBox="1"/>
          <p:nvPr>
            <p:ph idx="1" type="body"/>
          </p:nvPr>
        </p:nvSpPr>
        <p:spPr>
          <a:xfrm>
            <a:off x="2099413" y="2821111"/>
            <a:ext cx="6608820" cy="6864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AB57D"/>
              </a:buClr>
              <a:buSzPts val="2200"/>
              <a:buNone/>
            </a:pPr>
            <a:r>
              <a:rPr lang="en-US" sz="2200"/>
              <a:t>Giải thích được lợi ích của việc gõ bàn phím đúng cách.</a:t>
            </a:r>
            <a:endParaRPr/>
          </a:p>
        </p:txBody>
      </p:sp>
      <p:sp>
        <p:nvSpPr>
          <p:cNvPr id="784" name="Google Shape;784;p2"/>
          <p:cNvSpPr txBox="1"/>
          <p:nvPr>
            <p:ph idx="3" type="body"/>
          </p:nvPr>
        </p:nvSpPr>
        <p:spPr>
          <a:xfrm>
            <a:off x="2129935" y="1856056"/>
            <a:ext cx="6608820" cy="101313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0BE21"/>
              </a:buClr>
              <a:buSzPts val="2200"/>
              <a:buNone/>
            </a:pPr>
            <a:r>
              <a:rPr lang="en-US" sz="2200"/>
              <a:t>Biết vị trí đặt các ngón tay khi gõ hàng phím số và thực hiện được thao tác gõ đúng cách.</a:t>
            </a:r>
            <a:endParaRPr/>
          </a:p>
        </p:txBody>
      </p:sp>
      <p:sp>
        <p:nvSpPr>
          <p:cNvPr id="785" name="Google Shape;785;p2"/>
          <p:cNvSpPr txBox="1"/>
          <p:nvPr/>
        </p:nvSpPr>
        <p:spPr>
          <a:xfrm>
            <a:off x="2099413" y="3672851"/>
            <a:ext cx="6608820" cy="6864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B9BD5"/>
              </a:buClr>
              <a:buSzPts val="2200"/>
              <a:buFont typeface="Arial"/>
              <a:buNone/>
            </a:pPr>
            <a:r>
              <a:rPr i="0" lang="en-US" sz="2200" u="none" cap="none" strike="noStrike">
                <a:solidFill>
                  <a:srgbClr val="5B9BD5"/>
                </a:solidFill>
                <a:latin typeface="Roboto"/>
                <a:ea typeface="Roboto"/>
                <a:cs typeface="Roboto"/>
                <a:sym typeface="Roboto"/>
              </a:rPr>
              <a:t>Gõ được đúng cách một đoạn văn bản ngắn khoảng 50 từ.</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1" name="Google Shape;791;p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2" name="Google Shape;792;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6" name="Shape 796"/>
        <p:cNvGrpSpPr/>
        <p:nvPr/>
      </p:nvGrpSpPr>
      <p:grpSpPr>
        <a:xfrm>
          <a:off x="0" y="0"/>
          <a:ext cx="0" cy="0"/>
          <a:chOff x="0" y="0"/>
          <a:chExt cx="0" cy="0"/>
        </a:xfrm>
      </p:grpSpPr>
      <p:sp>
        <p:nvSpPr>
          <p:cNvPr id="797" name="Google Shape;797;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8" name="Google Shape;798;p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9" name="Google Shape;799;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805" name="Google Shape;805;p5"/>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6" name="Google Shape;806;p5"/>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807" name="Google Shape;807;p5"/>
          <p:cNvGrpSpPr/>
          <p:nvPr/>
        </p:nvGrpSpPr>
        <p:grpSpPr>
          <a:xfrm>
            <a:off x="1098983" y="231543"/>
            <a:ext cx="6601980" cy="828304"/>
            <a:chOff x="1028792" y="2903820"/>
            <a:chExt cx="6715303" cy="828304"/>
          </a:xfrm>
        </p:grpSpPr>
        <p:sp>
          <p:nvSpPr>
            <p:cNvPr id="808" name="Google Shape;808;p5"/>
            <p:cNvSpPr/>
            <p:nvPr/>
          </p:nvSpPr>
          <p:spPr>
            <a:xfrm>
              <a:off x="1442013" y="3053513"/>
              <a:ext cx="6302082" cy="678611"/>
            </a:xfrm>
            <a:prstGeom prst="round1Rect">
              <a:avLst>
                <a:gd fmla="val 50000" name="adj"/>
              </a:avLst>
            </a:prstGeom>
            <a:noFill/>
            <a:ln cap="flat" cmpd="sng" w="28575">
              <a:solidFill>
                <a:srgbClr val="FDE2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000" u="none" cap="none" strike="noStrike">
                  <a:solidFill>
                    <a:srgbClr val="094D8E"/>
                  </a:solidFill>
                  <a:latin typeface="Roboto"/>
                  <a:ea typeface="Roboto"/>
                  <a:cs typeface="Roboto"/>
                  <a:sym typeface="Roboto"/>
                </a:rPr>
                <a:t> Chia sẻ cách gõ hàng phím trên, hàng phím cơ sở, hàng phím dưới trong khu vực chính của bàn phím? </a:t>
              </a:r>
              <a:endParaRPr>
                <a:latin typeface="Roboto"/>
                <a:ea typeface="Roboto"/>
                <a:cs typeface="Roboto"/>
                <a:sym typeface="Roboto"/>
              </a:endParaRPr>
            </a:p>
          </p:txBody>
        </p:sp>
        <p:pic>
          <p:nvPicPr>
            <p:cNvPr descr="A picture containing text, clipart&#10;&#10;Description automatically generated" id="809" name="Google Shape;809;p5"/>
            <p:cNvPicPr preferRelativeResize="0"/>
            <p:nvPr/>
          </p:nvPicPr>
          <p:blipFill rotWithShape="1">
            <a:blip r:embed="rId3">
              <a:alphaModFix/>
            </a:blip>
            <a:srcRect b="6146" l="13023" r="15803" t="-1402"/>
            <a:stretch/>
          </p:blipFill>
          <p:spPr>
            <a:xfrm>
              <a:off x="1028792" y="2903820"/>
              <a:ext cx="460118" cy="454725"/>
            </a:xfrm>
            <a:prstGeom prst="rect">
              <a:avLst/>
            </a:prstGeom>
            <a:noFill/>
            <a:ln>
              <a:noFill/>
            </a:ln>
          </p:spPr>
        </p:pic>
      </p:grpSp>
      <p:pic>
        <p:nvPicPr>
          <p:cNvPr descr="GIF keyboard, qwerty, kate phelan,  beste animierte GIFs  kostenloser Download " id="810" name="Google Shape;810;p5"/>
          <p:cNvPicPr preferRelativeResize="0"/>
          <p:nvPr/>
        </p:nvPicPr>
        <p:blipFill rotWithShape="1">
          <a:blip r:embed="rId4">
            <a:alphaModFix/>
          </a:blip>
          <a:srcRect b="0" l="0" r="0" t="0"/>
          <a:stretch/>
        </p:blipFill>
        <p:spPr>
          <a:xfrm>
            <a:off x="2214562" y="1209540"/>
            <a:ext cx="4714875" cy="33711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500"/>
                                        <p:tgtEl>
                                          <p:spTgt spid="8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07"/>
                                        </p:tgtEl>
                                      </p:cBhvr>
                                    </p:animEffect>
                                    <p:set>
                                      <p:cBhvr>
                                        <p:cTn dur="1" fill="hold">
                                          <p:stCondLst>
                                            <p:cond delay="500"/>
                                          </p:stCondLst>
                                        </p:cTn>
                                        <p:tgtEl>
                                          <p:spTgt spid="8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6"/>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816" name="Google Shape;816;p6"/>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7" name="Google Shape;817;p6"/>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818" name="Google Shape;818;p6"/>
          <p:cNvGrpSpPr/>
          <p:nvPr/>
        </p:nvGrpSpPr>
        <p:grpSpPr>
          <a:xfrm>
            <a:off x="1204997" y="3769164"/>
            <a:ext cx="6601980" cy="828304"/>
            <a:chOff x="1028792" y="2903820"/>
            <a:chExt cx="6715303" cy="828304"/>
          </a:xfrm>
        </p:grpSpPr>
        <p:sp>
          <p:nvSpPr>
            <p:cNvPr id="819" name="Google Shape;819;p6"/>
            <p:cNvSpPr/>
            <p:nvPr/>
          </p:nvSpPr>
          <p:spPr>
            <a:xfrm>
              <a:off x="1442013" y="3053513"/>
              <a:ext cx="6302082" cy="678611"/>
            </a:xfrm>
            <a:prstGeom prst="round1Rect">
              <a:avLst>
                <a:gd fmla="val 50000" name="adj"/>
              </a:avLst>
            </a:prstGeom>
            <a:noFill/>
            <a:ln cap="flat" cmpd="sng" w="28575">
              <a:solidFill>
                <a:srgbClr val="FDE2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094D8E"/>
                  </a:solidFill>
                  <a:latin typeface="Roboto"/>
                  <a:ea typeface="Roboto"/>
                  <a:cs typeface="Roboto"/>
                  <a:sym typeface="Roboto"/>
                </a:rPr>
                <a:t> Vậy cách gõ hàng phím số trên khu vực chính của bàn phím có gì khác không? </a:t>
              </a:r>
              <a:endParaRPr/>
            </a:p>
          </p:txBody>
        </p:sp>
        <p:pic>
          <p:nvPicPr>
            <p:cNvPr descr="A picture containing text, clipart&#10;&#10;Description automatically generated" id="820" name="Google Shape;820;p6"/>
            <p:cNvPicPr preferRelativeResize="0"/>
            <p:nvPr/>
          </p:nvPicPr>
          <p:blipFill rotWithShape="1">
            <a:blip r:embed="rId3">
              <a:alphaModFix/>
            </a:blip>
            <a:srcRect b="6146" l="13023" r="15803" t="-1402"/>
            <a:stretch/>
          </p:blipFill>
          <p:spPr>
            <a:xfrm>
              <a:off x="1028792" y="2903820"/>
              <a:ext cx="460118" cy="454725"/>
            </a:xfrm>
            <a:prstGeom prst="rect">
              <a:avLst/>
            </a:prstGeom>
            <a:noFill/>
            <a:ln>
              <a:noFill/>
            </a:ln>
          </p:spPr>
        </p:pic>
      </p:grpSp>
      <p:pic>
        <p:nvPicPr>
          <p:cNvPr id="821" name="Google Shape;821;p6"/>
          <p:cNvPicPr preferRelativeResize="0"/>
          <p:nvPr/>
        </p:nvPicPr>
        <p:blipFill rotWithShape="1">
          <a:blip r:embed="rId4">
            <a:alphaModFix/>
          </a:blip>
          <a:srcRect b="0" l="0" r="0" t="0"/>
          <a:stretch/>
        </p:blipFill>
        <p:spPr>
          <a:xfrm>
            <a:off x="2153798" y="1201413"/>
            <a:ext cx="4836404" cy="27174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18"/>
                                        </p:tgtEl>
                                        <p:attrNameLst>
                                          <p:attrName>style.visibility</p:attrName>
                                        </p:attrNameLst>
                                      </p:cBhvr>
                                      <p:to>
                                        <p:strVal val="visible"/>
                                      </p:to>
                                    </p:set>
                                    <p:anim calcmode="lin" valueType="num">
                                      <p:cBhvr additive="base">
                                        <p:cTn dur="500"/>
                                        <p:tgtEl>
                                          <p:spTgt spid="8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18"/>
                                        </p:tgtEl>
                                      </p:cBhvr>
                                    </p:animEffect>
                                    <p:set>
                                      <p:cBhvr>
                                        <p:cTn dur="1" fill="hold">
                                          <p:stCondLst>
                                            <p:cond delay="500"/>
                                          </p:stCondLst>
                                        </p:cTn>
                                        <p:tgtEl>
                                          <p:spTgt spid="8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7"/>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27" name="Google Shape;827;p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8" name="Google Shape;828;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29" name="Google Shape;829;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8"/>
          <p:cNvSpPr txBox="1"/>
          <p:nvPr>
            <p:ph type="title"/>
          </p:nvPr>
        </p:nvSpPr>
        <p:spPr>
          <a:xfrm>
            <a:off x="798569" y="19541"/>
            <a:ext cx="8223987"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2200"/>
              <a:buFont typeface="Roboto"/>
              <a:buNone/>
            </a:pPr>
            <a:r>
              <a:rPr lang="en-US" sz="2200"/>
              <a:t>CÁCH ĐẶT TAY VÀ GÕ PHÍM ĐÚNG CÁCH TRÊN HÀNG PHÍM SỐ</a:t>
            </a:r>
            <a:endParaRPr/>
          </a:p>
        </p:txBody>
      </p:sp>
      <p:sp>
        <p:nvSpPr>
          <p:cNvPr id="835" name="Google Shape;835;p8"/>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6" name="Google Shape;836;p8"/>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837" name="Google Shape;837;p8"/>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38" name="Google Shape;838;p8"/>
          <p:cNvSpPr txBox="1"/>
          <p:nvPr>
            <p:ph idx="2" type="body"/>
          </p:nvPr>
        </p:nvSpPr>
        <p:spPr>
          <a:xfrm>
            <a:off x="3471863" y="819304"/>
            <a:ext cx="5422106" cy="3440028"/>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rgbClr val="002060"/>
              </a:buClr>
              <a:buSzPts val="1600"/>
              <a:buNone/>
            </a:pPr>
            <a:r>
              <a:rPr lang="en-US" sz="1600"/>
              <a:t>✔ Em hãy nhắc lại cách đặt tay và phân công gõ phím cho các hàng phím trên, hàng phím cơ sở và hàng phím dưới trong khu vực chính của bàn phím.</a:t>
            </a:r>
            <a:endParaRPr/>
          </a:p>
          <a:p>
            <a:pPr indent="0" lvl="0" marL="0" rtl="0" algn="just">
              <a:lnSpc>
                <a:spcPct val="150000"/>
              </a:lnSpc>
              <a:spcBef>
                <a:spcPts val="0"/>
              </a:spcBef>
              <a:spcAft>
                <a:spcPts val="0"/>
              </a:spcAft>
              <a:buClr>
                <a:srgbClr val="002060"/>
              </a:buClr>
              <a:buSzPts val="1600"/>
              <a:buNone/>
            </a:pPr>
            <a:r>
              <a:rPr lang="en-US" sz="1600"/>
              <a:t>✔ Cách đặt tay và gõ hàng phím số có tương tự cách đặt tay và gõ các hàng phím khác trong khu vực chính của bàn phím không?</a:t>
            </a:r>
            <a:endParaRPr/>
          </a:p>
          <a:p>
            <a:pPr indent="0" lvl="0" marL="0" rtl="0" algn="just">
              <a:lnSpc>
                <a:spcPct val="150000"/>
              </a:lnSpc>
              <a:spcBef>
                <a:spcPts val="0"/>
              </a:spcBef>
              <a:spcAft>
                <a:spcPts val="0"/>
              </a:spcAft>
              <a:buClr>
                <a:srgbClr val="002060"/>
              </a:buClr>
              <a:buSzPts val="1600"/>
              <a:buNone/>
            </a:pPr>
            <a:r>
              <a:rPr lang="en-US" sz="1600"/>
              <a:t>✔ Mỗi phím trên hàng phím số có mấy kí tự? Đó là những kí tự nào?</a:t>
            </a:r>
            <a:endParaRPr/>
          </a:p>
          <a:p>
            <a:pPr indent="0" lvl="0" marL="0" rtl="0" algn="just">
              <a:lnSpc>
                <a:spcPct val="150000"/>
              </a:lnSpc>
              <a:spcBef>
                <a:spcPts val="0"/>
              </a:spcBef>
              <a:spcAft>
                <a:spcPts val="0"/>
              </a:spcAft>
              <a:buClr>
                <a:srgbClr val="002060"/>
              </a:buClr>
              <a:buSzPts val="1600"/>
              <a:buNone/>
            </a:pPr>
            <a:r>
              <a:rPr lang="en-US" sz="1600"/>
              <a:t>✔ Để gõ được kí tự phía trên của mỗi phím, em nhấn và giữ phím gì?</a:t>
            </a:r>
            <a:endParaRPr/>
          </a:p>
          <a:p>
            <a:pPr indent="0" lvl="0" marL="0" rtl="0" algn="just">
              <a:lnSpc>
                <a:spcPct val="150000"/>
              </a:lnSpc>
              <a:spcBef>
                <a:spcPts val="0"/>
              </a:spcBef>
              <a:spcAft>
                <a:spcPts val="0"/>
              </a:spcAft>
              <a:buClr>
                <a:srgbClr val="002060"/>
              </a:buClr>
              <a:buSzPts val="1600"/>
              <a:buNone/>
            </a:pPr>
            <a:r>
              <a:t/>
            </a:r>
            <a:endParaRPr sz="1600"/>
          </a:p>
          <a:p>
            <a:pPr indent="0" lvl="0" marL="0" rtl="0" algn="just">
              <a:lnSpc>
                <a:spcPct val="150000"/>
              </a:lnSpc>
              <a:spcBef>
                <a:spcPts val="0"/>
              </a:spcBef>
              <a:spcAft>
                <a:spcPts val="0"/>
              </a:spcAft>
              <a:buClr>
                <a:srgbClr val="002060"/>
              </a:buClr>
              <a:buSzPts val="1400"/>
              <a:buNone/>
            </a:pPr>
            <a:r>
              <a:t/>
            </a:r>
            <a:endParaRPr sz="1400"/>
          </a:p>
        </p:txBody>
      </p:sp>
      <p:pic>
        <p:nvPicPr>
          <p:cNvPr id="839" name="Google Shape;839;p8"/>
          <p:cNvPicPr preferRelativeResize="0"/>
          <p:nvPr/>
        </p:nvPicPr>
        <p:blipFill rotWithShape="1">
          <a:blip r:embed="rId3">
            <a:alphaModFix/>
          </a:blip>
          <a:srcRect b="0" l="0" r="0" t="0"/>
          <a:stretch/>
        </p:blipFill>
        <p:spPr>
          <a:xfrm>
            <a:off x="309318" y="819304"/>
            <a:ext cx="2869651" cy="4050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9"/>
          <p:cNvSpPr txBox="1"/>
          <p:nvPr>
            <p:ph idx="1" type="body"/>
          </p:nvPr>
        </p:nvSpPr>
        <p:spPr>
          <a:xfrm>
            <a:off x="1532011" y="896910"/>
            <a:ext cx="5568878"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1400"/>
              <a:buNone/>
            </a:pPr>
            <a:r>
              <a:rPr lang="en-US" sz="1400">
                <a:solidFill>
                  <a:srgbClr val="FFFFFF"/>
                </a:solidFill>
              </a:rPr>
              <a:t>✔ Cách đặt tay và gõ hàng phím số cũng tương tự cách đặt tay và gõ các hàng phím khác trong khu vực chính của bàn phím.</a:t>
            </a:r>
            <a:endParaRPr/>
          </a:p>
          <a:p>
            <a:pPr indent="0" lvl="0" marL="0" rtl="0" algn="just">
              <a:lnSpc>
                <a:spcPct val="100000"/>
              </a:lnSpc>
              <a:spcBef>
                <a:spcPts val="750"/>
              </a:spcBef>
              <a:spcAft>
                <a:spcPts val="0"/>
              </a:spcAft>
              <a:buClr>
                <a:srgbClr val="FFFFFF"/>
              </a:buClr>
              <a:buSzPts val="1400"/>
              <a:buNone/>
            </a:pPr>
            <a:r>
              <a:rPr lang="en-US" sz="1400">
                <a:solidFill>
                  <a:srgbClr val="FFFFFF"/>
                </a:solidFill>
              </a:rPr>
              <a:t>✔ Khi gõ các phím trên hàng phím số:</a:t>
            </a:r>
            <a:endParaRPr/>
          </a:p>
          <a:p>
            <a:pPr indent="0" lvl="0" marL="0" rtl="0" algn="just">
              <a:lnSpc>
                <a:spcPct val="100000"/>
              </a:lnSpc>
              <a:spcBef>
                <a:spcPts val="750"/>
              </a:spcBef>
              <a:spcAft>
                <a:spcPts val="0"/>
              </a:spcAft>
              <a:buClr>
                <a:srgbClr val="FFFFFF"/>
              </a:buClr>
              <a:buSzPts val="1400"/>
              <a:buNone/>
            </a:pPr>
            <a:r>
              <a:rPr lang="en-US" sz="1400">
                <a:solidFill>
                  <a:srgbClr val="FFFFFF"/>
                </a:solidFill>
              </a:rPr>
              <a:t>✔ Đặt các ngón tay đúng vị trí các phím xuất phát trên hàng phím cơ sở;</a:t>
            </a:r>
            <a:endParaRPr/>
          </a:p>
          <a:p>
            <a:pPr indent="0" lvl="0" marL="0" rtl="0" algn="just">
              <a:lnSpc>
                <a:spcPct val="100000"/>
              </a:lnSpc>
              <a:spcBef>
                <a:spcPts val="750"/>
              </a:spcBef>
              <a:spcAft>
                <a:spcPts val="0"/>
              </a:spcAft>
              <a:buClr>
                <a:srgbClr val="FFFFFF"/>
              </a:buClr>
              <a:buSzPts val="1400"/>
              <a:buNone/>
            </a:pPr>
            <a:r>
              <a:rPr lang="en-US" sz="1400">
                <a:solidFill>
                  <a:srgbClr val="FFFFFF"/>
                </a:solidFill>
              </a:rPr>
              <a:t>✔  Ngón tay đưa lên gõ phím trên hàng phím số, gõ nhẹ nhàng, dứt khoát;</a:t>
            </a:r>
            <a:endParaRPr/>
          </a:p>
          <a:p>
            <a:pPr indent="0" lvl="0" marL="0" rtl="0" algn="just">
              <a:lnSpc>
                <a:spcPct val="100000"/>
              </a:lnSpc>
              <a:spcBef>
                <a:spcPts val="750"/>
              </a:spcBef>
              <a:spcAft>
                <a:spcPts val="0"/>
              </a:spcAft>
              <a:buClr>
                <a:srgbClr val="FFFFFF"/>
              </a:buClr>
              <a:buSzPts val="1400"/>
              <a:buNone/>
            </a:pPr>
            <a:r>
              <a:rPr lang="en-US" sz="1400">
                <a:solidFill>
                  <a:srgbClr val="FFFFFF"/>
                </a:solidFill>
              </a:rPr>
              <a:t>✔ Gõ xong đưa ngón tay trở về đúng vị trí trên hàng phím cơ sở.  </a:t>
            </a:r>
            <a:endParaRPr/>
          </a:p>
          <a:p>
            <a:pPr indent="0" lvl="0" marL="0" rtl="0" algn="just">
              <a:lnSpc>
                <a:spcPct val="100000"/>
              </a:lnSpc>
              <a:spcBef>
                <a:spcPts val="750"/>
              </a:spcBef>
              <a:spcAft>
                <a:spcPts val="0"/>
              </a:spcAft>
              <a:buClr>
                <a:srgbClr val="FFFFFF"/>
              </a:buClr>
              <a:buSzPts val="1400"/>
              <a:buNone/>
            </a:pPr>
            <a:r>
              <a:rPr lang="en-US" sz="1400">
                <a:solidFill>
                  <a:srgbClr val="FFFFFF"/>
                </a:solidFill>
              </a:rPr>
              <a:t>✔ Mỗi phím trên hàng phím số có hai kí tự, phía dưới là kí tự chữ số và phía trên là kí tự đặc biệt.</a:t>
            </a:r>
            <a:endParaRPr/>
          </a:p>
          <a:p>
            <a:pPr indent="0" lvl="0" marL="0" rtl="0" algn="just">
              <a:lnSpc>
                <a:spcPct val="100000"/>
              </a:lnSpc>
              <a:spcBef>
                <a:spcPts val="750"/>
              </a:spcBef>
              <a:spcAft>
                <a:spcPts val="0"/>
              </a:spcAft>
              <a:buClr>
                <a:srgbClr val="FFFFFF"/>
              </a:buClr>
              <a:buSzPts val="1400"/>
              <a:buNone/>
            </a:pPr>
            <a:r>
              <a:rPr lang="en-US" sz="1400">
                <a:solidFill>
                  <a:srgbClr val="FFFFFF"/>
                </a:solidFill>
              </a:rPr>
              <a:t>✔ Để gõ được kí tự phía trên của mỗi phím, em nhấn và giữ phím Shift khi gõ.</a:t>
            </a:r>
            <a:endParaRPr/>
          </a:p>
        </p:txBody>
      </p:sp>
      <p:sp>
        <p:nvSpPr>
          <p:cNvPr id="845" name="Google Shape;845;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6" name="Google Shape;846;p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7" name="Google Shape;847;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2022-04-01T22:47:45Z</dcterms:created>
  <dc:creator>Trang Quang Vinh Chanh</dc:creator>
</cp:coreProperties>
</file>