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25"/>
  </p:notesMasterIdLst>
  <p:sldIdLst>
    <p:sldId id="342" r:id="rId2"/>
    <p:sldId id="334" r:id="rId3"/>
    <p:sldId id="335" r:id="rId4"/>
    <p:sldId id="336" r:id="rId5"/>
    <p:sldId id="344" r:id="rId6"/>
    <p:sldId id="337" r:id="rId7"/>
    <p:sldId id="328" r:id="rId8"/>
    <p:sldId id="329" r:id="rId9"/>
    <p:sldId id="348" r:id="rId10"/>
    <p:sldId id="330" r:id="rId11"/>
    <p:sldId id="353" r:id="rId12"/>
    <p:sldId id="349" r:id="rId13"/>
    <p:sldId id="331" r:id="rId14"/>
    <p:sldId id="350" r:id="rId15"/>
    <p:sldId id="354" r:id="rId16"/>
    <p:sldId id="351" r:id="rId17"/>
    <p:sldId id="355" r:id="rId18"/>
    <p:sldId id="352" r:id="rId19"/>
    <p:sldId id="356" r:id="rId20"/>
    <p:sldId id="345" r:id="rId21"/>
    <p:sldId id="343" r:id="rId22"/>
    <p:sldId id="290" r:id="rId23"/>
    <p:sldId id="298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3B1"/>
    <a:srgbClr val="009242"/>
    <a:srgbClr val="66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8" autoAdjust="0"/>
  </p:normalViewPr>
  <p:slideViewPr>
    <p:cSldViewPr>
      <p:cViewPr varScale="1">
        <p:scale>
          <a:sx n="85" d="100"/>
          <a:sy n="85" d="100"/>
        </p:scale>
        <p:origin x="33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6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C60FA1-BB64-490D-BA17-247F80FBF9A5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D0508B-14E8-4F62-BFAF-5E00FF50F1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1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79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588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680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42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9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29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767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521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139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191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47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215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69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394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3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53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96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6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1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1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87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48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23481-744D-4FF4-AF6A-CFB158E6F9AE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AC572-6550-4134-9E76-B080B0CFA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3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DCAF-C805-4BDE-8B97-A55EB6F1A80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9DB8D-8FCE-442B-82A5-2C0A244A3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1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21E9-297B-4BB8-8862-FFB9679715E3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BBAF-EF1D-4A9C-A876-405DC5C19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34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F7B59-2C64-4269-9F75-6DFC87983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93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277F48D-A78B-4A56-B2E9-28FC6950F840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3FE4AF3-913D-4012-876D-8B23C239FEA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76200" y="57151"/>
            <a:ext cx="896112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9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15EF-21E9-4867-AD55-2767C5634102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693C-3E81-46E6-AC5F-B2C39D703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7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2673A-9C60-4972-B5A9-AA0E885D69A8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0477-B7CC-4079-8A49-BA024EBA94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80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89633-4103-49EC-B0B9-E4892C5C04F3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6F4CD-8E83-4984-A401-F1CA497B9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56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048D-A1E3-4B68-9FB5-08A3473BBDFE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D3F32-705E-4145-B325-33E341FC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9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9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FA41-5150-4CCC-99A6-7406DAD65F21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F86E4-81FD-4A08-899C-91E3AEC5C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1" indent="0">
              <a:buNone/>
              <a:defRPr sz="2000"/>
            </a:lvl4pPr>
            <a:lvl5pPr marL="1828800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1" indent="0">
              <a:buNone/>
              <a:defRPr sz="2000"/>
            </a:lvl8pPr>
            <a:lvl9pPr marL="365760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E6D03-D4ED-4AB1-9B21-F414EBC9C21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16434-9DA9-4D12-A990-968C3B2B2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76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6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EF49E-44BB-4EE7-9407-EA1E370AA483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57759F-9378-4C02-8B9F-0534F74806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5" r:id="rId7"/>
    <p:sldLayoutId id="2147484651" r:id="rId8"/>
    <p:sldLayoutId id="2147484652" r:id="rId9"/>
    <p:sldLayoutId id="2147484653" r:id="rId10"/>
    <p:sldLayoutId id="2147484654" r:id="rId11"/>
    <p:sldLayoutId id="21474846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9" indent="-34289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1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10.png"/><Relationship Id="rId4" Type="http://schemas.openxmlformats.org/officeDocument/2006/relationships/hyperlink" Target="Microsoft%20Windows%20Logo.ln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hyperlink" Target="Microsoft%20Windows%20Logo.ln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hyperlink" Target="Microsoft%20Windows%20Logo.lnk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icrosoft%20Windows%20Logo.ln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9143999" cy="5143500"/>
          </a:xfrm>
          <a:prstGeom prst="rect">
            <a:avLst/>
          </a:prstGeom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569914" y="1657350"/>
            <a:ext cx="8116887" cy="7859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</a:rPr>
              <a:t>TIN HỌC LỚP 5 </a:t>
            </a:r>
            <a:endParaRPr lang="en-US" sz="4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9242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4103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1" y="4733389"/>
            <a:ext cx="310673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82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07"/>
    </mc:Choice>
    <mc:Fallback>
      <p:transition spd="slow" advClick="0" advTm="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44465" y="100013"/>
            <a:ext cx="88471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u="sng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B03B1"/>
                </a:solidFill>
                <a:latin typeface="Times New Roman" panose="02020603050405020304" pitchFamily="18" charset="0"/>
              </a:rPr>
              <a:t> 4 (SGK/101)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REPEAT 60 [FD 5 RT 6]</a:t>
            </a:r>
          </a:p>
          <a:p>
            <a:pPr algn="just" eaLnBrk="1" hangingPunct="1"/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Duongtron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Duongtron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29793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4086">
        <p14:reveal/>
      </p:transition>
    </mc:Choice>
    <mc:Fallback>
      <p:transition spd="slow" advClick="0" advTm="34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143000" y="819150"/>
            <a:ext cx="328048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To </a:t>
            </a:r>
            <a:r>
              <a:rPr lang="en-US" altLang="en-US" sz="2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Duongtron</a:t>
            </a:r>
            <a:r>
              <a:rPr lang="en-US" alt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</a:p>
          <a:p>
            <a:pPr algn="just" eaLnBrk="1" hangingPunct="1"/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repeat 60 [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fd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rt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6]</a:t>
            </a:r>
          </a:p>
          <a:p>
            <a:pPr algn="just" eaLnBrk="1" hangingPunct="1"/>
            <a:r>
              <a:rPr lang="en-US" alt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End</a:t>
            </a:r>
          </a:p>
        </p:txBody>
      </p:sp>
      <p:pic>
        <p:nvPicPr>
          <p:cNvPr id="9" name="Picture 8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7645"/>
            <a:ext cx="1066800" cy="9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51829"/>
            <a:ext cx="1901121" cy="190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33476" y="2784387"/>
            <a:ext cx="404812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To Duongtron4</a:t>
            </a:r>
          </a:p>
          <a:p>
            <a:pPr algn="just" eaLnBrk="1" hangingPunct="1"/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repeat 4 [</a:t>
            </a:r>
            <a:r>
              <a:rPr lang="en-US" altLang="en-US" sz="2600" b="1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Duongtron</a:t>
            </a:r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rt</a:t>
            </a:r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 90]</a:t>
            </a:r>
          </a:p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95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9767">
        <p:cut/>
      </p:transition>
    </mc:Choice>
    <mc:Fallback>
      <p:transition advClick="0" advTm="197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01E39ACA-2743-48CF-A802-ED664E8C87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46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389"/>
    </mc:Choice>
    <mc:Fallback>
      <p:transition spd="slow" advClick="0" advTm="5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81000" y="590553"/>
            <a:ext cx="8610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176214" y="112713"/>
            <a:ext cx="9043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HOẠT ĐỘNG ỨNG DỤNG, MỞ RỘNG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871" y="1857736"/>
            <a:ext cx="1730729" cy="15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40067"/>
            <a:ext cx="1981200" cy="178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123C8-C0CE-4179-84DD-75F1B62FE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93" y="1428750"/>
            <a:ext cx="2369397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7B8B5-44D2-45F3-8BEB-CE7A0E25774C}"/>
              </a:ext>
            </a:extLst>
          </p:cNvPr>
          <p:cNvSpPr txBox="1"/>
          <p:nvPr/>
        </p:nvSpPr>
        <p:spPr>
          <a:xfrm>
            <a:off x="1143000" y="37147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55426-C215-4C48-B32A-AC1383D508A4}"/>
              </a:ext>
            </a:extLst>
          </p:cNvPr>
          <p:cNvSpPr txBox="1"/>
          <p:nvPr/>
        </p:nvSpPr>
        <p:spPr>
          <a:xfrm>
            <a:off x="3886200" y="369005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B13C9-9661-473E-B972-66A0CCB3D2DF}"/>
              </a:ext>
            </a:extLst>
          </p:cNvPr>
          <p:cNvSpPr txBox="1"/>
          <p:nvPr/>
        </p:nvSpPr>
        <p:spPr>
          <a:xfrm>
            <a:off x="6629400" y="36385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15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24000" y="2514421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Hinhvuong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REPEAT  4 [ FD  100  LT  90 ]</a:t>
            </a:r>
            <a:r>
              <a:rPr lang="en-US" altLang="en-US" sz="2400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F4731-6CC3-4BF1-8B58-6C9A83A49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90" y="133350"/>
            <a:ext cx="1919110" cy="1789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36B5D1-7E7A-4194-895E-C6AD1B0A30D4}"/>
              </a:ext>
            </a:extLst>
          </p:cNvPr>
          <p:cNvSpPr txBox="1"/>
          <p:nvPr/>
        </p:nvSpPr>
        <p:spPr>
          <a:xfrm>
            <a:off x="533400" y="188595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8F945A-FDCA-4DDC-AF33-8066468FEA21}"/>
              </a:ext>
            </a:extLst>
          </p:cNvPr>
          <p:cNvSpPr txBox="1"/>
          <p:nvPr/>
        </p:nvSpPr>
        <p:spPr>
          <a:xfrm>
            <a:off x="2884308" y="133350"/>
            <a:ext cx="6087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360/6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2E55B09C-A0B9-4228-8942-9E987061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711" y="3825016"/>
            <a:ext cx="594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Hinh1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</a:rPr>
              <a:t>REPEAT  6 [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Hinhvuong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FD  50  RT  360/6 ]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912380"/>
      </p:ext>
    </p:extLst>
  </p:cSld>
  <p:clrMapOvr>
    <a:masterClrMapping/>
  </p:clrMapOvr>
  <p:transition spd="slow" advClick="0" advTm="323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44228024-14D3-4FCC-8D1D-AD0E540C9F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8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659"/>
    </mc:Choice>
    <mc:Fallback>
      <p:transition spd="slow" advClick="0" advTm="5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86000" y="3733621"/>
            <a:ext cx="510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Hinh2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</a:rPr>
              <a:t>REPEAT  4 [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Hinhvuong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Times New Roman" panose="02020603050405020304" pitchFamily="18" charset="0"/>
              </a:rPr>
              <a:t>RT  360/4 ]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6988"/>
            <a:ext cx="1905000" cy="17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6506FE-B7B3-46FE-87BC-69C415B5D35E}"/>
              </a:ext>
            </a:extLst>
          </p:cNvPr>
          <p:cNvSpPr txBox="1"/>
          <p:nvPr/>
        </p:nvSpPr>
        <p:spPr>
          <a:xfrm>
            <a:off x="762000" y="195768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F3E95-A2DA-4429-978D-8F0C04FF9DED}"/>
              </a:ext>
            </a:extLst>
          </p:cNvPr>
          <p:cNvSpPr txBox="1"/>
          <p:nvPr/>
        </p:nvSpPr>
        <p:spPr>
          <a:xfrm>
            <a:off x="2801602" y="380252"/>
            <a:ext cx="605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360/6 </a:t>
            </a: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54CC147A-C513-4841-A4F7-742DD3B5A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26932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Hinhvuong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REPEAT  4 [ FD  100  RT  90 ]</a:t>
            </a:r>
            <a:r>
              <a:rPr lang="en-US" altLang="en-US" sz="2400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805824"/>
      </p:ext>
    </p:extLst>
  </p:cSld>
  <p:clrMapOvr>
    <a:masterClrMapping/>
  </p:clrMapOvr>
  <p:transition spd="slow" advClick="0" advTm="1741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77A19306-87FC-4F25-9BE5-8F434F8163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9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280"/>
    </mc:Choice>
    <mc:Fallback>
      <p:transition spd="slow" advClick="0" advTm="6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437"/>
            <a:ext cx="1676399" cy="151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51845" y="3626040"/>
            <a:ext cx="5410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 Hinh3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</a:rPr>
              <a:t>REPEAT  6 [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Laco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Times New Roman" panose="02020603050405020304" pitchFamily="18" charset="0"/>
              </a:rPr>
              <a:t>RT  360/6 ] 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21E9E-6BF2-4491-9C59-33A3657F11F1}"/>
              </a:ext>
            </a:extLst>
          </p:cNvPr>
          <p:cNvSpPr txBox="1"/>
          <p:nvPr/>
        </p:nvSpPr>
        <p:spPr>
          <a:xfrm>
            <a:off x="513645" y="179064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4FCB9-E4D6-4B60-8D42-A0E69EAE2F07}"/>
              </a:ext>
            </a:extLst>
          </p:cNvPr>
          <p:cNvSpPr txBox="1"/>
          <p:nvPr/>
        </p:nvSpPr>
        <p:spPr>
          <a:xfrm>
            <a:off x="2822832" y="152980"/>
            <a:ext cx="60875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0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360/6 </a:t>
            </a:r>
            <a:r>
              <a:rPr lang="en-US" sz="20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DAC6FC1A-4AF5-4BDD-BFE9-E929AB8B1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588" y="2343150"/>
            <a:ext cx="65542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To 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Laco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FD 50 REPEAT 4[FD 50 RT 90] BK 50</a:t>
            </a:r>
            <a:r>
              <a:rPr lang="en-US" altLang="en-US" sz="2400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679666"/>
      </p:ext>
    </p:extLst>
  </p:cSld>
  <p:clrMapOvr>
    <a:masterClrMapping/>
  </p:clrMapOvr>
  <p:transition spd="slow" advClick="0" advTm="2456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8322EB3E-DF57-415D-A295-43879ACEF7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9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895"/>
    </mc:Choice>
    <mc:Fallback>
      <p:transition spd="slow" advClick="0" advTm="6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0481"/>
            <a:ext cx="9144000" cy="1247545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5: LUYỆN TẬP THỦ TỤC (</a:t>
            </a:r>
            <a:r>
              <a:rPr lang="en-US" sz="3600" b="1" dirty="0" err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 + 4)</a:t>
            </a: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39688" y="57150"/>
            <a:ext cx="90678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36512" y="3143595"/>
            <a:ext cx="9144000" cy="12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3200" b="1" i="1" dirty="0" err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33E6CC7-1DE0-4567-96F3-516FF9BFAE74}"/>
              </a:ext>
            </a:extLst>
          </p:cNvPr>
          <p:cNvSpPr txBox="1"/>
          <p:nvPr/>
        </p:nvSpPr>
        <p:spPr>
          <a:xfrm>
            <a:off x="2209802" y="400050"/>
            <a:ext cx="5122311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E3943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 HỌC LỚP 5</a:t>
            </a:r>
            <a:endParaRPr lang="zh-CN" altLang="en-US" sz="4400" b="1" dirty="0">
              <a:solidFill>
                <a:srgbClr val="E3943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FDFD363C-44A5-45D8-810E-C1C29FBE32DA}"/>
              </a:ext>
            </a:extLst>
          </p:cNvPr>
          <p:cNvSpPr txBox="1"/>
          <p:nvPr/>
        </p:nvSpPr>
        <p:spPr>
          <a:xfrm>
            <a:off x="533402" y="1200265"/>
            <a:ext cx="9135163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 – THẾ GIỚI LOGO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382743"/>
      </p:ext>
    </p:extLst>
  </p:cSld>
  <p:clrMapOvr>
    <a:masterClrMapping/>
  </p:clrMapOvr>
  <p:transition spd="slow" advClick="0" advTm="83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Chú</a:t>
            </a:r>
            <a:r>
              <a:rPr lang="en-US" dirty="0">
                <a:solidFill>
                  <a:srgbClr val="FF0000"/>
                </a:solidFill>
              </a:rPr>
              <a:t> 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2"/>
            <a:ext cx="8382000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thoát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khỏi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logo,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tục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Tệp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lệnh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: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	Save “&lt;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tệp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&gt;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	(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: Save “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Cacthutuc.lgo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B03B1"/>
                </a:solidFill>
                <a:cs typeface="Arial" panose="020B0604020202020204" pitchFamily="34" charset="0"/>
              </a:rPr>
              <a:t>nhấn</a:t>
            </a:r>
            <a:r>
              <a:rPr lang="en-US" sz="2800" dirty="0">
                <a:solidFill>
                  <a:srgbClr val="0B03B1"/>
                </a:solidFill>
                <a:cs typeface="Arial" panose="020B0604020202020204" pitchFamily="34" charset="0"/>
              </a:rPr>
              <a:t> Enter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689161"/>
      </p:ext>
    </p:extLst>
  </p:cSld>
  <p:clrMapOvr>
    <a:masterClrMapping/>
  </p:clrMapOvr>
  <p:transition spd="slow" advClick="0" advTm="1949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3706"/>
            <a:ext cx="8839200" cy="497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2" y="971551"/>
            <a:ext cx="7734300" cy="173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</a:p>
          <a:p>
            <a:pPr algn="just"/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9" indent="-342899" algn="just"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… )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899" indent="-342899" algn="just"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881313"/>
      </p:ext>
    </p:extLst>
  </p:cSld>
  <p:clrMapOvr>
    <a:masterClrMapping/>
  </p:clrMapOvr>
  <p:transition spd="slow" advClick="0" advTm="1948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7238" y="1246019"/>
            <a:ext cx="7853363" cy="24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100, 101, 102.</a:t>
            </a:r>
          </a:p>
          <a:p>
            <a:pPr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algn="just" eaLnBrk="1" hangingPunct="1">
              <a:lnSpc>
                <a:spcPct val="130000"/>
              </a:lnSpc>
              <a:buFontTx/>
              <a:buChar char="-"/>
            </a:pP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914400" y="447675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B03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 DÒ</a:t>
            </a:r>
            <a:endParaRPr lang="vi-VN" altLang="en-US" sz="2800" b="1">
              <a:solidFill>
                <a:srgbClr val="0B03B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2" name="AutoShape 2"/>
          <p:cNvSpPr>
            <a:spLocks noChangeArrowheads="1"/>
          </p:cNvSpPr>
          <p:nvPr/>
        </p:nvSpPr>
        <p:spPr bwMode="auto">
          <a:xfrm>
            <a:off x="58738" y="0"/>
            <a:ext cx="9009063" cy="5086351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7413" name="Picture 2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3195" y="-115093"/>
            <a:ext cx="10287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77813" y="3946527"/>
            <a:ext cx="958851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7227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8738" y="0"/>
            <a:ext cx="9009063" cy="5086351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295400" y="1143001"/>
            <a:ext cx="6934200" cy="4229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42" name="Group 16"/>
          <p:cNvGrpSpPr>
            <a:grpSpLocks/>
          </p:cNvGrpSpPr>
          <p:nvPr/>
        </p:nvGrpSpPr>
        <p:grpSpPr bwMode="auto">
          <a:xfrm>
            <a:off x="68265" y="728663"/>
            <a:ext cx="8802687" cy="2794070"/>
            <a:chOff x="218804" y="2133600"/>
            <a:chExt cx="11734800" cy="1498739"/>
          </a:xfrm>
        </p:grpSpPr>
        <p:sp>
          <p:nvSpPr>
            <p:cNvPr id="18443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55812" y="2133600"/>
              <a:ext cx="8610600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3300" b="1" kern="10" dirty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effectLst>
                    <a:outerShdw dist="53882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Arial" panose="020B0604020202020204" pitchFamily="34" charset="0"/>
                </a:rPr>
                <a:t>CHÚC CÁC CON NHIỀU SỨC KHỎE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8804" y="3087469"/>
              <a:ext cx="11734800" cy="544870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ngoan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Click="0" advTm="56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55715" y="514352"/>
            <a:ext cx="7550151" cy="2190751"/>
            <a:chOff x="1336675" y="443345"/>
            <a:chExt cx="7532555" cy="3022600"/>
          </a:xfrm>
        </p:grpSpPr>
        <p:pic>
          <p:nvPicPr>
            <p:cNvPr id="8200" name="Picture 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675" y="544945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64421" y="443345"/>
              <a:ext cx="5004809" cy="1855176"/>
            </a:xfrm>
            <a:prstGeom prst="roundRect">
              <a:avLst>
                <a:gd name="adj" fmla="val 1787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Logo.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374776" y="2419351"/>
            <a:ext cx="7431088" cy="2324100"/>
            <a:chOff x="1462426" y="3337719"/>
            <a:chExt cx="7430655" cy="3098800"/>
          </a:xfrm>
        </p:grpSpPr>
        <p:pic>
          <p:nvPicPr>
            <p:cNvPr id="8198" name="Picture 7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426" y="3337719"/>
              <a:ext cx="7430655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864174" y="4453203"/>
              <a:ext cx="5028907" cy="1913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Rèn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thói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quen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Logo.</a:t>
              </a:r>
            </a:p>
          </p:txBody>
        </p:sp>
      </p:grpSp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" y="1666876"/>
            <a:ext cx="31511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17A8A6-7613-45CD-BFDB-C1B47A73D033}"/>
              </a:ext>
            </a:extLst>
          </p:cNvPr>
          <p:cNvSpPr/>
          <p:nvPr/>
        </p:nvSpPr>
        <p:spPr>
          <a:xfrm>
            <a:off x="215899" y="1883127"/>
            <a:ext cx="2557466" cy="12286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9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123">
        <p:split orient="vert"/>
      </p:transition>
    </mc:Choice>
    <mc:Fallback>
      <p:transition spd="slow" advClick="0" advTm="111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752600" y="14287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022124"/>
      </p:ext>
    </p:extLst>
  </p:cSld>
  <p:clrMapOvr>
    <a:masterClrMapping/>
  </p:clrMapOvr>
  <p:transition spd="slow" advClick="0" advTm="8816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/>
          <p:cNvSpPr txBox="1">
            <a:spLocks/>
          </p:cNvSpPr>
          <p:nvPr/>
        </p:nvSpPr>
        <p:spPr>
          <a:xfrm>
            <a:off x="830070" y="353740"/>
            <a:ext cx="7543800" cy="7029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Logo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nạp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100" b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84">
            <a:extLst>
              <a:ext uri="{FF2B5EF4-FFF2-40B4-BE49-F238E27FC236}">
                <a16:creationId xmlns:a16="http://schemas.microsoft.com/office/drawing/2014/main" id="{663E0D01-C845-4985-9740-E6BE673169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09852" y="2996870"/>
            <a:ext cx="1290551" cy="125128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960" kern="0">
              <a:solidFill>
                <a:sysClr val="window" lastClr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19" name="任意多边形 20">
            <a:extLst>
              <a:ext uri="{FF2B5EF4-FFF2-40B4-BE49-F238E27FC236}">
                <a16:creationId xmlns:a16="http://schemas.microsoft.com/office/drawing/2014/main" id="{E8A8AA62-686A-4D47-8A8E-A7E8B18655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13046" y="3063166"/>
            <a:ext cx="5516468" cy="1099269"/>
          </a:xfrm>
          <a:custGeom>
            <a:avLst/>
            <a:gdLst>
              <a:gd name="connsiteX0" fmla="*/ 467207 w 3950305"/>
              <a:gd name="connsiteY0" fmla="*/ 0 h 934414"/>
              <a:gd name="connsiteX1" fmla="*/ 854622 w 3950305"/>
              <a:gd name="connsiteY1" fmla="*/ 205987 h 934414"/>
              <a:gd name="connsiteX2" fmla="*/ 869606 w 3950305"/>
              <a:gd name="connsiteY2" fmla="*/ 233593 h 934414"/>
              <a:gd name="connsiteX3" fmla="*/ 3693130 w 3950305"/>
              <a:gd name="connsiteY3" fmla="*/ 233593 h 934414"/>
              <a:gd name="connsiteX4" fmla="*/ 3693130 w 3950305"/>
              <a:gd name="connsiteY4" fmla="*/ 235392 h 934414"/>
              <a:gd name="connsiteX5" fmla="*/ 3737355 w 3950305"/>
              <a:gd name="connsiteY5" fmla="*/ 239851 h 934414"/>
              <a:gd name="connsiteX6" fmla="*/ 3950305 w 3950305"/>
              <a:gd name="connsiteY6" fmla="*/ 501132 h 934414"/>
              <a:gd name="connsiteX7" fmla="*/ 3683605 w 3950305"/>
              <a:gd name="connsiteY7" fmla="*/ 767832 h 934414"/>
              <a:gd name="connsiteX8" fmla="*/ 3661074 w 3950305"/>
              <a:gd name="connsiteY8" fmla="*/ 765561 h 934414"/>
              <a:gd name="connsiteX9" fmla="*/ 3602549 w 3950305"/>
              <a:gd name="connsiteY9" fmla="*/ 766473 h 934414"/>
              <a:gd name="connsiteX10" fmla="*/ 1029210 w 3950305"/>
              <a:gd name="connsiteY10" fmla="*/ 789661 h 934414"/>
              <a:gd name="connsiteX11" fmla="*/ 799632 w 3950305"/>
              <a:gd name="connsiteY11" fmla="*/ 795075 h 934414"/>
              <a:gd name="connsiteX12" fmla="*/ 797572 w 3950305"/>
              <a:gd name="connsiteY12" fmla="*/ 797572 h 934414"/>
              <a:gd name="connsiteX13" fmla="*/ 467207 w 3950305"/>
              <a:gd name="connsiteY13" fmla="*/ 934414 h 934414"/>
              <a:gd name="connsiteX14" fmla="*/ 0 w 3950305"/>
              <a:gd name="connsiteY14" fmla="*/ 467207 h 934414"/>
              <a:gd name="connsiteX15" fmla="*/ 467207 w 3950305"/>
              <a:gd name="connsiteY15" fmla="*/ 0 h 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0305" h="934414">
                <a:moveTo>
                  <a:pt x="467207" y="0"/>
                </a:moveTo>
                <a:cubicBezTo>
                  <a:pt x="628477" y="0"/>
                  <a:pt x="770662" y="81709"/>
                  <a:pt x="854622" y="205987"/>
                </a:cubicBezTo>
                <a:lnTo>
                  <a:pt x="869606" y="233593"/>
                </a:lnTo>
                <a:lnTo>
                  <a:pt x="3693130" y="233593"/>
                </a:lnTo>
                <a:lnTo>
                  <a:pt x="3693130" y="235392"/>
                </a:lnTo>
                <a:lnTo>
                  <a:pt x="3737355" y="239851"/>
                </a:lnTo>
                <a:cubicBezTo>
                  <a:pt x="3858885" y="264719"/>
                  <a:pt x="3950305" y="372250"/>
                  <a:pt x="3950305" y="501132"/>
                </a:cubicBezTo>
                <a:cubicBezTo>
                  <a:pt x="3950305" y="648426"/>
                  <a:pt x="3830899" y="767832"/>
                  <a:pt x="3683605" y="767832"/>
                </a:cubicBezTo>
                <a:lnTo>
                  <a:pt x="3661074" y="765561"/>
                </a:lnTo>
                <a:lnTo>
                  <a:pt x="3602549" y="766473"/>
                </a:lnTo>
                <a:cubicBezTo>
                  <a:pt x="3068037" y="773322"/>
                  <a:pt x="1735458" y="776777"/>
                  <a:pt x="1029210" y="789661"/>
                </a:cubicBezTo>
                <a:lnTo>
                  <a:pt x="799632" y="795075"/>
                </a:lnTo>
                <a:lnTo>
                  <a:pt x="797572" y="797572"/>
                </a:lnTo>
                <a:cubicBezTo>
                  <a:pt x="713024" y="882120"/>
                  <a:pt x="596223" y="934414"/>
                  <a:pt x="467207" y="934414"/>
                </a:cubicBezTo>
                <a:cubicBezTo>
                  <a:pt x="209176" y="934414"/>
                  <a:pt x="0" y="725238"/>
                  <a:pt x="0" y="467207"/>
                </a:cubicBezTo>
                <a:cubicBezTo>
                  <a:pt x="0" y="209176"/>
                  <a:pt x="209176" y="0"/>
                  <a:pt x="467207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526471" tIns="20249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Enter</a:t>
            </a:r>
            <a:endParaRPr lang="en-US" altLang="zh-CN" sz="2000" kern="0" dirty="0">
              <a:solidFill>
                <a:schemeClr val="bg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20" name="任意多边形 17">
            <a:extLst>
              <a:ext uri="{FF2B5EF4-FFF2-40B4-BE49-F238E27FC236}">
                <a16:creationId xmlns:a16="http://schemas.microsoft.com/office/drawing/2014/main" id="{EDCC0711-9E4C-470E-9EC5-F12A0A8574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09850" y="1552932"/>
            <a:ext cx="5384240" cy="1220667"/>
          </a:xfrm>
          <a:custGeom>
            <a:avLst/>
            <a:gdLst>
              <a:gd name="connsiteX0" fmla="*/ 467207 w 3950305"/>
              <a:gd name="connsiteY0" fmla="*/ 0 h 934414"/>
              <a:gd name="connsiteX1" fmla="*/ 854622 w 3950305"/>
              <a:gd name="connsiteY1" fmla="*/ 205987 h 934414"/>
              <a:gd name="connsiteX2" fmla="*/ 869606 w 3950305"/>
              <a:gd name="connsiteY2" fmla="*/ 233593 h 934414"/>
              <a:gd name="connsiteX3" fmla="*/ 3693130 w 3950305"/>
              <a:gd name="connsiteY3" fmla="*/ 233593 h 934414"/>
              <a:gd name="connsiteX4" fmla="*/ 3693130 w 3950305"/>
              <a:gd name="connsiteY4" fmla="*/ 235392 h 934414"/>
              <a:gd name="connsiteX5" fmla="*/ 3737355 w 3950305"/>
              <a:gd name="connsiteY5" fmla="*/ 239851 h 934414"/>
              <a:gd name="connsiteX6" fmla="*/ 3950305 w 3950305"/>
              <a:gd name="connsiteY6" fmla="*/ 501132 h 934414"/>
              <a:gd name="connsiteX7" fmla="*/ 3683605 w 3950305"/>
              <a:gd name="connsiteY7" fmla="*/ 767832 h 934414"/>
              <a:gd name="connsiteX8" fmla="*/ 3661074 w 3950305"/>
              <a:gd name="connsiteY8" fmla="*/ 765561 h 934414"/>
              <a:gd name="connsiteX9" fmla="*/ 3602549 w 3950305"/>
              <a:gd name="connsiteY9" fmla="*/ 766473 h 934414"/>
              <a:gd name="connsiteX10" fmla="*/ 1029210 w 3950305"/>
              <a:gd name="connsiteY10" fmla="*/ 789661 h 934414"/>
              <a:gd name="connsiteX11" fmla="*/ 799632 w 3950305"/>
              <a:gd name="connsiteY11" fmla="*/ 795075 h 934414"/>
              <a:gd name="connsiteX12" fmla="*/ 797572 w 3950305"/>
              <a:gd name="connsiteY12" fmla="*/ 797572 h 934414"/>
              <a:gd name="connsiteX13" fmla="*/ 467207 w 3950305"/>
              <a:gd name="connsiteY13" fmla="*/ 934414 h 934414"/>
              <a:gd name="connsiteX14" fmla="*/ 0 w 3950305"/>
              <a:gd name="connsiteY14" fmla="*/ 467207 h 934414"/>
              <a:gd name="connsiteX15" fmla="*/ 467207 w 3950305"/>
              <a:gd name="connsiteY15" fmla="*/ 0 h 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0305" h="934414">
                <a:moveTo>
                  <a:pt x="467207" y="0"/>
                </a:moveTo>
                <a:cubicBezTo>
                  <a:pt x="628477" y="0"/>
                  <a:pt x="770662" y="81709"/>
                  <a:pt x="854622" y="205987"/>
                </a:cubicBezTo>
                <a:lnTo>
                  <a:pt x="869606" y="233593"/>
                </a:lnTo>
                <a:lnTo>
                  <a:pt x="3693130" y="233593"/>
                </a:lnTo>
                <a:lnTo>
                  <a:pt x="3693130" y="235392"/>
                </a:lnTo>
                <a:lnTo>
                  <a:pt x="3737355" y="239851"/>
                </a:lnTo>
                <a:cubicBezTo>
                  <a:pt x="3858885" y="264719"/>
                  <a:pt x="3950305" y="372250"/>
                  <a:pt x="3950305" y="501132"/>
                </a:cubicBezTo>
                <a:cubicBezTo>
                  <a:pt x="3950305" y="648426"/>
                  <a:pt x="3830899" y="767832"/>
                  <a:pt x="3683605" y="767832"/>
                </a:cubicBezTo>
                <a:lnTo>
                  <a:pt x="3661074" y="765561"/>
                </a:lnTo>
                <a:lnTo>
                  <a:pt x="3602549" y="766473"/>
                </a:lnTo>
                <a:cubicBezTo>
                  <a:pt x="3068037" y="773322"/>
                  <a:pt x="1735458" y="776777"/>
                  <a:pt x="1029210" y="789661"/>
                </a:cubicBezTo>
                <a:lnTo>
                  <a:pt x="799632" y="795075"/>
                </a:lnTo>
                <a:lnTo>
                  <a:pt x="797572" y="797572"/>
                </a:lnTo>
                <a:cubicBezTo>
                  <a:pt x="713024" y="882120"/>
                  <a:pt x="596223" y="934414"/>
                  <a:pt x="467207" y="934414"/>
                </a:cubicBezTo>
                <a:cubicBezTo>
                  <a:pt x="209176" y="934414"/>
                  <a:pt x="0" y="725238"/>
                  <a:pt x="0" y="467207"/>
                </a:cubicBezTo>
                <a:cubicBezTo>
                  <a:pt x="0" y="209176"/>
                  <a:pt x="209176" y="0"/>
                  <a:pt x="46720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526471" tIns="20249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Load “&lt;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Tentep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&gt;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00" kern="0" dirty="0">
              <a:solidFill>
                <a:schemeClr val="bg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21" name="椭圆 39">
            <a:extLst>
              <a:ext uri="{FF2B5EF4-FFF2-40B4-BE49-F238E27FC236}">
                <a16:creationId xmlns:a16="http://schemas.microsoft.com/office/drawing/2014/main" id="{63E42CB0-83E8-4E76-91AE-1D64472687F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09851" y="1648217"/>
            <a:ext cx="1117148" cy="1011064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40499" bIns="60747" anchor="ctr"/>
          <a:lstStyle/>
          <a:p>
            <a:pPr algn="ctr">
              <a:defRPr/>
            </a:pPr>
            <a:r>
              <a:rPr lang="en-US" sz="2700" b="1" kern="0" dirty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字魂36号-正文宋楷" panose="02000000000000000000" pitchFamily="2" charset="-122"/>
                <a:cs typeface="+mn-ea"/>
                <a:sym typeface="字魂36号-正文宋楷" panose="02000000000000000000" pitchFamily="2" charset="-122"/>
              </a:rPr>
              <a:t>1</a:t>
            </a:r>
          </a:p>
        </p:txBody>
      </p:sp>
      <p:sp>
        <p:nvSpPr>
          <p:cNvPr id="23" name="椭圆 86">
            <a:extLst>
              <a:ext uri="{FF2B5EF4-FFF2-40B4-BE49-F238E27FC236}">
                <a16:creationId xmlns:a16="http://schemas.microsoft.com/office/drawing/2014/main" id="{E45C050F-F941-46F7-A9AC-FA282B903DC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88540" y="3092926"/>
            <a:ext cx="1062965" cy="1039748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40499" bIns="60747" anchor="ctr"/>
          <a:lstStyle/>
          <a:p>
            <a:pPr algn="ctr">
              <a:defRPr/>
            </a:pPr>
            <a:r>
              <a:rPr lang="en-US" sz="2700" b="1" kern="0" dirty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字魂36号-正文宋楷" panose="02000000000000000000" pitchFamily="2" charset="-122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48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1346">
        <p:circle/>
      </p:transition>
    </mc:Choice>
    <mc:Fallback>
      <p:transition spd="slow" advClick="0" advTm="213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/>
          <p:cNvSpPr txBox="1">
            <a:spLocks/>
          </p:cNvSpPr>
          <p:nvPr/>
        </p:nvSpPr>
        <p:spPr>
          <a:xfrm>
            <a:off x="990600" y="164080"/>
            <a:ext cx="7086600" cy="7029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Logo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84">
            <a:extLst>
              <a:ext uri="{FF2B5EF4-FFF2-40B4-BE49-F238E27FC236}">
                <a16:creationId xmlns:a16="http://schemas.microsoft.com/office/drawing/2014/main" id="{663E0D01-C845-4985-9740-E6BE673169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09852" y="2832261"/>
            <a:ext cx="1290551" cy="125128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960" kern="0">
              <a:solidFill>
                <a:sysClr val="window" lastClr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18" name="任意多边形 19">
            <a:extLst>
              <a:ext uri="{FF2B5EF4-FFF2-40B4-BE49-F238E27FC236}">
                <a16:creationId xmlns:a16="http://schemas.microsoft.com/office/drawing/2014/main" id="{8E2CFBE6-CC5A-4B4C-A9D6-090B8A5615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26998" y="1926442"/>
            <a:ext cx="4799995" cy="1159115"/>
          </a:xfrm>
          <a:custGeom>
            <a:avLst/>
            <a:gdLst>
              <a:gd name="connsiteX0" fmla="*/ 467207 w 3950305"/>
              <a:gd name="connsiteY0" fmla="*/ 0 h 934414"/>
              <a:gd name="connsiteX1" fmla="*/ 854622 w 3950305"/>
              <a:gd name="connsiteY1" fmla="*/ 205987 h 934414"/>
              <a:gd name="connsiteX2" fmla="*/ 869606 w 3950305"/>
              <a:gd name="connsiteY2" fmla="*/ 233593 h 934414"/>
              <a:gd name="connsiteX3" fmla="*/ 3693130 w 3950305"/>
              <a:gd name="connsiteY3" fmla="*/ 233593 h 934414"/>
              <a:gd name="connsiteX4" fmla="*/ 3693130 w 3950305"/>
              <a:gd name="connsiteY4" fmla="*/ 235392 h 934414"/>
              <a:gd name="connsiteX5" fmla="*/ 3737355 w 3950305"/>
              <a:gd name="connsiteY5" fmla="*/ 239851 h 934414"/>
              <a:gd name="connsiteX6" fmla="*/ 3950305 w 3950305"/>
              <a:gd name="connsiteY6" fmla="*/ 501132 h 934414"/>
              <a:gd name="connsiteX7" fmla="*/ 3683605 w 3950305"/>
              <a:gd name="connsiteY7" fmla="*/ 767832 h 934414"/>
              <a:gd name="connsiteX8" fmla="*/ 3661074 w 3950305"/>
              <a:gd name="connsiteY8" fmla="*/ 765561 h 934414"/>
              <a:gd name="connsiteX9" fmla="*/ 3602549 w 3950305"/>
              <a:gd name="connsiteY9" fmla="*/ 766473 h 934414"/>
              <a:gd name="connsiteX10" fmla="*/ 1029210 w 3950305"/>
              <a:gd name="connsiteY10" fmla="*/ 789661 h 934414"/>
              <a:gd name="connsiteX11" fmla="*/ 799632 w 3950305"/>
              <a:gd name="connsiteY11" fmla="*/ 795075 h 934414"/>
              <a:gd name="connsiteX12" fmla="*/ 797572 w 3950305"/>
              <a:gd name="connsiteY12" fmla="*/ 797572 h 934414"/>
              <a:gd name="connsiteX13" fmla="*/ 467207 w 3950305"/>
              <a:gd name="connsiteY13" fmla="*/ 934414 h 934414"/>
              <a:gd name="connsiteX14" fmla="*/ 0 w 3950305"/>
              <a:gd name="connsiteY14" fmla="*/ 467207 h 934414"/>
              <a:gd name="connsiteX15" fmla="*/ 467207 w 3950305"/>
              <a:gd name="connsiteY15" fmla="*/ 0 h 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0305" h="934414">
                <a:moveTo>
                  <a:pt x="467207" y="0"/>
                </a:moveTo>
                <a:cubicBezTo>
                  <a:pt x="628477" y="0"/>
                  <a:pt x="770662" y="81709"/>
                  <a:pt x="854622" y="205987"/>
                </a:cubicBezTo>
                <a:lnTo>
                  <a:pt x="869606" y="233593"/>
                </a:lnTo>
                <a:lnTo>
                  <a:pt x="3693130" y="233593"/>
                </a:lnTo>
                <a:lnTo>
                  <a:pt x="3693130" y="235392"/>
                </a:lnTo>
                <a:lnTo>
                  <a:pt x="3737355" y="239851"/>
                </a:lnTo>
                <a:cubicBezTo>
                  <a:pt x="3858885" y="264719"/>
                  <a:pt x="3950305" y="372250"/>
                  <a:pt x="3950305" y="501132"/>
                </a:cubicBezTo>
                <a:cubicBezTo>
                  <a:pt x="3950305" y="648426"/>
                  <a:pt x="3830899" y="767832"/>
                  <a:pt x="3683605" y="767832"/>
                </a:cubicBezTo>
                <a:lnTo>
                  <a:pt x="3661074" y="765561"/>
                </a:lnTo>
                <a:lnTo>
                  <a:pt x="3602549" y="766473"/>
                </a:lnTo>
                <a:cubicBezTo>
                  <a:pt x="3068037" y="773322"/>
                  <a:pt x="1735458" y="776777"/>
                  <a:pt x="1029210" y="789661"/>
                </a:cubicBezTo>
                <a:lnTo>
                  <a:pt x="799632" y="795075"/>
                </a:lnTo>
                <a:lnTo>
                  <a:pt x="797572" y="797572"/>
                </a:lnTo>
                <a:cubicBezTo>
                  <a:pt x="713024" y="882120"/>
                  <a:pt x="596223" y="934414"/>
                  <a:pt x="467207" y="934414"/>
                </a:cubicBezTo>
                <a:cubicBezTo>
                  <a:pt x="209176" y="934414"/>
                  <a:pt x="0" y="725238"/>
                  <a:pt x="0" y="467207"/>
                </a:cubicBezTo>
                <a:cubicBezTo>
                  <a:pt x="0" y="209176"/>
                  <a:pt x="209176" y="0"/>
                  <a:pt x="467207" y="0"/>
                </a:cubicBezTo>
                <a:close/>
              </a:path>
            </a:pathLst>
          </a:cu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526471" tIns="20249" rIns="0" bIns="0" anchor="ctr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tục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Editor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任意多边形 20">
            <a:extLst>
              <a:ext uri="{FF2B5EF4-FFF2-40B4-BE49-F238E27FC236}">
                <a16:creationId xmlns:a16="http://schemas.microsoft.com/office/drawing/2014/main" id="{E8A8AA62-686A-4D47-8A8E-A7E8B18655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13046" y="2898557"/>
            <a:ext cx="5516468" cy="1099269"/>
          </a:xfrm>
          <a:custGeom>
            <a:avLst/>
            <a:gdLst>
              <a:gd name="connsiteX0" fmla="*/ 467207 w 3950305"/>
              <a:gd name="connsiteY0" fmla="*/ 0 h 934414"/>
              <a:gd name="connsiteX1" fmla="*/ 854622 w 3950305"/>
              <a:gd name="connsiteY1" fmla="*/ 205987 h 934414"/>
              <a:gd name="connsiteX2" fmla="*/ 869606 w 3950305"/>
              <a:gd name="connsiteY2" fmla="*/ 233593 h 934414"/>
              <a:gd name="connsiteX3" fmla="*/ 3693130 w 3950305"/>
              <a:gd name="connsiteY3" fmla="*/ 233593 h 934414"/>
              <a:gd name="connsiteX4" fmla="*/ 3693130 w 3950305"/>
              <a:gd name="connsiteY4" fmla="*/ 235392 h 934414"/>
              <a:gd name="connsiteX5" fmla="*/ 3737355 w 3950305"/>
              <a:gd name="connsiteY5" fmla="*/ 239851 h 934414"/>
              <a:gd name="connsiteX6" fmla="*/ 3950305 w 3950305"/>
              <a:gd name="connsiteY6" fmla="*/ 501132 h 934414"/>
              <a:gd name="connsiteX7" fmla="*/ 3683605 w 3950305"/>
              <a:gd name="connsiteY7" fmla="*/ 767832 h 934414"/>
              <a:gd name="connsiteX8" fmla="*/ 3661074 w 3950305"/>
              <a:gd name="connsiteY8" fmla="*/ 765561 h 934414"/>
              <a:gd name="connsiteX9" fmla="*/ 3602549 w 3950305"/>
              <a:gd name="connsiteY9" fmla="*/ 766473 h 934414"/>
              <a:gd name="connsiteX10" fmla="*/ 1029210 w 3950305"/>
              <a:gd name="connsiteY10" fmla="*/ 789661 h 934414"/>
              <a:gd name="connsiteX11" fmla="*/ 799632 w 3950305"/>
              <a:gd name="connsiteY11" fmla="*/ 795075 h 934414"/>
              <a:gd name="connsiteX12" fmla="*/ 797572 w 3950305"/>
              <a:gd name="connsiteY12" fmla="*/ 797572 h 934414"/>
              <a:gd name="connsiteX13" fmla="*/ 467207 w 3950305"/>
              <a:gd name="connsiteY13" fmla="*/ 934414 h 934414"/>
              <a:gd name="connsiteX14" fmla="*/ 0 w 3950305"/>
              <a:gd name="connsiteY14" fmla="*/ 467207 h 934414"/>
              <a:gd name="connsiteX15" fmla="*/ 467207 w 3950305"/>
              <a:gd name="connsiteY15" fmla="*/ 0 h 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0305" h="934414">
                <a:moveTo>
                  <a:pt x="467207" y="0"/>
                </a:moveTo>
                <a:cubicBezTo>
                  <a:pt x="628477" y="0"/>
                  <a:pt x="770662" y="81709"/>
                  <a:pt x="854622" y="205987"/>
                </a:cubicBezTo>
                <a:lnTo>
                  <a:pt x="869606" y="233593"/>
                </a:lnTo>
                <a:lnTo>
                  <a:pt x="3693130" y="233593"/>
                </a:lnTo>
                <a:lnTo>
                  <a:pt x="3693130" y="235392"/>
                </a:lnTo>
                <a:lnTo>
                  <a:pt x="3737355" y="239851"/>
                </a:lnTo>
                <a:cubicBezTo>
                  <a:pt x="3858885" y="264719"/>
                  <a:pt x="3950305" y="372250"/>
                  <a:pt x="3950305" y="501132"/>
                </a:cubicBezTo>
                <a:cubicBezTo>
                  <a:pt x="3950305" y="648426"/>
                  <a:pt x="3830899" y="767832"/>
                  <a:pt x="3683605" y="767832"/>
                </a:cubicBezTo>
                <a:lnTo>
                  <a:pt x="3661074" y="765561"/>
                </a:lnTo>
                <a:lnTo>
                  <a:pt x="3602549" y="766473"/>
                </a:lnTo>
                <a:cubicBezTo>
                  <a:pt x="3068037" y="773322"/>
                  <a:pt x="1735458" y="776777"/>
                  <a:pt x="1029210" y="789661"/>
                </a:cubicBezTo>
                <a:lnTo>
                  <a:pt x="799632" y="795075"/>
                </a:lnTo>
                <a:lnTo>
                  <a:pt x="797572" y="797572"/>
                </a:lnTo>
                <a:cubicBezTo>
                  <a:pt x="713024" y="882120"/>
                  <a:pt x="596223" y="934414"/>
                  <a:pt x="467207" y="934414"/>
                </a:cubicBezTo>
                <a:cubicBezTo>
                  <a:pt x="209176" y="934414"/>
                  <a:pt x="0" y="725238"/>
                  <a:pt x="0" y="467207"/>
                </a:cubicBezTo>
                <a:cubicBezTo>
                  <a:pt x="0" y="209176"/>
                  <a:pt x="209176" y="0"/>
                  <a:pt x="467207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526471" tIns="20249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50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Bước 3: Nháy vào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và chọn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Save and Exit</a:t>
            </a:r>
            <a:endParaRPr lang="zh-CN" altLang="en-US" i="1" kern="0" dirty="0">
              <a:solidFill>
                <a:schemeClr val="bg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20" name="任意多边形 17">
            <a:extLst>
              <a:ext uri="{FF2B5EF4-FFF2-40B4-BE49-F238E27FC236}">
                <a16:creationId xmlns:a16="http://schemas.microsoft.com/office/drawing/2014/main" id="{EDCC0711-9E4C-470E-9EC5-F12A0A8574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09850" y="899212"/>
            <a:ext cx="5384240" cy="1220667"/>
          </a:xfrm>
          <a:custGeom>
            <a:avLst/>
            <a:gdLst>
              <a:gd name="connsiteX0" fmla="*/ 467207 w 3950305"/>
              <a:gd name="connsiteY0" fmla="*/ 0 h 934414"/>
              <a:gd name="connsiteX1" fmla="*/ 854622 w 3950305"/>
              <a:gd name="connsiteY1" fmla="*/ 205987 h 934414"/>
              <a:gd name="connsiteX2" fmla="*/ 869606 w 3950305"/>
              <a:gd name="connsiteY2" fmla="*/ 233593 h 934414"/>
              <a:gd name="connsiteX3" fmla="*/ 3693130 w 3950305"/>
              <a:gd name="connsiteY3" fmla="*/ 233593 h 934414"/>
              <a:gd name="connsiteX4" fmla="*/ 3693130 w 3950305"/>
              <a:gd name="connsiteY4" fmla="*/ 235392 h 934414"/>
              <a:gd name="connsiteX5" fmla="*/ 3737355 w 3950305"/>
              <a:gd name="connsiteY5" fmla="*/ 239851 h 934414"/>
              <a:gd name="connsiteX6" fmla="*/ 3950305 w 3950305"/>
              <a:gd name="connsiteY6" fmla="*/ 501132 h 934414"/>
              <a:gd name="connsiteX7" fmla="*/ 3683605 w 3950305"/>
              <a:gd name="connsiteY7" fmla="*/ 767832 h 934414"/>
              <a:gd name="connsiteX8" fmla="*/ 3661074 w 3950305"/>
              <a:gd name="connsiteY8" fmla="*/ 765561 h 934414"/>
              <a:gd name="connsiteX9" fmla="*/ 3602549 w 3950305"/>
              <a:gd name="connsiteY9" fmla="*/ 766473 h 934414"/>
              <a:gd name="connsiteX10" fmla="*/ 1029210 w 3950305"/>
              <a:gd name="connsiteY10" fmla="*/ 789661 h 934414"/>
              <a:gd name="connsiteX11" fmla="*/ 799632 w 3950305"/>
              <a:gd name="connsiteY11" fmla="*/ 795075 h 934414"/>
              <a:gd name="connsiteX12" fmla="*/ 797572 w 3950305"/>
              <a:gd name="connsiteY12" fmla="*/ 797572 h 934414"/>
              <a:gd name="connsiteX13" fmla="*/ 467207 w 3950305"/>
              <a:gd name="connsiteY13" fmla="*/ 934414 h 934414"/>
              <a:gd name="connsiteX14" fmla="*/ 0 w 3950305"/>
              <a:gd name="connsiteY14" fmla="*/ 467207 h 934414"/>
              <a:gd name="connsiteX15" fmla="*/ 467207 w 3950305"/>
              <a:gd name="connsiteY15" fmla="*/ 0 h 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0305" h="934414">
                <a:moveTo>
                  <a:pt x="467207" y="0"/>
                </a:moveTo>
                <a:cubicBezTo>
                  <a:pt x="628477" y="0"/>
                  <a:pt x="770662" y="81709"/>
                  <a:pt x="854622" y="205987"/>
                </a:cubicBezTo>
                <a:lnTo>
                  <a:pt x="869606" y="233593"/>
                </a:lnTo>
                <a:lnTo>
                  <a:pt x="3693130" y="233593"/>
                </a:lnTo>
                <a:lnTo>
                  <a:pt x="3693130" y="235392"/>
                </a:lnTo>
                <a:lnTo>
                  <a:pt x="3737355" y="239851"/>
                </a:lnTo>
                <a:cubicBezTo>
                  <a:pt x="3858885" y="264719"/>
                  <a:pt x="3950305" y="372250"/>
                  <a:pt x="3950305" y="501132"/>
                </a:cubicBezTo>
                <a:cubicBezTo>
                  <a:pt x="3950305" y="648426"/>
                  <a:pt x="3830899" y="767832"/>
                  <a:pt x="3683605" y="767832"/>
                </a:cubicBezTo>
                <a:lnTo>
                  <a:pt x="3661074" y="765561"/>
                </a:lnTo>
                <a:lnTo>
                  <a:pt x="3602549" y="766473"/>
                </a:lnTo>
                <a:cubicBezTo>
                  <a:pt x="3068037" y="773322"/>
                  <a:pt x="1735458" y="776777"/>
                  <a:pt x="1029210" y="789661"/>
                </a:cubicBezTo>
                <a:lnTo>
                  <a:pt x="799632" y="795075"/>
                </a:lnTo>
                <a:lnTo>
                  <a:pt x="797572" y="797572"/>
                </a:lnTo>
                <a:cubicBezTo>
                  <a:pt x="713024" y="882120"/>
                  <a:pt x="596223" y="934414"/>
                  <a:pt x="467207" y="934414"/>
                </a:cubicBezTo>
                <a:cubicBezTo>
                  <a:pt x="209176" y="934414"/>
                  <a:pt x="0" y="725238"/>
                  <a:pt x="0" y="467207"/>
                </a:cubicBezTo>
                <a:cubicBezTo>
                  <a:pt x="0" y="209176"/>
                  <a:pt x="209176" y="0"/>
                  <a:pt x="46720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526471" tIns="20249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edit “&lt;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Tenthutuc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&gt;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Enter</a:t>
            </a:r>
            <a:endParaRPr lang="en-US" altLang="zh-CN" kern="0" dirty="0">
              <a:solidFill>
                <a:schemeClr val="bg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字魂36号-正文宋楷" panose="02000000000000000000" pitchFamily="2" charset="-122"/>
            </a:endParaRPr>
          </a:p>
        </p:txBody>
      </p:sp>
      <p:sp>
        <p:nvSpPr>
          <p:cNvPr id="21" name="椭圆 39">
            <a:extLst>
              <a:ext uri="{FF2B5EF4-FFF2-40B4-BE49-F238E27FC236}">
                <a16:creationId xmlns:a16="http://schemas.microsoft.com/office/drawing/2014/main" id="{63E42CB0-83E8-4E76-91AE-1D64472687F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09851" y="994497"/>
            <a:ext cx="1117148" cy="1011064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40499" bIns="60747" anchor="ctr"/>
          <a:lstStyle/>
          <a:p>
            <a:pPr algn="ctr">
              <a:defRPr/>
            </a:pPr>
            <a:r>
              <a:rPr lang="en-US" sz="2700" b="1" kern="0" dirty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字魂36号-正文宋楷" panose="02000000000000000000" pitchFamily="2" charset="-122"/>
                <a:cs typeface="+mn-ea"/>
                <a:sym typeface="字魂36号-正文宋楷" panose="02000000000000000000" pitchFamily="2" charset="-122"/>
              </a:rPr>
              <a:t>1</a:t>
            </a:r>
          </a:p>
        </p:txBody>
      </p:sp>
      <p:sp>
        <p:nvSpPr>
          <p:cNvPr id="22" name="椭圆 78">
            <a:extLst>
              <a:ext uri="{FF2B5EF4-FFF2-40B4-BE49-F238E27FC236}">
                <a16:creationId xmlns:a16="http://schemas.microsoft.com/office/drawing/2014/main" id="{9549D5D7-D5C4-4C8C-B669-6923493D164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26999" y="2053921"/>
            <a:ext cx="971567" cy="904157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40499" bIns="60747" anchor="ctr"/>
          <a:lstStyle/>
          <a:p>
            <a:pPr algn="ctr">
              <a:defRPr/>
            </a:pPr>
            <a:r>
              <a:rPr lang="en-US" sz="2700" b="1" kern="0" dirty="0">
                <a:ln w="18415" cmpd="sng">
                  <a:noFill/>
                  <a:prstDash val="solid"/>
                </a:ln>
                <a:solidFill>
                  <a:schemeClr val="accent2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字魂36号-正文宋楷" panose="02000000000000000000" pitchFamily="2" charset="-122"/>
              </a:rPr>
              <a:t>2</a:t>
            </a:r>
          </a:p>
        </p:txBody>
      </p:sp>
      <p:sp>
        <p:nvSpPr>
          <p:cNvPr id="23" name="椭圆 86">
            <a:extLst>
              <a:ext uri="{FF2B5EF4-FFF2-40B4-BE49-F238E27FC236}">
                <a16:creationId xmlns:a16="http://schemas.microsoft.com/office/drawing/2014/main" id="{E45C050F-F941-46F7-A9AC-FA282B903DC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988540" y="2928317"/>
            <a:ext cx="1062965" cy="1039748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40499" bIns="60747" anchor="ctr"/>
          <a:lstStyle/>
          <a:p>
            <a:pPr algn="ctr">
              <a:defRPr/>
            </a:pPr>
            <a:r>
              <a:rPr lang="en-US" sz="2700" b="1" kern="0" dirty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字魂36号-正文宋楷" panose="02000000000000000000" pitchFamily="2" charset="-122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009090"/>
      </p:ext>
    </p:extLst>
  </p:cSld>
  <p:clrMapOvr>
    <a:masterClrMapping/>
  </p:clrMapOvr>
  <p:transition spd="slow" advClick="0" advTm="244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44465" y="100013"/>
            <a:ext cx="8847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u="sng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B03B1"/>
                </a:solidFill>
                <a:latin typeface="Times New Roman" panose="02020603050405020304" pitchFamily="18" charset="0"/>
              </a:rPr>
              <a:t> 3 (SGK/101)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81000" y="971550"/>
            <a:ext cx="59436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9242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0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REPEAT 8[FD 10 BK 10 RT 360/8]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6201" y="590550"/>
            <a:ext cx="89154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Rùa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63576"/>
            <a:ext cx="533400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990603" y="1760540"/>
            <a:ext cx="521017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To </a:t>
            </a:r>
            <a:r>
              <a:rPr lang="en-US" altLang="en-US" sz="2600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Bongtuyet</a:t>
            </a:r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	</a:t>
            </a:r>
          </a:p>
          <a:p>
            <a:pPr algn="just" eaLnBrk="1" hangingPunct="1"/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REPEAT 8[FD 10 BK 10 RT 360/8]</a:t>
            </a:r>
          </a:p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6201" y="1352551"/>
            <a:ext cx="8845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>
                <a:solidFill>
                  <a:srgbClr val="0B03B1"/>
                </a:solidFill>
                <a:latin typeface="Times New Roman" panose="02020603050405020304" pitchFamily="18" charset="0"/>
              </a:rPr>
              <a:t>b. Viết thủ tục Bongtuyet để vẽ hình bông tuyết: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1425576"/>
            <a:ext cx="533400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76201" y="2876551"/>
            <a:ext cx="88455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Lucgiac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Bongtuyet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B03B1"/>
                </a:solidFill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>
            <a:hlinkClick r:id="rId5" action="ppaction://hlinkfile"/>
            <a:extLst>
              <a:ext uri="{FF2B5EF4-FFF2-40B4-BE49-F238E27FC236}">
                <a16:creationId xmlns:a16="http://schemas.microsoft.com/office/drawing/2014/main" id="{53FB5407-6609-4201-9934-51492EF83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74828"/>
            <a:ext cx="990600" cy="11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D846E7-1CE3-470D-B8D0-CCA5DB75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3750418"/>
            <a:ext cx="1104900" cy="11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26594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85803" y="1223963"/>
            <a:ext cx="521017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To C1	</a:t>
            </a:r>
          </a:p>
          <a:p>
            <a:pPr algn="just" eaLnBrk="1" hangingPunct="1"/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repeat 6[</a:t>
            </a:r>
            <a:r>
              <a:rPr lang="en-US" altLang="en-US" sz="2600" b="1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fd</a:t>
            </a:r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Bongtuyet</a:t>
            </a:r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242"/>
                </a:solidFill>
                <a:latin typeface="Times New Roman" panose="02020603050405020304" pitchFamily="18" charset="0"/>
              </a:rPr>
              <a:t>rt</a:t>
            </a:r>
            <a:r>
              <a:rPr lang="en-US" altLang="en-US" sz="2600" b="1" dirty="0">
                <a:solidFill>
                  <a:srgbClr val="009242"/>
                </a:solidFill>
                <a:latin typeface="Times New Roman" panose="02020603050405020304" pitchFamily="18" charset="0"/>
              </a:rPr>
              <a:t> 60]</a:t>
            </a:r>
          </a:p>
          <a:p>
            <a:pPr algn="just" eaLnBrk="1" hangingPunct="1"/>
            <a:r>
              <a:rPr lang="en-US" altLang="en-US" sz="2600" dirty="0">
                <a:solidFill>
                  <a:srgbClr val="009242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49227" y="209552"/>
            <a:ext cx="88455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>
                <a:solidFill>
                  <a:srgbClr val="0B03B1"/>
                </a:solidFill>
                <a:latin typeface="Times New Roman" panose="02020603050405020304" pitchFamily="18" charset="0"/>
              </a:rPr>
              <a:t>c. Sử dụng thủ tục Lucgiac và bongtuyet, viết chương trình vẽ các hình sau: </a:t>
            </a:r>
          </a:p>
        </p:txBody>
      </p:sp>
      <p:pic>
        <p:nvPicPr>
          <p:cNvPr id="13" name="Picture 1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693187"/>
            <a:ext cx="1371599" cy="156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876553"/>
            <a:ext cx="1295399" cy="135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76277" y="2857501"/>
            <a:ext cx="572452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To C2	</a:t>
            </a:r>
          </a:p>
          <a:p>
            <a:pPr algn="just" eaLnBrk="1" hangingPunct="1"/>
            <a:r>
              <a:rPr lang="en-US" altLang="en-US" sz="2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repeat 6[</a:t>
            </a:r>
            <a:r>
              <a:rPr lang="en-US" altLang="en-US" sz="2600" b="1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fd</a:t>
            </a:r>
            <a:r>
              <a:rPr lang="en-US" altLang="en-US" sz="2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 100 </a:t>
            </a:r>
            <a:r>
              <a:rPr lang="en-US" altLang="en-US" sz="2600" b="1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Hinhtron</a:t>
            </a:r>
            <a:r>
              <a:rPr lang="en-US" altLang="en-US" sz="2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 BK 100 </a:t>
            </a:r>
            <a:r>
              <a:rPr lang="en-US" altLang="en-US" sz="2600" b="1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rt</a:t>
            </a:r>
            <a:r>
              <a:rPr lang="en-US" altLang="en-US" sz="2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 60]</a:t>
            </a:r>
          </a:p>
          <a:p>
            <a:pPr algn="just" eaLnBrk="1" hangingPunct="1"/>
            <a:r>
              <a:rPr lang="en-US" altLang="en-US" sz="2600" dirty="0">
                <a:solidFill>
                  <a:srgbClr val="0B03B1"/>
                </a:solidFill>
                <a:latin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3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463E33F-4A54-48CC-BA86-CAF77652BF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59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2365"/>
    </mc:Choice>
    <mc:Fallback>
      <p:transition spd="slow" advClick="0" advTm="18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1CC8E48-3CA4-4FCE-A42D-44596051DB8A}"/>
  <p:tag name="ISPRING_RESOURCE_FOLDER" val="D:\MỸ HẠNH\GIÁO ÁN\GA online\TUẦN 27\Tin5_Tuan27\"/>
  <p:tag name="ISPRING_PRESENTATION_PATH" val="D:\MỸ HẠNH\GIÁO ÁN\GA online\TUẦN 27\Tin5_Tuan27.pptx"/>
  <p:tag name="ISPRING_PROJECT_VERSION" val="9"/>
  <p:tag name="ISPRING_PROJECT_FOLDER_UPDATED" val="1"/>
  <p:tag name="ISPRING_SCREEN_RECS_UPDATED" val="D:\MỸ HẠNH\GIÁO ÁN\GA online\TUẦN 27\Tin5_Tuan27\"/>
  <p:tag name="FLASHSPRING_ZOOM_TAG" val="50"/>
  <p:tag name="ISPRING_PRESENTATION_INFO_2" val="&lt;?xml version=&quot;1.0&quot; encoding=&quot;UTF-8&quot; standalone=&quot;no&quot; ?&gt;&#10;&lt;presentation2&gt;&#10;&#10;  &lt;slides&gt;&#10;    &lt;slide id=&quot;{EEADEFB7-26C7-4DB2-8528-D17F3FE3DB3B}&quot; pptId=&quot;342&quot;/&gt;&#10;    &lt;slide id=&quot;{F92B43C7-9D3E-4F61-9FF7-A9A812388978}&quot; pptId=&quot;334&quot;/&gt;&#10;    &lt;slide id=&quot;{BD799ED4-C1F1-4353-BADA-5A16DD51B08F}&quot; pptId=&quot;335&quot;/&gt;&#10;    &lt;slide id=&quot;{7302BD3A-90BF-48AE-8A63-82189E4CDF5B}&quot; pptId=&quot;336&quot;/&gt;&#10;    &lt;slide id=&quot;{CBDC2B98-0AB7-49BB-9D12-E72D6B03AD7D}&quot; pptId=&quot;344&quot;/&gt;&#10;    &lt;slide id=&quot;{0E38E87F-AA06-4B12-9820-D36069DE5048}&quot; pptId=&quot;337&quot;/&gt;&#10;    &lt;slide id=&quot;{4378A0AC-7F86-4FD6-B0A3-4F5F821D72C8}&quot; pptId=&quot;328&quot;/&gt;&#10;    &lt;slide id=&quot;{A8912FB6-0E05-4726-9F6F-7A6CA6A0739C}&quot; pptId=&quot;329&quot;/&gt;&#10;    &lt;slide id=&quot;{04F17D8E-0D0F-48A2-9FB0-B496DE59B96E}&quot; pptId=&quot;348&quot;/&gt;&#10;    &lt;slide id=&quot;{C1E38D08-F1A3-4DAB-8592-CF50FE599BA4}&quot; pptId=&quot;330&quot;/&gt;&#10;    &lt;slide id=&quot;{B76613D4-7691-4A17-8D2B-200A577BA517}&quot; pptId=&quot;353&quot;/&gt;&#10;    &lt;slide id=&quot;{8F0AA697-764F-4D35-AD63-700732FD047D}&quot; pptId=&quot;349&quot;/&gt;&#10;    &lt;slide id=&quot;{3D069DD7-719A-4BBD-A5D2-671337E54499}&quot; pptId=&quot;331&quot;/&gt;&#10;    &lt;slide id=&quot;{01414748-10DB-45D4-BB7D-CA9964769DF5}&quot; pptId=&quot;350&quot;/&gt;&#10;    &lt;slide id=&quot;{2C2DA049-4E34-4211-B620-389169DEEC23}&quot; pptId=&quot;354&quot;/&gt;&#10;    &lt;slide id=&quot;{FA404CC7-DB7D-400B-9815-3F5D409E3A21}&quot; pptId=&quot;351&quot;/&gt;&#10;    &lt;slide id=&quot;{9DC38BA3-CA06-481A-910E-BCF0CD04D27F}&quot; pptId=&quot;355&quot;/&gt;&#10;    &lt;slide id=&quot;{244FA6EB-37D9-42CF-B29C-364D5CA10B4A}&quot; pptId=&quot;352&quot;/&gt;&#10;    &lt;slide id=&quot;{5CEEE163-A228-423E-9B5B-CACFD827007C}&quot; pptId=&quot;356&quot;/&gt;&#10;    &lt;slide id=&quot;{60A2DE25-BF06-4F52-82E0-FD8DE3A72F65}&quot; pptId=&quot;345&quot;/&gt;&#10;    &lt;slide id=&quot;{F509CFD1-E4F2-4B26-BD45-FF00060076F3}&quot; pptId=&quot;343&quot;/&gt;&#10;    &lt;slide id=&quot;{326AD2EE-2A42-42B3-BBE9-E7D0DF085715}&quot; pptId=&quot;290&quot;/&gt;&#10;    &lt;slide id=&quot;{5CCDB832-E179-4DD0-BCCD-C5D225343AA5}&quot; pptId=&quot;298&quot;/&gt;&#10;  &lt;/slides&gt;&#10;&#10;  &lt;narration&gt;&#10;    &lt;audioTracks&gt;&#10;      &lt;audioTrack muted=&quot;false&quot; name=&quot;1&quot; resource=&quot;90330b9f&quot; slideId=&quot;{EEADEFB7-26C7-4DB2-8528-D17F3FE3DB3B}&quot; startTime=&quot;0&quot; stepIndex=&quot;0&quot; volume=&quot;1&quot;&gt;&#10;        &lt;audio channels=&quot;1&quot; format=&quot;s16p&quot; sampleRate=&quot;48000&quot;/&gt;&#10;      &lt;/audioTrack&gt;&#10;      &lt;audioTrack muted=&quot;false&quot; name=&quot;2&quot; resource=&quot;e29d17cb&quot; slideId=&quot;{CBDC2B98-0AB7-49BB-9D12-E72D6B03AD7D}&quot; startTime=&quot;0&quot; stepIndex=&quot;0&quot; volume=&quot;1&quot;&gt;&#10;        &lt;audio channels=&quot;1&quot; format=&quot;s16p&quot; sampleRate=&quot;48000&quot;/&gt;&#10;      &lt;/audioTrack&gt;&#10;      &lt;audioTrack muted=&quot;false&quot; name=&quot;3&quot; resource=&quot;7ea113b2&quot; slideId=&quot;{0E38E87F-AA06-4B12-9820-D36069DE5048}&quot; startTime=&quot;0&quot; stepIndex=&quot;0&quot; volume=&quot;1&quot;&gt;&#10;        &lt;audio channels=&quot;1&quot; format=&quot;s16p&quot; sampleRate=&quot;48000&quot;/&gt;&#10;      &lt;/audioTrack&gt;&#10;      &lt;audioTrack muted=&quot;false&quot; name=&quot;4&quot; resource=&quot;42a47f3d&quot; slideId=&quot;{4378A0AC-7F86-4FD6-B0A3-4F5F821D72C8}&quot; startTime=&quot;0&quot; stepIndex=&quot;0&quot; volume=&quot;1&quot;&gt;&#10;        &lt;audio channels=&quot;1&quot; format=&quot;s16p&quot; sampleRate=&quot;48000&quot;/&gt;&#10;      &lt;/audioTrack&gt;&#10;      &lt;audioTrack muted=&quot;false&quot; name=&quot;5&quot; resource=&quot;fc6406f4&quot; slideId=&quot;{C1E38D08-F1A3-4DAB-8592-CF50FE599BA4}&quot; startTime=&quot;0&quot; stepIndex=&quot;0&quot; volume=&quot;1&quot;&gt;&#10;        &lt;audio channels=&quot;1&quot; format=&quot;s16p&quot; sampleRate=&quot;48000&quot;/&gt;&#10;      &lt;/audioTrack&gt;&#10;      &lt;audioTrack muted=&quot;false&quot; name=&quot;6&quot; resource=&quot;c86ae207&quot; slideId=&quot;{3D069DD7-719A-4BBD-A5D2-671337E54499}&quot; startTime=&quot;0&quot; stepIndex=&quot;0&quot; volume=&quot;1&quot;&gt;&#10;        &lt;audio channels=&quot;1&quot; format=&quot;s16p&quot; sampleRate=&quot;48000&quot;/&gt;&#10;      &lt;/audioTrack&gt;&#10;      &lt;audioTrack muted=&quot;false&quot; name=&quot;7&quot; resource=&quot;5b41d74e&quot; slideId=&quot;{01414748-10DB-45D4-BB7D-CA9964769DF5}&quot; startTime=&quot;0&quot; stepIndex=&quot;0&quot; volume=&quot;1&quot;&gt;&#10;        &lt;audio channels=&quot;1&quot; format=&quot;s16p&quot; sampleRate=&quot;48000&quot;/&gt;&#10;      &lt;/audioTrack&gt;&#10;      &lt;audioTrack muted=&quot;false&quot; name=&quot;8&quot; resource=&quot;8ab844c8&quot; slideId=&quot;{FA404CC7-DB7D-400B-9815-3F5D409E3A21}&quot; startTime=&quot;0&quot; stepIndex=&quot;0&quot; volume=&quot;1&quot;&gt;&#10;        &lt;audio channels=&quot;1&quot; format=&quot;s16p&quot; sampleRate=&quot;48000&quot;/&gt;&#10;      &lt;/audioTrack&gt;&#10;      &lt;audioTrack muted=&quot;false&quot; name=&quot;9&quot; resource=&quot;27b2bf4f&quot; slideId=&quot;{244FA6EB-37D9-42CF-B29C-364D5CA10B4A}&quot; startTime=&quot;0&quot; stepIndex=&quot;0&quot; volume=&quot;1&quot;&gt;&#10;        &lt;audio channels=&quot;1&quot; format=&quot;s16p&quot; sampleRate=&quot;48000&quot;/&gt;&#10;      &lt;/audioTrack&gt;&#10;      &lt;audioTrack muted=&quot;false&quot; name=&quot;10&quot; resource=&quot;4e9e3fd3&quot; slideId=&quot;{60A2DE25-BF06-4F52-82E0-FD8DE3A72F65}&quot; startTime=&quot;0&quot; stepIndex=&quot;0&quot; volume=&quot;1&quot;&gt;&#10;        &lt;audio channels=&quot;1&quot; format=&quot;s16p&quot; sampleRate=&quot;48000&quot;/&gt;&#10;      &lt;/audioTrack&gt;&#10;    &lt;/audioTracks&gt;&#10;    &lt;videoTracks/&gt;&#10;  &lt;/narration&gt;&#10;&#10;&lt;/presentation2&gt;&#10;"/>
  <p:tag name="ISPRING_LMS_API_VERSION" val="SCORM 1.2"/>
  <p:tag name="ISPRING_ULTRA_SCORM_COURSE_ID" val="249FD2C6-15F1-45C7-A464-C6C6D30B0E7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VsY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FbG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VsY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VsY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VsY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VsY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BMkXFU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TJFxVGSezOBLAAAAagAAABsAAAB1bml2ZXJzYWwvdW5pdmVyc2FsLnBuZy54bWyzsa/IzVEoSy0qzszPs1Uy1DNQsrfj5bIpKEoty0wtV6gAigEFIUBJoRLINUJwyzNTSjJslcwtTBFiGamZ6RkltkqmFpZwQX2gkQBQSwECAAAUAAIACADzVslM1qN+2kcDAADhCQAAFAAAAAAAAAABAAAAAAAAAAAAdW5pdmVyc2FsL3BsYXllci54bWxQSwECAAAUAAIACAAVsYJTf2Ttp/oEAABiEwAAHQAAAAAAAAABAAAAAAB5AwAAdW5pdmVyc2FsL2NvbW1vbl9tZXNzYWdlcy5sbmdQSwECAAAUAAIACAAVsYJTFR5gG6MAAAB/AQAALgAAAAAAAAABAAAAAACuCAAAdW5pdmVyc2FsL3BsYXliYWNrX2FuZF9uYXZpZ2F0aW9uX3NldHRpbmdzLnhtbFBLAQIAABQAAgAIABWxglOYpaMCgQMAAFkOAAAnAAAAAAAAAAEAAAAAAJ0JAAB1bml2ZXJzYWwvZmxhc2hfcHVibGlzaGluZ19zZXR0aW5ncy54bWxQSwECAAAUAAIACAAVsYJTZUYBe1cDAABADAAAIQAAAAAAAAABAAAAAABjDQAAdW5pdmVyc2FsL2ZsYXNoX3NraW5fc2V0dGluZ3MueG1sUEsBAgAAFAACAAgAFbGCU/fzYTVnAwAA6g0AACYAAAAAAAAAAQAAAAAA+RAAAHVuaXZlcnNhbC9odG1sX3B1Ymxpc2hpbmdfc2V0dGluZ3MueG1sUEsBAgAAFAACAAgAFbGCUy0nxe+yAQAAUQYAAB8AAAAAAAAAAQAAAAAApBQAAHVuaXZlcnNhbC9odG1sX3NraW5fc2V0dGluZ3MuanNQSwECAAAUAAIACABMkXFUhyCWq04OAACuGwAAFwAAAAAAAAAAAAAAAACTFgAAdW5pdmVyc2FsL3VuaXZlcnNhbC5wbmdQSwECAAAUAAIACABMkXFUZJ7M4EsAAABqAAAAGwAAAAAAAAABAAAAAAAWJQAAdW5pdmVyc2FsL3VuaXZlcnNhbC5wbmcueG1sUEsFBgAAAAAJAAkAvAIAAJolAAAAAA=="/>
  <p:tag name="ISPRING_CURRENT_PLAYER_ID" val="universal"/>
  <p:tag name="ISPRING_PRESENTATION_TITLE" val="Tin5_Tuan27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41"/>
  <p:tag name="TIMING" val="|5.841|7.125|5.814"/>
  <p:tag name="ISPRING_SLIDE_ID_2" val="{0E38E87F-AA06-4B12-9820-D36069DE5048}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任意多边形 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任意多边形 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任意多边形 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EADEFB7-26C7-4DB2-8528-D17F3FE3DB3B}"/>
  <p:tag name="GENSWF_ADVANCE_TIME" val="5.61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378A0AC-7F86-4FD6-B0A3-4F5F821D72C8}"/>
  <p:tag name="GENSWF_ADVANCE_TIME" val="26.59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8912FB6-0E05-4726-9F6F-7A6CA6A0739C}"/>
  <p:tag name="GENSWF_ADVANCE_TIME" val="17.34"/>
  <p:tag name="TIMING" val="|0.543|6.567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4F17D8E-0D0F-48A2-9FB0-B496DE59B96E}"/>
  <p:tag name="GENSWF_ADVANCE_TIME" val="182.37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1E38D08-F1A3-4DAB-8592-CF50FE599BA4}"/>
  <p:tag name="TIMING" val="|1.347"/>
  <p:tag name="GENSWF_ADVANCE_TIME" val="34.09"/>
  <p:tag name="ISPRING_SLIDE_INDENT_LEVEL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76613D4-7691-4A17-8D2B-200A577BA517}"/>
  <p:tag name="TIMING" val="|0.746|4.567"/>
  <p:tag name="GENSWF_ADVANCE_TIME" val="19.77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F0AA697-764F-4D35-AD63-700732FD047D}"/>
  <p:tag name="GENSWF_ADVANCE_TIME" val="59.39"/>
  <p:tag name="ISPRING_SLIDE_INDENT_LEVEL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D069DD7-719A-4BBD-A5D2-671337E54499}"/>
  <p:tag name="GENSWF_ADVANCE_TIME" val="21.55"/>
  <p:tag name="TIMING" val="|9.02|4.697"/>
  <p:tag name="ISPRING_SLIDE_INDENT_LEVEL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1414748-10DB-45D4-BB7D-CA9964769DF5}"/>
  <p:tag name="TIMING" val="|3.457|2.31|2.905|4.255|10.668"/>
  <p:tag name="GENSWF_ADVANCE_TIME" val="32.31"/>
  <p:tag name="ISPRING_SLIDE_INDENT_LEVEL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C2DA049-4E34-4211-B620-389169DEEC23}"/>
  <p:tag name="GENSWF_ADVANCE_TIME" val="58.66"/>
  <p:tag name="ISPRING_SLIDE_INDENT_LEVEL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A404CC7-DB7D-400B-9815-3F5D409E3A21}"/>
  <p:tag name="TIMING" val="|5.637|1.019|2.206|5.141"/>
  <p:tag name="GENSWF_ADVANCE_TIME" val="17.42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519"/>
  <p:tag name="ISPRING_SLIDE_ID_2" val="{F92B43C7-9D3E-4F61-9FF7-A9A812388978}"/>
  <p:tag name="GENSWF_ADVANCE_TIME" val="8.39"/>
  <p:tag name="ISPRING_SLIDE_INDENT_LEVEL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DC38BA3-CA06-481A-910E-BCF0CD04D27F}"/>
  <p:tag name="GENSWF_ADVANCE_TIME" val="62.28"/>
  <p:tag name="ISPRING_SLIDE_INDENT_LEVEL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44FA6EB-37D9-42CF-B29C-364D5CA10B4A}"/>
  <p:tag name="TIMING" val="|5.999|0.734|3.455|3.489|6.511"/>
  <p:tag name="GENSWF_ADVANCE_TIME" val="24.56"/>
  <p:tag name="ISPRING_SLIDE_INDENT_LEVEL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CEEE163-A228-423E-9B5B-CACFD827007C}"/>
  <p:tag name="GENSWF_ADVANCE_TIME" val="60.90"/>
  <p:tag name="ISPRING_SLIDE_INDENT_LEVEL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0A2DE25-BF06-4F52-82E0-FD8DE3A72F65}"/>
  <p:tag name="TIMING" val="|8.87"/>
  <p:tag name="GENSWF_ADVANCE_TIME" val="19.50"/>
  <p:tag name="ISPRING_SLIDE_INDENT_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509CFD1-E4F2-4B26-BD45-FF00060076F3}"/>
  <p:tag name="TIMING" val="|0.828|1.151|9.363"/>
  <p:tag name="GENSWF_ADVANCE_TIME" val="19.49"/>
  <p:tag name="ISPRING_SLIDE_INDENT_LEVEL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6AD2EE-2A42-42B3-BBE9-E7D0DF085715}"/>
  <p:tag name="GENSWF_ADVANCE_TIME" val="17.23"/>
  <p:tag name="ISPRING_SLIDE_INDENT_LEVEL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CCDB832-E179-4DD0-BCCD-C5D225343AA5}"/>
  <p:tag name="GENSWF_ADVANCE_TIME" val="5.69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093|4.974"/>
  <p:tag name="ISPRING_SLIDE_ID_2" val="{BD799ED4-C1F1-4353-BADA-5A16DD51B08F}"/>
  <p:tag name="GENSWF_ADVANCE_TIME" val="11.12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302BD3A-90BF-48AE-8A63-82189E4CDF5B}"/>
  <p:tag name="GENSWF_ADVANCE_TIME" val="8.82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3.533|5.764"/>
  <p:tag name="ISPRING_SLIDE_ID_2" val="{CBDC2B98-0AB7-49BB-9D12-E72D6B03AD7D}"/>
  <p:tag name="GENSWF_ADVANCE_TIME" val="21.35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Oval 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任意多边形 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8144749"/>
  <p:tag name="MH_LIBRARY" val="GRAPHIC"/>
  <p:tag name="MH_ORDER" val="任意多边形 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</Words>
  <Application>Microsoft Office PowerPoint</Application>
  <PresentationFormat>On-screen Show (16:9)</PresentationFormat>
  <Paragraphs>123</Paragraphs>
  <Slides>23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HP001 4 hàng</vt:lpstr>
      <vt:lpstr>Times New Roman</vt:lpstr>
      <vt:lpstr>Wingdings</vt:lpstr>
      <vt:lpstr>字魂36号-正文宋楷</vt:lpstr>
      <vt:lpstr>Office Theme</vt:lpstr>
      <vt:lpstr>PowerPoint Presentation</vt:lpstr>
      <vt:lpstr>BÀI 5: LUYỆN TẬP THỦ TỤC (Tiết 3 + 4)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 ý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Tin5_Tuan27</dc:title>
  <dc:creator/>
  <cp:lastModifiedBy/>
  <cp:revision>1</cp:revision>
  <dcterms:created xsi:type="dcterms:W3CDTF">2022-03-09T02:01:13Z</dcterms:created>
  <dcterms:modified xsi:type="dcterms:W3CDTF">2022-03-17T11:12:42Z</dcterms:modified>
  <cp:contentStatus/>
</cp:coreProperties>
</file>