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media/audio2.wav" ContentType="audio/x-wav"/>
  <Override PartName="/ppt/media/audio5.wav" ContentType="audio/x-wav"/>
  <Override PartName="/ppt/media/audio6.wav" ContentType="audio/x-wav"/>
  <Override PartName="/ppt/media/audio7.wav" ContentType="audio/x-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94" r:id="rId1"/>
  </p:sldMasterIdLst>
  <p:notesMasterIdLst>
    <p:notesMasterId r:id="rId21"/>
  </p:notesMasterIdLst>
  <p:sldIdLst>
    <p:sldId id="350" r:id="rId2"/>
    <p:sldId id="322" r:id="rId3"/>
    <p:sldId id="342" r:id="rId4"/>
    <p:sldId id="343" r:id="rId5"/>
    <p:sldId id="344" r:id="rId6"/>
    <p:sldId id="330" r:id="rId7"/>
    <p:sldId id="329" r:id="rId8"/>
    <p:sldId id="328" r:id="rId9"/>
    <p:sldId id="294" r:id="rId10"/>
    <p:sldId id="313" r:id="rId11"/>
    <p:sldId id="332" r:id="rId12"/>
    <p:sldId id="345" r:id="rId13"/>
    <p:sldId id="346" r:id="rId14"/>
    <p:sldId id="347" r:id="rId15"/>
    <p:sldId id="349" r:id="rId16"/>
    <p:sldId id="348" r:id="rId17"/>
    <p:sldId id="309" r:id="rId18"/>
    <p:sldId id="338" r:id="rId19"/>
    <p:sldId id="340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99"/>
    <a:srgbClr val="00FFFF"/>
    <a:srgbClr val="00FF00"/>
    <a:srgbClr val="00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27" autoAdjust="0"/>
    <p:restoredTop sz="94849" autoAdjust="0"/>
  </p:normalViewPr>
  <p:slideViewPr>
    <p:cSldViewPr>
      <p:cViewPr>
        <p:scale>
          <a:sx n="75" d="100"/>
          <a:sy n="75" d="100"/>
        </p:scale>
        <p:origin x="835" y="31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image" Target="../media/image6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6DB4D9-CB78-4D56-B892-028D3778355C}" type="datetimeFigureOut">
              <a:rPr lang="en-US" smtClean="0"/>
              <a:t>30-Jul-22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4A2CC9-6214-4A4F-A7F2-C474977A49D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9981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8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CN" altLang="en-US" smtClean="0">
              <a:latin typeface="Arial" charset="0"/>
            </a:endParaRPr>
          </a:p>
        </p:txBody>
      </p:sp>
      <p:sp>
        <p:nvSpPr>
          <p:cNvPr id="26628" name="灯片编号占位符 3"/>
          <p:cNvSpPr>
            <a:spLocks noGrp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fld id="{48C4C23F-84E5-4246-AD0C-D7F86421F2C3}" type="slidenum">
              <a:rPr lang="zh-CN" altLang="en-US" b="1" smtClean="0"/>
              <a:pPr>
                <a:defRPr/>
              </a:pPr>
              <a:t>1</a:t>
            </a:fld>
            <a:endParaRPr lang="zh-CN" altLang="en-US" b="1" smtClean="0"/>
          </a:p>
        </p:txBody>
      </p:sp>
    </p:spTree>
    <p:extLst>
      <p:ext uri="{BB962C8B-B14F-4D97-AF65-F5344CB8AC3E}">
        <p14:creationId xmlns:p14="http://schemas.microsoft.com/office/powerpoint/2010/main" val="6052053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29967A-7568-4B43-ADFF-F109EFF199E4}" type="datetimeFigureOut">
              <a:rPr lang="en-US" smtClean="0"/>
              <a:t>30-Jul-22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6FE75-3C93-430E-A11F-0729BD2272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19985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29967A-7568-4B43-ADFF-F109EFF199E4}" type="datetimeFigureOut">
              <a:rPr lang="en-US" smtClean="0"/>
              <a:t>30-Jul-22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6FE75-3C93-430E-A11F-0729BD2272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72988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29967A-7568-4B43-ADFF-F109EFF199E4}" type="datetimeFigureOut">
              <a:rPr lang="en-US" smtClean="0"/>
              <a:t>30-Jul-22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6FE75-3C93-430E-A11F-0729BD2272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74943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42B235-EC81-4259-A399-F15F079B20C1}" type="datetimeFigureOut">
              <a:rPr lang="zh-CN" altLang="en-US"/>
              <a:pPr>
                <a:defRPr/>
              </a:pPr>
              <a:t>2022/7/30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7460D8-352D-463C-B1AD-25AA530D6921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47385886"/>
      </p:ext>
    </p:extLst>
  </p:cSld>
  <p:clrMapOvr>
    <a:masterClrMapping/>
  </p:clrMapOvr>
  <p:transition advClick="0" advTm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>
            <a:spLocks noChangeArrowheads="1"/>
          </p:cNvSpPr>
          <p:nvPr userDrawn="1"/>
        </p:nvSpPr>
        <p:spPr bwMode="auto">
          <a:xfrm>
            <a:off x="711200" y="609601"/>
            <a:ext cx="7112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sng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BT&amp;TH số 3: Thao tác trên bảng</a:t>
            </a:r>
            <a:endParaRPr kumimoji="0" lang="vi-VN" altLang="en-US" sz="2400" b="1" i="0" u="sng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>
              <a:solidFill>
                <a:srgbClr val="000000"/>
              </a:solidFill>
              <a:latin typeface="Times New Roman"/>
              <a:cs typeface="Arial" panose="020B0604020202020204" pitchFamily="34" charset="0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>
              <a:solidFill>
                <a:srgbClr val="000000"/>
              </a:solidFill>
              <a:latin typeface="Times New Roman"/>
              <a:cs typeface="Arial" panose="020B0604020202020204" pitchFamily="34" charset="0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D17EB14-D66A-4676-92A4-03881C61F091}" type="slidenum">
              <a:rPr lang="en-US" altLang="en-US" sz="1400" smtClean="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 sz="1400">
              <a:solidFill>
                <a:srgbClr val="0000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1548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>
              <a:solidFill>
                <a:srgbClr val="000000"/>
              </a:solidFill>
              <a:latin typeface="Times New Roman"/>
              <a:cs typeface="Arial" panose="020B0604020202020204" pitchFamily="34" charset="0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>
              <a:solidFill>
                <a:srgbClr val="000000"/>
              </a:solidFill>
              <a:latin typeface="Times New Roman"/>
              <a:cs typeface="Arial" panose="020B0604020202020204" pitchFamily="34" charset="0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44DE8D5-FADB-4070-88E7-7B5CF0C5DCB3}" type="slidenum">
              <a:rPr lang="en-US" altLang="en-US" sz="1400" smtClean="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 sz="1400">
              <a:solidFill>
                <a:srgbClr val="0000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9974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556000" y="1981200"/>
            <a:ext cx="3759200" cy="411480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18400" y="1981200"/>
            <a:ext cx="3759200" cy="411480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>
              <a:solidFill>
                <a:srgbClr val="000000"/>
              </a:solidFill>
              <a:latin typeface="Times New Roman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>
              <a:solidFill>
                <a:srgbClr val="000000"/>
              </a:solidFill>
              <a:latin typeface="Times New Roman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81D8597-DE7C-46D9-AA0A-98318070A285}" type="slidenum">
              <a:rPr lang="en-US" altLang="en-US" sz="1400" smtClean="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 sz="1400">
              <a:solidFill>
                <a:srgbClr val="0000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7523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1489075"/>
            <a:ext cx="5156200" cy="64135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1851" y="2193926"/>
            <a:ext cx="5156200" cy="397827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9134" y="1489075"/>
            <a:ext cx="5158317" cy="64135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9134" y="2193926"/>
            <a:ext cx="5158317" cy="397827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>
              <a:solidFill>
                <a:srgbClr val="000000"/>
              </a:solidFill>
              <a:latin typeface="Times New Roman"/>
              <a:cs typeface="Arial" panose="020B0604020202020204" pitchFamily="34" charset="0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>
              <a:solidFill>
                <a:srgbClr val="000000"/>
              </a:solidFill>
              <a:latin typeface="Times New Roman"/>
              <a:cs typeface="Arial" panose="020B0604020202020204" pitchFamily="34" charset="0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2EDA07B-E8E9-4AD7-9D49-812C4BDF930A}" type="slidenum">
              <a:rPr lang="en-US" altLang="en-US" sz="1400" smtClean="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 sz="1400">
              <a:solidFill>
                <a:srgbClr val="0000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9109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>
              <a:solidFill>
                <a:srgbClr val="000000"/>
              </a:solidFill>
              <a:latin typeface="Times New Roman"/>
              <a:cs typeface="Arial" panose="020B0604020202020204" pitchFamily="34" charset="0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>
              <a:solidFill>
                <a:srgbClr val="000000"/>
              </a:solidFill>
              <a:latin typeface="Times New Roman"/>
              <a:cs typeface="Arial" panose="020B0604020202020204" pitchFamily="34" charset="0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E1447C7-73A7-49A8-9072-0AB4175D801C}" type="slidenum">
              <a:rPr lang="en-US" altLang="en-US" sz="1400" smtClean="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 sz="1400">
              <a:solidFill>
                <a:srgbClr val="0000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2764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101850"/>
            <a:ext cx="3932767" cy="3759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>
              <a:solidFill>
                <a:srgbClr val="000000"/>
              </a:solidFill>
              <a:latin typeface="Times New Roman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>
              <a:solidFill>
                <a:srgbClr val="000000"/>
              </a:solidFill>
              <a:latin typeface="Times New Roman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5117518-C007-4C20-9FB3-A0C5308DF146}" type="slidenum">
              <a:rPr lang="en-US" altLang="en-US" sz="1400" smtClean="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 sz="1400">
              <a:solidFill>
                <a:srgbClr val="0000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2334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>
            <a:spLocks noChangeArrowheads="1"/>
          </p:cNvSpPr>
          <p:nvPr userDrawn="1"/>
        </p:nvSpPr>
        <p:spPr bwMode="auto">
          <a:xfrm>
            <a:off x="711200" y="609601"/>
            <a:ext cx="7112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sng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BT&amp;TH số 3: Thao tác trên bảng</a:t>
            </a:r>
            <a:endParaRPr kumimoji="0" lang="vi-VN" altLang="en-US" sz="2400" b="1" i="0" u="sng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>
              <a:solidFill>
                <a:srgbClr val="000000"/>
              </a:solidFill>
              <a:latin typeface="Times New Roman"/>
              <a:cs typeface="Arial" panose="020B0604020202020204" pitchFamily="34" charset="0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>
              <a:solidFill>
                <a:srgbClr val="000000"/>
              </a:solidFill>
              <a:latin typeface="Times New Roman"/>
              <a:cs typeface="Arial" panose="020B0604020202020204" pitchFamily="34" charset="0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D17EB14-D66A-4676-92A4-03881C61F091}" type="slidenum">
              <a:rPr lang="en-US" altLang="en-US" sz="1400" smtClean="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 sz="1400">
              <a:solidFill>
                <a:srgbClr val="0000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7691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29967A-7568-4B43-ADFF-F109EFF199E4}" type="datetimeFigureOut">
              <a:rPr lang="en-US" smtClean="0"/>
              <a:t>30-Jul-22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6FE75-3C93-430E-A11F-0729BD2272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649396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>
              <a:solidFill>
                <a:srgbClr val="000000"/>
              </a:solidFill>
              <a:latin typeface="Times New Roman"/>
              <a:cs typeface="Arial" panose="020B0604020202020204" pitchFamily="34" charset="0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>
              <a:solidFill>
                <a:srgbClr val="000000"/>
              </a:solidFill>
              <a:latin typeface="Times New Roman"/>
              <a:cs typeface="Arial" panose="020B0604020202020204" pitchFamily="34" charset="0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44DE8D5-FADB-4070-88E7-7B5CF0C5DCB3}" type="slidenum">
              <a:rPr lang="en-US" altLang="en-US" sz="1400" smtClean="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 sz="1400">
              <a:solidFill>
                <a:srgbClr val="0000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2329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556000" y="1981200"/>
            <a:ext cx="3759200" cy="411480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18400" y="1981200"/>
            <a:ext cx="3759200" cy="411480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>
              <a:solidFill>
                <a:srgbClr val="000000"/>
              </a:solidFill>
              <a:latin typeface="Times New Roman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>
              <a:solidFill>
                <a:srgbClr val="000000"/>
              </a:solidFill>
              <a:latin typeface="Times New Roman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81D8597-DE7C-46D9-AA0A-98318070A285}" type="slidenum">
              <a:rPr lang="en-US" altLang="en-US" sz="1400" smtClean="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 sz="1400">
              <a:solidFill>
                <a:srgbClr val="0000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7183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1489075"/>
            <a:ext cx="5156200" cy="64135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1851" y="2193926"/>
            <a:ext cx="5156200" cy="397827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9134" y="1489075"/>
            <a:ext cx="5158317" cy="64135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9134" y="2193926"/>
            <a:ext cx="5158317" cy="397827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>
              <a:solidFill>
                <a:srgbClr val="000000"/>
              </a:solidFill>
              <a:latin typeface="Times New Roman"/>
              <a:cs typeface="Arial" panose="020B0604020202020204" pitchFamily="34" charset="0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>
              <a:solidFill>
                <a:srgbClr val="000000"/>
              </a:solidFill>
              <a:latin typeface="Times New Roman"/>
              <a:cs typeface="Arial" panose="020B0604020202020204" pitchFamily="34" charset="0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2EDA07B-E8E9-4AD7-9D49-812C4BDF930A}" type="slidenum">
              <a:rPr lang="en-US" altLang="en-US" sz="1400" smtClean="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 sz="1400">
              <a:solidFill>
                <a:srgbClr val="0000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6343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>
              <a:solidFill>
                <a:srgbClr val="000000"/>
              </a:solidFill>
              <a:latin typeface="Times New Roman"/>
              <a:cs typeface="Arial" panose="020B0604020202020204" pitchFamily="34" charset="0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>
              <a:solidFill>
                <a:srgbClr val="000000"/>
              </a:solidFill>
              <a:latin typeface="Times New Roman"/>
              <a:cs typeface="Arial" panose="020B0604020202020204" pitchFamily="34" charset="0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E1447C7-73A7-49A8-9072-0AB4175D801C}" type="slidenum">
              <a:rPr lang="en-US" altLang="en-US" sz="1400" smtClean="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 sz="1400">
              <a:solidFill>
                <a:srgbClr val="0000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4334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101850"/>
            <a:ext cx="3932767" cy="3759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>
              <a:solidFill>
                <a:srgbClr val="000000"/>
              </a:solidFill>
              <a:latin typeface="Times New Roman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>
              <a:solidFill>
                <a:srgbClr val="000000"/>
              </a:solidFill>
              <a:latin typeface="Times New Roman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5117518-C007-4C20-9FB3-A0C5308DF146}" type="slidenum">
              <a:rPr lang="en-US" altLang="en-US" sz="1400" smtClean="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 sz="1400">
              <a:solidFill>
                <a:srgbClr val="0000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6148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29967A-7568-4B43-ADFF-F109EFF199E4}" type="datetimeFigureOut">
              <a:rPr lang="en-US" smtClean="0"/>
              <a:t>30-Jul-22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6FE75-3C93-430E-A11F-0729BD2272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59565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29967A-7568-4B43-ADFF-F109EFF199E4}" type="datetimeFigureOut">
              <a:rPr lang="en-US" smtClean="0"/>
              <a:t>30-Jul-22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6FE75-3C93-430E-A11F-0729BD2272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52606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29967A-7568-4B43-ADFF-F109EFF199E4}" type="datetimeFigureOut">
              <a:rPr lang="en-US" smtClean="0"/>
              <a:t>30-Jul-22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6FE75-3C93-430E-A11F-0729BD2272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00339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29967A-7568-4B43-ADFF-F109EFF199E4}" type="datetimeFigureOut">
              <a:rPr lang="en-US" smtClean="0"/>
              <a:t>30-Jul-22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6FE75-3C93-430E-A11F-0729BD2272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01923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29967A-7568-4B43-ADFF-F109EFF199E4}" type="datetimeFigureOut">
              <a:rPr lang="en-US" smtClean="0"/>
              <a:t>30-Jul-22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6FE75-3C93-430E-A11F-0729BD2272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3932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29967A-7568-4B43-ADFF-F109EFF199E4}" type="datetimeFigureOut">
              <a:rPr lang="en-US" smtClean="0"/>
              <a:t>30-Jul-22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6FE75-3C93-430E-A11F-0729BD2272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07832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29967A-7568-4B43-ADFF-F109EFF199E4}" type="datetimeFigureOut">
              <a:rPr lang="en-US" smtClean="0"/>
              <a:t>30-Jul-22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6FE75-3C93-430E-A11F-0729BD2272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22435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29967A-7568-4B43-ADFF-F109EFF199E4}" type="datetimeFigureOut">
              <a:rPr lang="en-US" smtClean="0"/>
              <a:t>30-Jul-22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E6FE75-3C93-430E-A11F-0729BD2272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95288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5" r:id="rId1"/>
    <p:sldLayoutId id="2147483896" r:id="rId2"/>
    <p:sldLayoutId id="2147483897" r:id="rId3"/>
    <p:sldLayoutId id="2147483898" r:id="rId4"/>
    <p:sldLayoutId id="2147483899" r:id="rId5"/>
    <p:sldLayoutId id="2147483900" r:id="rId6"/>
    <p:sldLayoutId id="2147483901" r:id="rId7"/>
    <p:sldLayoutId id="2147483902" r:id="rId8"/>
    <p:sldLayoutId id="2147483903" r:id="rId9"/>
    <p:sldLayoutId id="2147483904" r:id="rId10"/>
    <p:sldLayoutId id="2147483905" r:id="rId11"/>
    <p:sldLayoutId id="2147483906" r:id="rId12"/>
    <p:sldLayoutId id="2147483869" r:id="rId13"/>
    <p:sldLayoutId id="2147483870" r:id="rId14"/>
    <p:sldLayoutId id="2147483871" r:id="rId15"/>
    <p:sldLayoutId id="2147483872" r:id="rId16"/>
    <p:sldLayoutId id="2147483873" r:id="rId17"/>
    <p:sldLayoutId id="2147483874" r:id="rId18"/>
    <p:sldLayoutId id="2147483875" r:id="rId19"/>
    <p:sldLayoutId id="2147483876" r:id="rId20"/>
    <p:sldLayoutId id="2147483877" r:id="rId21"/>
    <p:sldLayoutId id="2147483878" r:id="rId22"/>
    <p:sldLayoutId id="2147483879" r:id="rId23"/>
    <p:sldLayoutId id="2147483880" r:id="rId2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12.xml"/><Relationship Id="rId1" Type="http://schemas.openxmlformats.org/officeDocument/2006/relationships/audio" Target="../media/audio1.wav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21.png"/><Relationship Id="rId3" Type="http://schemas.openxmlformats.org/officeDocument/2006/relationships/slide" Target="slide5.xml"/><Relationship Id="rId7" Type="http://schemas.openxmlformats.org/officeDocument/2006/relationships/image" Target="../media/image19.png"/><Relationship Id="rId12" Type="http://schemas.openxmlformats.org/officeDocument/2006/relationships/slide" Target="slide7.xml"/><Relationship Id="rId17" Type="http://schemas.microsoft.com/office/2007/relationships/hdphoto" Target="../media/hdphoto5.wdp"/><Relationship Id="rId2" Type="http://schemas.openxmlformats.org/officeDocument/2006/relationships/image" Target="../media/image1.jpeg"/><Relationship Id="rId16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11" Type="http://schemas.microsoft.com/office/2007/relationships/hdphoto" Target="../media/hdphoto3.wdp"/><Relationship Id="rId5" Type="http://schemas.microsoft.com/office/2007/relationships/hdphoto" Target="../media/hdphoto1.wdp"/><Relationship Id="rId15" Type="http://schemas.openxmlformats.org/officeDocument/2006/relationships/image" Target="../media/image2.png"/><Relationship Id="rId10" Type="http://schemas.openxmlformats.org/officeDocument/2006/relationships/image" Target="../media/image20.png"/><Relationship Id="rId4" Type="http://schemas.openxmlformats.org/officeDocument/2006/relationships/image" Target="../media/image18.png"/><Relationship Id="rId9" Type="http://schemas.openxmlformats.org/officeDocument/2006/relationships/slide" Target="slide6.xml"/><Relationship Id="rId14" Type="http://schemas.microsoft.com/office/2007/relationships/hdphoto" Target="../media/hdphoto4.wdp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13" Type="http://schemas.openxmlformats.org/officeDocument/2006/relationships/image" Target="../media/image2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4.png"/><Relationship Id="rId12" Type="http://schemas.openxmlformats.org/officeDocument/2006/relationships/slide" Target="slide14.xml"/><Relationship Id="rId2" Type="http://schemas.openxmlformats.org/officeDocument/2006/relationships/audio" Target="../media/media1.mp3"/><Relationship Id="rId16" Type="http://schemas.openxmlformats.org/officeDocument/2006/relationships/image" Target="../media/image2.png"/><Relationship Id="rId1" Type="http://schemas.microsoft.com/office/2007/relationships/media" Target="../media/media1.mp3"/><Relationship Id="rId6" Type="http://schemas.openxmlformats.org/officeDocument/2006/relationships/slide" Target="slide16.xml"/><Relationship Id="rId11" Type="http://schemas.microsoft.com/office/2007/relationships/hdphoto" Target="../media/hdphoto2.wdp"/><Relationship Id="rId5" Type="http://schemas.openxmlformats.org/officeDocument/2006/relationships/image" Target="../media/image23.png"/><Relationship Id="rId15" Type="http://schemas.openxmlformats.org/officeDocument/2006/relationships/image" Target="../media/image26.png"/><Relationship Id="rId10" Type="http://schemas.openxmlformats.org/officeDocument/2006/relationships/image" Target="../media/image19.png"/><Relationship Id="rId4" Type="http://schemas.openxmlformats.org/officeDocument/2006/relationships/slide" Target="slide17.xml"/><Relationship Id="rId9" Type="http://schemas.openxmlformats.org/officeDocument/2006/relationships/slide" Target="slide15.xml"/><Relationship Id="rId14" Type="http://schemas.microsoft.com/office/2007/relationships/hdphoto" Target="../media/hdphoto7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audio" Target="../media/audio7.wav"/><Relationship Id="rId7" Type="http://schemas.openxmlformats.org/officeDocument/2006/relationships/slide" Target="slide4.xml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slide" Target="slide13.xml"/><Relationship Id="rId9" Type="http://schemas.microsoft.com/office/2007/relationships/hdphoto" Target="../media/hdphoto8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audio" Target="../media/audio7.wav"/><Relationship Id="rId7" Type="http://schemas.openxmlformats.org/officeDocument/2006/relationships/slide" Target="slide6.xml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slide" Target="slide13.xml"/><Relationship Id="rId9" Type="http://schemas.microsoft.com/office/2007/relationships/hdphoto" Target="../media/hdphoto9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audio" Target="../media/audio7.wav"/><Relationship Id="rId7" Type="http://schemas.openxmlformats.org/officeDocument/2006/relationships/slide" Target="slide5.xml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slide" Target="slide13.xml"/><Relationship Id="rId9" Type="http://schemas.microsoft.com/office/2007/relationships/hdphoto" Target="../media/hdphoto10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1.wdp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13" Type="http://schemas.openxmlformats.org/officeDocument/2006/relationships/image" Target="../media/image7.png"/><Relationship Id="rId3" Type="http://schemas.openxmlformats.org/officeDocument/2006/relationships/audio" Target="../media/audio2.wav"/><Relationship Id="rId7" Type="http://schemas.openxmlformats.org/officeDocument/2006/relationships/image" Target="../media/image9.png"/><Relationship Id="rId12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2.png"/><Relationship Id="rId1" Type="http://schemas.openxmlformats.org/officeDocument/2006/relationships/vmlDrawing" Target="../drawings/vmlDrawing1.vml"/><Relationship Id="rId6" Type="http://schemas.openxmlformats.org/officeDocument/2006/relationships/audio" Target="../media/audio5.wav"/><Relationship Id="rId11" Type="http://schemas.openxmlformats.org/officeDocument/2006/relationships/image" Target="../media/image6.png"/><Relationship Id="rId5" Type="http://schemas.openxmlformats.org/officeDocument/2006/relationships/audio" Target="../media/audio4.wav"/><Relationship Id="rId15" Type="http://schemas.openxmlformats.org/officeDocument/2006/relationships/image" Target="../media/image8.png"/><Relationship Id="rId10" Type="http://schemas.openxmlformats.org/officeDocument/2006/relationships/oleObject" Target="../embeddings/oleObject1.bin"/><Relationship Id="rId4" Type="http://schemas.openxmlformats.org/officeDocument/2006/relationships/audio" Target="../media/audio3.wav"/><Relationship Id="rId9" Type="http://schemas.openxmlformats.org/officeDocument/2006/relationships/image" Target="../media/image11.png"/><Relationship Id="rId14" Type="http://schemas.openxmlformats.org/officeDocument/2006/relationships/oleObject" Target="../embeddings/oleObject3.bin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../media/audio3.wav"/><Relationship Id="rId7" Type="http://schemas.openxmlformats.org/officeDocument/2006/relationships/image" Target="../media/image10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audio" Target="../media/audio5.wav"/><Relationship Id="rId4" Type="http://schemas.openxmlformats.org/officeDocument/2006/relationships/audio" Target="../media/audio4.wav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../media/audio3.wav"/><Relationship Id="rId7" Type="http://schemas.openxmlformats.org/officeDocument/2006/relationships/image" Target="../media/image10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audio" Target="../media/audio5.wav"/><Relationship Id="rId4" Type="http://schemas.openxmlformats.org/officeDocument/2006/relationships/audio" Target="../media/audio4.wav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图片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图片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2276" y="4119564"/>
            <a:ext cx="3840163" cy="279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图片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4314" y="1577975"/>
            <a:ext cx="2871787" cy="191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195C2776.wav">
            <a:hlinkClick r:id="" action="ppaction://media"/>
          </p:cNvPr>
          <p:cNvPicPr>
            <a:picLocks noChangeAspect="1"/>
          </p:cNvPicPr>
          <p:nvPr>
            <a:wavAudioFile r:embed="rId1" name="195C6D83.wav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0" y="6324600"/>
            <a:ext cx="40005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762000" y="316091"/>
            <a:ext cx="9070888" cy="1261884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380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CÁC CON ĐẾN VỚI TIẾT TIN HỌC LỚP </a:t>
            </a:r>
            <a:r>
              <a:rPr lang="en-US" sz="380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380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036943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audio>
              <p:cMediaNode vol="80000">
                <p:cTn id="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2133600" y="1219201"/>
            <a:ext cx="79248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dirty="0"/>
              <a:t> </a:t>
            </a:r>
            <a:r>
              <a:rPr lang="pt-BR" sz="3200" dirty="0">
                <a:latin typeface="Times New Roman" pitchFamily="18" charset="0"/>
                <a:cs typeface="Times New Roman" pitchFamily="18" charset="0"/>
              </a:rPr>
              <a:t>Em hãy mở tệp trình chiếu </a:t>
            </a:r>
            <a:r>
              <a:rPr lang="pt-BR" sz="3200" dirty="0">
                <a:latin typeface="Times New Roman" pitchFamily="18" charset="0"/>
                <a:cs typeface="Times New Roman" pitchFamily="18" charset="0"/>
              </a:rPr>
              <a:t>“Lam </a:t>
            </a:r>
            <a:r>
              <a:rPr lang="pt-BR" sz="3200" dirty="0">
                <a:latin typeface="Times New Roman" pitchFamily="18" charset="0"/>
                <a:cs typeface="Times New Roman" pitchFamily="18" charset="0"/>
              </a:rPr>
              <a:t>quen” đã tạo từ bài học trước. Trong trang trình chiếu thứ hai nhập tiêu đề </a:t>
            </a:r>
            <a:r>
              <a:rPr lang="pt-BR" sz="3200" dirty="0">
                <a:latin typeface="Times New Roman" pitchFamily="18" charset="0"/>
                <a:cs typeface="Times New Roman" pitchFamily="18" charset="0"/>
              </a:rPr>
              <a:t>“Day </a:t>
            </a:r>
            <a:r>
              <a:rPr lang="pt-BR" sz="3200" dirty="0">
                <a:latin typeface="Times New Roman" pitchFamily="18" charset="0"/>
                <a:cs typeface="Times New Roman" pitchFamily="18" charset="0"/>
              </a:rPr>
              <a:t>la hinh anh loai vat yeu thich cua to” </a:t>
            </a:r>
            <a:r>
              <a:rPr lang="pt-BR" sz="3200" dirty="0">
                <a:latin typeface="Times New Roman" pitchFamily="18" charset="0"/>
                <a:cs typeface="Times New Roman" pitchFamily="18" charset="0"/>
              </a:rPr>
              <a:t>(Hình </a:t>
            </a:r>
            <a:r>
              <a:rPr lang="pt-BR" sz="3200" dirty="0">
                <a:latin typeface="Times New Roman" pitchFamily="18" charset="0"/>
                <a:cs typeface="Times New Roman" pitchFamily="18" charset="0"/>
              </a:rPr>
              <a:t>1). Lưu lại tệp trình chiếu đó.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133600" y="3962401"/>
            <a:ext cx="79248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 </a:t>
            </a:r>
            <a:r>
              <a:rPr lang="pt-BR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 </a:t>
            </a:r>
            <a:r>
              <a:rPr lang="pt-BR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tệp trình chiếu đã lưu có thể chỉnh sửa khi cần.</a:t>
            </a:r>
            <a:endParaRPr lang="en-US" sz="3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2303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2743200" y="381000"/>
            <a:ext cx="79248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t-BR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2. Thêm ảnh vào trang trình chiếu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1143000"/>
            <a:ext cx="7869452" cy="396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1905000" y="5105401"/>
            <a:ext cx="69342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 </a:t>
            </a:r>
            <a:r>
              <a:rPr lang="pt-BR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Thêm </a:t>
            </a:r>
            <a:r>
              <a:rPr lang="pt-BR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ảnh vào trang trình chiếu sẽ giúp trang trình chiếu thêm sinh động và hấp dẫn hơn.</a:t>
            </a:r>
            <a:r>
              <a:rPr lang="pt-BR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764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图片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0"/>
            <a:ext cx="122682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054948" y="1535660"/>
            <a:ext cx="8229600" cy="646331"/>
          </a:xfrm>
          <a:extLst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indent="0" algn="ctr">
              <a:buNone/>
              <a:defRPr/>
            </a:pPr>
            <a:r>
              <a:rPr lang="en-US" sz="4000" b="1" spc="50" dirty="0">
                <a:ln w="11430"/>
                <a:gradFill>
                  <a:gsLst>
                    <a:gs pos="25000">
                      <a:srgbClr val="333399">
                        <a:satMod val="155000"/>
                      </a:srgbClr>
                    </a:gs>
                    <a:gs pos="100000">
                      <a:srgbClr val="333399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Trò chơi: </a:t>
            </a:r>
            <a:r>
              <a:rPr lang="en-US" sz="40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D</a:t>
            </a:r>
            <a:r>
              <a:rPr lang="en-US" sz="40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iệt</a:t>
            </a:r>
            <a:r>
              <a:rPr lang="en-US" sz="40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Virus.</a:t>
            </a:r>
            <a:endParaRPr lang="en-US" sz="4000" b="1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12" name="Picture 11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8528" y="482605"/>
            <a:ext cx="914400" cy="1316737"/>
          </a:xfrm>
          <a:prstGeom prst="rect">
            <a:avLst/>
          </a:prstGeom>
        </p:spPr>
      </p:pic>
      <p:pic>
        <p:nvPicPr>
          <p:cNvPr id="13" name="Picture 12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27413" y1="49129" x2="63320" y2="45645"/>
                      </a14:backgroundRemoval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6" y="144605"/>
            <a:ext cx="1596767" cy="1606245"/>
          </a:xfrm>
          <a:prstGeom prst="rect">
            <a:avLst/>
          </a:prstGeom>
        </p:spPr>
      </p:pic>
      <p:pic>
        <p:nvPicPr>
          <p:cNvPr id="15" name="Picture 14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54342" y1="38532" x2="54342" y2="38532"/>
                        <a14:foregroundMark x1="36476" y1="49083" x2="35732" y2="38532"/>
                        <a14:foregroundMark x1="49380" y1="66514" x2="64764" y2="52982"/>
                        <a14:foregroundMark x1="45161" y1="44725" x2="60546" y2="366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4223" y="2891780"/>
            <a:ext cx="805835" cy="1074447"/>
          </a:xfrm>
          <a:prstGeom prst="rect">
            <a:avLst/>
          </a:prstGeom>
        </p:spPr>
      </p:pic>
      <p:pic>
        <p:nvPicPr>
          <p:cNvPr id="16" name="Picture 15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9131" y="86624"/>
            <a:ext cx="805835" cy="1074447"/>
          </a:xfrm>
          <a:prstGeom prst="rect">
            <a:avLst/>
          </a:prstGeom>
        </p:spPr>
      </p:pic>
      <p:pic>
        <p:nvPicPr>
          <p:cNvPr id="17" name="图片 9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2" y="4241801"/>
            <a:ext cx="2094437" cy="2034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9848" b="90152" l="9917" r="9862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2" y="889001"/>
            <a:ext cx="784579" cy="1129795"/>
          </a:xfrm>
          <a:prstGeom prst="rect">
            <a:avLst/>
          </a:prstGeom>
        </p:spPr>
      </p:pic>
      <p:pic>
        <p:nvPicPr>
          <p:cNvPr id="18" name="Picture 17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4949" y="4241802"/>
            <a:ext cx="805835" cy="1074447"/>
          </a:xfrm>
          <a:prstGeom prst="rect">
            <a:avLst/>
          </a:prstGeom>
        </p:spPr>
      </p:pic>
      <p:pic>
        <p:nvPicPr>
          <p:cNvPr id="19" name="Picture 18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3582" y="2149334"/>
            <a:ext cx="914400" cy="1316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9370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18"/>
            <a:ext cx="12192000" cy="68601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8345" y="253149"/>
            <a:ext cx="1324257" cy="1906931"/>
          </a:xfrm>
          <a:prstGeom prst="rect">
            <a:avLst/>
          </a:prstGeom>
        </p:spPr>
      </p:pic>
      <p:pic>
        <p:nvPicPr>
          <p:cNvPr id="8" name="Picture 7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27413" y1="49129" x2="63320" y2="45645"/>
                      </a14:backgroundRemoval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9235" y="856076"/>
            <a:ext cx="1874283" cy="2285064"/>
          </a:xfrm>
          <a:prstGeom prst="rect">
            <a:avLst/>
          </a:prstGeom>
        </p:spPr>
      </p:pic>
      <p:pic>
        <p:nvPicPr>
          <p:cNvPr id="9" name="Picture 8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48" b="90152" l="9917" r="9862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9154" y="1612204"/>
            <a:ext cx="1298493" cy="1869831"/>
          </a:xfrm>
          <a:prstGeom prst="rect">
            <a:avLst/>
          </a:prstGeom>
        </p:spPr>
      </p:pic>
      <p:pic>
        <p:nvPicPr>
          <p:cNvPr id="16" name="Stranger_Danger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2743200" y="4953000"/>
            <a:ext cx="609600" cy="812800"/>
          </a:xfrm>
          <a:prstGeom prst="rect">
            <a:avLst/>
          </a:prstGeom>
        </p:spPr>
      </p:pic>
      <p:sp>
        <p:nvSpPr>
          <p:cNvPr id="20" name="Rounded Rectangle 19"/>
          <p:cNvSpPr/>
          <p:nvPr/>
        </p:nvSpPr>
        <p:spPr>
          <a:xfrm>
            <a:off x="3867298" y="678564"/>
            <a:ext cx="380999" cy="32294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8845265" y="1998610"/>
            <a:ext cx="380999" cy="32294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3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6057900" y="3354372"/>
            <a:ext cx="380999" cy="32294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8" name="Notched Right Arrow 17"/>
          <p:cNvSpPr/>
          <p:nvPr/>
        </p:nvSpPr>
        <p:spPr>
          <a:xfrm>
            <a:off x="9765078" y="6383869"/>
            <a:ext cx="838200" cy="563637"/>
          </a:xfrm>
          <a:prstGeom prst="notchedRightArrow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图片 9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3935" y="4631571"/>
            <a:ext cx="2094437" cy="2034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99300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100000" numSld="8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20" grpId="0" animBg="1"/>
      <p:bldP spid="21" grpId="0" animBg="1"/>
      <p:bldP spid="2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2895832" y="196885"/>
            <a:ext cx="6553200" cy="1504917"/>
            <a:chOff x="1524000" y="354915"/>
            <a:chExt cx="6553200" cy="914400"/>
          </a:xfrm>
        </p:grpSpPr>
        <p:sp>
          <p:nvSpPr>
            <p:cNvPr id="5" name="Rounded Rectangle 4"/>
            <p:cNvSpPr/>
            <p:nvPr/>
          </p:nvSpPr>
          <p:spPr>
            <a:xfrm>
              <a:off x="1524000" y="354915"/>
              <a:ext cx="6553200" cy="914400"/>
            </a:xfrm>
            <a:prstGeom prst="round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676400" y="451711"/>
              <a:ext cx="6172200" cy="3553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sz="3200" b="1" dirty="0">
                <a:latin typeface="AvantGarde" pitchFamily="2" charset="0"/>
                <a:ea typeface="AvantGarde" pitchFamily="2" charset="0"/>
                <a:cs typeface="AvantGarde" pitchFamily="2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3983406" y="1799245"/>
            <a:ext cx="4682452" cy="1016000"/>
            <a:chOff x="1524000" y="1809750"/>
            <a:chExt cx="6553200" cy="762000"/>
          </a:xfrm>
        </p:grpSpPr>
        <p:sp>
          <p:nvSpPr>
            <p:cNvPr id="7" name="Rectangle 6"/>
            <p:cNvSpPr/>
            <p:nvPr/>
          </p:nvSpPr>
          <p:spPr>
            <a:xfrm>
              <a:off x="1524000" y="1809750"/>
              <a:ext cx="6553200" cy="762000"/>
            </a:xfrm>
            <a:prstGeom prst="rect">
              <a:avLst/>
            </a:prstGeom>
            <a:solidFill>
              <a:srgbClr val="FF9933"/>
            </a:solidFill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578427" y="2032175"/>
              <a:ext cx="6418217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AvantGarde" pitchFamily="2" charset="0"/>
                  <a:ea typeface="AvantGarde" pitchFamily="2" charset="0"/>
                  <a:cs typeface="AvantGarde" pitchFamily="2" charset="0"/>
                </a:rPr>
                <a:t>A.  </a:t>
              </a:r>
              <a:endParaRPr lang="en-US" sz="3200" b="1" dirty="0">
                <a:latin typeface="AvantGarde" pitchFamily="2" charset="0"/>
                <a:ea typeface="AvantGarde" pitchFamily="2" charset="0"/>
                <a:cs typeface="AvantGarde" pitchFamily="2" charset="0"/>
              </a:endParaRPr>
            </a:p>
          </p:txBody>
        </p:sp>
      </p:grpSp>
      <p:sp>
        <p:nvSpPr>
          <p:cNvPr id="9" name="Notched Right Arrow 8">
            <a:hlinkClick r:id="rId4" action="ppaction://hlinksldjump"/>
          </p:cNvPr>
          <p:cNvSpPr/>
          <p:nvPr/>
        </p:nvSpPr>
        <p:spPr>
          <a:xfrm>
            <a:off x="9644743" y="5578325"/>
            <a:ext cx="838200" cy="781353"/>
          </a:xfrm>
          <a:prstGeom prst="notchedRightArrow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7" name="Group 26"/>
          <p:cNvGrpSpPr/>
          <p:nvPr/>
        </p:nvGrpSpPr>
        <p:grpSpPr>
          <a:xfrm>
            <a:off x="3997674" y="3018428"/>
            <a:ext cx="4612926" cy="1016000"/>
            <a:chOff x="1524000" y="1809750"/>
            <a:chExt cx="6553200" cy="762000"/>
          </a:xfrm>
        </p:grpSpPr>
        <p:sp>
          <p:nvSpPr>
            <p:cNvPr id="28" name="Rectangle 27"/>
            <p:cNvSpPr/>
            <p:nvPr/>
          </p:nvSpPr>
          <p:spPr>
            <a:xfrm>
              <a:off x="1524000" y="1809750"/>
              <a:ext cx="6553200" cy="762000"/>
            </a:xfrm>
            <a:prstGeom prst="rect">
              <a:avLst/>
            </a:prstGeom>
            <a:solidFill>
              <a:srgbClr val="FF9933"/>
            </a:solidFill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1578427" y="1907722"/>
              <a:ext cx="6418219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AvantGarde" pitchFamily="2" charset="0"/>
                  <a:ea typeface="AvantGarde" pitchFamily="2" charset="0"/>
                  <a:cs typeface="AvantGarde" pitchFamily="2" charset="0"/>
                </a:rPr>
                <a:t>B</a:t>
              </a:r>
              <a:r>
                <a:rPr lang="en-US" sz="3200" b="1" dirty="0">
                  <a:latin typeface="AvantGarde" pitchFamily="2" charset="0"/>
                  <a:ea typeface="AvantGarde" pitchFamily="2" charset="0"/>
                  <a:cs typeface="AvantGarde" pitchFamily="2" charset="0"/>
                </a:rPr>
                <a:t>. </a:t>
              </a:r>
              <a:endParaRPr lang="en-US" sz="3200" b="1" dirty="0">
                <a:latin typeface="AvantGarde" pitchFamily="2" charset="0"/>
                <a:ea typeface="AvantGarde" pitchFamily="2" charset="0"/>
                <a:cs typeface="AvantGarde" pitchFamily="2" charset="0"/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3964893" y="4206100"/>
            <a:ext cx="4650399" cy="1016000"/>
            <a:chOff x="1524000" y="1809750"/>
            <a:chExt cx="6553200" cy="762000"/>
          </a:xfrm>
        </p:grpSpPr>
        <p:sp>
          <p:nvSpPr>
            <p:cNvPr id="31" name="Rectangle 30"/>
            <p:cNvSpPr/>
            <p:nvPr/>
          </p:nvSpPr>
          <p:spPr>
            <a:xfrm>
              <a:off x="1524000" y="1809750"/>
              <a:ext cx="6553200" cy="762000"/>
            </a:xfrm>
            <a:prstGeom prst="rect">
              <a:avLst/>
            </a:prstGeom>
            <a:solidFill>
              <a:srgbClr val="FF9933"/>
            </a:solidFill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1578426" y="1971459"/>
              <a:ext cx="6418218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AvantGarde" pitchFamily="2" charset="0"/>
                  <a:ea typeface="AvantGarde" pitchFamily="2" charset="0"/>
                  <a:cs typeface="AvantGarde" pitchFamily="2" charset="0"/>
                </a:rPr>
                <a:t>C</a:t>
              </a:r>
              <a:r>
                <a:rPr lang="en-US" sz="3200" b="1" dirty="0">
                  <a:latin typeface="AvantGarde" pitchFamily="2" charset="0"/>
                  <a:ea typeface="AvantGarde" pitchFamily="2" charset="0"/>
                  <a:cs typeface="AvantGarde" pitchFamily="2" charset="0"/>
                </a:rPr>
                <a:t>. </a:t>
              </a:r>
              <a:endParaRPr lang="en-US" sz="3200" b="1" dirty="0">
                <a:latin typeface="AvantGarde" pitchFamily="2" charset="0"/>
                <a:ea typeface="AvantGarde" pitchFamily="2" charset="0"/>
                <a:cs typeface="AvantGarde" pitchFamily="2" charset="0"/>
              </a:endParaRPr>
            </a:p>
          </p:txBody>
        </p:sp>
      </p:grpSp>
      <p:pic>
        <p:nvPicPr>
          <p:cNvPr id="36" name="Picture 35">
            <a:extLst>
              <a:ext uri="{FF2B5EF4-FFF2-40B4-BE49-F238E27FC236}">
                <a16:creationId xmlns:a16="http://schemas.microsoft.com/office/drawing/2014/main" id="{8C73202A-DFDA-497D-B377-24F8C66DD60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0918" y="2945358"/>
            <a:ext cx="901082" cy="1064987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5ACB5494-1D84-4AB1-AFC9-2D23BA91010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7607" y="4232660"/>
            <a:ext cx="818199" cy="96288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5ACB5494-1D84-4AB1-AFC9-2D23BA91010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2557" y="1799245"/>
            <a:ext cx="760849" cy="962880"/>
          </a:xfrm>
          <a:prstGeom prst="rect">
            <a:avLst/>
          </a:prstGeom>
        </p:spPr>
      </p:pic>
      <p:pic>
        <p:nvPicPr>
          <p:cNvPr id="21" name="Picture 20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27413" y1="49129" x2="63320" y2="45645"/>
                      </a14:backgroundRemoval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7154" y="-168257"/>
            <a:ext cx="1833383" cy="2235200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3953048" y="5321195"/>
            <a:ext cx="4629891" cy="1016000"/>
            <a:chOff x="1524000" y="1809750"/>
            <a:chExt cx="6553200" cy="762000"/>
          </a:xfrm>
        </p:grpSpPr>
        <p:sp>
          <p:nvSpPr>
            <p:cNvPr id="20" name="Rectangle 19"/>
            <p:cNvSpPr/>
            <p:nvPr/>
          </p:nvSpPr>
          <p:spPr>
            <a:xfrm>
              <a:off x="1524000" y="1809750"/>
              <a:ext cx="6553200" cy="762000"/>
            </a:xfrm>
            <a:prstGeom prst="rect">
              <a:avLst/>
            </a:prstGeom>
            <a:solidFill>
              <a:srgbClr val="FF9933"/>
            </a:solidFill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1578427" y="1907722"/>
              <a:ext cx="6418218" cy="3924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AvantGarde" pitchFamily="2" charset="0"/>
                  <a:ea typeface="AvantGarde" pitchFamily="2" charset="0"/>
                  <a:cs typeface="AvantGarde" pitchFamily="2" charset="0"/>
                </a:rPr>
                <a:t>D</a:t>
              </a:r>
              <a:r>
                <a:rPr lang="en-US" sz="2800" b="1" dirty="0">
                  <a:latin typeface="AvantGarde" pitchFamily="2" charset="0"/>
                  <a:ea typeface="AvantGarde" pitchFamily="2" charset="0"/>
                  <a:cs typeface="AvantGarde" pitchFamily="2" charset="0"/>
                </a:rPr>
                <a:t>. </a:t>
              </a:r>
              <a:endParaRPr lang="en-US" sz="2800" b="1" dirty="0">
                <a:latin typeface="AvantGarde" pitchFamily="2" charset="0"/>
                <a:ea typeface="AvantGarde" pitchFamily="2" charset="0"/>
                <a:cs typeface="AvantGarde" pitchFamily="2" charset="0"/>
              </a:endParaRPr>
            </a:p>
          </p:txBody>
        </p:sp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5ACB5494-1D84-4AB1-AFC9-2D23BA91010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7821" y="5347755"/>
            <a:ext cx="847985" cy="96288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898147" y="289262"/>
            <a:ext cx="626693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Để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mở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tệp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trình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chiếu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trên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dải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lệnh</a:t>
            </a:r>
            <a:r>
              <a:rPr lang="en-US" sz="2400" dirty="0">
                <a:solidFill>
                  <a:srgbClr val="FF0000"/>
                </a:solidFill>
              </a:rPr>
              <a:t> File, </a:t>
            </a:r>
            <a:r>
              <a:rPr lang="en-US" sz="2400" dirty="0" err="1">
                <a:solidFill>
                  <a:srgbClr val="FF0000"/>
                </a:solidFill>
              </a:rPr>
              <a:t>em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nháy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chọn</a:t>
            </a:r>
            <a:r>
              <a:rPr lang="en-US" sz="2400" dirty="0">
                <a:solidFill>
                  <a:srgbClr val="FF0000"/>
                </a:solidFill>
              </a:rPr>
              <a:t>:</a:t>
            </a:r>
          </a:p>
        </p:txBody>
      </p:sp>
      <p:sp>
        <p:nvSpPr>
          <p:cNvPr id="34" name="Rectangle 33"/>
          <p:cNvSpPr/>
          <p:nvPr/>
        </p:nvSpPr>
        <p:spPr>
          <a:xfrm>
            <a:off x="4573747" y="4396494"/>
            <a:ext cx="166835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Close </a:t>
            </a:r>
          </a:p>
        </p:txBody>
      </p:sp>
      <p:sp>
        <p:nvSpPr>
          <p:cNvPr id="35" name="Rectangle 34"/>
          <p:cNvSpPr/>
          <p:nvPr/>
        </p:nvSpPr>
        <p:spPr>
          <a:xfrm>
            <a:off x="4626114" y="3185463"/>
            <a:ext cx="117692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Open </a:t>
            </a:r>
          </a:p>
        </p:txBody>
      </p:sp>
      <p:sp>
        <p:nvSpPr>
          <p:cNvPr id="39" name="Rectangle 38"/>
          <p:cNvSpPr/>
          <p:nvPr/>
        </p:nvSpPr>
        <p:spPr>
          <a:xfrm>
            <a:off x="4519217" y="5321196"/>
            <a:ext cx="96051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New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4626114" y="1988298"/>
            <a:ext cx="98296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Save</a:t>
            </a:r>
          </a:p>
        </p:txBody>
      </p:sp>
    </p:spTree>
    <p:extLst>
      <p:ext uri="{BB962C8B-B14F-4D97-AF65-F5344CB8AC3E}">
        <p14:creationId xmlns:p14="http://schemas.microsoft.com/office/powerpoint/2010/main" val="2936811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2514600" y="72798"/>
            <a:ext cx="7049588" cy="1982675"/>
            <a:chOff x="1524000" y="354915"/>
            <a:chExt cx="6553200" cy="914400"/>
          </a:xfrm>
        </p:grpSpPr>
        <p:sp>
          <p:nvSpPr>
            <p:cNvPr id="5" name="Rounded Rectangle 4"/>
            <p:cNvSpPr/>
            <p:nvPr/>
          </p:nvSpPr>
          <p:spPr>
            <a:xfrm>
              <a:off x="1524000" y="354915"/>
              <a:ext cx="6553200" cy="914400"/>
            </a:xfrm>
            <a:prstGeom prst="round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687286" y="403343"/>
              <a:ext cx="6172200" cy="4400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altLang="en-US" sz="2800" b="1" dirty="0">
                  <a:solidFill>
                    <a:srgbClr val="FF0000"/>
                  </a:solidFill>
                  <a:latin typeface="Times New Roman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FF0000"/>
                  </a:solidFill>
                  <a:latin typeface="Times New Roman" pitchFamily="18" charset="0"/>
                  <a:cs typeface="Times New Roman" panose="02020603050405020304" pitchFamily="18" charset="0"/>
                </a:rPr>
                <a:t>Bạn</a:t>
              </a:r>
              <a:r>
                <a:rPr lang="en-US" altLang="en-US" sz="2800" b="1" dirty="0">
                  <a:solidFill>
                    <a:srgbClr val="FF0000"/>
                  </a:solidFill>
                  <a:latin typeface="Times New Roman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FF0000"/>
                  </a:solidFill>
                  <a:latin typeface="Times New Roman" pitchFamily="18" charset="0"/>
                  <a:cs typeface="Times New Roman" panose="02020603050405020304" pitchFamily="18" charset="0"/>
                </a:rPr>
                <a:t>Hoa</a:t>
              </a:r>
              <a:r>
                <a:rPr lang="en-US" altLang="en-US" sz="2800" b="1" dirty="0">
                  <a:solidFill>
                    <a:srgbClr val="FF0000"/>
                  </a:solidFill>
                  <a:latin typeface="Times New Roman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FF0000"/>
                  </a:solidFill>
                  <a:latin typeface="Times New Roman" pitchFamily="18" charset="0"/>
                  <a:cs typeface="Times New Roman" panose="02020603050405020304" pitchFamily="18" charset="0"/>
                </a:rPr>
                <a:t>nói</a:t>
              </a:r>
              <a:r>
                <a:rPr lang="en-US" altLang="en-US" sz="2800" b="1" dirty="0">
                  <a:solidFill>
                    <a:srgbClr val="FF0000"/>
                  </a:solidFill>
                  <a:latin typeface="Times New Roman" pitchFamily="18" charset="0"/>
                  <a:cs typeface="Times New Roman" panose="02020603050405020304" pitchFamily="18" charset="0"/>
                </a:rPr>
                <a:t>: </a:t>
              </a:r>
              <a:r>
                <a:rPr lang="en-US" altLang="en-US" sz="2800" b="1" dirty="0">
                  <a:solidFill>
                    <a:srgbClr val="FF0000"/>
                  </a:solidFill>
                  <a:latin typeface="Times New Roman" pitchFamily="18" charset="0"/>
                  <a:cs typeface="Times New Roman" panose="02020603050405020304" pitchFamily="18" charset="0"/>
                </a:rPr>
                <a:t>“</a:t>
              </a:r>
              <a:r>
                <a:rPr lang="en-US" altLang="en-US" sz="2800" b="1" dirty="0" err="1">
                  <a:solidFill>
                    <a:srgbClr val="FF0000"/>
                  </a:solidFill>
                  <a:latin typeface="Times New Roman" pitchFamily="18" charset="0"/>
                  <a:cs typeface="Times New Roman" panose="02020603050405020304" pitchFamily="18" charset="0"/>
                </a:rPr>
                <a:t>Có</a:t>
              </a:r>
              <a:r>
                <a:rPr lang="en-US" altLang="en-US" sz="2800" b="1" dirty="0">
                  <a:solidFill>
                    <a:srgbClr val="FF0000"/>
                  </a:solidFill>
                  <a:latin typeface="Times New Roman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FF0000"/>
                  </a:solidFill>
                  <a:latin typeface="Times New Roman" pitchFamily="18" charset="0"/>
                  <a:cs typeface="Times New Roman" panose="02020603050405020304" pitchFamily="18" charset="0"/>
                </a:rPr>
                <a:t>thể</a:t>
              </a:r>
              <a:r>
                <a:rPr lang="en-US" altLang="en-US" sz="2800" b="1" dirty="0">
                  <a:solidFill>
                    <a:srgbClr val="FF0000"/>
                  </a:solidFill>
                  <a:latin typeface="Times New Roman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FF0000"/>
                  </a:solidFill>
                  <a:latin typeface="Times New Roman" pitchFamily="18" charset="0"/>
                  <a:cs typeface="Times New Roman" panose="02020603050405020304" pitchFamily="18" charset="0"/>
                </a:rPr>
                <a:t>thêm</a:t>
              </a:r>
              <a:r>
                <a:rPr lang="en-US" altLang="en-US" sz="2800" b="1" dirty="0">
                  <a:solidFill>
                    <a:srgbClr val="FF0000"/>
                  </a:solidFill>
                  <a:latin typeface="Times New Roman" pitchFamily="18" charset="0"/>
                  <a:cs typeface="Times New Roman" panose="02020603050405020304" pitchFamily="18" charset="0"/>
                </a:rPr>
                <a:t>  </a:t>
              </a:r>
              <a:r>
                <a:rPr lang="en-US" altLang="en-US" sz="2800" b="1" dirty="0" err="1">
                  <a:solidFill>
                    <a:srgbClr val="FF0000"/>
                  </a:solidFill>
                  <a:latin typeface="Times New Roman" pitchFamily="18" charset="0"/>
                  <a:cs typeface="Times New Roman" panose="02020603050405020304" pitchFamily="18" charset="0"/>
                </a:rPr>
                <a:t>ảnh</a:t>
              </a:r>
              <a:r>
                <a:rPr lang="en-US" altLang="en-US" sz="2800" b="1" dirty="0">
                  <a:solidFill>
                    <a:srgbClr val="FF0000"/>
                  </a:solidFill>
                  <a:latin typeface="Times New Roman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FF0000"/>
                  </a:solidFill>
                  <a:latin typeface="Times New Roman" pitchFamily="18" charset="0"/>
                  <a:cs typeface="Times New Roman" panose="02020603050405020304" pitchFamily="18" charset="0"/>
                </a:rPr>
                <a:t>vào</a:t>
              </a:r>
              <a:r>
                <a:rPr lang="en-US" altLang="en-US" sz="2800" b="1" dirty="0">
                  <a:solidFill>
                    <a:srgbClr val="FF0000"/>
                  </a:solidFill>
                  <a:latin typeface="Times New Roman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FF0000"/>
                  </a:solidFill>
                  <a:latin typeface="Times New Roman" pitchFamily="18" charset="0"/>
                  <a:cs typeface="Times New Roman" panose="02020603050405020304" pitchFamily="18" charset="0"/>
                </a:rPr>
                <a:t>trang</a:t>
              </a:r>
              <a:r>
                <a:rPr lang="en-US" altLang="en-US" sz="2800" b="1" dirty="0">
                  <a:solidFill>
                    <a:srgbClr val="FF0000"/>
                  </a:solidFill>
                  <a:latin typeface="Times New Roman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FF0000"/>
                  </a:solidFill>
                  <a:latin typeface="Times New Roman" pitchFamily="18" charset="0"/>
                  <a:cs typeface="Times New Roman" panose="02020603050405020304" pitchFamily="18" charset="0"/>
                </a:rPr>
                <a:t>trình</a:t>
              </a:r>
              <a:r>
                <a:rPr lang="en-US" altLang="en-US" sz="2800" b="1" dirty="0">
                  <a:solidFill>
                    <a:srgbClr val="FF0000"/>
                  </a:solidFill>
                  <a:latin typeface="Times New Roman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FF0000"/>
                  </a:solidFill>
                  <a:latin typeface="Times New Roman" pitchFamily="18" charset="0"/>
                  <a:cs typeface="Times New Roman" panose="02020603050405020304" pitchFamily="18" charset="0"/>
                </a:rPr>
                <a:t>chiếu</a:t>
              </a:r>
              <a:r>
                <a:rPr lang="en-US" altLang="en-US" sz="2800" b="1" dirty="0">
                  <a:solidFill>
                    <a:srgbClr val="FF0000"/>
                  </a:solidFill>
                  <a:latin typeface="Times New Roman" pitchFamily="18" charset="0"/>
                  <a:cs typeface="Times New Roman" panose="02020603050405020304" pitchFamily="18" charset="0"/>
                </a:rPr>
                <a:t>”. </a:t>
              </a:r>
              <a:endPara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4219978" y="4187372"/>
            <a:ext cx="3771604" cy="1422400"/>
            <a:chOff x="1524000" y="1809750"/>
            <a:chExt cx="6553200" cy="762000"/>
          </a:xfrm>
        </p:grpSpPr>
        <p:sp>
          <p:nvSpPr>
            <p:cNvPr id="7" name="Rectangle 6"/>
            <p:cNvSpPr/>
            <p:nvPr/>
          </p:nvSpPr>
          <p:spPr>
            <a:xfrm>
              <a:off x="1524000" y="1809750"/>
              <a:ext cx="6553200" cy="762000"/>
            </a:xfrm>
            <a:prstGeom prst="rect">
              <a:avLst/>
            </a:prstGeom>
            <a:solidFill>
              <a:srgbClr val="FF9933"/>
            </a:solidFill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578428" y="1907722"/>
              <a:ext cx="6418218" cy="2802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400" b="1" dirty="0"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B. </a:t>
              </a:r>
              <a:r>
                <a:rPr lang="en-US" sz="2800" b="1" dirty="0"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Sai</a:t>
              </a:r>
              <a:endParaRPr lang="en-US" sz="2800" b="1" dirty="0">
                <a:latin typeface="Times New Roman" pitchFamily="18" charset="0"/>
                <a:ea typeface="AvantGarde" pitchFamily="2" charset="0"/>
                <a:cs typeface="Times New Roman" pitchFamily="18" charset="0"/>
              </a:endParaRPr>
            </a:p>
          </p:txBody>
        </p:sp>
      </p:grpSp>
      <p:sp>
        <p:nvSpPr>
          <p:cNvPr id="9" name="Notched Right Arrow 8">
            <a:hlinkClick r:id="rId4" action="ppaction://hlinksldjump"/>
          </p:cNvPr>
          <p:cNvSpPr/>
          <p:nvPr/>
        </p:nvSpPr>
        <p:spPr>
          <a:xfrm>
            <a:off x="9428436" y="5609772"/>
            <a:ext cx="838200" cy="576944"/>
          </a:xfrm>
          <a:prstGeom prst="notchedRightArrow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0" name="Group 29"/>
          <p:cNvGrpSpPr/>
          <p:nvPr/>
        </p:nvGrpSpPr>
        <p:grpSpPr>
          <a:xfrm>
            <a:off x="4219977" y="2500690"/>
            <a:ext cx="3696788" cy="1483483"/>
            <a:chOff x="1524000" y="1809750"/>
            <a:chExt cx="6553200" cy="973364"/>
          </a:xfrm>
        </p:grpSpPr>
        <p:sp>
          <p:nvSpPr>
            <p:cNvPr id="31" name="Rectangle 30"/>
            <p:cNvSpPr/>
            <p:nvPr/>
          </p:nvSpPr>
          <p:spPr>
            <a:xfrm>
              <a:off x="1524000" y="1809750"/>
              <a:ext cx="6553200" cy="973364"/>
            </a:xfrm>
            <a:prstGeom prst="rect">
              <a:avLst/>
            </a:prstGeom>
            <a:solidFill>
              <a:srgbClr val="FF9933"/>
            </a:solidFill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1578426" y="1907722"/>
              <a:ext cx="6418218" cy="3029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400" b="1" dirty="0"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A</a:t>
              </a:r>
              <a:r>
                <a:rPr lang="en-US" sz="2400" b="1" dirty="0"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. Đúng</a:t>
              </a:r>
              <a:r>
                <a:rPr lang="en-US" sz="2400" b="1" dirty="0">
                  <a:latin typeface="AvantGarde" pitchFamily="2" charset="0"/>
                  <a:ea typeface="AvantGarde" pitchFamily="2" charset="0"/>
                  <a:cs typeface="AvantGarde" pitchFamily="2" charset="0"/>
                </a:rPr>
                <a:t> </a:t>
              </a:r>
              <a:endParaRPr lang="en-US" sz="2400" b="1" dirty="0">
                <a:latin typeface="AvantGarde" pitchFamily="2" charset="0"/>
                <a:ea typeface="AvantGarde" pitchFamily="2" charset="0"/>
                <a:cs typeface="AvantGarde" pitchFamily="2" charset="0"/>
              </a:endParaRPr>
            </a:p>
          </p:txBody>
        </p:sp>
      </p:grpSp>
      <p:pic>
        <p:nvPicPr>
          <p:cNvPr id="36" name="Picture 35">
            <a:extLst>
              <a:ext uri="{FF2B5EF4-FFF2-40B4-BE49-F238E27FC236}">
                <a16:creationId xmlns:a16="http://schemas.microsoft.com/office/drawing/2014/main" id="{8C73202A-DFDA-497D-B377-24F8C66DD60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5796" y="2650008"/>
            <a:ext cx="867008" cy="1130965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5ACB5494-1D84-4AB1-AFC9-2D23BA91010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6165" y="4289671"/>
            <a:ext cx="751113" cy="962880"/>
          </a:xfrm>
          <a:prstGeom prst="rect">
            <a:avLst/>
          </a:prstGeom>
        </p:spPr>
      </p:pic>
      <p:pic>
        <p:nvPicPr>
          <p:cNvPr id="22" name="Picture 21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848" b="90152" l="9917" r="9862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8438" y="279400"/>
            <a:ext cx="1340555" cy="193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6974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1676400" y="61688"/>
            <a:ext cx="8382000" cy="1137909"/>
            <a:chOff x="1524000" y="282064"/>
            <a:chExt cx="6553200" cy="800099"/>
          </a:xfrm>
        </p:grpSpPr>
        <p:sp>
          <p:nvSpPr>
            <p:cNvPr id="5" name="Rounded Rectangle 4"/>
            <p:cNvSpPr/>
            <p:nvPr/>
          </p:nvSpPr>
          <p:spPr>
            <a:xfrm>
              <a:off x="1524000" y="282064"/>
              <a:ext cx="6553200" cy="800099"/>
            </a:xfrm>
            <a:prstGeom prst="round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582007" y="324324"/>
              <a:ext cx="6367192" cy="389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000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Câu</a:t>
              </a:r>
              <a:r>
                <a:rPr lang="en-US" sz="3000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3: </a:t>
              </a:r>
              <a:r>
                <a:rPr lang="en-US" sz="3000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Để</a:t>
              </a:r>
              <a:r>
                <a:rPr lang="en-US" sz="3000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000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thêm</a:t>
              </a:r>
              <a:r>
                <a:rPr lang="en-US" sz="3000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000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ảnh</a:t>
              </a:r>
              <a:r>
                <a:rPr lang="en-US" sz="3000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000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vào</a:t>
              </a:r>
              <a:r>
                <a:rPr lang="en-US" sz="3000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000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trang</a:t>
              </a:r>
              <a:r>
                <a:rPr lang="en-US" sz="3000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000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trình</a:t>
              </a:r>
              <a:r>
                <a:rPr lang="en-US" sz="3000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000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chiếu</a:t>
              </a:r>
              <a:r>
                <a:rPr lang="en-US" sz="3000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000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em</a:t>
              </a:r>
              <a:r>
                <a:rPr lang="en-US" sz="3000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000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chọn</a:t>
              </a:r>
              <a:r>
                <a:rPr lang="en-US" sz="3000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: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2928431" y="2710187"/>
            <a:ext cx="6656142" cy="1286228"/>
            <a:chOff x="1524000" y="1809750"/>
            <a:chExt cx="6656142" cy="762000"/>
          </a:xfrm>
        </p:grpSpPr>
        <p:sp>
          <p:nvSpPr>
            <p:cNvPr id="7" name="Rectangle 6"/>
            <p:cNvSpPr/>
            <p:nvPr/>
          </p:nvSpPr>
          <p:spPr>
            <a:xfrm>
              <a:off x="1524000" y="1809750"/>
              <a:ext cx="6553200" cy="762000"/>
            </a:xfrm>
            <a:prstGeom prst="rect">
              <a:avLst/>
            </a:prstGeom>
            <a:solidFill>
              <a:srgbClr val="FF9933"/>
            </a:solidFill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761924" y="1950900"/>
              <a:ext cx="6418218" cy="2735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AvantGarde" pitchFamily="2" charset="0"/>
                  <a:ea typeface="AvantGarde" pitchFamily="2" charset="0"/>
                  <a:cs typeface="AvantGarde" pitchFamily="2" charset="0"/>
                </a:rPr>
                <a:t>B</a:t>
              </a:r>
              <a:r>
                <a:rPr lang="en-US" sz="2400" b="1" dirty="0">
                  <a:latin typeface="AvantGarde" pitchFamily="2" charset="0"/>
                  <a:ea typeface="AvantGarde" pitchFamily="2" charset="0"/>
                  <a:cs typeface="AvantGarde" pitchFamily="2" charset="0"/>
                </a:rPr>
                <a:t>. </a:t>
              </a:r>
              <a:endParaRPr lang="en-US" sz="2400" b="1" dirty="0">
                <a:latin typeface="AvantGarde" pitchFamily="2" charset="0"/>
                <a:ea typeface="AvantGarde" pitchFamily="2" charset="0"/>
                <a:cs typeface="AvantGarde" pitchFamily="2" charset="0"/>
              </a:endParaRPr>
            </a:p>
          </p:txBody>
        </p:sp>
      </p:grpSp>
      <p:sp>
        <p:nvSpPr>
          <p:cNvPr id="9" name="Notched Right Arrow 8">
            <a:hlinkClick r:id="rId4" action="ppaction://hlinksldjump"/>
          </p:cNvPr>
          <p:cNvSpPr/>
          <p:nvPr/>
        </p:nvSpPr>
        <p:spPr>
          <a:xfrm>
            <a:off x="9793719" y="5952657"/>
            <a:ext cx="838200" cy="797696"/>
          </a:xfrm>
          <a:prstGeom prst="notchedRightArrow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7" name="Group 26"/>
          <p:cNvGrpSpPr/>
          <p:nvPr/>
        </p:nvGrpSpPr>
        <p:grpSpPr>
          <a:xfrm>
            <a:off x="2891874" y="1232062"/>
            <a:ext cx="6589758" cy="1331763"/>
            <a:chOff x="1524000" y="1809750"/>
            <a:chExt cx="6607633" cy="762000"/>
          </a:xfrm>
        </p:grpSpPr>
        <p:sp>
          <p:nvSpPr>
            <p:cNvPr id="28" name="Rectangle 27"/>
            <p:cNvSpPr/>
            <p:nvPr/>
          </p:nvSpPr>
          <p:spPr>
            <a:xfrm>
              <a:off x="1524000" y="1809750"/>
              <a:ext cx="6553200" cy="762000"/>
            </a:xfrm>
            <a:prstGeom prst="rect">
              <a:avLst/>
            </a:prstGeom>
            <a:solidFill>
              <a:srgbClr val="FF9933"/>
            </a:solidFill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1713415" y="1946802"/>
              <a:ext cx="6418218" cy="2641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AvantGarde" pitchFamily="2" charset="0"/>
                  <a:ea typeface="AvantGarde" pitchFamily="2" charset="0"/>
                  <a:cs typeface="AvantGarde" pitchFamily="2" charset="0"/>
                </a:rPr>
                <a:t>A. </a:t>
              </a:r>
              <a:endParaRPr lang="en-US" sz="2400" b="1" dirty="0">
                <a:latin typeface="AvantGarde" pitchFamily="2" charset="0"/>
                <a:ea typeface="AvantGarde" pitchFamily="2" charset="0"/>
                <a:cs typeface="AvantGarde" pitchFamily="2" charset="0"/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2940411" y="4070157"/>
            <a:ext cx="6574971" cy="1315816"/>
            <a:chOff x="1558045" y="1690472"/>
            <a:chExt cx="6574971" cy="986862"/>
          </a:xfrm>
        </p:grpSpPr>
        <p:sp>
          <p:nvSpPr>
            <p:cNvPr id="31" name="Rectangle 30"/>
            <p:cNvSpPr/>
            <p:nvPr/>
          </p:nvSpPr>
          <p:spPr>
            <a:xfrm>
              <a:off x="1558045" y="1690472"/>
              <a:ext cx="6553200" cy="986862"/>
            </a:xfrm>
            <a:prstGeom prst="rect">
              <a:avLst/>
            </a:prstGeom>
            <a:solidFill>
              <a:srgbClr val="FF9933"/>
            </a:solidFill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1714798" y="1943043"/>
              <a:ext cx="6418218" cy="3462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AvantGarde" pitchFamily="2" charset="0"/>
                  <a:ea typeface="AvantGarde" pitchFamily="2" charset="0"/>
                  <a:cs typeface="AvantGarde" pitchFamily="2" charset="0"/>
                </a:rPr>
                <a:t>C</a:t>
              </a:r>
              <a:r>
                <a:rPr lang="en-US" sz="2400" b="1" dirty="0">
                  <a:latin typeface="AvantGarde" pitchFamily="2" charset="0"/>
                  <a:ea typeface="AvantGarde" pitchFamily="2" charset="0"/>
                  <a:cs typeface="AvantGarde" pitchFamily="2" charset="0"/>
                </a:rPr>
                <a:t>. </a:t>
              </a:r>
              <a:endParaRPr lang="en-US" sz="2400" b="1" dirty="0">
                <a:latin typeface="AvantGarde" pitchFamily="2" charset="0"/>
                <a:ea typeface="AvantGarde" pitchFamily="2" charset="0"/>
                <a:cs typeface="AvantGarde" pitchFamily="2" charset="0"/>
              </a:endParaRPr>
            </a:p>
          </p:txBody>
        </p:sp>
      </p:grpSp>
      <p:pic>
        <p:nvPicPr>
          <p:cNvPr id="36" name="Picture 35">
            <a:extLst>
              <a:ext uri="{FF2B5EF4-FFF2-40B4-BE49-F238E27FC236}">
                <a16:creationId xmlns:a16="http://schemas.microsoft.com/office/drawing/2014/main" id="{8C73202A-DFDA-497D-B377-24F8C66DD60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801" y="1232062"/>
            <a:ext cx="688747" cy="898433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5ACB5494-1D84-4AB1-AFC9-2D23BA91010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6158" y="4156310"/>
            <a:ext cx="751113" cy="96288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5ACB5494-1D84-4AB1-AFC9-2D23BA91010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9991" y="2712364"/>
            <a:ext cx="751113" cy="962880"/>
          </a:xfrm>
          <a:prstGeom prst="rect">
            <a:avLst/>
          </a:prstGeom>
        </p:spPr>
      </p:pic>
      <p:pic>
        <p:nvPicPr>
          <p:cNvPr id="22" name="Picture 21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0096" y="1"/>
            <a:ext cx="997925" cy="1437012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2930611" y="5471213"/>
            <a:ext cx="6553200" cy="1315816"/>
            <a:chOff x="1558045" y="1690472"/>
            <a:chExt cx="6553200" cy="986862"/>
          </a:xfrm>
        </p:grpSpPr>
        <p:sp>
          <p:nvSpPr>
            <p:cNvPr id="20" name="Rectangle 19"/>
            <p:cNvSpPr/>
            <p:nvPr/>
          </p:nvSpPr>
          <p:spPr>
            <a:xfrm>
              <a:off x="1558045" y="1690472"/>
              <a:ext cx="6553200" cy="986862"/>
            </a:xfrm>
            <a:prstGeom prst="rect">
              <a:avLst/>
            </a:prstGeom>
            <a:solidFill>
              <a:srgbClr val="FF9933"/>
            </a:solidFill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1625536" y="1870503"/>
              <a:ext cx="6418218" cy="3462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AvantGarde" pitchFamily="2" charset="0"/>
                  <a:ea typeface="AvantGarde" pitchFamily="2" charset="0"/>
                  <a:cs typeface="AvantGarde" pitchFamily="2" charset="0"/>
                </a:rPr>
                <a:t>D</a:t>
              </a:r>
              <a:r>
                <a:rPr lang="en-US" sz="2400" b="1" dirty="0">
                  <a:latin typeface="AvantGarde" pitchFamily="2" charset="0"/>
                  <a:ea typeface="AvantGarde" pitchFamily="2" charset="0"/>
                  <a:cs typeface="AvantGarde" pitchFamily="2" charset="0"/>
                </a:rPr>
                <a:t>. </a:t>
              </a:r>
              <a:endParaRPr lang="en-US" sz="2400" b="1" dirty="0">
                <a:latin typeface="AvantGarde" pitchFamily="2" charset="0"/>
                <a:ea typeface="AvantGarde" pitchFamily="2" charset="0"/>
                <a:cs typeface="AvantGarde" pitchFamily="2" charset="0"/>
              </a:endParaRPr>
            </a:p>
          </p:txBody>
        </p:sp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5ACB5494-1D84-4AB1-AFC9-2D23BA91010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8174" y="5643889"/>
            <a:ext cx="751113" cy="962880"/>
          </a:xfrm>
          <a:prstGeom prst="rect">
            <a:avLst/>
          </a:prstGeom>
        </p:spPr>
      </p:pic>
      <p:sp>
        <p:nvSpPr>
          <p:cNvPr id="34" name="Rectangle 33"/>
          <p:cNvSpPr/>
          <p:nvPr/>
        </p:nvSpPr>
        <p:spPr>
          <a:xfrm>
            <a:off x="3903205" y="1320723"/>
            <a:ext cx="238719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Insert /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Pictrue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35" name="Rectangle 34"/>
          <p:cNvSpPr/>
          <p:nvPr/>
        </p:nvSpPr>
        <p:spPr>
          <a:xfrm>
            <a:off x="3850526" y="4376141"/>
            <a:ext cx="229742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Insert/ Shapes</a:t>
            </a:r>
          </a:p>
        </p:txBody>
      </p:sp>
      <p:sp>
        <p:nvSpPr>
          <p:cNvPr id="39" name="Rectangle 38"/>
          <p:cNvSpPr/>
          <p:nvPr/>
        </p:nvSpPr>
        <p:spPr>
          <a:xfrm>
            <a:off x="3981854" y="2871857"/>
            <a:ext cx="20655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Insert/ Table </a:t>
            </a:r>
          </a:p>
        </p:txBody>
      </p:sp>
      <p:sp>
        <p:nvSpPr>
          <p:cNvPr id="40" name="Rectangle 39"/>
          <p:cNvSpPr/>
          <p:nvPr/>
        </p:nvSpPr>
        <p:spPr>
          <a:xfrm>
            <a:off x="3768357" y="5649700"/>
            <a:ext cx="235564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Insert/ Textbox</a:t>
            </a:r>
          </a:p>
        </p:txBody>
      </p:sp>
    </p:spTree>
    <p:extLst>
      <p:ext uri="{BB962C8B-B14F-4D97-AF65-F5344CB8AC3E}">
        <p14:creationId xmlns:p14="http://schemas.microsoft.com/office/powerpoint/2010/main" val="25280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4" t="36690" r="5989" b="4005"/>
          <a:stretch>
            <a:fillRect/>
          </a:stretch>
        </p:blipFill>
        <p:spPr bwMode="auto">
          <a:xfrm>
            <a:off x="9601200" y="6096001"/>
            <a:ext cx="577684" cy="457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971800" y="304801"/>
            <a:ext cx="6400800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  <a:endParaRPr lang="en-US" sz="32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540" b="98095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1658" y="1066800"/>
            <a:ext cx="1533079" cy="76654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790700" y="1876081"/>
            <a:ext cx="876300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tệp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chiếu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gồm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tiêu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: “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dinh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”.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thiệu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minh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họa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Lưu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tệp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chiếu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dinh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71390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2625634" y="56606"/>
            <a:ext cx="7696200" cy="52014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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ghi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nhớ</a:t>
            </a:r>
            <a:r>
              <a:rPr lang="en-US" sz="4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just">
              <a:defRPr/>
            </a:pP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mở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tệp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chiếu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bảng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File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Open.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mở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thư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mục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lưu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trữ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Open.</a:t>
            </a:r>
          </a:p>
          <a:p>
            <a:pPr algn="just">
              <a:defRPr/>
            </a:pP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thêm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chiếu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mới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514350" indent="-514350" algn="just">
              <a:buAutoNum type="arabicPeriod"/>
              <a:defRPr/>
            </a:pP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dải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lệnh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Insert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nháy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chuột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lệnh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Pictures</a:t>
            </a:r>
          </a:p>
          <a:p>
            <a:pPr marL="514350" indent="-514350" algn="just">
              <a:buAutoNum type="arabicPeriod"/>
              <a:defRPr/>
            </a:pP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Mở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thư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mục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chứa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thêm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nháy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chuột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Insert.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9207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24579" name="Picture 2" descr="Hình nền Powerpoint ngộ nghĩnh siêu dễ thương – Hinhanhdepmoi – Những Hình  Ảnh Đẹp Chất Lượ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" y="0"/>
            <a:ext cx="12171680" cy="670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0" name="WordArt 5"/>
          <p:cNvSpPr>
            <a:spLocks noChangeArrowheads="1" noChangeShapeType="1" noTextEdit="1"/>
          </p:cNvSpPr>
          <p:nvPr/>
        </p:nvSpPr>
        <p:spPr bwMode="auto">
          <a:xfrm>
            <a:off x="2181225" y="3886201"/>
            <a:ext cx="7829550" cy="7921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CHÚC CÁC CON  CHĂM NGOAN, HỌC GIỎI</a:t>
            </a:r>
          </a:p>
        </p:txBody>
      </p:sp>
      <p:sp>
        <p:nvSpPr>
          <p:cNvPr id="24581" name="WordArt 4"/>
          <p:cNvSpPr>
            <a:spLocks noChangeArrowheads="1" noChangeShapeType="1" noTextEdit="1"/>
          </p:cNvSpPr>
          <p:nvPr/>
        </p:nvSpPr>
        <p:spPr bwMode="auto">
          <a:xfrm>
            <a:off x="3124200" y="990601"/>
            <a:ext cx="5791200" cy="4138613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478488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FFCC00"/>
                  </a:solidFill>
                  <a:round/>
                  <a:headEnd/>
                  <a:tailEnd/>
                </a:ln>
                <a:solidFill>
                  <a:srgbClr val="FFCC00"/>
                </a:solidFill>
                <a:latin typeface="Times New Roman"/>
                <a:cs typeface="Times New Roman"/>
              </a:rPr>
              <a:t>Tiết học kết thúc</a:t>
            </a:r>
          </a:p>
        </p:txBody>
      </p:sp>
    </p:spTree>
    <p:extLst>
      <p:ext uri="{BB962C8B-B14F-4D97-AF65-F5344CB8AC3E}">
        <p14:creationId xmlns:p14="http://schemas.microsoft.com/office/powerpoint/2010/main" val="3093273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solidFill>
            <a:srgbClr val="FFFF00"/>
          </a:solidFill>
        </p:spPr>
        <p:txBody>
          <a:bodyPr/>
          <a:lstStyle/>
          <a:p>
            <a:pPr algn="ctr"/>
            <a:r>
              <a:rPr lang="en-US" sz="3600" dirty="0" err="1">
                <a:solidFill>
                  <a:srgbClr val="FF0000"/>
                </a:solidFill>
              </a:rPr>
              <a:t>Khởi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động</a:t>
            </a:r>
            <a:r>
              <a:rPr lang="en-US" sz="3600" dirty="0">
                <a:solidFill>
                  <a:srgbClr val="FF0000"/>
                </a:solidFill>
              </a:rPr>
              <a:t/>
            </a:r>
            <a:br>
              <a:rPr lang="en-US" sz="3600" dirty="0">
                <a:solidFill>
                  <a:srgbClr val="FF0000"/>
                </a:solidFill>
              </a:rPr>
            </a:br>
            <a:r>
              <a:rPr lang="en-US" dirty="0" smtClean="0">
                <a:solidFill>
                  <a:srgbClr val="FF0000"/>
                </a:solidFill>
              </a:rPr>
              <a:t>Ai </a:t>
            </a:r>
            <a:r>
              <a:rPr lang="en-US" dirty="0" err="1" smtClean="0">
                <a:solidFill>
                  <a:srgbClr val="FF0000"/>
                </a:solidFill>
              </a:rPr>
              <a:t>nhanh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ai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đúng</a:t>
            </a:r>
            <a:r>
              <a:rPr lang="en-US" dirty="0" smtClean="0">
                <a:solidFill>
                  <a:srgbClr val="FF0000"/>
                </a:solidFill>
              </a:rPr>
              <a:t>?</a:t>
            </a:r>
          </a:p>
        </p:txBody>
      </p:sp>
      <p:pic>
        <p:nvPicPr>
          <p:cNvPr id="3076" name="Picture 2" descr="Káº¿t quáº£ hÃ¬nh áº£nh cho HOC BAI 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951" b="19534"/>
          <a:stretch>
            <a:fillRect/>
          </a:stretch>
        </p:blipFill>
        <p:spPr bwMode="auto">
          <a:xfrm>
            <a:off x="0" y="1621790"/>
            <a:ext cx="12192000" cy="520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30472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0"/>
            <a:ext cx="121158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2770" name="TextBox 3"/>
          <p:cNvSpPr txBox="1">
            <a:spLocks noChangeArrowheads="1"/>
          </p:cNvSpPr>
          <p:nvPr/>
        </p:nvSpPr>
        <p:spPr bwMode="auto">
          <a:xfrm>
            <a:off x="2286000" y="623889"/>
            <a:ext cx="69342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just"/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mềm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chiếu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4339" name="TextBox 4"/>
          <p:cNvSpPr txBox="1">
            <a:spLocks noChangeArrowheads="1"/>
          </p:cNvSpPr>
          <p:nvPr/>
        </p:nvSpPr>
        <p:spPr bwMode="auto">
          <a:xfrm>
            <a:off x="4504638" y="5256501"/>
            <a:ext cx="68065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UNI Chu truyen thong" pitchFamily="66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UNI Chu truyen thong" pitchFamily="66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UNI Chu truyen thong" pitchFamily="66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UNI Chu truyen thong" pitchFamily="66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UNI Chu truyen thong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UNI Chu truyen thong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UNI Chu truyen thong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UNI Chu truyen thong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UNI Chu truyen thong" pitchFamily="66" charset="0"/>
              </a:defRPr>
            </a:lvl9pPr>
          </a:lstStyle>
          <a:p>
            <a:pPr eaLnBrk="1" hangingPunct="1"/>
            <a:r>
              <a:rPr lang="en-US" altLang="en-US" sz="3600" b="1" dirty="0">
                <a:latin typeface="Times New Roman" pitchFamily="18" charset="0"/>
                <a:cs typeface="Times New Roman" pitchFamily="18" charset="0"/>
              </a:rPr>
              <a:t>D.</a:t>
            </a:r>
            <a:endParaRPr lang="en-US" alt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340" name="Rectangle 5"/>
          <p:cNvSpPr>
            <a:spLocks noChangeArrowheads="1"/>
          </p:cNvSpPr>
          <p:nvPr/>
        </p:nvSpPr>
        <p:spPr bwMode="auto">
          <a:xfrm>
            <a:off x="4527034" y="3297354"/>
            <a:ext cx="60785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en-US" sz="3600" b="1" dirty="0">
                <a:latin typeface="Times New Roman" pitchFamily="18" charset="0"/>
                <a:cs typeface="Times New Roman" pitchFamily="18" charset="0"/>
              </a:rPr>
              <a:t>B.</a:t>
            </a:r>
            <a:endParaRPr lang="en-US" alt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341" name="Rectangle 6"/>
          <p:cNvSpPr>
            <a:spLocks noChangeArrowheads="1"/>
          </p:cNvSpPr>
          <p:nvPr/>
        </p:nvSpPr>
        <p:spPr bwMode="auto">
          <a:xfrm>
            <a:off x="4577438" y="4310698"/>
            <a:ext cx="63350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en-US" sz="3600" b="1" dirty="0">
                <a:latin typeface="Times New Roman" pitchFamily="18" charset="0"/>
                <a:cs typeface="Times New Roman" pitchFamily="18" charset="0"/>
              </a:rPr>
              <a:t>C.</a:t>
            </a:r>
            <a:endParaRPr lang="en-US" alt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342" name="Rectangle 7"/>
          <p:cNvSpPr>
            <a:spLocks noChangeArrowheads="1"/>
          </p:cNvSpPr>
          <p:nvPr/>
        </p:nvSpPr>
        <p:spPr bwMode="auto">
          <a:xfrm>
            <a:off x="4474931" y="2317157"/>
            <a:ext cx="63350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en-US" sz="3600" b="1" dirty="0"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altLang="en-US" sz="3600" b="1" dirty="0">
                <a:latin typeface="Times New Roman" pitchFamily="18" charset="0"/>
                <a:cs typeface="Times New Roman" pitchFamily="18" charset="0"/>
              </a:rPr>
              <a:t>.</a:t>
            </a:r>
            <a:endParaRPr lang="en-US" alt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" name="Picture 14" descr="nhung-hinh-mat-cuoi-buon-mat-cuoi-khoc-5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4488" y="4042410"/>
            <a:ext cx="611187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 descr="smile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4343" y="3001171"/>
            <a:ext cx="758825" cy="960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6" descr="nhung-hinh-mat-cuoi-buon-mat-cuoi-khoc-5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1981" y="2012356"/>
            <a:ext cx="611187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7" descr="nhung-hinh-mat-cuoi-buon-mat-cuoi-khoc-5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8839" y="4951700"/>
            <a:ext cx="612775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24137454"/>
              </p:ext>
            </p:extLst>
          </p:nvPr>
        </p:nvGraphicFramePr>
        <p:xfrm>
          <a:off x="5489788" y="3062288"/>
          <a:ext cx="1143000" cy="83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83" name="Bitmap Image" r:id="rId10" imgW="314286" imgH="304923" progId="PBrush">
                  <p:embed/>
                </p:oleObj>
              </mc:Choice>
              <mc:Fallback>
                <p:oleObj name="Bitmap Image" r:id="rId10" imgW="314286" imgH="304923" progId="PBrush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89788" y="3062288"/>
                        <a:ext cx="1143000" cy="838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84412249"/>
              </p:ext>
            </p:extLst>
          </p:nvPr>
        </p:nvGraphicFramePr>
        <p:xfrm>
          <a:off x="5605583" y="2133601"/>
          <a:ext cx="978259" cy="6455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84" name="Bitmap Image" r:id="rId12" imgW="314286" imgH="352474" progId="PBrush">
                  <p:embed/>
                </p:oleObj>
              </mc:Choice>
              <mc:Fallback>
                <p:oleObj name="Bitmap Image" r:id="rId12" imgW="314286" imgH="352474" progId="PBrush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05583" y="2133601"/>
                        <a:ext cx="978259" cy="64551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56337196"/>
              </p:ext>
            </p:extLst>
          </p:nvPr>
        </p:nvGraphicFramePr>
        <p:xfrm>
          <a:off x="5578234" y="4175760"/>
          <a:ext cx="787400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85" name="Bitmap Image" r:id="rId14" imgW="457143" imgH="514422" progId="PBrush">
                  <p:embed/>
                </p:oleObj>
              </mc:Choice>
              <mc:Fallback>
                <p:oleObj name="Bitmap Image" r:id="rId14" imgW="457143" imgH="514422" progId="PBrush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78234" y="4175760"/>
                        <a:ext cx="787400" cy="533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128" name="Picture 8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5450" y="5170776"/>
            <a:ext cx="742950" cy="542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1828015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3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 chuong la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340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3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34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43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2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34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43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-1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339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2770" name="TextBox 3"/>
          <p:cNvSpPr txBox="1">
            <a:spLocks noChangeArrowheads="1"/>
          </p:cNvSpPr>
          <p:nvPr/>
        </p:nvSpPr>
        <p:spPr bwMode="auto">
          <a:xfrm>
            <a:off x="2286000" y="623889"/>
            <a:ext cx="69342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just"/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chiếu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mới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dải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lệnh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Home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nháy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14339" name="TextBox 4"/>
          <p:cNvSpPr txBox="1">
            <a:spLocks noChangeArrowheads="1"/>
          </p:cNvSpPr>
          <p:nvPr/>
        </p:nvSpPr>
        <p:spPr bwMode="auto">
          <a:xfrm>
            <a:off x="4568328" y="5028585"/>
            <a:ext cx="68065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UNI Chu truyen thong" pitchFamily="66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UNI Chu truyen thong" pitchFamily="66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UNI Chu truyen thong" pitchFamily="66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UNI Chu truyen thong" pitchFamily="66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UNI Chu truyen thong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UNI Chu truyen thong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UNI Chu truyen thong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UNI Chu truyen thong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UNI Chu truyen thong" pitchFamily="66" charset="0"/>
              </a:defRPr>
            </a:lvl9pPr>
          </a:lstStyle>
          <a:p>
            <a:pPr eaLnBrk="1" hangingPunct="1"/>
            <a:r>
              <a:rPr lang="en-US" altLang="en-US" sz="3600" b="1" dirty="0">
                <a:latin typeface="Times New Roman" pitchFamily="18" charset="0"/>
                <a:cs typeface="Times New Roman" pitchFamily="18" charset="0"/>
              </a:rPr>
              <a:t>D.</a:t>
            </a:r>
            <a:endParaRPr lang="en-US" alt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340" name="Rectangle 5"/>
          <p:cNvSpPr>
            <a:spLocks noChangeArrowheads="1"/>
          </p:cNvSpPr>
          <p:nvPr/>
        </p:nvSpPr>
        <p:spPr bwMode="auto">
          <a:xfrm>
            <a:off x="4615480" y="2311711"/>
            <a:ext cx="63350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en-US" sz="3600" b="1" dirty="0">
                <a:latin typeface="Times New Roman" pitchFamily="18" charset="0"/>
                <a:cs typeface="Times New Roman" pitchFamily="18" charset="0"/>
              </a:rPr>
              <a:t>A.</a:t>
            </a:r>
            <a:endParaRPr lang="en-US" alt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341" name="Rectangle 6"/>
          <p:cNvSpPr>
            <a:spLocks noChangeArrowheads="1"/>
          </p:cNvSpPr>
          <p:nvPr/>
        </p:nvSpPr>
        <p:spPr bwMode="auto">
          <a:xfrm>
            <a:off x="4615480" y="4226957"/>
            <a:ext cx="63350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en-US" sz="3600" b="1" dirty="0">
                <a:latin typeface="Times New Roman" pitchFamily="18" charset="0"/>
                <a:cs typeface="Times New Roman" pitchFamily="18" charset="0"/>
              </a:rPr>
              <a:t>C.</a:t>
            </a:r>
            <a:endParaRPr lang="en-US" alt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342" name="Rectangle 7"/>
          <p:cNvSpPr>
            <a:spLocks noChangeArrowheads="1"/>
          </p:cNvSpPr>
          <p:nvPr/>
        </p:nvSpPr>
        <p:spPr bwMode="auto">
          <a:xfrm>
            <a:off x="4590261" y="3312557"/>
            <a:ext cx="60785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en-US" sz="3600" b="1" dirty="0">
                <a:latin typeface="Times New Roman" pitchFamily="18" charset="0"/>
                <a:cs typeface="Times New Roman" pitchFamily="18" charset="0"/>
              </a:rPr>
              <a:t>B.</a:t>
            </a:r>
            <a:endParaRPr lang="en-US" alt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" name="Picture 14" descr="nhung-hinh-mat-cuoi-buon-mat-cuoi-khoc-5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4488" y="4042410"/>
            <a:ext cx="611187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 descr="smile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2789" y="2015528"/>
            <a:ext cx="758825" cy="960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6" descr="nhung-hinh-mat-cuoi-buon-mat-cuoi-khoc-5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4488" y="3128010"/>
            <a:ext cx="611187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7" descr="nhung-hinh-mat-cuoi-buon-mat-cuoi-khoc-5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8839" y="4951700"/>
            <a:ext cx="612775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Rectangle 18"/>
          <p:cNvSpPr/>
          <p:nvPr/>
        </p:nvSpPr>
        <p:spPr>
          <a:xfrm>
            <a:off x="5542031" y="2351586"/>
            <a:ext cx="25908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New Slide </a:t>
            </a:r>
          </a:p>
        </p:txBody>
      </p:sp>
      <p:sp>
        <p:nvSpPr>
          <p:cNvPr id="20" name="Rectangle 19"/>
          <p:cNvSpPr/>
          <p:nvPr/>
        </p:nvSpPr>
        <p:spPr>
          <a:xfrm>
            <a:off x="5447205" y="4257736"/>
            <a:ext cx="130356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Reset </a:t>
            </a:r>
          </a:p>
        </p:txBody>
      </p:sp>
      <p:sp>
        <p:nvSpPr>
          <p:cNvPr id="21" name="Rectangle 20"/>
          <p:cNvSpPr/>
          <p:nvPr/>
        </p:nvSpPr>
        <p:spPr>
          <a:xfrm>
            <a:off x="5601374" y="3343336"/>
            <a:ext cx="144943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Layout </a:t>
            </a:r>
          </a:p>
        </p:txBody>
      </p:sp>
      <p:sp>
        <p:nvSpPr>
          <p:cNvPr id="24" name="Rectangle 23"/>
          <p:cNvSpPr/>
          <p:nvPr/>
        </p:nvSpPr>
        <p:spPr>
          <a:xfrm>
            <a:off x="5578234" y="5059363"/>
            <a:ext cx="141577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Section</a:t>
            </a:r>
          </a:p>
        </p:txBody>
      </p:sp>
    </p:spTree>
    <p:extLst>
      <p:ext uri="{BB962C8B-B14F-4D97-AF65-F5344CB8AC3E}">
        <p14:creationId xmlns:p14="http://schemas.microsoft.com/office/powerpoint/2010/main" val="131765775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3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 chuong la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340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3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3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34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43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2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34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43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1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339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2770" name="TextBox 3"/>
          <p:cNvSpPr txBox="1">
            <a:spLocks noChangeArrowheads="1"/>
          </p:cNvSpPr>
          <p:nvPr/>
        </p:nvSpPr>
        <p:spPr bwMode="auto">
          <a:xfrm>
            <a:off x="2286000" y="623889"/>
            <a:ext cx="69342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just"/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3: </a:t>
            </a:r>
            <a:r>
              <a:rPr lang="es-ES" sz="3600" dirty="0" err="1">
                <a:solidFill>
                  <a:srgbClr val="FF0000"/>
                </a:solidFill>
                <a:latin typeface="Times" pitchFamily="18" charset="0"/>
                <a:cs typeface="Times" pitchFamily="18" charset="0"/>
              </a:rPr>
              <a:t>Để</a:t>
            </a:r>
            <a:r>
              <a:rPr lang="es-ES" sz="3600" dirty="0">
                <a:solidFill>
                  <a:srgbClr val="FF0000"/>
                </a:solidFill>
                <a:latin typeface="Times" pitchFamily="18" charset="0"/>
                <a:cs typeface="Times" pitchFamily="18" charset="0"/>
              </a:rPr>
              <a:t> </a:t>
            </a:r>
            <a:r>
              <a:rPr lang="es-ES" sz="3600" dirty="0" err="1">
                <a:solidFill>
                  <a:srgbClr val="FF0000"/>
                </a:solidFill>
                <a:latin typeface="Times" pitchFamily="18" charset="0"/>
                <a:cs typeface="Times" pitchFamily="18" charset="0"/>
              </a:rPr>
              <a:t>lưu</a:t>
            </a:r>
            <a:r>
              <a:rPr lang="es-ES" sz="3600" dirty="0">
                <a:solidFill>
                  <a:srgbClr val="FF0000"/>
                </a:solidFill>
                <a:latin typeface="Times" pitchFamily="18" charset="0"/>
                <a:cs typeface="Times" pitchFamily="18" charset="0"/>
              </a:rPr>
              <a:t> </a:t>
            </a:r>
            <a:r>
              <a:rPr lang="es-ES" sz="3600" dirty="0" err="1">
                <a:solidFill>
                  <a:srgbClr val="FF0000"/>
                </a:solidFill>
                <a:latin typeface="Times" pitchFamily="18" charset="0"/>
                <a:cs typeface="Times" pitchFamily="18" charset="0"/>
              </a:rPr>
              <a:t>tệp</a:t>
            </a:r>
            <a:r>
              <a:rPr lang="es-ES" sz="3600" dirty="0">
                <a:solidFill>
                  <a:srgbClr val="FF0000"/>
                </a:solidFill>
                <a:latin typeface="Times" pitchFamily="18" charset="0"/>
                <a:cs typeface="Times" pitchFamily="18" charset="0"/>
              </a:rPr>
              <a:t> </a:t>
            </a:r>
            <a:r>
              <a:rPr lang="es-ES" sz="3600" dirty="0" err="1">
                <a:solidFill>
                  <a:srgbClr val="FF0000"/>
                </a:solidFill>
                <a:latin typeface="Times" pitchFamily="18" charset="0"/>
                <a:cs typeface="Times" pitchFamily="18" charset="0"/>
              </a:rPr>
              <a:t>trình</a:t>
            </a:r>
            <a:r>
              <a:rPr lang="es-ES" sz="3600" dirty="0">
                <a:solidFill>
                  <a:srgbClr val="FF0000"/>
                </a:solidFill>
                <a:latin typeface="Times" pitchFamily="18" charset="0"/>
                <a:cs typeface="Times" pitchFamily="18" charset="0"/>
              </a:rPr>
              <a:t> </a:t>
            </a:r>
            <a:r>
              <a:rPr lang="es-ES" sz="3600" dirty="0" err="1">
                <a:solidFill>
                  <a:srgbClr val="FF0000"/>
                </a:solidFill>
                <a:latin typeface="Times" pitchFamily="18" charset="0"/>
                <a:cs typeface="Times" pitchFamily="18" charset="0"/>
              </a:rPr>
              <a:t>chiếu</a:t>
            </a:r>
            <a:r>
              <a:rPr lang="es-ES" sz="3600" dirty="0">
                <a:solidFill>
                  <a:srgbClr val="FF0000"/>
                </a:solidFill>
                <a:latin typeface="Times" pitchFamily="18" charset="0"/>
                <a:cs typeface="Times" pitchFamily="18" charset="0"/>
              </a:rPr>
              <a:t> </a:t>
            </a:r>
            <a:r>
              <a:rPr lang="es-ES" sz="3600" dirty="0" err="1">
                <a:solidFill>
                  <a:srgbClr val="FF0000"/>
                </a:solidFill>
                <a:latin typeface="Times" pitchFamily="18" charset="0"/>
                <a:cs typeface="Times" pitchFamily="18" charset="0"/>
              </a:rPr>
              <a:t>em</a:t>
            </a:r>
            <a:r>
              <a:rPr lang="es-ES" sz="3600" dirty="0">
                <a:solidFill>
                  <a:srgbClr val="FF0000"/>
                </a:solidFill>
                <a:latin typeface="Times" pitchFamily="18" charset="0"/>
                <a:cs typeface="Times" pitchFamily="18" charset="0"/>
              </a:rPr>
              <a:t> </a:t>
            </a:r>
            <a:r>
              <a:rPr lang="es-ES" sz="3600" dirty="0" err="1">
                <a:solidFill>
                  <a:srgbClr val="FF0000"/>
                </a:solidFill>
                <a:latin typeface="Times" pitchFamily="18" charset="0"/>
                <a:cs typeface="Times" pitchFamily="18" charset="0"/>
              </a:rPr>
              <a:t>trên</a:t>
            </a:r>
            <a:r>
              <a:rPr lang="es-ES" sz="3600" dirty="0">
                <a:solidFill>
                  <a:srgbClr val="FF0000"/>
                </a:solidFill>
                <a:latin typeface="Times" pitchFamily="18" charset="0"/>
                <a:cs typeface="Times" pitchFamily="18" charset="0"/>
              </a:rPr>
              <a:t> </a:t>
            </a:r>
            <a:r>
              <a:rPr lang="es-ES" sz="3600" dirty="0" err="1">
                <a:solidFill>
                  <a:srgbClr val="FF0000"/>
                </a:solidFill>
                <a:latin typeface="Times" pitchFamily="18" charset="0"/>
                <a:cs typeface="Times" pitchFamily="18" charset="0"/>
              </a:rPr>
              <a:t>dải</a:t>
            </a:r>
            <a:r>
              <a:rPr lang="es-ES" sz="3600" dirty="0">
                <a:solidFill>
                  <a:srgbClr val="FF0000"/>
                </a:solidFill>
                <a:latin typeface="Times" pitchFamily="18" charset="0"/>
                <a:cs typeface="Times" pitchFamily="18" charset="0"/>
              </a:rPr>
              <a:t> </a:t>
            </a:r>
            <a:r>
              <a:rPr lang="es-ES" sz="3600" dirty="0" err="1">
                <a:solidFill>
                  <a:srgbClr val="FF0000"/>
                </a:solidFill>
                <a:latin typeface="Times" pitchFamily="18" charset="0"/>
                <a:cs typeface="Times" pitchFamily="18" charset="0"/>
              </a:rPr>
              <a:t>lệnh</a:t>
            </a:r>
            <a:r>
              <a:rPr lang="es-ES" sz="3600" dirty="0">
                <a:solidFill>
                  <a:srgbClr val="FF0000"/>
                </a:solidFill>
                <a:latin typeface="Times" pitchFamily="18" charset="0"/>
                <a:cs typeface="Times" pitchFamily="18" charset="0"/>
              </a:rPr>
              <a:t> File </a:t>
            </a:r>
            <a:r>
              <a:rPr lang="es-ES" sz="3600" dirty="0" err="1">
                <a:solidFill>
                  <a:srgbClr val="FF0000"/>
                </a:solidFill>
                <a:latin typeface="Times" pitchFamily="18" charset="0"/>
                <a:cs typeface="Times" pitchFamily="18" charset="0"/>
              </a:rPr>
              <a:t>em</a:t>
            </a:r>
            <a:r>
              <a:rPr lang="es-ES" sz="3600" dirty="0">
                <a:solidFill>
                  <a:srgbClr val="FF0000"/>
                </a:solidFill>
                <a:latin typeface="Times" pitchFamily="18" charset="0"/>
                <a:cs typeface="Times" pitchFamily="18" charset="0"/>
              </a:rPr>
              <a:t> </a:t>
            </a:r>
            <a:r>
              <a:rPr lang="es-ES" sz="3600" dirty="0" err="1">
                <a:solidFill>
                  <a:srgbClr val="FF0000"/>
                </a:solidFill>
                <a:latin typeface="Times" pitchFamily="18" charset="0"/>
                <a:cs typeface="Times" pitchFamily="18" charset="0"/>
              </a:rPr>
              <a:t>nháy</a:t>
            </a:r>
            <a:r>
              <a:rPr lang="es-ES" sz="3600" dirty="0">
                <a:solidFill>
                  <a:srgbClr val="FF0000"/>
                </a:solidFill>
                <a:latin typeface="Times" pitchFamily="18" charset="0"/>
                <a:cs typeface="Times" pitchFamily="18" charset="0"/>
              </a:rPr>
              <a:t> </a:t>
            </a:r>
            <a:r>
              <a:rPr lang="es-ES" sz="3600" dirty="0" err="1">
                <a:solidFill>
                  <a:srgbClr val="FF0000"/>
                </a:solidFill>
                <a:latin typeface="Times" pitchFamily="18" charset="0"/>
                <a:cs typeface="Times" pitchFamily="18" charset="0"/>
              </a:rPr>
              <a:t>chọn</a:t>
            </a:r>
            <a:r>
              <a:rPr lang="es-ES" sz="3600" dirty="0">
                <a:solidFill>
                  <a:srgbClr val="FF0000"/>
                </a:solidFill>
                <a:latin typeface="Times" pitchFamily="18" charset="0"/>
                <a:cs typeface="Times" pitchFamily="18" charset="0"/>
              </a:rPr>
              <a:t>:</a:t>
            </a:r>
            <a:endParaRPr lang="en-US" sz="3600" dirty="0">
              <a:solidFill>
                <a:srgbClr val="FF0000"/>
              </a:solidFill>
              <a:latin typeface="Times" pitchFamily="18" charset="0"/>
              <a:cs typeface="Times" pitchFamily="18" charset="0"/>
            </a:endParaRPr>
          </a:p>
        </p:txBody>
      </p:sp>
      <p:sp>
        <p:nvSpPr>
          <p:cNvPr id="14339" name="TextBox 4"/>
          <p:cNvSpPr txBox="1">
            <a:spLocks noChangeArrowheads="1"/>
          </p:cNvSpPr>
          <p:nvPr/>
        </p:nvSpPr>
        <p:spPr bwMode="auto">
          <a:xfrm>
            <a:off x="4792415" y="3810001"/>
            <a:ext cx="68065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UNI Chu truyen thong" pitchFamily="66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UNI Chu truyen thong" pitchFamily="66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UNI Chu truyen thong" pitchFamily="66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UNI Chu truyen thong" pitchFamily="66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UNI Chu truyen thong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UNI Chu truyen thong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UNI Chu truyen thong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UNI Chu truyen thong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UNI Chu truyen thong" pitchFamily="66" charset="0"/>
              </a:defRPr>
            </a:lvl9pPr>
          </a:lstStyle>
          <a:p>
            <a:pPr eaLnBrk="1" hangingPunct="1"/>
            <a:r>
              <a:rPr lang="en-US" altLang="en-US" sz="3600" b="1" dirty="0"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altLang="en-US" sz="3600" b="1" dirty="0">
                <a:latin typeface="Times New Roman" pitchFamily="18" charset="0"/>
                <a:cs typeface="Times New Roman" pitchFamily="18" charset="0"/>
              </a:rPr>
              <a:t>.</a:t>
            </a:r>
            <a:endParaRPr lang="en-US" alt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340" name="Rectangle 5"/>
          <p:cNvSpPr>
            <a:spLocks noChangeArrowheads="1"/>
          </p:cNvSpPr>
          <p:nvPr/>
        </p:nvSpPr>
        <p:spPr bwMode="auto">
          <a:xfrm>
            <a:off x="4721820" y="1866089"/>
            <a:ext cx="63350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en-US" sz="3600" b="1" dirty="0"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altLang="en-US" sz="3600" b="1" dirty="0">
                <a:latin typeface="Times New Roman" pitchFamily="18" charset="0"/>
                <a:cs typeface="Times New Roman" pitchFamily="18" charset="0"/>
              </a:rPr>
              <a:t>.</a:t>
            </a:r>
            <a:endParaRPr lang="en-US" alt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341" name="Rectangle 6"/>
          <p:cNvSpPr>
            <a:spLocks noChangeArrowheads="1"/>
          </p:cNvSpPr>
          <p:nvPr/>
        </p:nvSpPr>
        <p:spPr bwMode="auto">
          <a:xfrm>
            <a:off x="4609718" y="2881713"/>
            <a:ext cx="60785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en-US" sz="3600" b="1" dirty="0"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altLang="en-US" sz="3600" b="1" dirty="0">
                <a:latin typeface="Times New Roman" pitchFamily="18" charset="0"/>
                <a:cs typeface="Times New Roman" pitchFamily="18" charset="0"/>
              </a:rPr>
              <a:t>.</a:t>
            </a:r>
            <a:endParaRPr lang="en-US" alt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342" name="Rectangle 7"/>
          <p:cNvSpPr>
            <a:spLocks noChangeArrowheads="1"/>
          </p:cNvSpPr>
          <p:nvPr/>
        </p:nvSpPr>
        <p:spPr bwMode="auto">
          <a:xfrm>
            <a:off x="4792416" y="4893189"/>
            <a:ext cx="63350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en-US" sz="3600" b="1" dirty="0">
                <a:latin typeface="Times New Roman" pitchFamily="18" charset="0"/>
                <a:cs typeface="Times New Roman" pitchFamily="18" charset="0"/>
              </a:rPr>
              <a:t>D</a:t>
            </a:r>
            <a:r>
              <a:rPr lang="en-US" altLang="en-US" sz="3600" b="1" dirty="0">
                <a:latin typeface="Times New Roman" pitchFamily="18" charset="0"/>
                <a:cs typeface="Times New Roman" pitchFamily="18" charset="0"/>
              </a:rPr>
              <a:t>.</a:t>
            </a:r>
            <a:endParaRPr lang="en-US" alt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" name="Picture 14" descr="nhung-hinh-mat-cuoi-buon-mat-cuoi-khoc-5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6768" y="2681288"/>
            <a:ext cx="611187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 descr="smile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2354" y="1667568"/>
            <a:ext cx="758825" cy="960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6" descr="nhung-hinh-mat-cuoi-buon-mat-cuoi-khoc-5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2690" y="4677863"/>
            <a:ext cx="611187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7" descr="nhung-hinh-mat-cuoi-buon-mat-cuoi-khoc-5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4776" y="3714822"/>
            <a:ext cx="612775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TextBox 8"/>
          <p:cNvSpPr txBox="1">
            <a:spLocks noChangeArrowheads="1"/>
          </p:cNvSpPr>
          <p:nvPr/>
        </p:nvSpPr>
        <p:spPr bwMode="auto">
          <a:xfrm>
            <a:off x="5675246" y="4893189"/>
            <a:ext cx="96051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3200" b="1" dirty="0">
                <a:latin typeface="Times" pitchFamily="18" charset="0"/>
                <a:cs typeface="Times" pitchFamily="18" charset="0"/>
              </a:rPr>
              <a:t>New</a:t>
            </a:r>
            <a:endParaRPr lang="en-US" altLang="en-US" sz="3200" b="1" dirty="0">
              <a:latin typeface="Times" pitchFamily="18" charset="0"/>
              <a:cs typeface="Times" pitchFamily="18" charset="0"/>
            </a:endParaRPr>
          </a:p>
        </p:txBody>
      </p:sp>
      <p:sp>
        <p:nvSpPr>
          <p:cNvPr id="25" name="TextBox 10"/>
          <p:cNvSpPr txBox="1">
            <a:spLocks noChangeArrowheads="1"/>
          </p:cNvSpPr>
          <p:nvPr/>
        </p:nvSpPr>
        <p:spPr bwMode="auto">
          <a:xfrm>
            <a:off x="5576878" y="1855400"/>
            <a:ext cx="110799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3200" b="1" dirty="0">
                <a:latin typeface="Times" pitchFamily="18" charset="0"/>
                <a:cs typeface="Times" pitchFamily="18" charset="0"/>
              </a:rPr>
              <a:t>Save </a:t>
            </a:r>
            <a:endParaRPr lang="en-US" altLang="en-US" sz="3200" b="1" dirty="0">
              <a:latin typeface="Times" pitchFamily="18" charset="0"/>
              <a:cs typeface="Times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5473073" y="3810001"/>
            <a:ext cx="124585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latin typeface="Times" pitchFamily="18" charset="0"/>
                <a:cs typeface="Times" pitchFamily="18" charset="0"/>
              </a:rPr>
              <a:t>Close </a:t>
            </a:r>
          </a:p>
        </p:txBody>
      </p:sp>
      <p:sp>
        <p:nvSpPr>
          <p:cNvPr id="27" name="TextBox 9"/>
          <p:cNvSpPr txBox="1">
            <a:spLocks noChangeArrowheads="1"/>
          </p:cNvSpPr>
          <p:nvPr/>
        </p:nvSpPr>
        <p:spPr bwMode="auto">
          <a:xfrm>
            <a:off x="5486017" y="2904497"/>
            <a:ext cx="203132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3200" b="1" dirty="0">
                <a:latin typeface="Times" pitchFamily="18" charset="0"/>
                <a:cs typeface="Times" pitchFamily="18" charset="0"/>
              </a:rPr>
              <a:t>Open	</a:t>
            </a:r>
            <a:endParaRPr lang="en-US" altLang="en-US" sz="3200" b="1" dirty="0">
              <a:latin typeface="Times" pitchFamily="18" charset="0"/>
              <a:cs typeface="Times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970799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3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 chuong la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340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3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3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34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43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2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34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43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1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339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819400" y="4973896"/>
            <a:ext cx="7010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1. 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chiếu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Lan Anh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914400"/>
            <a:ext cx="8277466" cy="3024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53533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636" name="Text Box 4"/>
          <p:cNvSpPr txBox="1">
            <a:spLocks noChangeArrowheads="1"/>
          </p:cNvSpPr>
          <p:nvPr/>
        </p:nvSpPr>
        <p:spPr bwMode="auto">
          <a:xfrm>
            <a:off x="1905000" y="2124552"/>
            <a:ext cx="8382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indent="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 err="1">
                <a:solidFill>
                  <a:srgbClr val="0000FF"/>
                </a:solidFill>
              </a:rPr>
              <a:t>Bài</a:t>
            </a:r>
            <a:r>
              <a:rPr lang="en-US" altLang="en-US" sz="2800" b="1" dirty="0">
                <a:solidFill>
                  <a:srgbClr val="0000FF"/>
                </a:solidFill>
              </a:rPr>
              <a:t> </a:t>
            </a:r>
            <a:r>
              <a:rPr lang="en-US" altLang="en-US" sz="2800" b="1" dirty="0">
                <a:solidFill>
                  <a:srgbClr val="0000FF"/>
                </a:solidFill>
              </a:rPr>
              <a:t>2</a:t>
            </a:r>
            <a:r>
              <a:rPr lang="en-US" altLang="en-US" sz="2800" b="1" dirty="0">
                <a:solidFill>
                  <a:srgbClr val="0000FF"/>
                </a:solidFill>
              </a:rPr>
              <a:t>: THÊM ẢNH VÀO TRANG TRÌNH CHIẾU</a:t>
            </a:r>
            <a:endParaRPr lang="en-US" altLang="en-US" sz="2800" b="1" dirty="0">
              <a:solidFill>
                <a:srgbClr val="0000FF"/>
              </a:solidFill>
            </a:endParaRPr>
          </a:p>
        </p:txBody>
      </p:sp>
      <p:sp>
        <p:nvSpPr>
          <p:cNvPr id="36869" name="TextBox 2"/>
          <p:cNvSpPr txBox="1">
            <a:spLocks noChangeArrowheads="1"/>
          </p:cNvSpPr>
          <p:nvPr/>
        </p:nvSpPr>
        <p:spPr bwMode="auto">
          <a:xfrm>
            <a:off x="4876801" y="2438400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6870" name="TextBox 3"/>
          <p:cNvSpPr txBox="1">
            <a:spLocks noChangeArrowheads="1"/>
          </p:cNvSpPr>
          <p:nvPr/>
        </p:nvSpPr>
        <p:spPr bwMode="auto">
          <a:xfrm>
            <a:off x="4876801" y="2900363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2" name="TextBox 1"/>
          <p:cNvSpPr txBox="1"/>
          <p:nvPr/>
        </p:nvSpPr>
        <p:spPr>
          <a:xfrm>
            <a:off x="4236493" y="3245349"/>
            <a:ext cx="3810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khoa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52 </a:t>
            </a:r>
            <a:endParaRPr lang="en-US" sz="2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5284438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696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696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696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63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TextBox 3"/>
          <p:cNvSpPr txBox="1">
            <a:spLocks noChangeArrowheads="1"/>
          </p:cNvSpPr>
          <p:nvPr/>
        </p:nvSpPr>
        <p:spPr bwMode="auto">
          <a:xfrm>
            <a:off x="2362200" y="1136064"/>
            <a:ext cx="7467600" cy="3539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/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Mục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tiêu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4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Mở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tệp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chiếu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lưu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Thêm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chiếu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ctr"/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2780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2362200" y="457200"/>
            <a:ext cx="74676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pt-BR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Mở tệp trình chiếu đã lưu </a:t>
            </a:r>
            <a:endParaRPr lang="en-US" alt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3446418"/>
            <a:ext cx="4648200" cy="25638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1" y="1203145"/>
            <a:ext cx="5029200" cy="2219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620000" y="1600200"/>
            <a:ext cx="2514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858002" y="1620309"/>
            <a:ext cx="354174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bảng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File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nháy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Open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729081" y="3343328"/>
            <a:ext cx="36576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thư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mục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lưu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trữ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tệp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tệp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mở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729081" y="4989473"/>
            <a:ext cx="39179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3: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Open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7" name="Elbow Connector 6"/>
          <p:cNvCxnSpPr/>
          <p:nvPr/>
        </p:nvCxnSpPr>
        <p:spPr>
          <a:xfrm rot="10800000" flipV="1">
            <a:off x="2492364" y="1969532"/>
            <a:ext cx="4365638" cy="343274"/>
          </a:xfrm>
          <a:prstGeom prst="bentConnector3">
            <a:avLst/>
          </a:prstGeom>
          <a:ln w="28575">
            <a:solidFill>
              <a:srgbClr val="00009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Elbow Connector 18"/>
          <p:cNvCxnSpPr/>
          <p:nvPr/>
        </p:nvCxnSpPr>
        <p:spPr>
          <a:xfrm rot="10800000" flipV="1">
            <a:off x="5486400" y="5334000"/>
            <a:ext cx="1112520" cy="469034"/>
          </a:xfrm>
          <a:prstGeom prst="bentConnector3">
            <a:avLst/>
          </a:prstGeom>
          <a:ln w="28575">
            <a:solidFill>
              <a:srgbClr val="00009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Elbow Connector 26"/>
          <p:cNvCxnSpPr/>
          <p:nvPr/>
        </p:nvCxnSpPr>
        <p:spPr>
          <a:xfrm rot="10800000" flipV="1">
            <a:off x="3770889" y="4191000"/>
            <a:ext cx="2958192" cy="1051374"/>
          </a:xfrm>
          <a:prstGeom prst="bentConnector3">
            <a:avLst/>
          </a:prstGeom>
          <a:ln w="28575">
            <a:solidFill>
              <a:srgbClr val="00009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1905000" y="6010228"/>
            <a:ext cx="7467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mở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tệp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chiếu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0551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1072</TotalTime>
  <Words>514</Words>
  <Application>Microsoft Office PowerPoint</Application>
  <PresentationFormat>Widescreen</PresentationFormat>
  <Paragraphs>76</Paragraphs>
  <Slides>19</Slides>
  <Notes>1</Notes>
  <HiddenSlides>0</HiddenSlides>
  <MMClips>2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30" baseType="lpstr">
      <vt:lpstr>宋体</vt:lpstr>
      <vt:lpstr>Arial</vt:lpstr>
      <vt:lpstr>AvantGarde</vt:lpstr>
      <vt:lpstr>Calibri</vt:lpstr>
      <vt:lpstr>Calibri Light</vt:lpstr>
      <vt:lpstr>等线</vt:lpstr>
      <vt:lpstr>Times</vt:lpstr>
      <vt:lpstr>Times New Roman</vt:lpstr>
      <vt:lpstr>Wingdings</vt:lpstr>
      <vt:lpstr>Office Theme</vt:lpstr>
      <vt:lpstr>Bitmap Image</vt:lpstr>
      <vt:lpstr>PowerPoint Presentation</vt:lpstr>
      <vt:lpstr>Khởi động Ai nhanh ai đúng?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WELCOME</dc:creator>
  <cp:lastModifiedBy>KIM ANH</cp:lastModifiedBy>
  <cp:revision>139</cp:revision>
  <dcterms:created xsi:type="dcterms:W3CDTF">2017-10-03T01:20:28Z</dcterms:created>
  <dcterms:modified xsi:type="dcterms:W3CDTF">2022-07-30T14:37:11Z</dcterms:modified>
</cp:coreProperties>
</file>