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23"/>
  </p:notesMasterIdLst>
  <p:handoutMasterIdLst>
    <p:handoutMasterId r:id="rId24"/>
  </p:handoutMasterIdLst>
  <p:sldIdLst>
    <p:sldId id="358" r:id="rId3"/>
    <p:sldId id="321" r:id="rId4"/>
    <p:sldId id="261" r:id="rId5"/>
    <p:sldId id="359" r:id="rId6"/>
    <p:sldId id="360" r:id="rId7"/>
    <p:sldId id="346" r:id="rId8"/>
    <p:sldId id="361" r:id="rId9"/>
    <p:sldId id="362" r:id="rId10"/>
    <p:sldId id="363" r:id="rId11"/>
    <p:sldId id="320" r:id="rId12"/>
    <p:sldId id="350" r:id="rId13"/>
    <p:sldId id="365" r:id="rId14"/>
    <p:sldId id="366" r:id="rId15"/>
    <p:sldId id="367" r:id="rId16"/>
    <p:sldId id="372" r:id="rId17"/>
    <p:sldId id="354" r:id="rId18"/>
    <p:sldId id="373" r:id="rId19"/>
    <p:sldId id="324" r:id="rId20"/>
    <p:sldId id="356" r:id="rId21"/>
    <p:sldId id="285" r:id="rId22"/>
  </p:sldIdLst>
  <p:sldSz cx="9144000" cy="5143500" type="screen16x9"/>
  <p:notesSz cx="9926638" cy="6797675"/>
  <p:embeddedFontLst>
    <p:embeddedFont>
      <p:font typeface="等线" charset="-122"/>
      <p:regular r:id="rId25"/>
      <p:bold r:id="rId26"/>
    </p:embeddedFont>
    <p:embeddedFont>
      <p:font typeface="等线 Light" charset="-122"/>
      <p:regular r:id="rId27"/>
    </p:embeddedFont>
    <p:embeddedFont>
      <p:font typeface="微软雅黑" pitchFamily="34" charset="-122"/>
      <p:regular r:id="rId28"/>
      <p:bold r:id="rId29"/>
    </p:embeddedFont>
    <p:embeddedFont>
      <p:font typeface="Calibri Light" pitchFamily="34" charset="0"/>
      <p:regular r:id="rId30"/>
      <p:italic r:id="rId31"/>
    </p:embeddedFont>
    <p:embeddedFont>
      <p:font typeface="Tahoma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99"/>
    <a:srgbClr val="0000FF"/>
    <a:srgbClr val="FFFFFF"/>
    <a:srgbClr val="E94744"/>
    <a:srgbClr val="EF9322"/>
    <a:srgbClr val="FDE03B"/>
    <a:srgbClr val="4AC0DC"/>
    <a:srgbClr val="F17445"/>
    <a:srgbClr val="009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0" autoAdjust="0"/>
    <p:restoredTop sz="92220" autoAdjust="0"/>
  </p:normalViewPr>
  <p:slideViewPr>
    <p:cSldViewPr snapToGrid="0">
      <p:cViewPr varScale="1">
        <p:scale>
          <a:sx n="85" d="100"/>
          <a:sy n="85" d="100"/>
        </p:scale>
        <p:origin x="-86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8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2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475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3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54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10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08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1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947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272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31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86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098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/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5.m4a"/><Relationship Id="rId7" Type="http://schemas.openxmlformats.org/officeDocument/2006/relationships/image" Target="../media/image21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6.m4a"/><Relationship Id="rId7" Type="http://schemas.openxmlformats.org/officeDocument/2006/relationships/image" Target="../media/image21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7.m4a"/><Relationship Id="rId7" Type="http://schemas.openxmlformats.org/officeDocument/2006/relationships/image" Target="../media/image20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8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890" y="2711669"/>
            <a:ext cx="9427780" cy="9222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CÁC LỆNH CỦA LOGO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701" y="4457701"/>
            <a:ext cx="279439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874986" y="903560"/>
            <a:ext cx="1736178" cy="92228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5</a:t>
            </a: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2698839" y="1275034"/>
            <a:ext cx="4301050" cy="122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2700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04733F-4A34-4382-A57E-68B0850D097F}"/>
              </a:ext>
            </a:extLst>
          </p:cNvPr>
          <p:cNvSpPr txBox="1"/>
          <p:nvPr/>
        </p:nvSpPr>
        <p:spPr>
          <a:xfrm>
            <a:off x="2245009" y="3580799"/>
            <a:ext cx="4754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103)</a:t>
            </a:r>
            <a:endParaRPr lang="en-US" sz="20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2F3AD21-0C35-46F6-95D9-49AD48122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33182"/>
      </p:ext>
    </p:extLst>
  </p:cSld>
  <p:clrMapOvr>
    <a:masterClrMapping/>
  </p:clrMapOvr>
  <p:transition spd="slow" advTm="1171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244" descr="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8DDE47-E8A6-464F-91D9-9E71CB81212E}"/>
              </a:ext>
            </a:extLst>
          </p:cNvPr>
          <p:cNvSpPr/>
          <p:nvPr/>
        </p:nvSpPr>
        <p:spPr>
          <a:xfrm>
            <a:off x="462932" y="1520995"/>
            <a:ext cx="8206934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RT 90 FD 10 PU FD 10 PD FD 10 PU FD 10 PD FD 10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6EF5DDA-F715-446A-9A67-8131219B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19577" r="69002" b="65761"/>
          <a:stretch>
            <a:fillRect/>
          </a:stretch>
        </p:blipFill>
        <p:spPr bwMode="auto">
          <a:xfrm>
            <a:off x="452741" y="2407975"/>
            <a:ext cx="56213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xmlns="" id="{347F7575-7103-47A0-BA2D-51A268C5EB50}"/>
              </a:ext>
            </a:extLst>
          </p:cNvPr>
          <p:cNvSpPr/>
          <p:nvPr/>
        </p:nvSpPr>
        <p:spPr>
          <a:xfrm>
            <a:off x="386641" y="3606435"/>
            <a:ext cx="838200" cy="4191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94F664-E810-4424-8FBE-17FB290B7E4C}"/>
              </a:ext>
            </a:extLst>
          </p:cNvPr>
          <p:cNvCxnSpPr/>
          <p:nvPr/>
        </p:nvCxnSpPr>
        <p:spPr>
          <a:xfrm>
            <a:off x="983342" y="3800104"/>
            <a:ext cx="5886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5D2A34A9-E2F1-4DA0-ABE2-FF445AE3B316}"/>
              </a:ext>
            </a:extLst>
          </p:cNvPr>
          <p:cNvSpPr/>
          <p:nvPr/>
        </p:nvSpPr>
        <p:spPr>
          <a:xfrm rot="5400000">
            <a:off x="960266" y="3601672"/>
            <a:ext cx="838200" cy="4191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42CB7548-4F52-404B-A9DF-1B79C98668F8}"/>
              </a:ext>
            </a:extLst>
          </p:cNvPr>
          <p:cNvSpPr/>
          <p:nvPr/>
        </p:nvSpPr>
        <p:spPr>
          <a:xfrm rot="5400000">
            <a:off x="1506701" y="3601672"/>
            <a:ext cx="838200" cy="4191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73AF24D-C1F2-4822-97C3-495215408B7C}"/>
              </a:ext>
            </a:extLst>
          </p:cNvPr>
          <p:cNvCxnSpPr/>
          <p:nvPr/>
        </p:nvCxnSpPr>
        <p:spPr>
          <a:xfrm>
            <a:off x="2120111" y="3811222"/>
            <a:ext cx="5886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6AF78DA8-795D-4D7F-B524-D02822737DE1}"/>
              </a:ext>
            </a:extLst>
          </p:cNvPr>
          <p:cNvSpPr/>
          <p:nvPr/>
        </p:nvSpPr>
        <p:spPr>
          <a:xfrm rot="5400000">
            <a:off x="2065874" y="3601672"/>
            <a:ext cx="838200" cy="4191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28DFBF3A-F04D-4537-9A52-D1D7D9475A74}"/>
              </a:ext>
            </a:extLst>
          </p:cNvPr>
          <p:cNvSpPr/>
          <p:nvPr/>
        </p:nvSpPr>
        <p:spPr>
          <a:xfrm rot="5400000">
            <a:off x="2625236" y="3601727"/>
            <a:ext cx="838200" cy="419100"/>
          </a:xfrm>
          <a:prstGeom prst="triangle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A4A6F9F-42DB-451F-9982-AFAE17ABBEBB}"/>
              </a:ext>
            </a:extLst>
          </p:cNvPr>
          <p:cNvCxnSpPr/>
          <p:nvPr/>
        </p:nvCxnSpPr>
        <p:spPr>
          <a:xfrm>
            <a:off x="3237219" y="3811222"/>
            <a:ext cx="5886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1FD47F8D-B9D6-44FF-9EF7-4277611AAE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92484"/>
      </p:ext>
    </p:extLst>
  </p:cSld>
  <p:clrMapOvr>
    <a:masterClrMapping/>
  </p:clrMapOvr>
  <p:transition advTm="92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9136E-6 L 0.06198 0.001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6.17284E-7 L 0.05833 6.17284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6.17284E-7 L 0.05833 6.17284E-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6.17284E-7 L 0.05833 6.17284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6.17284E-7 L 0.05833 6.17284E-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 animBg="1"/>
      <p:bldP spid="12" grpId="2" animBg="1"/>
      <p:bldP spid="12" grpId="3" animBg="1"/>
      <p:bldP spid="12" grpId="4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5" grpId="0" animBg="1"/>
      <p:bldP spid="15" grpId="1" animBg="1"/>
      <p:bldP spid="15" grpId="2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20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khoảng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A71EF6-1D11-4B8D-A474-05B47407F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472" y="1723912"/>
            <a:ext cx="1886027" cy="27640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06871F2-E416-4C37-95F7-8D1CC19A9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05533"/>
      </p:ext>
    </p:extLst>
  </p:cSld>
  <p:clrMapOvr>
    <a:masterClrMapping/>
  </p:clrMapOvr>
  <p:transition advTm="15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20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khoảng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giữa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A71EF6-1D11-4B8D-A474-05B47407F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499" y="1736612"/>
            <a:ext cx="1886027" cy="27640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4F11CB-34AF-4B93-8A29-F9A217199F1C}"/>
              </a:ext>
            </a:extLst>
          </p:cNvPr>
          <p:cNvSpPr/>
          <p:nvPr/>
        </p:nvSpPr>
        <p:spPr>
          <a:xfrm>
            <a:off x="590474" y="2235578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684B39-8B7F-4BB5-B309-24A1B90AC139}"/>
              </a:ext>
            </a:extLst>
          </p:cNvPr>
          <p:cNvSpPr/>
          <p:nvPr/>
        </p:nvSpPr>
        <p:spPr>
          <a:xfrm>
            <a:off x="1869415" y="2250359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E78DC-818B-4C97-93A9-E03D70F42543}"/>
              </a:ext>
            </a:extLst>
          </p:cNvPr>
          <p:cNvSpPr/>
          <p:nvPr/>
        </p:nvSpPr>
        <p:spPr>
          <a:xfrm>
            <a:off x="3269314" y="2250359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pd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A273B39-CF15-4025-9542-7BC7208338C6}"/>
              </a:ext>
            </a:extLst>
          </p:cNvPr>
          <p:cNvSpPr/>
          <p:nvPr/>
        </p:nvSpPr>
        <p:spPr>
          <a:xfrm>
            <a:off x="4555387" y="2250359"/>
            <a:ext cx="2015927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 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bk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110 (</a:t>
            </a: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ban </a:t>
            </a: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endParaRPr lang="fr-FR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99A1A0D7-41F8-4195-B04E-8068BC46C6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321269"/>
      </p:ext>
    </p:extLst>
  </p:cSld>
  <p:clrMapOvr>
    <a:masterClrMapping/>
  </p:clrMapOvr>
  <p:transition advTm="26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B04693-4F9A-401C-AC0F-AA23948E2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361" y="1660375"/>
            <a:ext cx="2343477" cy="21529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078F82C-B3EB-49A7-9110-E86F57767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051153"/>
      </p:ext>
    </p:extLst>
  </p:cSld>
  <p:clrMapOvr>
    <a:masterClrMapping/>
  </p:clrMapOvr>
  <p:transition advTm="6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ợc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B04693-4F9A-401C-AC0F-AA23948E2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361" y="1660375"/>
            <a:ext cx="2343477" cy="2152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BA198D-28BE-4326-B514-7E53CD76F4CD}"/>
              </a:ext>
            </a:extLst>
          </p:cNvPr>
          <p:cNvSpPr/>
          <p:nvPr/>
        </p:nvSpPr>
        <p:spPr>
          <a:xfrm>
            <a:off x="717474" y="1645594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lt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7CD124-9789-4F84-9B45-431FCA3F5AC8}"/>
              </a:ext>
            </a:extLst>
          </p:cNvPr>
          <p:cNvSpPr/>
          <p:nvPr/>
        </p:nvSpPr>
        <p:spPr>
          <a:xfrm>
            <a:off x="1996415" y="1660375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71599D-C797-4B88-BB68-3130E3167728}"/>
              </a:ext>
            </a:extLst>
          </p:cNvPr>
          <p:cNvSpPr/>
          <p:nvPr/>
        </p:nvSpPr>
        <p:spPr>
          <a:xfrm>
            <a:off x="3396314" y="1660375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</a:t>
            </a:r>
          </a:p>
          <a:p>
            <a:pPr algn="just">
              <a:lnSpc>
                <a:spcPct val="150000"/>
              </a:lnSpc>
            </a:pPr>
            <a:r>
              <a:rPr lang="fr-FR" sz="2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</a:t>
            </a: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322D3B-AD95-4189-A920-E44454116940}"/>
              </a:ext>
            </a:extLst>
          </p:cNvPr>
          <p:cNvSpPr txBox="1"/>
          <p:nvPr/>
        </p:nvSpPr>
        <p:spPr>
          <a:xfrm>
            <a:off x="5864087" y="1406386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AC77A7-CD44-45DF-A447-1AA2CC32C5A0}"/>
              </a:ext>
            </a:extLst>
          </p:cNvPr>
          <p:cNvSpPr txBox="1"/>
          <p:nvPr/>
        </p:nvSpPr>
        <p:spPr>
          <a:xfrm>
            <a:off x="7076660" y="2519569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A5D153-D940-45B8-8DC1-443FE7EB6C10}"/>
              </a:ext>
            </a:extLst>
          </p:cNvPr>
          <p:cNvSpPr txBox="1"/>
          <p:nvPr/>
        </p:nvSpPr>
        <p:spPr>
          <a:xfrm>
            <a:off x="6306377" y="3796747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F3F8C5-44F3-4556-BBC0-E84DF8E77A8B}"/>
              </a:ext>
            </a:extLst>
          </p:cNvPr>
          <p:cNvSpPr txBox="1"/>
          <p:nvPr/>
        </p:nvSpPr>
        <p:spPr>
          <a:xfrm>
            <a:off x="5521186" y="2986708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BD607D-85B9-4997-909E-7DCE76E225CB}"/>
              </a:ext>
            </a:extLst>
          </p:cNvPr>
          <p:cNvSpPr txBox="1"/>
          <p:nvPr/>
        </p:nvSpPr>
        <p:spPr>
          <a:xfrm>
            <a:off x="4666420" y="2032550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100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5C3BE741-B563-437C-AC3D-3FFD52C723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545826"/>
      </p:ext>
    </p:extLst>
  </p:cSld>
  <p:clrMapOvr>
    <a:masterClrMapping/>
  </p:clrMapOvr>
  <p:transition advTm="26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83DBBE-3879-48B8-9FBC-9365F2373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482" y="1209785"/>
            <a:ext cx="2616328" cy="2548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8E3400-C223-41A5-BC20-43EE699DC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9066" y="2081362"/>
            <a:ext cx="3594799" cy="1462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BFF991-B335-4875-9EDC-D5001587C9EC}"/>
              </a:ext>
            </a:extLst>
          </p:cNvPr>
          <p:cNvSpPr txBox="1"/>
          <p:nvPr/>
        </p:nvSpPr>
        <p:spPr>
          <a:xfrm>
            <a:off x="2052431" y="1470991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97CFB8-6498-453B-8574-210DBCF324CB}"/>
              </a:ext>
            </a:extLst>
          </p:cNvPr>
          <p:cNvSpPr txBox="1"/>
          <p:nvPr/>
        </p:nvSpPr>
        <p:spPr>
          <a:xfrm>
            <a:off x="3265005" y="1933161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641B15-3D4E-4444-B368-FAF5CEB0C528}"/>
              </a:ext>
            </a:extLst>
          </p:cNvPr>
          <p:cNvSpPr txBox="1"/>
          <p:nvPr/>
        </p:nvSpPr>
        <p:spPr>
          <a:xfrm>
            <a:off x="2479813" y="2385392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7DB12D-BD0C-4E68-B7DD-47B342A5F64C}"/>
              </a:ext>
            </a:extLst>
          </p:cNvPr>
          <p:cNvSpPr txBox="1"/>
          <p:nvPr/>
        </p:nvSpPr>
        <p:spPr>
          <a:xfrm>
            <a:off x="1590261" y="2395331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1B94A8-F420-4F07-8D68-4B853A417A73}"/>
              </a:ext>
            </a:extLst>
          </p:cNvPr>
          <p:cNvSpPr txBox="1"/>
          <p:nvPr/>
        </p:nvSpPr>
        <p:spPr>
          <a:xfrm>
            <a:off x="1023730" y="1928192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B0A0C6-F3EA-48B2-AAF9-DD0043B2384A}"/>
              </a:ext>
            </a:extLst>
          </p:cNvPr>
          <p:cNvSpPr txBox="1"/>
          <p:nvPr/>
        </p:nvSpPr>
        <p:spPr>
          <a:xfrm>
            <a:off x="2355574" y="2827683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5B49B3-19F2-4617-B1CE-282C37984EC3}"/>
              </a:ext>
            </a:extLst>
          </p:cNvPr>
          <p:cNvSpPr txBox="1"/>
          <p:nvPr/>
        </p:nvSpPr>
        <p:spPr>
          <a:xfrm>
            <a:off x="4865204" y="2787926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0E5EDD-51F8-4BBC-B473-4AF0488370FA}"/>
              </a:ext>
            </a:extLst>
          </p:cNvPr>
          <p:cNvSpPr txBox="1"/>
          <p:nvPr/>
        </p:nvSpPr>
        <p:spPr>
          <a:xfrm>
            <a:off x="5426765" y="2281031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B5C680-0071-46CC-AE12-837964777B73}"/>
              </a:ext>
            </a:extLst>
          </p:cNvPr>
          <p:cNvSpPr txBox="1"/>
          <p:nvPr/>
        </p:nvSpPr>
        <p:spPr>
          <a:xfrm>
            <a:off x="5993295" y="2758109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7E5AE26-0721-456F-B361-B1DA74E53E6A}"/>
              </a:ext>
            </a:extLst>
          </p:cNvPr>
          <p:cNvSpPr txBox="1"/>
          <p:nvPr/>
        </p:nvSpPr>
        <p:spPr>
          <a:xfrm>
            <a:off x="6584674" y="2221396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ADA2495-121C-4BF1-B545-4C9C2D9DD664}"/>
              </a:ext>
            </a:extLst>
          </p:cNvPr>
          <p:cNvSpPr txBox="1"/>
          <p:nvPr/>
        </p:nvSpPr>
        <p:spPr>
          <a:xfrm>
            <a:off x="7230718" y="2822713"/>
            <a:ext cx="501926" cy="31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xmlns="" id="{B436C2A6-F086-4905-8764-06C1A59C84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594042"/>
      </p:ext>
    </p:extLst>
  </p:cSld>
  <p:clrMapOvr>
    <a:masterClrMapping/>
  </p:clrMapOvr>
  <p:transition advTm="23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83DBBE-3879-48B8-9FBC-9365F2373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482" y="1209785"/>
            <a:ext cx="2616328" cy="2548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8E3400-C223-41A5-BC20-43EE699DC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719" y="1931938"/>
            <a:ext cx="3594799" cy="14622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8583360-CF12-4EB0-9567-76A26BEE1B83}"/>
              </a:ext>
            </a:extLst>
          </p:cNvPr>
          <p:cNvSpPr/>
          <p:nvPr/>
        </p:nvSpPr>
        <p:spPr>
          <a:xfrm>
            <a:off x="590910" y="3605698"/>
            <a:ext cx="3981090" cy="141455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90 LT 90 FD 60 RT 90 FD 40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120 RT 90 FD 40 RT 90 FD 60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 BK 90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071489C-857F-4195-AE91-5C2BC8B861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109435"/>
      </p:ext>
    </p:extLst>
  </p:cSld>
  <p:clrMapOvr>
    <a:masterClrMapping/>
  </p:clrMapOvr>
  <p:transition advTm="12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8E3400-C223-41A5-BC20-43EE699DC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719" y="1368687"/>
            <a:ext cx="3594799" cy="1462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83DBBE-3879-48B8-9FBC-9365F2373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291" y="952333"/>
            <a:ext cx="2616328" cy="25481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b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ư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ghi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chỗ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chấm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(…)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8583360-CF12-4EB0-9567-76A26BEE1B83}"/>
              </a:ext>
            </a:extLst>
          </p:cNvPr>
          <p:cNvSpPr/>
          <p:nvPr/>
        </p:nvSpPr>
        <p:spPr>
          <a:xfrm>
            <a:off x="590910" y="3445395"/>
            <a:ext cx="3981090" cy="141455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90 LT 90 FD 60 RT 90 FD 40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120 RT 90 FD 40 RT 90 FD 60</a:t>
            </a:r>
          </a:p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 BK 90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8D6412-E4DA-4105-A64F-F9BC471507D5}"/>
              </a:ext>
            </a:extLst>
          </p:cNvPr>
          <p:cNvSpPr/>
          <p:nvPr/>
        </p:nvSpPr>
        <p:spPr>
          <a:xfrm>
            <a:off x="4896210" y="3045070"/>
            <a:ext cx="3981090" cy="187621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 FD 50 LT 90 FD 50 RT 90 FD 50 RT 90 FD 50 LT 90 FD 50 LT 90 FD 50 RT 90 FD 50 RT 90 FD 50 LT 90 FD 50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73C38033-93E4-4EA4-9951-3BD74A398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168936"/>
      </p:ext>
    </p:extLst>
  </p:cSld>
  <p:clrMapOvr>
    <a:masterClrMapping/>
  </p:clrMapOvr>
  <p:transition advTm="19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48913" y="4609"/>
            <a:ext cx="61404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Củng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cố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0262855-7362-44C3-A30A-58171EAF9925}"/>
              </a:ext>
            </a:extLst>
          </p:cNvPr>
          <p:cNvSpPr/>
          <p:nvPr/>
        </p:nvSpPr>
        <p:spPr>
          <a:xfrm>
            <a:off x="296646" y="773233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xmlns="" id="{378F84F3-2FDE-434B-9AC2-948291876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040567"/>
              </p:ext>
            </p:extLst>
          </p:nvPr>
        </p:nvGraphicFramePr>
        <p:xfrm>
          <a:off x="808723" y="1300245"/>
          <a:ext cx="71596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905">
                  <a:extLst>
                    <a:ext uri="{9D8B030D-6E8A-4147-A177-3AD203B41FA5}">
                      <a16:colId xmlns:a16="http://schemas.microsoft.com/office/drawing/2014/main" xmlns="" val="464732035"/>
                    </a:ext>
                  </a:extLst>
                </a:gridCol>
                <a:gridCol w="1480458">
                  <a:extLst>
                    <a:ext uri="{9D8B030D-6E8A-4147-A177-3AD203B41FA5}">
                      <a16:colId xmlns:a16="http://schemas.microsoft.com/office/drawing/2014/main" xmlns="" val="755651692"/>
                    </a:ext>
                  </a:extLst>
                </a:gridCol>
                <a:gridCol w="4833257">
                  <a:extLst>
                    <a:ext uri="{9D8B030D-6E8A-4147-A177-3AD203B41FA5}">
                      <a16:colId xmlns:a16="http://schemas.microsoft.com/office/drawing/2014/main" xmlns="" val="250975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51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b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3063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0320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nữa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12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047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7989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734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vẫn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0321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85401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989B9C3-B074-4C1C-BE29-AF73B9EF13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284"/>
    </mc:Choice>
    <mc:Fallback xmlns="">
      <p:transition advTm="18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8598"/>
            <a:ext cx="7886700" cy="326350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EE5818-AA5B-463B-8EB6-E6558ECA29EC}"/>
              </a:ext>
            </a:extLst>
          </p:cNvPr>
          <p:cNvSpPr/>
          <p:nvPr/>
        </p:nvSpPr>
        <p:spPr>
          <a:xfrm>
            <a:off x="2726160" y="57750"/>
            <a:ext cx="4280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xmlns="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463" y="2706224"/>
            <a:ext cx="2618072" cy="24372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6DD65E1-7684-4946-A368-7EE0779F07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534"/>
    </mc:Choice>
    <mc:Fallback xmlns="">
      <p:transition advClick="0" advTm="2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393700" y="112860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282354" y="1957037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282354" y="2663826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476715" y="116171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513002" y="1972427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513002" y="2669255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108114" y="1214298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091851" y="2050349"/>
            <a:ext cx="465223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Biết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một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số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mới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trong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Logo</a:t>
            </a:r>
            <a:endParaRPr kumimoji="0" lang="zh-CN" alt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3" name="文本框 46"/>
          <p:cNvSpPr txBox="1"/>
          <p:nvPr/>
        </p:nvSpPr>
        <p:spPr>
          <a:xfrm>
            <a:off x="1091851" y="2757138"/>
            <a:ext cx="461697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lại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được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dòng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đã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thực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hiện</a:t>
            </a:r>
            <a:endParaRPr lang="zh-CN" altLang="en-US" sz="1700" b="1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458DC80-37E9-410F-B62C-44FF3DF52D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 advTm="12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414FA27-D765-4CD2-88C9-A4CDD7BE6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 advTm="11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08C85E-C7D7-44FE-8904-1C0798169112}"/>
              </a:ext>
            </a:extLst>
          </p:cNvPr>
          <p:cNvSpPr/>
          <p:nvPr/>
        </p:nvSpPr>
        <p:spPr>
          <a:xfrm>
            <a:off x="296646" y="860317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554F4D-7EAE-4855-BA2C-0937F3357FB0}"/>
              </a:ext>
            </a:extLst>
          </p:cNvPr>
          <p:cNvSpPr/>
          <p:nvPr/>
        </p:nvSpPr>
        <p:spPr>
          <a:xfrm>
            <a:off x="296646" y="1326954"/>
            <a:ext cx="822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tương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ứng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2DE9F985-85B4-4D6C-8F7B-567C25F5A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377511"/>
              </p:ext>
            </p:extLst>
          </p:nvPr>
        </p:nvGraphicFramePr>
        <p:xfrm>
          <a:off x="1360266" y="2179864"/>
          <a:ext cx="7159620" cy="2363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905">
                  <a:extLst>
                    <a:ext uri="{9D8B030D-6E8A-4147-A177-3AD203B41FA5}">
                      <a16:colId xmlns:a16="http://schemas.microsoft.com/office/drawing/2014/main" xmlns="" val="464732035"/>
                    </a:ext>
                  </a:extLst>
                </a:gridCol>
                <a:gridCol w="1480458">
                  <a:extLst>
                    <a:ext uri="{9D8B030D-6E8A-4147-A177-3AD203B41FA5}">
                      <a16:colId xmlns:a16="http://schemas.microsoft.com/office/drawing/2014/main" xmlns="" val="755651692"/>
                    </a:ext>
                  </a:extLst>
                </a:gridCol>
                <a:gridCol w="4833257">
                  <a:extLst>
                    <a:ext uri="{9D8B030D-6E8A-4147-A177-3AD203B41FA5}">
                      <a16:colId xmlns:a16="http://schemas.microsoft.com/office/drawing/2014/main" xmlns="" val="250975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51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 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3063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 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0320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127643"/>
                  </a:ext>
                </a:extLst>
              </a:tr>
              <a:tr h="77814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245191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0E7AEA-CDED-4207-A3FC-4650DA76C532}"/>
              </a:ext>
            </a:extLst>
          </p:cNvPr>
          <p:cNvSpPr/>
          <p:nvPr/>
        </p:nvSpPr>
        <p:spPr>
          <a:xfrm>
            <a:off x="3801846" y="2571750"/>
            <a:ext cx="4442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50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bước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E6276A-F605-49E9-B5A9-838575AE709D}"/>
              </a:ext>
            </a:extLst>
          </p:cNvPr>
          <p:cNvSpPr/>
          <p:nvPr/>
        </p:nvSpPr>
        <p:spPr>
          <a:xfrm>
            <a:off x="3801846" y="2991953"/>
            <a:ext cx="4442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90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B475CE-DB2B-46E0-BB6B-C29B9B8D84D0}"/>
              </a:ext>
            </a:extLst>
          </p:cNvPr>
          <p:cNvSpPr/>
          <p:nvPr/>
        </p:nvSpPr>
        <p:spPr>
          <a:xfrm>
            <a:off x="3801846" y="3412156"/>
            <a:ext cx="4442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EA1195-99E9-405D-BC5E-8C3529F86070}"/>
              </a:ext>
            </a:extLst>
          </p:cNvPr>
          <p:cNvSpPr/>
          <p:nvPr/>
        </p:nvSpPr>
        <p:spPr>
          <a:xfrm>
            <a:off x="3801846" y="3832359"/>
            <a:ext cx="4442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Xóa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4DB8EE5-0936-4525-A6F3-E1307A5BCB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333681"/>
      </p:ext>
    </p:extLst>
  </p:cSld>
  <p:clrMapOvr>
    <a:masterClrMapping/>
  </p:clrMapOvr>
  <p:transition advTm="44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08C85E-C7D7-44FE-8904-1C0798169112}"/>
              </a:ext>
            </a:extLst>
          </p:cNvPr>
          <p:cNvSpPr/>
          <p:nvPr/>
        </p:nvSpPr>
        <p:spPr>
          <a:xfrm>
            <a:off x="296646" y="860317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554F4D-7EAE-4855-BA2C-0937F3357FB0}"/>
              </a:ext>
            </a:extLst>
          </p:cNvPr>
          <p:cNvSpPr/>
          <p:nvPr/>
        </p:nvSpPr>
        <p:spPr>
          <a:xfrm>
            <a:off x="296646" y="4084669"/>
            <a:ext cx="884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so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ctr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fd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100 rt 90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82367FF-4159-48A6-BA9C-263A70B5356D}"/>
              </a:ext>
            </a:extLst>
          </p:cNvPr>
          <p:cNvGrpSpPr/>
          <p:nvPr/>
        </p:nvGrpSpPr>
        <p:grpSpPr>
          <a:xfrm>
            <a:off x="5554464" y="930574"/>
            <a:ext cx="3292890" cy="2947210"/>
            <a:chOff x="8382000" y="1282791"/>
            <a:chExt cx="3292890" cy="3367865"/>
          </a:xfrm>
        </p:grpSpPr>
        <p:grpSp>
          <p:nvGrpSpPr>
            <p:cNvPr id="15" name="Google Shape;1242;p55">
              <a:extLst>
                <a:ext uri="{FF2B5EF4-FFF2-40B4-BE49-F238E27FC236}">
                  <a16:creationId xmlns:a16="http://schemas.microsoft.com/office/drawing/2014/main" xmlns="" id="{CB86527D-869B-4075-995F-EAED9EF60AF8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0" name="Google Shape;1243;p55">
                <a:extLst>
                  <a:ext uri="{FF2B5EF4-FFF2-40B4-BE49-F238E27FC236}">
                    <a16:creationId xmlns:a16="http://schemas.microsoft.com/office/drawing/2014/main" xmlns="" id="{078E4CCB-3D21-45D7-B518-D3A2CE8B56E1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4;p55">
                <a:extLst>
                  <a:ext uri="{FF2B5EF4-FFF2-40B4-BE49-F238E27FC236}">
                    <a16:creationId xmlns:a16="http://schemas.microsoft.com/office/drawing/2014/main" xmlns="" id="{6631FA41-6EC2-44B0-9C15-F87C06414F9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5;p55">
                <a:extLst>
                  <a:ext uri="{FF2B5EF4-FFF2-40B4-BE49-F238E27FC236}">
                    <a16:creationId xmlns:a16="http://schemas.microsoft.com/office/drawing/2014/main" xmlns="" id="{1CF1186A-27A6-4C3B-B10E-DBFA9DED9CF9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46;p55">
                <a:extLst>
                  <a:ext uri="{FF2B5EF4-FFF2-40B4-BE49-F238E27FC236}">
                    <a16:creationId xmlns:a16="http://schemas.microsoft.com/office/drawing/2014/main" xmlns="" id="{D414A724-820C-4165-B94B-4FFA8101BCBA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7;p55">
                <a:extLst>
                  <a:ext uri="{FF2B5EF4-FFF2-40B4-BE49-F238E27FC236}">
                    <a16:creationId xmlns:a16="http://schemas.microsoft.com/office/drawing/2014/main" xmlns="" id="{65C0E359-3B50-4F24-83BC-645FDB0A93B2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8;p55">
                <a:extLst>
                  <a:ext uri="{FF2B5EF4-FFF2-40B4-BE49-F238E27FC236}">
                    <a16:creationId xmlns:a16="http://schemas.microsoft.com/office/drawing/2014/main" xmlns="" id="{AD355CAA-B1CB-4502-9D5B-7C2B735C3FFE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49;p55">
                <a:extLst>
                  <a:ext uri="{FF2B5EF4-FFF2-40B4-BE49-F238E27FC236}">
                    <a16:creationId xmlns:a16="http://schemas.microsoft.com/office/drawing/2014/main" xmlns="" id="{C939B54D-7234-4C63-93C0-D774CF6A1ABB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0;p55">
                <a:extLst>
                  <a:ext uri="{FF2B5EF4-FFF2-40B4-BE49-F238E27FC236}">
                    <a16:creationId xmlns:a16="http://schemas.microsoft.com/office/drawing/2014/main" xmlns="" id="{866518AD-97F1-4515-BD85-2273153E2686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1;p55">
                <a:extLst>
                  <a:ext uri="{FF2B5EF4-FFF2-40B4-BE49-F238E27FC236}">
                    <a16:creationId xmlns:a16="http://schemas.microsoft.com/office/drawing/2014/main" xmlns="" id="{4F4D4C26-4B3F-4CB2-BC78-F70366147381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2;p55">
                <a:extLst>
                  <a:ext uri="{FF2B5EF4-FFF2-40B4-BE49-F238E27FC236}">
                    <a16:creationId xmlns:a16="http://schemas.microsoft.com/office/drawing/2014/main" xmlns="" id="{7D983C37-BA32-46E9-ACE2-ED3633B77B6E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3;p55">
                <a:extLst>
                  <a:ext uri="{FF2B5EF4-FFF2-40B4-BE49-F238E27FC236}">
                    <a16:creationId xmlns:a16="http://schemas.microsoft.com/office/drawing/2014/main" xmlns="" id="{35FA5030-59F2-4FBC-B693-C9B343FE17AE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4;p55">
                <a:extLst>
                  <a:ext uri="{FF2B5EF4-FFF2-40B4-BE49-F238E27FC236}">
                    <a16:creationId xmlns:a16="http://schemas.microsoft.com/office/drawing/2014/main" xmlns="" id="{1BBD3436-357C-4672-A58B-B45C4C5E2049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5;p55">
                <a:extLst>
                  <a:ext uri="{FF2B5EF4-FFF2-40B4-BE49-F238E27FC236}">
                    <a16:creationId xmlns:a16="http://schemas.microsoft.com/office/drawing/2014/main" xmlns="" id="{2026DB92-39D3-4E75-821E-A07FD4C376D3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6;p55">
                <a:extLst>
                  <a:ext uri="{FF2B5EF4-FFF2-40B4-BE49-F238E27FC236}">
                    <a16:creationId xmlns:a16="http://schemas.microsoft.com/office/drawing/2014/main" xmlns="" id="{B7F5BE76-623C-4080-A0D6-ED1D5E8EE0CF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7;p55">
                <a:extLst>
                  <a:ext uri="{FF2B5EF4-FFF2-40B4-BE49-F238E27FC236}">
                    <a16:creationId xmlns:a16="http://schemas.microsoft.com/office/drawing/2014/main" xmlns="" id="{D296796C-F396-4B10-AB37-C99D19379084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8;p55">
                <a:extLst>
                  <a:ext uri="{FF2B5EF4-FFF2-40B4-BE49-F238E27FC236}">
                    <a16:creationId xmlns:a16="http://schemas.microsoft.com/office/drawing/2014/main" xmlns="" id="{1F30AEDA-F228-4C8C-8BAF-1523B809A43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59;p55">
                <a:extLst>
                  <a:ext uri="{FF2B5EF4-FFF2-40B4-BE49-F238E27FC236}">
                    <a16:creationId xmlns:a16="http://schemas.microsoft.com/office/drawing/2014/main" xmlns="" id="{8E2A353A-EDC3-4CE3-A327-B40CE41A3B3A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0;p55">
                <a:extLst>
                  <a:ext uri="{FF2B5EF4-FFF2-40B4-BE49-F238E27FC236}">
                    <a16:creationId xmlns:a16="http://schemas.microsoft.com/office/drawing/2014/main" xmlns="" id="{23C942A9-7FF2-480A-9682-986833A906B3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1;p55">
                <a:extLst>
                  <a:ext uri="{FF2B5EF4-FFF2-40B4-BE49-F238E27FC236}">
                    <a16:creationId xmlns:a16="http://schemas.microsoft.com/office/drawing/2014/main" xmlns="" id="{782389FB-9E3A-43EB-9F35-3953F639929E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2;p55">
                <a:extLst>
                  <a:ext uri="{FF2B5EF4-FFF2-40B4-BE49-F238E27FC236}">
                    <a16:creationId xmlns:a16="http://schemas.microsoft.com/office/drawing/2014/main" xmlns="" id="{F89E6FA2-A2AA-4AF0-9D16-C52EA9DE7E6F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3;p55">
                <a:extLst>
                  <a:ext uri="{FF2B5EF4-FFF2-40B4-BE49-F238E27FC236}">
                    <a16:creationId xmlns:a16="http://schemas.microsoft.com/office/drawing/2014/main" xmlns="" id="{F8B39097-F4C9-4339-BC21-6CAB3C18F52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4;p55">
                <a:extLst>
                  <a:ext uri="{FF2B5EF4-FFF2-40B4-BE49-F238E27FC236}">
                    <a16:creationId xmlns:a16="http://schemas.microsoft.com/office/drawing/2014/main" xmlns="" id="{B8AF6277-4CF6-4549-93BC-BC28685A944D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5;p55">
                <a:extLst>
                  <a:ext uri="{FF2B5EF4-FFF2-40B4-BE49-F238E27FC236}">
                    <a16:creationId xmlns:a16="http://schemas.microsoft.com/office/drawing/2014/main" xmlns="" id="{BE8CEFF3-A4D4-4DD7-BE40-6B5B6517F39B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6;p55">
                <a:extLst>
                  <a:ext uri="{FF2B5EF4-FFF2-40B4-BE49-F238E27FC236}">
                    <a16:creationId xmlns:a16="http://schemas.microsoft.com/office/drawing/2014/main" xmlns="" id="{41904158-F52F-4514-B7C5-AFE2F25141F8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67;p55">
                <a:extLst>
                  <a:ext uri="{FF2B5EF4-FFF2-40B4-BE49-F238E27FC236}">
                    <a16:creationId xmlns:a16="http://schemas.microsoft.com/office/drawing/2014/main" xmlns="" id="{0725ACAC-F5FA-4947-B50A-9C91CD2335B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68;p55">
                <a:extLst>
                  <a:ext uri="{FF2B5EF4-FFF2-40B4-BE49-F238E27FC236}">
                    <a16:creationId xmlns:a16="http://schemas.microsoft.com/office/drawing/2014/main" xmlns="" id="{967F758D-5610-4508-B134-18C73134764E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69;p55">
                <a:extLst>
                  <a:ext uri="{FF2B5EF4-FFF2-40B4-BE49-F238E27FC236}">
                    <a16:creationId xmlns:a16="http://schemas.microsoft.com/office/drawing/2014/main" xmlns="" id="{5808988C-763B-46B3-A294-C29D74952791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70;p55">
                <a:extLst>
                  <a:ext uri="{FF2B5EF4-FFF2-40B4-BE49-F238E27FC236}">
                    <a16:creationId xmlns:a16="http://schemas.microsoft.com/office/drawing/2014/main" xmlns="" id="{4A477BC5-18D7-4081-ABF4-711D01936B0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1;p55">
                <a:extLst>
                  <a:ext uri="{FF2B5EF4-FFF2-40B4-BE49-F238E27FC236}">
                    <a16:creationId xmlns:a16="http://schemas.microsoft.com/office/drawing/2014/main" xmlns="" id="{29893E65-ECCC-42B1-9CBD-7DD7052B49EA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2;p55">
                <a:extLst>
                  <a:ext uri="{FF2B5EF4-FFF2-40B4-BE49-F238E27FC236}">
                    <a16:creationId xmlns:a16="http://schemas.microsoft.com/office/drawing/2014/main" xmlns="" id="{39B0ECA1-0D46-4B48-B6A1-496B2CAE7438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3;p55">
                <a:extLst>
                  <a:ext uri="{FF2B5EF4-FFF2-40B4-BE49-F238E27FC236}">
                    <a16:creationId xmlns:a16="http://schemas.microsoft.com/office/drawing/2014/main" xmlns="" id="{546E77D6-C1F3-498C-9BE9-CDAC45CA1B23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4;p55">
                <a:extLst>
                  <a:ext uri="{FF2B5EF4-FFF2-40B4-BE49-F238E27FC236}">
                    <a16:creationId xmlns:a16="http://schemas.microsoft.com/office/drawing/2014/main" xmlns="" id="{A0762BE7-1D40-48EE-81AB-3BE9DDFC7392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5;p55">
                <a:extLst>
                  <a:ext uri="{FF2B5EF4-FFF2-40B4-BE49-F238E27FC236}">
                    <a16:creationId xmlns:a16="http://schemas.microsoft.com/office/drawing/2014/main" xmlns="" id="{DF2025A3-44AC-4715-A19D-0AC3DADE9168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6;p55">
                <a:extLst>
                  <a:ext uri="{FF2B5EF4-FFF2-40B4-BE49-F238E27FC236}">
                    <a16:creationId xmlns:a16="http://schemas.microsoft.com/office/drawing/2014/main" xmlns="" id="{8C8D5452-5FE1-4226-84B7-04839972DD6D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7;p55">
                <a:extLst>
                  <a:ext uri="{FF2B5EF4-FFF2-40B4-BE49-F238E27FC236}">
                    <a16:creationId xmlns:a16="http://schemas.microsoft.com/office/drawing/2014/main" xmlns="" id="{E9A89F09-AF02-4CF1-9B19-637897CE506B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78;p55">
                <a:extLst>
                  <a:ext uri="{FF2B5EF4-FFF2-40B4-BE49-F238E27FC236}">
                    <a16:creationId xmlns:a16="http://schemas.microsoft.com/office/drawing/2014/main" xmlns="" id="{FC2862F9-4017-4384-A6A0-0AA6082F74C2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79;p55">
                <a:extLst>
                  <a:ext uri="{FF2B5EF4-FFF2-40B4-BE49-F238E27FC236}">
                    <a16:creationId xmlns:a16="http://schemas.microsoft.com/office/drawing/2014/main" xmlns="" id="{8787AF21-BF60-481F-BB17-5376720D8AE0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80;p55">
                <a:extLst>
                  <a:ext uri="{FF2B5EF4-FFF2-40B4-BE49-F238E27FC236}">
                    <a16:creationId xmlns:a16="http://schemas.microsoft.com/office/drawing/2014/main" xmlns="" id="{4DA5B280-0C52-4297-A88D-73C80211F835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1;p55">
                <a:extLst>
                  <a:ext uri="{FF2B5EF4-FFF2-40B4-BE49-F238E27FC236}">
                    <a16:creationId xmlns:a16="http://schemas.microsoft.com/office/drawing/2014/main" xmlns="" id="{7186F8A1-EC29-468C-854B-DC9C338DAFF3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2;p55">
                <a:extLst>
                  <a:ext uri="{FF2B5EF4-FFF2-40B4-BE49-F238E27FC236}">
                    <a16:creationId xmlns:a16="http://schemas.microsoft.com/office/drawing/2014/main" xmlns="" id="{D7399EDF-4647-4C36-935A-C02E4F6A86E9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3;p55">
                <a:extLst>
                  <a:ext uri="{FF2B5EF4-FFF2-40B4-BE49-F238E27FC236}">
                    <a16:creationId xmlns:a16="http://schemas.microsoft.com/office/drawing/2014/main" xmlns="" id="{C1B7E769-2187-4825-835E-8D513DAC4BD3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4;p55">
                <a:extLst>
                  <a:ext uri="{FF2B5EF4-FFF2-40B4-BE49-F238E27FC236}">
                    <a16:creationId xmlns:a16="http://schemas.microsoft.com/office/drawing/2014/main" xmlns="" id="{830E5FBF-5488-47A3-9D78-55D5B0359A6D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5;p55">
                <a:extLst>
                  <a:ext uri="{FF2B5EF4-FFF2-40B4-BE49-F238E27FC236}">
                    <a16:creationId xmlns:a16="http://schemas.microsoft.com/office/drawing/2014/main" xmlns="" id="{86AFB436-0F4F-4256-923B-C37799A4643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86;p55">
                <a:extLst>
                  <a:ext uri="{FF2B5EF4-FFF2-40B4-BE49-F238E27FC236}">
                    <a16:creationId xmlns:a16="http://schemas.microsoft.com/office/drawing/2014/main" xmlns="" id="{DCDFD9D3-EC7C-4540-B2A3-19E4791723D8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87;p55">
                <a:extLst>
                  <a:ext uri="{FF2B5EF4-FFF2-40B4-BE49-F238E27FC236}">
                    <a16:creationId xmlns:a16="http://schemas.microsoft.com/office/drawing/2014/main" xmlns="" id="{0F9DF892-110C-4B18-AAA4-1F6A5182C709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88;p55">
                <a:extLst>
                  <a:ext uri="{FF2B5EF4-FFF2-40B4-BE49-F238E27FC236}">
                    <a16:creationId xmlns:a16="http://schemas.microsoft.com/office/drawing/2014/main" xmlns="" id="{69C049A1-284E-4903-8C75-9DE109B864E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89;p55">
                <a:extLst>
                  <a:ext uri="{FF2B5EF4-FFF2-40B4-BE49-F238E27FC236}">
                    <a16:creationId xmlns:a16="http://schemas.microsoft.com/office/drawing/2014/main" xmlns="" id="{55B13DD6-688E-4438-B0C4-9E67DA628DBC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90;p55">
                <a:extLst>
                  <a:ext uri="{FF2B5EF4-FFF2-40B4-BE49-F238E27FC236}">
                    <a16:creationId xmlns:a16="http://schemas.microsoft.com/office/drawing/2014/main" xmlns="" id="{32EAA649-3CAF-4BEE-8174-A7AB6C0FE27B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1;p55">
                <a:extLst>
                  <a:ext uri="{FF2B5EF4-FFF2-40B4-BE49-F238E27FC236}">
                    <a16:creationId xmlns:a16="http://schemas.microsoft.com/office/drawing/2014/main" xmlns="" id="{116F7C2A-DCCB-4CF0-9C55-1D1C0BBFE21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2;p55">
                <a:extLst>
                  <a:ext uri="{FF2B5EF4-FFF2-40B4-BE49-F238E27FC236}">
                    <a16:creationId xmlns:a16="http://schemas.microsoft.com/office/drawing/2014/main" xmlns="" id="{DAA16AC8-BEA3-4ED2-8886-6FD088AC3F70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3;p55">
                <a:extLst>
                  <a:ext uri="{FF2B5EF4-FFF2-40B4-BE49-F238E27FC236}">
                    <a16:creationId xmlns:a16="http://schemas.microsoft.com/office/drawing/2014/main" xmlns="" id="{575F8167-1B38-4ED4-8A9E-47C356080D7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4;p55">
                <a:extLst>
                  <a:ext uri="{FF2B5EF4-FFF2-40B4-BE49-F238E27FC236}">
                    <a16:creationId xmlns:a16="http://schemas.microsoft.com/office/drawing/2014/main" xmlns="" id="{05317165-D9E3-4351-8DAC-9CBF6D405FAF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95;p55">
                <a:extLst>
                  <a:ext uri="{FF2B5EF4-FFF2-40B4-BE49-F238E27FC236}">
                    <a16:creationId xmlns:a16="http://schemas.microsoft.com/office/drawing/2014/main" xmlns="" id="{5766D164-7A7B-4CB7-910E-09756242668E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96;p55">
                <a:extLst>
                  <a:ext uri="{FF2B5EF4-FFF2-40B4-BE49-F238E27FC236}">
                    <a16:creationId xmlns:a16="http://schemas.microsoft.com/office/drawing/2014/main" xmlns="" id="{4DE672F2-19C2-4120-9776-6C995F2901A4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97;p55">
                <a:extLst>
                  <a:ext uri="{FF2B5EF4-FFF2-40B4-BE49-F238E27FC236}">
                    <a16:creationId xmlns:a16="http://schemas.microsoft.com/office/drawing/2014/main" xmlns="" id="{4ED50115-DE45-4245-B848-55B575DFCBD6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98;p55">
                <a:extLst>
                  <a:ext uri="{FF2B5EF4-FFF2-40B4-BE49-F238E27FC236}">
                    <a16:creationId xmlns:a16="http://schemas.microsoft.com/office/drawing/2014/main" xmlns="" id="{6F64FE1B-7ED8-4B16-A6E0-A029B325C90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99;p55">
                <a:extLst>
                  <a:ext uri="{FF2B5EF4-FFF2-40B4-BE49-F238E27FC236}">
                    <a16:creationId xmlns:a16="http://schemas.microsoft.com/office/drawing/2014/main" xmlns="" id="{A69EEEB9-DA6E-43A4-8336-CE3A75FC8D36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00;p55">
                <a:extLst>
                  <a:ext uri="{FF2B5EF4-FFF2-40B4-BE49-F238E27FC236}">
                    <a16:creationId xmlns:a16="http://schemas.microsoft.com/office/drawing/2014/main" xmlns="" id="{0A8EC725-A376-473F-84DD-13EF8A4C21E1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1;p55">
                <a:extLst>
                  <a:ext uri="{FF2B5EF4-FFF2-40B4-BE49-F238E27FC236}">
                    <a16:creationId xmlns:a16="http://schemas.microsoft.com/office/drawing/2014/main" xmlns="" id="{9EE4B423-9642-4166-AA8E-F878B8815E13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2;p55">
                <a:extLst>
                  <a:ext uri="{FF2B5EF4-FFF2-40B4-BE49-F238E27FC236}">
                    <a16:creationId xmlns:a16="http://schemas.microsoft.com/office/drawing/2014/main" xmlns="" id="{7CF446EC-3119-40C6-AB8E-8AF17D1E25DB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3;p55">
                <a:extLst>
                  <a:ext uri="{FF2B5EF4-FFF2-40B4-BE49-F238E27FC236}">
                    <a16:creationId xmlns:a16="http://schemas.microsoft.com/office/drawing/2014/main" xmlns="" id="{59C8FB57-E302-4872-B6C8-6845B37F7059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4;p55">
                <a:extLst>
                  <a:ext uri="{FF2B5EF4-FFF2-40B4-BE49-F238E27FC236}">
                    <a16:creationId xmlns:a16="http://schemas.microsoft.com/office/drawing/2014/main" xmlns="" id="{D7444128-A79B-4FEA-BBC6-BE5BE3E20A3F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05;p55">
                <a:extLst>
                  <a:ext uri="{FF2B5EF4-FFF2-40B4-BE49-F238E27FC236}">
                    <a16:creationId xmlns:a16="http://schemas.microsoft.com/office/drawing/2014/main" xmlns="" id="{F45730A2-B1E1-48BD-BF83-27F299045C44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06;p55">
                <a:extLst>
                  <a:ext uri="{FF2B5EF4-FFF2-40B4-BE49-F238E27FC236}">
                    <a16:creationId xmlns:a16="http://schemas.microsoft.com/office/drawing/2014/main" xmlns="" id="{AB425B07-5B81-4E89-9950-EDB9BCEFB669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07;p55">
                <a:extLst>
                  <a:ext uri="{FF2B5EF4-FFF2-40B4-BE49-F238E27FC236}">
                    <a16:creationId xmlns:a16="http://schemas.microsoft.com/office/drawing/2014/main" xmlns="" id="{5BC960FE-D438-4EEE-B833-AD0C0CD41941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08;p55">
                <a:extLst>
                  <a:ext uri="{FF2B5EF4-FFF2-40B4-BE49-F238E27FC236}">
                    <a16:creationId xmlns:a16="http://schemas.microsoft.com/office/drawing/2014/main" xmlns="" id="{4E18554D-BBE4-42EB-AD93-921876C1B73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09;p55">
                <a:extLst>
                  <a:ext uri="{FF2B5EF4-FFF2-40B4-BE49-F238E27FC236}">
                    <a16:creationId xmlns:a16="http://schemas.microsoft.com/office/drawing/2014/main" xmlns="" id="{F7C6C990-E27F-4CDF-8E1A-3DFC917EB9CA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10;p55">
                <a:extLst>
                  <a:ext uri="{FF2B5EF4-FFF2-40B4-BE49-F238E27FC236}">
                    <a16:creationId xmlns:a16="http://schemas.microsoft.com/office/drawing/2014/main" xmlns="" id="{058AE548-BE2E-4D96-8373-0127A8DA860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1;p55">
                <a:extLst>
                  <a:ext uri="{FF2B5EF4-FFF2-40B4-BE49-F238E27FC236}">
                    <a16:creationId xmlns:a16="http://schemas.microsoft.com/office/drawing/2014/main" xmlns="" id="{92036369-FE41-4D2C-90C5-CE2C11D32B7D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2;p55">
                <a:extLst>
                  <a:ext uri="{FF2B5EF4-FFF2-40B4-BE49-F238E27FC236}">
                    <a16:creationId xmlns:a16="http://schemas.microsoft.com/office/drawing/2014/main" xmlns="" id="{DA520870-C906-4902-8859-536B20CF6FF3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3;p55">
                <a:extLst>
                  <a:ext uri="{FF2B5EF4-FFF2-40B4-BE49-F238E27FC236}">
                    <a16:creationId xmlns:a16="http://schemas.microsoft.com/office/drawing/2014/main" xmlns="" id="{3FE4FBE9-E98E-4B07-87CE-60EC46A11BF2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4;p55">
                <a:extLst>
                  <a:ext uri="{FF2B5EF4-FFF2-40B4-BE49-F238E27FC236}">
                    <a16:creationId xmlns:a16="http://schemas.microsoft.com/office/drawing/2014/main" xmlns="" id="{4BFC9125-A939-49C8-9B0C-46BB13376E66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15;p55">
                <a:extLst>
                  <a:ext uri="{FF2B5EF4-FFF2-40B4-BE49-F238E27FC236}">
                    <a16:creationId xmlns:a16="http://schemas.microsoft.com/office/drawing/2014/main" xmlns="" id="{F76B5D8B-19C0-4F1B-A3FF-A42524E282CA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16;p55">
                <a:extLst>
                  <a:ext uri="{FF2B5EF4-FFF2-40B4-BE49-F238E27FC236}">
                    <a16:creationId xmlns:a16="http://schemas.microsoft.com/office/drawing/2014/main" xmlns="" id="{57090862-8B6E-4F9F-8475-840ECE420539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17;p55">
                <a:extLst>
                  <a:ext uri="{FF2B5EF4-FFF2-40B4-BE49-F238E27FC236}">
                    <a16:creationId xmlns:a16="http://schemas.microsoft.com/office/drawing/2014/main" xmlns="" id="{500CF988-79E9-4E74-B49E-A98E25F4ADBD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18;p55">
                <a:extLst>
                  <a:ext uri="{FF2B5EF4-FFF2-40B4-BE49-F238E27FC236}">
                    <a16:creationId xmlns:a16="http://schemas.microsoft.com/office/drawing/2014/main" xmlns="" id="{F028B000-EF8D-4782-9B50-2E649AD113F5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19;p55">
                <a:extLst>
                  <a:ext uri="{FF2B5EF4-FFF2-40B4-BE49-F238E27FC236}">
                    <a16:creationId xmlns:a16="http://schemas.microsoft.com/office/drawing/2014/main" xmlns="" id="{AEA3C752-679E-496D-8D94-768872C75F53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20;p55">
                <a:extLst>
                  <a:ext uri="{FF2B5EF4-FFF2-40B4-BE49-F238E27FC236}">
                    <a16:creationId xmlns:a16="http://schemas.microsoft.com/office/drawing/2014/main" xmlns="" id="{5CA16848-F5E7-4F7C-9E2A-D65760CD0934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1;p55">
                <a:extLst>
                  <a:ext uri="{FF2B5EF4-FFF2-40B4-BE49-F238E27FC236}">
                    <a16:creationId xmlns:a16="http://schemas.microsoft.com/office/drawing/2014/main" xmlns="" id="{905CCDCE-C71B-4A76-9544-DEECE0A7F759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2;p55">
                <a:extLst>
                  <a:ext uri="{FF2B5EF4-FFF2-40B4-BE49-F238E27FC236}">
                    <a16:creationId xmlns:a16="http://schemas.microsoft.com/office/drawing/2014/main" xmlns="" id="{3771B4F8-F610-4E19-BFB3-91468C9462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3;p55">
                <a:extLst>
                  <a:ext uri="{FF2B5EF4-FFF2-40B4-BE49-F238E27FC236}">
                    <a16:creationId xmlns:a16="http://schemas.microsoft.com/office/drawing/2014/main" xmlns="" id="{53E0C9FD-DC45-4CC9-811D-92E3E16F4E02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4;p55">
                <a:extLst>
                  <a:ext uri="{FF2B5EF4-FFF2-40B4-BE49-F238E27FC236}">
                    <a16:creationId xmlns:a16="http://schemas.microsoft.com/office/drawing/2014/main" xmlns="" id="{21985A99-AA37-4185-A066-735CA496FDE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25;p55">
                <a:extLst>
                  <a:ext uri="{FF2B5EF4-FFF2-40B4-BE49-F238E27FC236}">
                    <a16:creationId xmlns:a16="http://schemas.microsoft.com/office/drawing/2014/main" xmlns="" id="{F924C848-91A0-46E9-860C-6FE3CA8ABFD2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26;p55">
                <a:extLst>
                  <a:ext uri="{FF2B5EF4-FFF2-40B4-BE49-F238E27FC236}">
                    <a16:creationId xmlns:a16="http://schemas.microsoft.com/office/drawing/2014/main" xmlns="" id="{00BB2F5C-1298-475D-8EEE-69AD0A42FB5B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27;p55">
                <a:extLst>
                  <a:ext uri="{FF2B5EF4-FFF2-40B4-BE49-F238E27FC236}">
                    <a16:creationId xmlns:a16="http://schemas.microsoft.com/office/drawing/2014/main" xmlns="" id="{B2D131C0-FF72-4E85-93F0-5369608DEF1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28;p55">
                <a:extLst>
                  <a:ext uri="{FF2B5EF4-FFF2-40B4-BE49-F238E27FC236}">
                    <a16:creationId xmlns:a16="http://schemas.microsoft.com/office/drawing/2014/main" xmlns="" id="{EBC18422-6ED8-4094-AD76-97983A44E465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29;p55">
                <a:extLst>
                  <a:ext uri="{FF2B5EF4-FFF2-40B4-BE49-F238E27FC236}">
                    <a16:creationId xmlns:a16="http://schemas.microsoft.com/office/drawing/2014/main" xmlns="" id="{E1DB016E-7A9C-4649-B68D-751D2DC5BE5E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30;p55">
                <a:extLst>
                  <a:ext uri="{FF2B5EF4-FFF2-40B4-BE49-F238E27FC236}">
                    <a16:creationId xmlns:a16="http://schemas.microsoft.com/office/drawing/2014/main" xmlns="" id="{390835EA-6073-4747-A699-ABC51A16C08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1;p55">
                <a:extLst>
                  <a:ext uri="{FF2B5EF4-FFF2-40B4-BE49-F238E27FC236}">
                    <a16:creationId xmlns:a16="http://schemas.microsoft.com/office/drawing/2014/main" xmlns="" id="{D69265D3-0F64-4DA5-8558-B0B847B0CA77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2;p55">
                <a:extLst>
                  <a:ext uri="{FF2B5EF4-FFF2-40B4-BE49-F238E27FC236}">
                    <a16:creationId xmlns:a16="http://schemas.microsoft.com/office/drawing/2014/main" xmlns="" id="{5DB521BA-28E4-41CB-9DDD-DFCE7D1EAAE4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3;p55">
                <a:extLst>
                  <a:ext uri="{FF2B5EF4-FFF2-40B4-BE49-F238E27FC236}">
                    <a16:creationId xmlns:a16="http://schemas.microsoft.com/office/drawing/2014/main" xmlns="" id="{A620E16C-D2C5-47CD-964A-FBC35FC2F9E2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4;p55">
                <a:extLst>
                  <a:ext uri="{FF2B5EF4-FFF2-40B4-BE49-F238E27FC236}">
                    <a16:creationId xmlns:a16="http://schemas.microsoft.com/office/drawing/2014/main" xmlns="" id="{D3767E9E-7988-4CD9-8D06-C1E8249ECE4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35;p55">
                <a:extLst>
                  <a:ext uri="{FF2B5EF4-FFF2-40B4-BE49-F238E27FC236}">
                    <a16:creationId xmlns:a16="http://schemas.microsoft.com/office/drawing/2014/main" xmlns="" id="{EA0103FC-63E4-43FB-A250-10596B4657EA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36;p55">
                <a:extLst>
                  <a:ext uri="{FF2B5EF4-FFF2-40B4-BE49-F238E27FC236}">
                    <a16:creationId xmlns:a16="http://schemas.microsoft.com/office/drawing/2014/main" xmlns="" id="{D67B2983-5FBF-49AE-985A-9A55F2AD4A4F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7;p55">
                <a:extLst>
                  <a:ext uri="{FF2B5EF4-FFF2-40B4-BE49-F238E27FC236}">
                    <a16:creationId xmlns:a16="http://schemas.microsoft.com/office/drawing/2014/main" xmlns="" id="{CD256343-B312-48C1-BD4C-0B5DFE67FCF3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8;p55">
                <a:extLst>
                  <a:ext uri="{FF2B5EF4-FFF2-40B4-BE49-F238E27FC236}">
                    <a16:creationId xmlns:a16="http://schemas.microsoft.com/office/drawing/2014/main" xmlns="" id="{E72EF42A-6520-441B-9124-0A09A0F2CBB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9;p55">
                <a:extLst>
                  <a:ext uri="{FF2B5EF4-FFF2-40B4-BE49-F238E27FC236}">
                    <a16:creationId xmlns:a16="http://schemas.microsoft.com/office/drawing/2014/main" xmlns="" id="{820EE2BB-E76C-4E48-A94D-C30202619AAD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40;p55">
                <a:extLst>
                  <a:ext uri="{FF2B5EF4-FFF2-40B4-BE49-F238E27FC236}">
                    <a16:creationId xmlns:a16="http://schemas.microsoft.com/office/drawing/2014/main" xmlns="" id="{E19082C9-F87A-471B-A09D-D0D8DA58BE6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1;p55">
                <a:extLst>
                  <a:ext uri="{FF2B5EF4-FFF2-40B4-BE49-F238E27FC236}">
                    <a16:creationId xmlns:a16="http://schemas.microsoft.com/office/drawing/2014/main" xmlns="" id="{D06E0BDE-C32C-4936-AE61-AEB3BD0A656A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2;p55">
                <a:extLst>
                  <a:ext uri="{FF2B5EF4-FFF2-40B4-BE49-F238E27FC236}">
                    <a16:creationId xmlns:a16="http://schemas.microsoft.com/office/drawing/2014/main" xmlns="" id="{855563F9-8ED3-4997-9D71-2487DC94D710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3;p55">
                <a:extLst>
                  <a:ext uri="{FF2B5EF4-FFF2-40B4-BE49-F238E27FC236}">
                    <a16:creationId xmlns:a16="http://schemas.microsoft.com/office/drawing/2014/main" xmlns="" id="{80F675F2-7053-4785-97A9-6A270108EF14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4;p55">
                <a:extLst>
                  <a:ext uri="{FF2B5EF4-FFF2-40B4-BE49-F238E27FC236}">
                    <a16:creationId xmlns:a16="http://schemas.microsoft.com/office/drawing/2014/main" xmlns="" id="{ADEB7310-7CA7-413F-8854-C997DC3FF88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45;p55">
                <a:extLst>
                  <a:ext uri="{FF2B5EF4-FFF2-40B4-BE49-F238E27FC236}">
                    <a16:creationId xmlns:a16="http://schemas.microsoft.com/office/drawing/2014/main" xmlns="" id="{B8DA3872-409F-41F2-96D3-9269C2CAF32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46;p55">
                <a:extLst>
                  <a:ext uri="{FF2B5EF4-FFF2-40B4-BE49-F238E27FC236}">
                    <a16:creationId xmlns:a16="http://schemas.microsoft.com/office/drawing/2014/main" xmlns="" id="{7CFC4DAB-673D-4018-92EB-1D23DDB987E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47;p55">
                <a:extLst>
                  <a:ext uri="{FF2B5EF4-FFF2-40B4-BE49-F238E27FC236}">
                    <a16:creationId xmlns:a16="http://schemas.microsoft.com/office/drawing/2014/main" xmlns="" id="{93C261E6-2E51-4111-BEC9-2D8727382FC9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48;p55">
                <a:extLst>
                  <a:ext uri="{FF2B5EF4-FFF2-40B4-BE49-F238E27FC236}">
                    <a16:creationId xmlns:a16="http://schemas.microsoft.com/office/drawing/2014/main" xmlns="" id="{EC05FB06-7A01-4E50-8766-92CD51F0DBBF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49;p55">
                <a:extLst>
                  <a:ext uri="{FF2B5EF4-FFF2-40B4-BE49-F238E27FC236}">
                    <a16:creationId xmlns:a16="http://schemas.microsoft.com/office/drawing/2014/main" xmlns="" id="{61E668D5-13EE-4BF0-8500-298D7191F0D6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50;p55">
                <a:extLst>
                  <a:ext uri="{FF2B5EF4-FFF2-40B4-BE49-F238E27FC236}">
                    <a16:creationId xmlns:a16="http://schemas.microsoft.com/office/drawing/2014/main" xmlns="" id="{55B1E7C2-4C49-4178-AC97-8190DCD81D8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1;p55">
                <a:extLst>
                  <a:ext uri="{FF2B5EF4-FFF2-40B4-BE49-F238E27FC236}">
                    <a16:creationId xmlns:a16="http://schemas.microsoft.com/office/drawing/2014/main" xmlns="" id="{E50E9F81-3DD5-4EE2-B0C8-61320730EA2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2;p55">
                <a:extLst>
                  <a:ext uri="{FF2B5EF4-FFF2-40B4-BE49-F238E27FC236}">
                    <a16:creationId xmlns:a16="http://schemas.microsoft.com/office/drawing/2014/main" xmlns="" id="{EAB7926D-8F13-4FBE-A49B-267C104DBAA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3;p55">
                <a:extLst>
                  <a:ext uri="{FF2B5EF4-FFF2-40B4-BE49-F238E27FC236}">
                    <a16:creationId xmlns:a16="http://schemas.microsoft.com/office/drawing/2014/main" xmlns="" id="{7A3B587A-3390-4C1D-B172-B4D42E339D99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4;p55">
                <a:extLst>
                  <a:ext uri="{FF2B5EF4-FFF2-40B4-BE49-F238E27FC236}">
                    <a16:creationId xmlns:a16="http://schemas.microsoft.com/office/drawing/2014/main" xmlns="" id="{FF081D59-64CE-464F-AD58-D8823D6635A8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55;p55">
                <a:extLst>
                  <a:ext uri="{FF2B5EF4-FFF2-40B4-BE49-F238E27FC236}">
                    <a16:creationId xmlns:a16="http://schemas.microsoft.com/office/drawing/2014/main" xmlns="" id="{44277FBF-1DAA-4D49-BF0D-36DB7B81721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56;p55">
                <a:extLst>
                  <a:ext uri="{FF2B5EF4-FFF2-40B4-BE49-F238E27FC236}">
                    <a16:creationId xmlns:a16="http://schemas.microsoft.com/office/drawing/2014/main" xmlns="" id="{FA131590-9BC8-48F8-A436-05C0783BA79A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57;p55">
                <a:extLst>
                  <a:ext uri="{FF2B5EF4-FFF2-40B4-BE49-F238E27FC236}">
                    <a16:creationId xmlns:a16="http://schemas.microsoft.com/office/drawing/2014/main" xmlns="" id="{B584EBDD-0EA0-4142-9610-8FE38D85A54D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8;p55">
                <a:extLst>
                  <a:ext uri="{FF2B5EF4-FFF2-40B4-BE49-F238E27FC236}">
                    <a16:creationId xmlns:a16="http://schemas.microsoft.com/office/drawing/2014/main" xmlns="" id="{88631274-071C-4EFC-A228-D651C56B378F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59;p55">
                <a:extLst>
                  <a:ext uri="{FF2B5EF4-FFF2-40B4-BE49-F238E27FC236}">
                    <a16:creationId xmlns:a16="http://schemas.microsoft.com/office/drawing/2014/main" xmlns="" id="{DC9E498A-0B8C-43FF-9962-2F2311034E6F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60;p55">
                <a:extLst>
                  <a:ext uri="{FF2B5EF4-FFF2-40B4-BE49-F238E27FC236}">
                    <a16:creationId xmlns:a16="http://schemas.microsoft.com/office/drawing/2014/main" xmlns="" id="{0EBE253A-71A3-45BA-BE56-A6436DEC2E55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1;p55">
                <a:extLst>
                  <a:ext uri="{FF2B5EF4-FFF2-40B4-BE49-F238E27FC236}">
                    <a16:creationId xmlns:a16="http://schemas.microsoft.com/office/drawing/2014/main" xmlns="" id="{B45F9A7F-2BA1-4AB7-AB17-50CBB90447D4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2;p55">
                <a:extLst>
                  <a:ext uri="{FF2B5EF4-FFF2-40B4-BE49-F238E27FC236}">
                    <a16:creationId xmlns:a16="http://schemas.microsoft.com/office/drawing/2014/main" xmlns="" id="{89E406CC-0F08-4D99-894F-9EB2B821F63A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3;p55">
                <a:extLst>
                  <a:ext uri="{FF2B5EF4-FFF2-40B4-BE49-F238E27FC236}">
                    <a16:creationId xmlns:a16="http://schemas.microsoft.com/office/drawing/2014/main" xmlns="" id="{34EEF027-7D16-4F4B-9107-6981D0218B2D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4;p55">
                <a:extLst>
                  <a:ext uri="{FF2B5EF4-FFF2-40B4-BE49-F238E27FC236}">
                    <a16:creationId xmlns:a16="http://schemas.microsoft.com/office/drawing/2014/main" xmlns="" id="{D42DBC3F-5F7F-4EF9-8A51-ABFE42E649A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65;p55">
                <a:extLst>
                  <a:ext uri="{FF2B5EF4-FFF2-40B4-BE49-F238E27FC236}">
                    <a16:creationId xmlns:a16="http://schemas.microsoft.com/office/drawing/2014/main" xmlns="" id="{04A9148D-E592-4F08-8246-8ADD899B7C11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66;p55">
                <a:extLst>
                  <a:ext uri="{FF2B5EF4-FFF2-40B4-BE49-F238E27FC236}">
                    <a16:creationId xmlns:a16="http://schemas.microsoft.com/office/drawing/2014/main" xmlns="" id="{D77DE219-5C84-4C79-AA9F-495147744035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67;p55">
                <a:extLst>
                  <a:ext uri="{FF2B5EF4-FFF2-40B4-BE49-F238E27FC236}">
                    <a16:creationId xmlns:a16="http://schemas.microsoft.com/office/drawing/2014/main" xmlns="" id="{EC143886-1AC1-42C0-B57D-D22E793B5FE5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68;p55">
                <a:extLst>
                  <a:ext uri="{FF2B5EF4-FFF2-40B4-BE49-F238E27FC236}">
                    <a16:creationId xmlns:a16="http://schemas.microsoft.com/office/drawing/2014/main" xmlns="" id="{16BC4B92-B041-4EDD-BBF2-13E2EE58E468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69;p55">
                <a:extLst>
                  <a:ext uri="{FF2B5EF4-FFF2-40B4-BE49-F238E27FC236}">
                    <a16:creationId xmlns:a16="http://schemas.microsoft.com/office/drawing/2014/main" xmlns="" id="{ADD96844-DAA8-41DB-830D-CCEB79695BAA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70;p55">
                <a:extLst>
                  <a:ext uri="{FF2B5EF4-FFF2-40B4-BE49-F238E27FC236}">
                    <a16:creationId xmlns:a16="http://schemas.microsoft.com/office/drawing/2014/main" xmlns="" id="{A5FF7860-D5D5-48B4-9BCE-C20CFE6E1BB4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1;p55">
                <a:extLst>
                  <a:ext uri="{FF2B5EF4-FFF2-40B4-BE49-F238E27FC236}">
                    <a16:creationId xmlns:a16="http://schemas.microsoft.com/office/drawing/2014/main" xmlns="" id="{6F42A571-71C8-4688-BF1D-774F8E32D8C6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2;p55">
                <a:extLst>
                  <a:ext uri="{FF2B5EF4-FFF2-40B4-BE49-F238E27FC236}">
                    <a16:creationId xmlns:a16="http://schemas.microsoft.com/office/drawing/2014/main" xmlns="" id="{6D321EC4-00E6-49F5-819F-50A8BFDB8EA8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3;p55">
                <a:extLst>
                  <a:ext uri="{FF2B5EF4-FFF2-40B4-BE49-F238E27FC236}">
                    <a16:creationId xmlns:a16="http://schemas.microsoft.com/office/drawing/2014/main" xmlns="" id="{18C40410-0889-492B-8544-427BFDF5728F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4;p55">
                <a:extLst>
                  <a:ext uri="{FF2B5EF4-FFF2-40B4-BE49-F238E27FC236}">
                    <a16:creationId xmlns:a16="http://schemas.microsoft.com/office/drawing/2014/main" xmlns="" id="{008BA2D9-3745-44B4-A62E-0BA67598777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75;p55">
                <a:extLst>
                  <a:ext uri="{FF2B5EF4-FFF2-40B4-BE49-F238E27FC236}">
                    <a16:creationId xmlns:a16="http://schemas.microsoft.com/office/drawing/2014/main" xmlns="" id="{950AE683-6D5A-4D51-896E-74E0033CA0FA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76;p55">
                <a:extLst>
                  <a:ext uri="{FF2B5EF4-FFF2-40B4-BE49-F238E27FC236}">
                    <a16:creationId xmlns:a16="http://schemas.microsoft.com/office/drawing/2014/main" xmlns="" id="{1C03BCAE-EBEA-444F-8774-1E188014BC79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77;p55">
                <a:extLst>
                  <a:ext uri="{FF2B5EF4-FFF2-40B4-BE49-F238E27FC236}">
                    <a16:creationId xmlns:a16="http://schemas.microsoft.com/office/drawing/2014/main" xmlns="" id="{97B2BE9C-CF1E-4F87-BFF1-578D8B45456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78;p55">
                <a:extLst>
                  <a:ext uri="{FF2B5EF4-FFF2-40B4-BE49-F238E27FC236}">
                    <a16:creationId xmlns:a16="http://schemas.microsoft.com/office/drawing/2014/main" xmlns="" id="{71C5EF10-F867-4F0C-8041-B04E0611E83B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79;p55">
                <a:extLst>
                  <a:ext uri="{FF2B5EF4-FFF2-40B4-BE49-F238E27FC236}">
                    <a16:creationId xmlns:a16="http://schemas.microsoft.com/office/drawing/2014/main" xmlns="" id="{7D2F3B1E-CBBF-497F-A7E3-E2E963FA8233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80;p55">
                <a:extLst>
                  <a:ext uri="{FF2B5EF4-FFF2-40B4-BE49-F238E27FC236}">
                    <a16:creationId xmlns:a16="http://schemas.microsoft.com/office/drawing/2014/main" xmlns="" id="{71990DFC-2AAB-4BC4-B5EE-DBAD228FB7B3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1;p55">
                <a:extLst>
                  <a:ext uri="{FF2B5EF4-FFF2-40B4-BE49-F238E27FC236}">
                    <a16:creationId xmlns:a16="http://schemas.microsoft.com/office/drawing/2014/main" xmlns="" id="{85D7CDC6-F1A6-4519-8167-34A6D043A073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2;p55">
                <a:extLst>
                  <a:ext uri="{FF2B5EF4-FFF2-40B4-BE49-F238E27FC236}">
                    <a16:creationId xmlns:a16="http://schemas.microsoft.com/office/drawing/2014/main" xmlns="" id="{3714F17B-AAEA-4CE0-B423-C448C6F1BDEF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3;p55">
                <a:extLst>
                  <a:ext uri="{FF2B5EF4-FFF2-40B4-BE49-F238E27FC236}">
                    <a16:creationId xmlns:a16="http://schemas.microsoft.com/office/drawing/2014/main" xmlns="" id="{ADADD973-0CB5-4FE1-8CE6-25DBA534B6B2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4;p55">
                <a:extLst>
                  <a:ext uri="{FF2B5EF4-FFF2-40B4-BE49-F238E27FC236}">
                    <a16:creationId xmlns:a16="http://schemas.microsoft.com/office/drawing/2014/main" xmlns="" id="{FB791BE9-511A-4F22-B64E-B89A46BB0CCF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85;p55">
                <a:extLst>
                  <a:ext uri="{FF2B5EF4-FFF2-40B4-BE49-F238E27FC236}">
                    <a16:creationId xmlns:a16="http://schemas.microsoft.com/office/drawing/2014/main" xmlns="" id="{6DB6C37A-571A-4CEB-8C51-B968162B4634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86;p55">
                <a:extLst>
                  <a:ext uri="{FF2B5EF4-FFF2-40B4-BE49-F238E27FC236}">
                    <a16:creationId xmlns:a16="http://schemas.microsoft.com/office/drawing/2014/main" xmlns="" id="{9B78F211-5DC1-46C0-9A3F-A4A9387A02AF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87;p55">
                <a:extLst>
                  <a:ext uri="{FF2B5EF4-FFF2-40B4-BE49-F238E27FC236}">
                    <a16:creationId xmlns:a16="http://schemas.microsoft.com/office/drawing/2014/main" xmlns="" id="{6FFA462F-40E2-4C24-BC45-F25BBC6655CC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88;p55">
                <a:extLst>
                  <a:ext uri="{FF2B5EF4-FFF2-40B4-BE49-F238E27FC236}">
                    <a16:creationId xmlns:a16="http://schemas.microsoft.com/office/drawing/2014/main" xmlns="" id="{7F6D7D3A-3DF0-447B-88CE-3ADE9CE163A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89;p55">
                <a:extLst>
                  <a:ext uri="{FF2B5EF4-FFF2-40B4-BE49-F238E27FC236}">
                    <a16:creationId xmlns:a16="http://schemas.microsoft.com/office/drawing/2014/main" xmlns="" id="{42950AE7-DD03-41B7-A4A1-B46F5F73FF4B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90;p55">
                <a:extLst>
                  <a:ext uri="{FF2B5EF4-FFF2-40B4-BE49-F238E27FC236}">
                    <a16:creationId xmlns:a16="http://schemas.microsoft.com/office/drawing/2014/main" xmlns="" id="{872B2A78-055D-499C-AB46-6BC177B473FC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1;p55">
                <a:extLst>
                  <a:ext uri="{FF2B5EF4-FFF2-40B4-BE49-F238E27FC236}">
                    <a16:creationId xmlns:a16="http://schemas.microsoft.com/office/drawing/2014/main" xmlns="" id="{26C49CF8-5D7D-4CF6-B4C2-258CEF670BD6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2;p55">
                <a:extLst>
                  <a:ext uri="{FF2B5EF4-FFF2-40B4-BE49-F238E27FC236}">
                    <a16:creationId xmlns:a16="http://schemas.microsoft.com/office/drawing/2014/main" xmlns="" id="{109E6839-6756-476D-A3D9-4A13B7513ADC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3;p55">
                <a:extLst>
                  <a:ext uri="{FF2B5EF4-FFF2-40B4-BE49-F238E27FC236}">
                    <a16:creationId xmlns:a16="http://schemas.microsoft.com/office/drawing/2014/main" xmlns="" id="{9AAC640D-F59E-4DEE-B21E-252D9A0E9A89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4;p55">
                <a:extLst>
                  <a:ext uri="{FF2B5EF4-FFF2-40B4-BE49-F238E27FC236}">
                    <a16:creationId xmlns:a16="http://schemas.microsoft.com/office/drawing/2014/main" xmlns="" id="{750B0F26-53AD-4824-B0FB-8870A078B6CF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95;p55">
                <a:extLst>
                  <a:ext uri="{FF2B5EF4-FFF2-40B4-BE49-F238E27FC236}">
                    <a16:creationId xmlns:a16="http://schemas.microsoft.com/office/drawing/2014/main" xmlns="" id="{05677EF3-95C2-4F82-900E-831BF7C7E77C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96;p55">
                <a:extLst>
                  <a:ext uri="{FF2B5EF4-FFF2-40B4-BE49-F238E27FC236}">
                    <a16:creationId xmlns:a16="http://schemas.microsoft.com/office/drawing/2014/main" xmlns="" id="{CFDD4EFC-D2AF-4955-962C-78C610C6546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97;p55">
                <a:extLst>
                  <a:ext uri="{FF2B5EF4-FFF2-40B4-BE49-F238E27FC236}">
                    <a16:creationId xmlns:a16="http://schemas.microsoft.com/office/drawing/2014/main" xmlns="" id="{6BF07CA6-6F91-410F-8565-70DCEDFDC04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98;p55">
                <a:extLst>
                  <a:ext uri="{FF2B5EF4-FFF2-40B4-BE49-F238E27FC236}">
                    <a16:creationId xmlns:a16="http://schemas.microsoft.com/office/drawing/2014/main" xmlns="" id="{6D26C730-4121-4B31-AD28-85B30362EAE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399;p55">
                <a:extLst>
                  <a:ext uri="{FF2B5EF4-FFF2-40B4-BE49-F238E27FC236}">
                    <a16:creationId xmlns:a16="http://schemas.microsoft.com/office/drawing/2014/main" xmlns="" id="{590C99F7-5CBC-45B5-B427-0A41F3CE067D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400;p55">
                <a:extLst>
                  <a:ext uri="{FF2B5EF4-FFF2-40B4-BE49-F238E27FC236}">
                    <a16:creationId xmlns:a16="http://schemas.microsoft.com/office/drawing/2014/main" xmlns="" id="{C90B9CF7-5323-417F-BC2D-E4F75E8FE64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3FA4BF-E4E8-4DE0-9E6E-606C14D40DE6}"/>
                </a:ext>
              </a:extLst>
            </p:cNvPr>
            <p:cNvGrpSpPr/>
            <p:nvPr/>
          </p:nvGrpSpPr>
          <p:grpSpPr>
            <a:xfrm>
              <a:off x="8382000" y="2725032"/>
              <a:ext cx="3292890" cy="1925624"/>
              <a:chOff x="6430229" y="1923592"/>
              <a:chExt cx="3292890" cy="1925624"/>
            </a:xfrm>
          </p:grpSpPr>
          <p:sp>
            <p:nvSpPr>
              <p:cNvPr id="17" name="Round Same Side Corner Rectangle 14">
                <a:extLst>
                  <a:ext uri="{FF2B5EF4-FFF2-40B4-BE49-F238E27FC236}">
                    <a16:creationId xmlns:a16="http://schemas.microsoft.com/office/drawing/2014/main" xmlns="" id="{7E6B0926-9FF4-4C48-89BF-CBC2C5D2116F}"/>
                  </a:ext>
                </a:extLst>
              </p:cNvPr>
              <p:cNvSpPr/>
              <p:nvPr/>
            </p:nvSpPr>
            <p:spPr>
              <a:xfrm>
                <a:off x="6430229" y="1923592"/>
                <a:ext cx="3292890" cy="1925624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Same Side Corner Rectangle 16">
                <a:extLst>
                  <a:ext uri="{FF2B5EF4-FFF2-40B4-BE49-F238E27FC236}">
                    <a16:creationId xmlns:a16="http://schemas.microsoft.com/office/drawing/2014/main" xmlns="" id="{3512B342-75A8-402B-A1E3-65C7A9039B4F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039668" cy="165914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0CC0EC3-62A9-42D3-8383-754942BE3B31}"/>
                  </a:ext>
                </a:extLst>
              </p:cNvPr>
              <p:cNvSpPr txBox="1"/>
              <p:nvPr/>
            </p:nvSpPr>
            <p:spPr>
              <a:xfrm>
                <a:off x="6596629" y="2133319"/>
                <a:ext cx="2988685" cy="1406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100 b</a:t>
                </a:r>
                <a:r>
                  <a:rPr lang="vi-VN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ớc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</a:t>
                </a:r>
                <a:r>
                  <a:rPr lang="vi-VN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ợt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7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</a:t>
                </a:r>
                <a:r>
                  <a:rPr lang="vi-VN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endParaRPr lang="en-US" sz="18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xmlns="" id="{F3A74CEE-D4A3-4405-B27F-F596F10C1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69" y="1428913"/>
            <a:ext cx="4778884" cy="245071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490E9D30-45F2-4326-86E1-DE8CDD8CD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75571"/>
      </p:ext>
    </p:extLst>
  </p:cSld>
  <p:clrMapOvr>
    <a:masterClrMapping/>
  </p:clrMapOvr>
  <p:transition advTm="29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08C85E-C7D7-44FE-8904-1C0798169112}"/>
              </a:ext>
            </a:extLst>
          </p:cNvPr>
          <p:cNvSpPr/>
          <p:nvPr/>
        </p:nvSpPr>
        <p:spPr>
          <a:xfrm>
            <a:off x="296646" y="860317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27A0FC-9317-4891-B40C-913927971BBB}"/>
              </a:ext>
            </a:extLst>
          </p:cNvPr>
          <p:cNvGrpSpPr/>
          <p:nvPr/>
        </p:nvGrpSpPr>
        <p:grpSpPr>
          <a:xfrm>
            <a:off x="296646" y="3922520"/>
            <a:ext cx="8847354" cy="665387"/>
            <a:chOff x="296646" y="3922520"/>
            <a:chExt cx="8847354" cy="6653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C93D51E-63E0-42CE-BEAC-0F92136ED51B}"/>
                </a:ext>
              </a:extLst>
            </p:cNvPr>
            <p:cNvSpPr/>
            <p:nvPr/>
          </p:nvSpPr>
          <p:spPr>
            <a:xfrm>
              <a:off x="1019742" y="3922520"/>
              <a:ext cx="7401162" cy="66538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8554F4D-7EAE-4855-BA2C-0937F3357FB0}"/>
                </a:ext>
              </a:extLst>
            </p:cNvPr>
            <p:cNvSpPr/>
            <p:nvPr/>
          </p:nvSpPr>
          <p:spPr>
            <a:xfrm>
              <a:off x="296646" y="4084669"/>
              <a:ext cx="88473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Gõ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nhiều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lệnh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trên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dòng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mỗi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lệnh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cách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nhau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cách</a:t>
              </a:r>
              <a:r>
                <a:rPr lang="en-US" sz="20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82367FF-4159-48A6-BA9C-263A70B5356D}"/>
              </a:ext>
            </a:extLst>
          </p:cNvPr>
          <p:cNvGrpSpPr/>
          <p:nvPr/>
        </p:nvGrpSpPr>
        <p:grpSpPr>
          <a:xfrm>
            <a:off x="6444342" y="930574"/>
            <a:ext cx="2403011" cy="2947210"/>
            <a:chOff x="8382000" y="1282791"/>
            <a:chExt cx="3292890" cy="3367865"/>
          </a:xfrm>
        </p:grpSpPr>
        <p:grpSp>
          <p:nvGrpSpPr>
            <p:cNvPr id="15" name="Google Shape;1242;p55">
              <a:extLst>
                <a:ext uri="{FF2B5EF4-FFF2-40B4-BE49-F238E27FC236}">
                  <a16:creationId xmlns:a16="http://schemas.microsoft.com/office/drawing/2014/main" xmlns="" id="{CB86527D-869B-4075-995F-EAED9EF60AF8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0" name="Google Shape;1243;p55">
                <a:extLst>
                  <a:ext uri="{FF2B5EF4-FFF2-40B4-BE49-F238E27FC236}">
                    <a16:creationId xmlns:a16="http://schemas.microsoft.com/office/drawing/2014/main" xmlns="" id="{078E4CCB-3D21-45D7-B518-D3A2CE8B56E1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4;p55">
                <a:extLst>
                  <a:ext uri="{FF2B5EF4-FFF2-40B4-BE49-F238E27FC236}">
                    <a16:creationId xmlns:a16="http://schemas.microsoft.com/office/drawing/2014/main" xmlns="" id="{6631FA41-6EC2-44B0-9C15-F87C06414F9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5;p55">
                <a:extLst>
                  <a:ext uri="{FF2B5EF4-FFF2-40B4-BE49-F238E27FC236}">
                    <a16:creationId xmlns:a16="http://schemas.microsoft.com/office/drawing/2014/main" xmlns="" id="{1CF1186A-27A6-4C3B-B10E-DBFA9DED9CF9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46;p55">
                <a:extLst>
                  <a:ext uri="{FF2B5EF4-FFF2-40B4-BE49-F238E27FC236}">
                    <a16:creationId xmlns:a16="http://schemas.microsoft.com/office/drawing/2014/main" xmlns="" id="{D414A724-820C-4165-B94B-4FFA8101BCBA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7;p55">
                <a:extLst>
                  <a:ext uri="{FF2B5EF4-FFF2-40B4-BE49-F238E27FC236}">
                    <a16:creationId xmlns:a16="http://schemas.microsoft.com/office/drawing/2014/main" xmlns="" id="{65C0E359-3B50-4F24-83BC-645FDB0A93B2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8;p55">
                <a:extLst>
                  <a:ext uri="{FF2B5EF4-FFF2-40B4-BE49-F238E27FC236}">
                    <a16:creationId xmlns:a16="http://schemas.microsoft.com/office/drawing/2014/main" xmlns="" id="{AD355CAA-B1CB-4502-9D5B-7C2B735C3FFE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49;p55">
                <a:extLst>
                  <a:ext uri="{FF2B5EF4-FFF2-40B4-BE49-F238E27FC236}">
                    <a16:creationId xmlns:a16="http://schemas.microsoft.com/office/drawing/2014/main" xmlns="" id="{C939B54D-7234-4C63-93C0-D774CF6A1ABB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0;p55">
                <a:extLst>
                  <a:ext uri="{FF2B5EF4-FFF2-40B4-BE49-F238E27FC236}">
                    <a16:creationId xmlns:a16="http://schemas.microsoft.com/office/drawing/2014/main" xmlns="" id="{866518AD-97F1-4515-BD85-2273153E2686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1;p55">
                <a:extLst>
                  <a:ext uri="{FF2B5EF4-FFF2-40B4-BE49-F238E27FC236}">
                    <a16:creationId xmlns:a16="http://schemas.microsoft.com/office/drawing/2014/main" xmlns="" id="{4F4D4C26-4B3F-4CB2-BC78-F70366147381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2;p55">
                <a:extLst>
                  <a:ext uri="{FF2B5EF4-FFF2-40B4-BE49-F238E27FC236}">
                    <a16:creationId xmlns:a16="http://schemas.microsoft.com/office/drawing/2014/main" xmlns="" id="{7D983C37-BA32-46E9-ACE2-ED3633B77B6E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3;p55">
                <a:extLst>
                  <a:ext uri="{FF2B5EF4-FFF2-40B4-BE49-F238E27FC236}">
                    <a16:creationId xmlns:a16="http://schemas.microsoft.com/office/drawing/2014/main" xmlns="" id="{35FA5030-59F2-4FBC-B693-C9B343FE17AE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4;p55">
                <a:extLst>
                  <a:ext uri="{FF2B5EF4-FFF2-40B4-BE49-F238E27FC236}">
                    <a16:creationId xmlns:a16="http://schemas.microsoft.com/office/drawing/2014/main" xmlns="" id="{1BBD3436-357C-4672-A58B-B45C4C5E2049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5;p55">
                <a:extLst>
                  <a:ext uri="{FF2B5EF4-FFF2-40B4-BE49-F238E27FC236}">
                    <a16:creationId xmlns:a16="http://schemas.microsoft.com/office/drawing/2014/main" xmlns="" id="{2026DB92-39D3-4E75-821E-A07FD4C376D3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6;p55">
                <a:extLst>
                  <a:ext uri="{FF2B5EF4-FFF2-40B4-BE49-F238E27FC236}">
                    <a16:creationId xmlns:a16="http://schemas.microsoft.com/office/drawing/2014/main" xmlns="" id="{B7F5BE76-623C-4080-A0D6-ED1D5E8EE0CF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7;p55">
                <a:extLst>
                  <a:ext uri="{FF2B5EF4-FFF2-40B4-BE49-F238E27FC236}">
                    <a16:creationId xmlns:a16="http://schemas.microsoft.com/office/drawing/2014/main" xmlns="" id="{D296796C-F396-4B10-AB37-C99D19379084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8;p55">
                <a:extLst>
                  <a:ext uri="{FF2B5EF4-FFF2-40B4-BE49-F238E27FC236}">
                    <a16:creationId xmlns:a16="http://schemas.microsoft.com/office/drawing/2014/main" xmlns="" id="{1F30AEDA-F228-4C8C-8BAF-1523B809A43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59;p55">
                <a:extLst>
                  <a:ext uri="{FF2B5EF4-FFF2-40B4-BE49-F238E27FC236}">
                    <a16:creationId xmlns:a16="http://schemas.microsoft.com/office/drawing/2014/main" xmlns="" id="{8E2A353A-EDC3-4CE3-A327-B40CE41A3B3A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0;p55">
                <a:extLst>
                  <a:ext uri="{FF2B5EF4-FFF2-40B4-BE49-F238E27FC236}">
                    <a16:creationId xmlns:a16="http://schemas.microsoft.com/office/drawing/2014/main" xmlns="" id="{23C942A9-7FF2-480A-9682-986833A906B3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1;p55">
                <a:extLst>
                  <a:ext uri="{FF2B5EF4-FFF2-40B4-BE49-F238E27FC236}">
                    <a16:creationId xmlns:a16="http://schemas.microsoft.com/office/drawing/2014/main" xmlns="" id="{782389FB-9E3A-43EB-9F35-3953F639929E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2;p55">
                <a:extLst>
                  <a:ext uri="{FF2B5EF4-FFF2-40B4-BE49-F238E27FC236}">
                    <a16:creationId xmlns:a16="http://schemas.microsoft.com/office/drawing/2014/main" xmlns="" id="{F89E6FA2-A2AA-4AF0-9D16-C52EA9DE7E6F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3;p55">
                <a:extLst>
                  <a:ext uri="{FF2B5EF4-FFF2-40B4-BE49-F238E27FC236}">
                    <a16:creationId xmlns:a16="http://schemas.microsoft.com/office/drawing/2014/main" xmlns="" id="{F8B39097-F4C9-4339-BC21-6CAB3C18F52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4;p55">
                <a:extLst>
                  <a:ext uri="{FF2B5EF4-FFF2-40B4-BE49-F238E27FC236}">
                    <a16:creationId xmlns:a16="http://schemas.microsoft.com/office/drawing/2014/main" xmlns="" id="{B8AF6277-4CF6-4549-93BC-BC28685A944D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5;p55">
                <a:extLst>
                  <a:ext uri="{FF2B5EF4-FFF2-40B4-BE49-F238E27FC236}">
                    <a16:creationId xmlns:a16="http://schemas.microsoft.com/office/drawing/2014/main" xmlns="" id="{BE8CEFF3-A4D4-4DD7-BE40-6B5B6517F39B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6;p55">
                <a:extLst>
                  <a:ext uri="{FF2B5EF4-FFF2-40B4-BE49-F238E27FC236}">
                    <a16:creationId xmlns:a16="http://schemas.microsoft.com/office/drawing/2014/main" xmlns="" id="{41904158-F52F-4514-B7C5-AFE2F25141F8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67;p55">
                <a:extLst>
                  <a:ext uri="{FF2B5EF4-FFF2-40B4-BE49-F238E27FC236}">
                    <a16:creationId xmlns:a16="http://schemas.microsoft.com/office/drawing/2014/main" xmlns="" id="{0725ACAC-F5FA-4947-B50A-9C91CD2335B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68;p55">
                <a:extLst>
                  <a:ext uri="{FF2B5EF4-FFF2-40B4-BE49-F238E27FC236}">
                    <a16:creationId xmlns:a16="http://schemas.microsoft.com/office/drawing/2014/main" xmlns="" id="{967F758D-5610-4508-B134-18C73134764E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69;p55">
                <a:extLst>
                  <a:ext uri="{FF2B5EF4-FFF2-40B4-BE49-F238E27FC236}">
                    <a16:creationId xmlns:a16="http://schemas.microsoft.com/office/drawing/2014/main" xmlns="" id="{5808988C-763B-46B3-A294-C29D74952791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70;p55">
                <a:extLst>
                  <a:ext uri="{FF2B5EF4-FFF2-40B4-BE49-F238E27FC236}">
                    <a16:creationId xmlns:a16="http://schemas.microsoft.com/office/drawing/2014/main" xmlns="" id="{4A477BC5-18D7-4081-ABF4-711D01936B0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1;p55">
                <a:extLst>
                  <a:ext uri="{FF2B5EF4-FFF2-40B4-BE49-F238E27FC236}">
                    <a16:creationId xmlns:a16="http://schemas.microsoft.com/office/drawing/2014/main" xmlns="" id="{29893E65-ECCC-42B1-9CBD-7DD7052B49EA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2;p55">
                <a:extLst>
                  <a:ext uri="{FF2B5EF4-FFF2-40B4-BE49-F238E27FC236}">
                    <a16:creationId xmlns:a16="http://schemas.microsoft.com/office/drawing/2014/main" xmlns="" id="{39B0ECA1-0D46-4B48-B6A1-496B2CAE7438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3;p55">
                <a:extLst>
                  <a:ext uri="{FF2B5EF4-FFF2-40B4-BE49-F238E27FC236}">
                    <a16:creationId xmlns:a16="http://schemas.microsoft.com/office/drawing/2014/main" xmlns="" id="{546E77D6-C1F3-498C-9BE9-CDAC45CA1B23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4;p55">
                <a:extLst>
                  <a:ext uri="{FF2B5EF4-FFF2-40B4-BE49-F238E27FC236}">
                    <a16:creationId xmlns:a16="http://schemas.microsoft.com/office/drawing/2014/main" xmlns="" id="{A0762BE7-1D40-48EE-81AB-3BE9DDFC7392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5;p55">
                <a:extLst>
                  <a:ext uri="{FF2B5EF4-FFF2-40B4-BE49-F238E27FC236}">
                    <a16:creationId xmlns:a16="http://schemas.microsoft.com/office/drawing/2014/main" xmlns="" id="{DF2025A3-44AC-4715-A19D-0AC3DADE9168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6;p55">
                <a:extLst>
                  <a:ext uri="{FF2B5EF4-FFF2-40B4-BE49-F238E27FC236}">
                    <a16:creationId xmlns:a16="http://schemas.microsoft.com/office/drawing/2014/main" xmlns="" id="{8C8D5452-5FE1-4226-84B7-04839972DD6D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7;p55">
                <a:extLst>
                  <a:ext uri="{FF2B5EF4-FFF2-40B4-BE49-F238E27FC236}">
                    <a16:creationId xmlns:a16="http://schemas.microsoft.com/office/drawing/2014/main" xmlns="" id="{E9A89F09-AF02-4CF1-9B19-637897CE506B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78;p55">
                <a:extLst>
                  <a:ext uri="{FF2B5EF4-FFF2-40B4-BE49-F238E27FC236}">
                    <a16:creationId xmlns:a16="http://schemas.microsoft.com/office/drawing/2014/main" xmlns="" id="{FC2862F9-4017-4384-A6A0-0AA6082F74C2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79;p55">
                <a:extLst>
                  <a:ext uri="{FF2B5EF4-FFF2-40B4-BE49-F238E27FC236}">
                    <a16:creationId xmlns:a16="http://schemas.microsoft.com/office/drawing/2014/main" xmlns="" id="{8787AF21-BF60-481F-BB17-5376720D8AE0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80;p55">
                <a:extLst>
                  <a:ext uri="{FF2B5EF4-FFF2-40B4-BE49-F238E27FC236}">
                    <a16:creationId xmlns:a16="http://schemas.microsoft.com/office/drawing/2014/main" xmlns="" id="{4DA5B280-0C52-4297-A88D-73C80211F835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1;p55">
                <a:extLst>
                  <a:ext uri="{FF2B5EF4-FFF2-40B4-BE49-F238E27FC236}">
                    <a16:creationId xmlns:a16="http://schemas.microsoft.com/office/drawing/2014/main" xmlns="" id="{7186F8A1-EC29-468C-854B-DC9C338DAFF3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2;p55">
                <a:extLst>
                  <a:ext uri="{FF2B5EF4-FFF2-40B4-BE49-F238E27FC236}">
                    <a16:creationId xmlns:a16="http://schemas.microsoft.com/office/drawing/2014/main" xmlns="" id="{D7399EDF-4647-4C36-935A-C02E4F6A86E9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3;p55">
                <a:extLst>
                  <a:ext uri="{FF2B5EF4-FFF2-40B4-BE49-F238E27FC236}">
                    <a16:creationId xmlns:a16="http://schemas.microsoft.com/office/drawing/2014/main" xmlns="" id="{C1B7E769-2187-4825-835E-8D513DAC4BD3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4;p55">
                <a:extLst>
                  <a:ext uri="{FF2B5EF4-FFF2-40B4-BE49-F238E27FC236}">
                    <a16:creationId xmlns:a16="http://schemas.microsoft.com/office/drawing/2014/main" xmlns="" id="{830E5FBF-5488-47A3-9D78-55D5B0359A6D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5;p55">
                <a:extLst>
                  <a:ext uri="{FF2B5EF4-FFF2-40B4-BE49-F238E27FC236}">
                    <a16:creationId xmlns:a16="http://schemas.microsoft.com/office/drawing/2014/main" xmlns="" id="{86AFB436-0F4F-4256-923B-C37799A4643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86;p55">
                <a:extLst>
                  <a:ext uri="{FF2B5EF4-FFF2-40B4-BE49-F238E27FC236}">
                    <a16:creationId xmlns:a16="http://schemas.microsoft.com/office/drawing/2014/main" xmlns="" id="{DCDFD9D3-EC7C-4540-B2A3-19E4791723D8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87;p55">
                <a:extLst>
                  <a:ext uri="{FF2B5EF4-FFF2-40B4-BE49-F238E27FC236}">
                    <a16:creationId xmlns:a16="http://schemas.microsoft.com/office/drawing/2014/main" xmlns="" id="{0F9DF892-110C-4B18-AAA4-1F6A5182C709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88;p55">
                <a:extLst>
                  <a:ext uri="{FF2B5EF4-FFF2-40B4-BE49-F238E27FC236}">
                    <a16:creationId xmlns:a16="http://schemas.microsoft.com/office/drawing/2014/main" xmlns="" id="{69C049A1-284E-4903-8C75-9DE109B864E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89;p55">
                <a:extLst>
                  <a:ext uri="{FF2B5EF4-FFF2-40B4-BE49-F238E27FC236}">
                    <a16:creationId xmlns:a16="http://schemas.microsoft.com/office/drawing/2014/main" xmlns="" id="{55B13DD6-688E-4438-B0C4-9E67DA628DBC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90;p55">
                <a:extLst>
                  <a:ext uri="{FF2B5EF4-FFF2-40B4-BE49-F238E27FC236}">
                    <a16:creationId xmlns:a16="http://schemas.microsoft.com/office/drawing/2014/main" xmlns="" id="{32EAA649-3CAF-4BEE-8174-A7AB6C0FE27B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1;p55">
                <a:extLst>
                  <a:ext uri="{FF2B5EF4-FFF2-40B4-BE49-F238E27FC236}">
                    <a16:creationId xmlns:a16="http://schemas.microsoft.com/office/drawing/2014/main" xmlns="" id="{116F7C2A-DCCB-4CF0-9C55-1D1C0BBFE21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2;p55">
                <a:extLst>
                  <a:ext uri="{FF2B5EF4-FFF2-40B4-BE49-F238E27FC236}">
                    <a16:creationId xmlns:a16="http://schemas.microsoft.com/office/drawing/2014/main" xmlns="" id="{DAA16AC8-BEA3-4ED2-8886-6FD088AC3F70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3;p55">
                <a:extLst>
                  <a:ext uri="{FF2B5EF4-FFF2-40B4-BE49-F238E27FC236}">
                    <a16:creationId xmlns:a16="http://schemas.microsoft.com/office/drawing/2014/main" xmlns="" id="{575F8167-1B38-4ED4-8A9E-47C356080D7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4;p55">
                <a:extLst>
                  <a:ext uri="{FF2B5EF4-FFF2-40B4-BE49-F238E27FC236}">
                    <a16:creationId xmlns:a16="http://schemas.microsoft.com/office/drawing/2014/main" xmlns="" id="{05317165-D9E3-4351-8DAC-9CBF6D405FAF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95;p55">
                <a:extLst>
                  <a:ext uri="{FF2B5EF4-FFF2-40B4-BE49-F238E27FC236}">
                    <a16:creationId xmlns:a16="http://schemas.microsoft.com/office/drawing/2014/main" xmlns="" id="{5766D164-7A7B-4CB7-910E-09756242668E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96;p55">
                <a:extLst>
                  <a:ext uri="{FF2B5EF4-FFF2-40B4-BE49-F238E27FC236}">
                    <a16:creationId xmlns:a16="http://schemas.microsoft.com/office/drawing/2014/main" xmlns="" id="{4DE672F2-19C2-4120-9776-6C995F2901A4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97;p55">
                <a:extLst>
                  <a:ext uri="{FF2B5EF4-FFF2-40B4-BE49-F238E27FC236}">
                    <a16:creationId xmlns:a16="http://schemas.microsoft.com/office/drawing/2014/main" xmlns="" id="{4ED50115-DE45-4245-B848-55B575DFCBD6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98;p55">
                <a:extLst>
                  <a:ext uri="{FF2B5EF4-FFF2-40B4-BE49-F238E27FC236}">
                    <a16:creationId xmlns:a16="http://schemas.microsoft.com/office/drawing/2014/main" xmlns="" id="{6F64FE1B-7ED8-4B16-A6E0-A029B325C90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99;p55">
                <a:extLst>
                  <a:ext uri="{FF2B5EF4-FFF2-40B4-BE49-F238E27FC236}">
                    <a16:creationId xmlns:a16="http://schemas.microsoft.com/office/drawing/2014/main" xmlns="" id="{A69EEEB9-DA6E-43A4-8336-CE3A75FC8D36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00;p55">
                <a:extLst>
                  <a:ext uri="{FF2B5EF4-FFF2-40B4-BE49-F238E27FC236}">
                    <a16:creationId xmlns:a16="http://schemas.microsoft.com/office/drawing/2014/main" xmlns="" id="{0A8EC725-A376-473F-84DD-13EF8A4C21E1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1;p55">
                <a:extLst>
                  <a:ext uri="{FF2B5EF4-FFF2-40B4-BE49-F238E27FC236}">
                    <a16:creationId xmlns:a16="http://schemas.microsoft.com/office/drawing/2014/main" xmlns="" id="{9EE4B423-9642-4166-AA8E-F878B8815E13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2;p55">
                <a:extLst>
                  <a:ext uri="{FF2B5EF4-FFF2-40B4-BE49-F238E27FC236}">
                    <a16:creationId xmlns:a16="http://schemas.microsoft.com/office/drawing/2014/main" xmlns="" id="{7CF446EC-3119-40C6-AB8E-8AF17D1E25DB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3;p55">
                <a:extLst>
                  <a:ext uri="{FF2B5EF4-FFF2-40B4-BE49-F238E27FC236}">
                    <a16:creationId xmlns:a16="http://schemas.microsoft.com/office/drawing/2014/main" xmlns="" id="{59C8FB57-E302-4872-B6C8-6845B37F7059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4;p55">
                <a:extLst>
                  <a:ext uri="{FF2B5EF4-FFF2-40B4-BE49-F238E27FC236}">
                    <a16:creationId xmlns:a16="http://schemas.microsoft.com/office/drawing/2014/main" xmlns="" id="{D7444128-A79B-4FEA-BBC6-BE5BE3E20A3F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05;p55">
                <a:extLst>
                  <a:ext uri="{FF2B5EF4-FFF2-40B4-BE49-F238E27FC236}">
                    <a16:creationId xmlns:a16="http://schemas.microsoft.com/office/drawing/2014/main" xmlns="" id="{F45730A2-B1E1-48BD-BF83-27F299045C44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06;p55">
                <a:extLst>
                  <a:ext uri="{FF2B5EF4-FFF2-40B4-BE49-F238E27FC236}">
                    <a16:creationId xmlns:a16="http://schemas.microsoft.com/office/drawing/2014/main" xmlns="" id="{AB425B07-5B81-4E89-9950-EDB9BCEFB669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07;p55">
                <a:extLst>
                  <a:ext uri="{FF2B5EF4-FFF2-40B4-BE49-F238E27FC236}">
                    <a16:creationId xmlns:a16="http://schemas.microsoft.com/office/drawing/2014/main" xmlns="" id="{5BC960FE-D438-4EEE-B833-AD0C0CD41941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08;p55">
                <a:extLst>
                  <a:ext uri="{FF2B5EF4-FFF2-40B4-BE49-F238E27FC236}">
                    <a16:creationId xmlns:a16="http://schemas.microsoft.com/office/drawing/2014/main" xmlns="" id="{4E18554D-BBE4-42EB-AD93-921876C1B73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09;p55">
                <a:extLst>
                  <a:ext uri="{FF2B5EF4-FFF2-40B4-BE49-F238E27FC236}">
                    <a16:creationId xmlns:a16="http://schemas.microsoft.com/office/drawing/2014/main" xmlns="" id="{F7C6C990-E27F-4CDF-8E1A-3DFC917EB9CA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10;p55">
                <a:extLst>
                  <a:ext uri="{FF2B5EF4-FFF2-40B4-BE49-F238E27FC236}">
                    <a16:creationId xmlns:a16="http://schemas.microsoft.com/office/drawing/2014/main" xmlns="" id="{058AE548-BE2E-4D96-8373-0127A8DA860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1;p55">
                <a:extLst>
                  <a:ext uri="{FF2B5EF4-FFF2-40B4-BE49-F238E27FC236}">
                    <a16:creationId xmlns:a16="http://schemas.microsoft.com/office/drawing/2014/main" xmlns="" id="{92036369-FE41-4D2C-90C5-CE2C11D32B7D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2;p55">
                <a:extLst>
                  <a:ext uri="{FF2B5EF4-FFF2-40B4-BE49-F238E27FC236}">
                    <a16:creationId xmlns:a16="http://schemas.microsoft.com/office/drawing/2014/main" xmlns="" id="{DA520870-C906-4902-8859-536B20CF6FF3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3;p55">
                <a:extLst>
                  <a:ext uri="{FF2B5EF4-FFF2-40B4-BE49-F238E27FC236}">
                    <a16:creationId xmlns:a16="http://schemas.microsoft.com/office/drawing/2014/main" xmlns="" id="{3FE4FBE9-E98E-4B07-87CE-60EC46A11BF2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4;p55">
                <a:extLst>
                  <a:ext uri="{FF2B5EF4-FFF2-40B4-BE49-F238E27FC236}">
                    <a16:creationId xmlns:a16="http://schemas.microsoft.com/office/drawing/2014/main" xmlns="" id="{4BFC9125-A939-49C8-9B0C-46BB13376E66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15;p55">
                <a:extLst>
                  <a:ext uri="{FF2B5EF4-FFF2-40B4-BE49-F238E27FC236}">
                    <a16:creationId xmlns:a16="http://schemas.microsoft.com/office/drawing/2014/main" xmlns="" id="{F76B5D8B-19C0-4F1B-A3FF-A42524E282CA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16;p55">
                <a:extLst>
                  <a:ext uri="{FF2B5EF4-FFF2-40B4-BE49-F238E27FC236}">
                    <a16:creationId xmlns:a16="http://schemas.microsoft.com/office/drawing/2014/main" xmlns="" id="{57090862-8B6E-4F9F-8475-840ECE420539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17;p55">
                <a:extLst>
                  <a:ext uri="{FF2B5EF4-FFF2-40B4-BE49-F238E27FC236}">
                    <a16:creationId xmlns:a16="http://schemas.microsoft.com/office/drawing/2014/main" xmlns="" id="{500CF988-79E9-4E74-B49E-A98E25F4ADBD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18;p55">
                <a:extLst>
                  <a:ext uri="{FF2B5EF4-FFF2-40B4-BE49-F238E27FC236}">
                    <a16:creationId xmlns:a16="http://schemas.microsoft.com/office/drawing/2014/main" xmlns="" id="{F028B000-EF8D-4782-9B50-2E649AD113F5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19;p55">
                <a:extLst>
                  <a:ext uri="{FF2B5EF4-FFF2-40B4-BE49-F238E27FC236}">
                    <a16:creationId xmlns:a16="http://schemas.microsoft.com/office/drawing/2014/main" xmlns="" id="{AEA3C752-679E-496D-8D94-768872C75F53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20;p55">
                <a:extLst>
                  <a:ext uri="{FF2B5EF4-FFF2-40B4-BE49-F238E27FC236}">
                    <a16:creationId xmlns:a16="http://schemas.microsoft.com/office/drawing/2014/main" xmlns="" id="{5CA16848-F5E7-4F7C-9E2A-D65760CD0934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1;p55">
                <a:extLst>
                  <a:ext uri="{FF2B5EF4-FFF2-40B4-BE49-F238E27FC236}">
                    <a16:creationId xmlns:a16="http://schemas.microsoft.com/office/drawing/2014/main" xmlns="" id="{905CCDCE-C71B-4A76-9544-DEECE0A7F759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2;p55">
                <a:extLst>
                  <a:ext uri="{FF2B5EF4-FFF2-40B4-BE49-F238E27FC236}">
                    <a16:creationId xmlns:a16="http://schemas.microsoft.com/office/drawing/2014/main" xmlns="" id="{3771B4F8-F610-4E19-BFB3-91468C9462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3;p55">
                <a:extLst>
                  <a:ext uri="{FF2B5EF4-FFF2-40B4-BE49-F238E27FC236}">
                    <a16:creationId xmlns:a16="http://schemas.microsoft.com/office/drawing/2014/main" xmlns="" id="{53E0C9FD-DC45-4CC9-811D-92E3E16F4E02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4;p55">
                <a:extLst>
                  <a:ext uri="{FF2B5EF4-FFF2-40B4-BE49-F238E27FC236}">
                    <a16:creationId xmlns:a16="http://schemas.microsoft.com/office/drawing/2014/main" xmlns="" id="{21985A99-AA37-4185-A066-735CA496FDE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25;p55">
                <a:extLst>
                  <a:ext uri="{FF2B5EF4-FFF2-40B4-BE49-F238E27FC236}">
                    <a16:creationId xmlns:a16="http://schemas.microsoft.com/office/drawing/2014/main" xmlns="" id="{F924C848-91A0-46E9-860C-6FE3CA8ABFD2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26;p55">
                <a:extLst>
                  <a:ext uri="{FF2B5EF4-FFF2-40B4-BE49-F238E27FC236}">
                    <a16:creationId xmlns:a16="http://schemas.microsoft.com/office/drawing/2014/main" xmlns="" id="{00BB2F5C-1298-475D-8EEE-69AD0A42FB5B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27;p55">
                <a:extLst>
                  <a:ext uri="{FF2B5EF4-FFF2-40B4-BE49-F238E27FC236}">
                    <a16:creationId xmlns:a16="http://schemas.microsoft.com/office/drawing/2014/main" xmlns="" id="{B2D131C0-FF72-4E85-93F0-5369608DEF1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28;p55">
                <a:extLst>
                  <a:ext uri="{FF2B5EF4-FFF2-40B4-BE49-F238E27FC236}">
                    <a16:creationId xmlns:a16="http://schemas.microsoft.com/office/drawing/2014/main" xmlns="" id="{EBC18422-6ED8-4094-AD76-97983A44E465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29;p55">
                <a:extLst>
                  <a:ext uri="{FF2B5EF4-FFF2-40B4-BE49-F238E27FC236}">
                    <a16:creationId xmlns:a16="http://schemas.microsoft.com/office/drawing/2014/main" xmlns="" id="{E1DB016E-7A9C-4649-B68D-751D2DC5BE5E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30;p55">
                <a:extLst>
                  <a:ext uri="{FF2B5EF4-FFF2-40B4-BE49-F238E27FC236}">
                    <a16:creationId xmlns:a16="http://schemas.microsoft.com/office/drawing/2014/main" xmlns="" id="{390835EA-6073-4747-A699-ABC51A16C08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1;p55">
                <a:extLst>
                  <a:ext uri="{FF2B5EF4-FFF2-40B4-BE49-F238E27FC236}">
                    <a16:creationId xmlns:a16="http://schemas.microsoft.com/office/drawing/2014/main" xmlns="" id="{D69265D3-0F64-4DA5-8558-B0B847B0CA77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2;p55">
                <a:extLst>
                  <a:ext uri="{FF2B5EF4-FFF2-40B4-BE49-F238E27FC236}">
                    <a16:creationId xmlns:a16="http://schemas.microsoft.com/office/drawing/2014/main" xmlns="" id="{5DB521BA-28E4-41CB-9DDD-DFCE7D1EAAE4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3;p55">
                <a:extLst>
                  <a:ext uri="{FF2B5EF4-FFF2-40B4-BE49-F238E27FC236}">
                    <a16:creationId xmlns:a16="http://schemas.microsoft.com/office/drawing/2014/main" xmlns="" id="{A620E16C-D2C5-47CD-964A-FBC35FC2F9E2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4;p55">
                <a:extLst>
                  <a:ext uri="{FF2B5EF4-FFF2-40B4-BE49-F238E27FC236}">
                    <a16:creationId xmlns:a16="http://schemas.microsoft.com/office/drawing/2014/main" xmlns="" id="{D3767E9E-7988-4CD9-8D06-C1E8249ECE4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35;p55">
                <a:extLst>
                  <a:ext uri="{FF2B5EF4-FFF2-40B4-BE49-F238E27FC236}">
                    <a16:creationId xmlns:a16="http://schemas.microsoft.com/office/drawing/2014/main" xmlns="" id="{EA0103FC-63E4-43FB-A250-10596B4657EA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36;p55">
                <a:extLst>
                  <a:ext uri="{FF2B5EF4-FFF2-40B4-BE49-F238E27FC236}">
                    <a16:creationId xmlns:a16="http://schemas.microsoft.com/office/drawing/2014/main" xmlns="" id="{D67B2983-5FBF-49AE-985A-9A55F2AD4A4F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7;p55">
                <a:extLst>
                  <a:ext uri="{FF2B5EF4-FFF2-40B4-BE49-F238E27FC236}">
                    <a16:creationId xmlns:a16="http://schemas.microsoft.com/office/drawing/2014/main" xmlns="" id="{CD256343-B312-48C1-BD4C-0B5DFE67FCF3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8;p55">
                <a:extLst>
                  <a:ext uri="{FF2B5EF4-FFF2-40B4-BE49-F238E27FC236}">
                    <a16:creationId xmlns:a16="http://schemas.microsoft.com/office/drawing/2014/main" xmlns="" id="{E72EF42A-6520-441B-9124-0A09A0F2CBB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9;p55">
                <a:extLst>
                  <a:ext uri="{FF2B5EF4-FFF2-40B4-BE49-F238E27FC236}">
                    <a16:creationId xmlns:a16="http://schemas.microsoft.com/office/drawing/2014/main" xmlns="" id="{820EE2BB-E76C-4E48-A94D-C30202619AAD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40;p55">
                <a:extLst>
                  <a:ext uri="{FF2B5EF4-FFF2-40B4-BE49-F238E27FC236}">
                    <a16:creationId xmlns:a16="http://schemas.microsoft.com/office/drawing/2014/main" xmlns="" id="{E19082C9-F87A-471B-A09D-D0D8DA58BE6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1;p55">
                <a:extLst>
                  <a:ext uri="{FF2B5EF4-FFF2-40B4-BE49-F238E27FC236}">
                    <a16:creationId xmlns:a16="http://schemas.microsoft.com/office/drawing/2014/main" xmlns="" id="{D06E0BDE-C32C-4936-AE61-AEB3BD0A656A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2;p55">
                <a:extLst>
                  <a:ext uri="{FF2B5EF4-FFF2-40B4-BE49-F238E27FC236}">
                    <a16:creationId xmlns:a16="http://schemas.microsoft.com/office/drawing/2014/main" xmlns="" id="{855563F9-8ED3-4997-9D71-2487DC94D710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3;p55">
                <a:extLst>
                  <a:ext uri="{FF2B5EF4-FFF2-40B4-BE49-F238E27FC236}">
                    <a16:creationId xmlns:a16="http://schemas.microsoft.com/office/drawing/2014/main" xmlns="" id="{80F675F2-7053-4785-97A9-6A270108EF14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4;p55">
                <a:extLst>
                  <a:ext uri="{FF2B5EF4-FFF2-40B4-BE49-F238E27FC236}">
                    <a16:creationId xmlns:a16="http://schemas.microsoft.com/office/drawing/2014/main" xmlns="" id="{ADEB7310-7CA7-413F-8854-C997DC3FF88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45;p55">
                <a:extLst>
                  <a:ext uri="{FF2B5EF4-FFF2-40B4-BE49-F238E27FC236}">
                    <a16:creationId xmlns:a16="http://schemas.microsoft.com/office/drawing/2014/main" xmlns="" id="{B8DA3872-409F-41F2-96D3-9269C2CAF32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46;p55">
                <a:extLst>
                  <a:ext uri="{FF2B5EF4-FFF2-40B4-BE49-F238E27FC236}">
                    <a16:creationId xmlns:a16="http://schemas.microsoft.com/office/drawing/2014/main" xmlns="" id="{7CFC4DAB-673D-4018-92EB-1D23DDB987E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47;p55">
                <a:extLst>
                  <a:ext uri="{FF2B5EF4-FFF2-40B4-BE49-F238E27FC236}">
                    <a16:creationId xmlns:a16="http://schemas.microsoft.com/office/drawing/2014/main" xmlns="" id="{93C261E6-2E51-4111-BEC9-2D8727382FC9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48;p55">
                <a:extLst>
                  <a:ext uri="{FF2B5EF4-FFF2-40B4-BE49-F238E27FC236}">
                    <a16:creationId xmlns:a16="http://schemas.microsoft.com/office/drawing/2014/main" xmlns="" id="{EC05FB06-7A01-4E50-8766-92CD51F0DBBF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49;p55">
                <a:extLst>
                  <a:ext uri="{FF2B5EF4-FFF2-40B4-BE49-F238E27FC236}">
                    <a16:creationId xmlns:a16="http://schemas.microsoft.com/office/drawing/2014/main" xmlns="" id="{61E668D5-13EE-4BF0-8500-298D7191F0D6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50;p55">
                <a:extLst>
                  <a:ext uri="{FF2B5EF4-FFF2-40B4-BE49-F238E27FC236}">
                    <a16:creationId xmlns:a16="http://schemas.microsoft.com/office/drawing/2014/main" xmlns="" id="{55B1E7C2-4C49-4178-AC97-8190DCD81D8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1;p55">
                <a:extLst>
                  <a:ext uri="{FF2B5EF4-FFF2-40B4-BE49-F238E27FC236}">
                    <a16:creationId xmlns:a16="http://schemas.microsoft.com/office/drawing/2014/main" xmlns="" id="{E50E9F81-3DD5-4EE2-B0C8-61320730EA2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2;p55">
                <a:extLst>
                  <a:ext uri="{FF2B5EF4-FFF2-40B4-BE49-F238E27FC236}">
                    <a16:creationId xmlns:a16="http://schemas.microsoft.com/office/drawing/2014/main" xmlns="" id="{EAB7926D-8F13-4FBE-A49B-267C104DBAA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3;p55">
                <a:extLst>
                  <a:ext uri="{FF2B5EF4-FFF2-40B4-BE49-F238E27FC236}">
                    <a16:creationId xmlns:a16="http://schemas.microsoft.com/office/drawing/2014/main" xmlns="" id="{7A3B587A-3390-4C1D-B172-B4D42E339D99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4;p55">
                <a:extLst>
                  <a:ext uri="{FF2B5EF4-FFF2-40B4-BE49-F238E27FC236}">
                    <a16:creationId xmlns:a16="http://schemas.microsoft.com/office/drawing/2014/main" xmlns="" id="{FF081D59-64CE-464F-AD58-D8823D6635A8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55;p55">
                <a:extLst>
                  <a:ext uri="{FF2B5EF4-FFF2-40B4-BE49-F238E27FC236}">
                    <a16:creationId xmlns:a16="http://schemas.microsoft.com/office/drawing/2014/main" xmlns="" id="{44277FBF-1DAA-4D49-BF0D-36DB7B81721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56;p55">
                <a:extLst>
                  <a:ext uri="{FF2B5EF4-FFF2-40B4-BE49-F238E27FC236}">
                    <a16:creationId xmlns:a16="http://schemas.microsoft.com/office/drawing/2014/main" xmlns="" id="{FA131590-9BC8-48F8-A436-05C0783BA79A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57;p55">
                <a:extLst>
                  <a:ext uri="{FF2B5EF4-FFF2-40B4-BE49-F238E27FC236}">
                    <a16:creationId xmlns:a16="http://schemas.microsoft.com/office/drawing/2014/main" xmlns="" id="{B584EBDD-0EA0-4142-9610-8FE38D85A54D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8;p55">
                <a:extLst>
                  <a:ext uri="{FF2B5EF4-FFF2-40B4-BE49-F238E27FC236}">
                    <a16:creationId xmlns:a16="http://schemas.microsoft.com/office/drawing/2014/main" xmlns="" id="{88631274-071C-4EFC-A228-D651C56B378F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59;p55">
                <a:extLst>
                  <a:ext uri="{FF2B5EF4-FFF2-40B4-BE49-F238E27FC236}">
                    <a16:creationId xmlns:a16="http://schemas.microsoft.com/office/drawing/2014/main" xmlns="" id="{DC9E498A-0B8C-43FF-9962-2F2311034E6F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60;p55">
                <a:extLst>
                  <a:ext uri="{FF2B5EF4-FFF2-40B4-BE49-F238E27FC236}">
                    <a16:creationId xmlns:a16="http://schemas.microsoft.com/office/drawing/2014/main" xmlns="" id="{0EBE253A-71A3-45BA-BE56-A6436DEC2E55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1;p55">
                <a:extLst>
                  <a:ext uri="{FF2B5EF4-FFF2-40B4-BE49-F238E27FC236}">
                    <a16:creationId xmlns:a16="http://schemas.microsoft.com/office/drawing/2014/main" xmlns="" id="{B45F9A7F-2BA1-4AB7-AB17-50CBB90447D4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2;p55">
                <a:extLst>
                  <a:ext uri="{FF2B5EF4-FFF2-40B4-BE49-F238E27FC236}">
                    <a16:creationId xmlns:a16="http://schemas.microsoft.com/office/drawing/2014/main" xmlns="" id="{89E406CC-0F08-4D99-894F-9EB2B821F63A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3;p55">
                <a:extLst>
                  <a:ext uri="{FF2B5EF4-FFF2-40B4-BE49-F238E27FC236}">
                    <a16:creationId xmlns:a16="http://schemas.microsoft.com/office/drawing/2014/main" xmlns="" id="{34EEF027-7D16-4F4B-9107-6981D0218B2D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4;p55">
                <a:extLst>
                  <a:ext uri="{FF2B5EF4-FFF2-40B4-BE49-F238E27FC236}">
                    <a16:creationId xmlns:a16="http://schemas.microsoft.com/office/drawing/2014/main" xmlns="" id="{D42DBC3F-5F7F-4EF9-8A51-ABFE42E649A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65;p55">
                <a:extLst>
                  <a:ext uri="{FF2B5EF4-FFF2-40B4-BE49-F238E27FC236}">
                    <a16:creationId xmlns:a16="http://schemas.microsoft.com/office/drawing/2014/main" xmlns="" id="{04A9148D-E592-4F08-8246-8ADD899B7C11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66;p55">
                <a:extLst>
                  <a:ext uri="{FF2B5EF4-FFF2-40B4-BE49-F238E27FC236}">
                    <a16:creationId xmlns:a16="http://schemas.microsoft.com/office/drawing/2014/main" xmlns="" id="{D77DE219-5C84-4C79-AA9F-495147744035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67;p55">
                <a:extLst>
                  <a:ext uri="{FF2B5EF4-FFF2-40B4-BE49-F238E27FC236}">
                    <a16:creationId xmlns:a16="http://schemas.microsoft.com/office/drawing/2014/main" xmlns="" id="{EC143886-1AC1-42C0-B57D-D22E793B5FE5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68;p55">
                <a:extLst>
                  <a:ext uri="{FF2B5EF4-FFF2-40B4-BE49-F238E27FC236}">
                    <a16:creationId xmlns:a16="http://schemas.microsoft.com/office/drawing/2014/main" xmlns="" id="{16BC4B92-B041-4EDD-BBF2-13E2EE58E468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69;p55">
                <a:extLst>
                  <a:ext uri="{FF2B5EF4-FFF2-40B4-BE49-F238E27FC236}">
                    <a16:creationId xmlns:a16="http://schemas.microsoft.com/office/drawing/2014/main" xmlns="" id="{ADD96844-DAA8-41DB-830D-CCEB79695BAA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70;p55">
                <a:extLst>
                  <a:ext uri="{FF2B5EF4-FFF2-40B4-BE49-F238E27FC236}">
                    <a16:creationId xmlns:a16="http://schemas.microsoft.com/office/drawing/2014/main" xmlns="" id="{A5FF7860-D5D5-48B4-9BCE-C20CFE6E1BB4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1;p55">
                <a:extLst>
                  <a:ext uri="{FF2B5EF4-FFF2-40B4-BE49-F238E27FC236}">
                    <a16:creationId xmlns:a16="http://schemas.microsoft.com/office/drawing/2014/main" xmlns="" id="{6F42A571-71C8-4688-BF1D-774F8E32D8C6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2;p55">
                <a:extLst>
                  <a:ext uri="{FF2B5EF4-FFF2-40B4-BE49-F238E27FC236}">
                    <a16:creationId xmlns:a16="http://schemas.microsoft.com/office/drawing/2014/main" xmlns="" id="{6D321EC4-00E6-49F5-819F-50A8BFDB8EA8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3;p55">
                <a:extLst>
                  <a:ext uri="{FF2B5EF4-FFF2-40B4-BE49-F238E27FC236}">
                    <a16:creationId xmlns:a16="http://schemas.microsoft.com/office/drawing/2014/main" xmlns="" id="{18C40410-0889-492B-8544-427BFDF5728F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4;p55">
                <a:extLst>
                  <a:ext uri="{FF2B5EF4-FFF2-40B4-BE49-F238E27FC236}">
                    <a16:creationId xmlns:a16="http://schemas.microsoft.com/office/drawing/2014/main" xmlns="" id="{008BA2D9-3745-44B4-A62E-0BA67598777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75;p55">
                <a:extLst>
                  <a:ext uri="{FF2B5EF4-FFF2-40B4-BE49-F238E27FC236}">
                    <a16:creationId xmlns:a16="http://schemas.microsoft.com/office/drawing/2014/main" xmlns="" id="{950AE683-6D5A-4D51-896E-74E0033CA0FA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76;p55">
                <a:extLst>
                  <a:ext uri="{FF2B5EF4-FFF2-40B4-BE49-F238E27FC236}">
                    <a16:creationId xmlns:a16="http://schemas.microsoft.com/office/drawing/2014/main" xmlns="" id="{1C03BCAE-EBEA-444F-8774-1E188014BC79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77;p55">
                <a:extLst>
                  <a:ext uri="{FF2B5EF4-FFF2-40B4-BE49-F238E27FC236}">
                    <a16:creationId xmlns:a16="http://schemas.microsoft.com/office/drawing/2014/main" xmlns="" id="{97B2BE9C-CF1E-4F87-BFF1-578D8B45456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78;p55">
                <a:extLst>
                  <a:ext uri="{FF2B5EF4-FFF2-40B4-BE49-F238E27FC236}">
                    <a16:creationId xmlns:a16="http://schemas.microsoft.com/office/drawing/2014/main" xmlns="" id="{71C5EF10-F867-4F0C-8041-B04E0611E83B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79;p55">
                <a:extLst>
                  <a:ext uri="{FF2B5EF4-FFF2-40B4-BE49-F238E27FC236}">
                    <a16:creationId xmlns:a16="http://schemas.microsoft.com/office/drawing/2014/main" xmlns="" id="{7D2F3B1E-CBBF-497F-A7E3-E2E963FA8233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80;p55">
                <a:extLst>
                  <a:ext uri="{FF2B5EF4-FFF2-40B4-BE49-F238E27FC236}">
                    <a16:creationId xmlns:a16="http://schemas.microsoft.com/office/drawing/2014/main" xmlns="" id="{71990DFC-2AAB-4BC4-B5EE-DBAD228FB7B3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1;p55">
                <a:extLst>
                  <a:ext uri="{FF2B5EF4-FFF2-40B4-BE49-F238E27FC236}">
                    <a16:creationId xmlns:a16="http://schemas.microsoft.com/office/drawing/2014/main" xmlns="" id="{85D7CDC6-F1A6-4519-8167-34A6D043A073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2;p55">
                <a:extLst>
                  <a:ext uri="{FF2B5EF4-FFF2-40B4-BE49-F238E27FC236}">
                    <a16:creationId xmlns:a16="http://schemas.microsoft.com/office/drawing/2014/main" xmlns="" id="{3714F17B-AAEA-4CE0-B423-C448C6F1BDEF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3;p55">
                <a:extLst>
                  <a:ext uri="{FF2B5EF4-FFF2-40B4-BE49-F238E27FC236}">
                    <a16:creationId xmlns:a16="http://schemas.microsoft.com/office/drawing/2014/main" xmlns="" id="{ADADD973-0CB5-4FE1-8CE6-25DBA534B6B2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4;p55">
                <a:extLst>
                  <a:ext uri="{FF2B5EF4-FFF2-40B4-BE49-F238E27FC236}">
                    <a16:creationId xmlns:a16="http://schemas.microsoft.com/office/drawing/2014/main" xmlns="" id="{FB791BE9-511A-4F22-B64E-B89A46BB0CCF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85;p55">
                <a:extLst>
                  <a:ext uri="{FF2B5EF4-FFF2-40B4-BE49-F238E27FC236}">
                    <a16:creationId xmlns:a16="http://schemas.microsoft.com/office/drawing/2014/main" xmlns="" id="{6DB6C37A-571A-4CEB-8C51-B968162B4634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86;p55">
                <a:extLst>
                  <a:ext uri="{FF2B5EF4-FFF2-40B4-BE49-F238E27FC236}">
                    <a16:creationId xmlns:a16="http://schemas.microsoft.com/office/drawing/2014/main" xmlns="" id="{9B78F211-5DC1-46C0-9A3F-A4A9387A02AF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87;p55">
                <a:extLst>
                  <a:ext uri="{FF2B5EF4-FFF2-40B4-BE49-F238E27FC236}">
                    <a16:creationId xmlns:a16="http://schemas.microsoft.com/office/drawing/2014/main" xmlns="" id="{6FFA462F-40E2-4C24-BC45-F25BBC6655CC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88;p55">
                <a:extLst>
                  <a:ext uri="{FF2B5EF4-FFF2-40B4-BE49-F238E27FC236}">
                    <a16:creationId xmlns:a16="http://schemas.microsoft.com/office/drawing/2014/main" xmlns="" id="{7F6D7D3A-3DF0-447B-88CE-3ADE9CE163A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89;p55">
                <a:extLst>
                  <a:ext uri="{FF2B5EF4-FFF2-40B4-BE49-F238E27FC236}">
                    <a16:creationId xmlns:a16="http://schemas.microsoft.com/office/drawing/2014/main" xmlns="" id="{42950AE7-DD03-41B7-A4A1-B46F5F73FF4B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90;p55">
                <a:extLst>
                  <a:ext uri="{FF2B5EF4-FFF2-40B4-BE49-F238E27FC236}">
                    <a16:creationId xmlns:a16="http://schemas.microsoft.com/office/drawing/2014/main" xmlns="" id="{872B2A78-055D-499C-AB46-6BC177B473FC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1;p55">
                <a:extLst>
                  <a:ext uri="{FF2B5EF4-FFF2-40B4-BE49-F238E27FC236}">
                    <a16:creationId xmlns:a16="http://schemas.microsoft.com/office/drawing/2014/main" xmlns="" id="{26C49CF8-5D7D-4CF6-B4C2-258CEF670BD6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2;p55">
                <a:extLst>
                  <a:ext uri="{FF2B5EF4-FFF2-40B4-BE49-F238E27FC236}">
                    <a16:creationId xmlns:a16="http://schemas.microsoft.com/office/drawing/2014/main" xmlns="" id="{109E6839-6756-476D-A3D9-4A13B7513ADC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3;p55">
                <a:extLst>
                  <a:ext uri="{FF2B5EF4-FFF2-40B4-BE49-F238E27FC236}">
                    <a16:creationId xmlns:a16="http://schemas.microsoft.com/office/drawing/2014/main" xmlns="" id="{9AAC640D-F59E-4DEE-B21E-252D9A0E9A89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4;p55">
                <a:extLst>
                  <a:ext uri="{FF2B5EF4-FFF2-40B4-BE49-F238E27FC236}">
                    <a16:creationId xmlns:a16="http://schemas.microsoft.com/office/drawing/2014/main" xmlns="" id="{750B0F26-53AD-4824-B0FB-8870A078B6CF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95;p55">
                <a:extLst>
                  <a:ext uri="{FF2B5EF4-FFF2-40B4-BE49-F238E27FC236}">
                    <a16:creationId xmlns:a16="http://schemas.microsoft.com/office/drawing/2014/main" xmlns="" id="{05677EF3-95C2-4F82-900E-831BF7C7E77C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96;p55">
                <a:extLst>
                  <a:ext uri="{FF2B5EF4-FFF2-40B4-BE49-F238E27FC236}">
                    <a16:creationId xmlns:a16="http://schemas.microsoft.com/office/drawing/2014/main" xmlns="" id="{CFDD4EFC-D2AF-4955-962C-78C610C6546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97;p55">
                <a:extLst>
                  <a:ext uri="{FF2B5EF4-FFF2-40B4-BE49-F238E27FC236}">
                    <a16:creationId xmlns:a16="http://schemas.microsoft.com/office/drawing/2014/main" xmlns="" id="{6BF07CA6-6F91-410F-8565-70DCEDFDC04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98;p55">
                <a:extLst>
                  <a:ext uri="{FF2B5EF4-FFF2-40B4-BE49-F238E27FC236}">
                    <a16:creationId xmlns:a16="http://schemas.microsoft.com/office/drawing/2014/main" xmlns="" id="{6D26C730-4121-4B31-AD28-85B30362EAE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399;p55">
                <a:extLst>
                  <a:ext uri="{FF2B5EF4-FFF2-40B4-BE49-F238E27FC236}">
                    <a16:creationId xmlns:a16="http://schemas.microsoft.com/office/drawing/2014/main" xmlns="" id="{590C99F7-5CBC-45B5-B427-0A41F3CE067D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400;p55">
                <a:extLst>
                  <a:ext uri="{FF2B5EF4-FFF2-40B4-BE49-F238E27FC236}">
                    <a16:creationId xmlns:a16="http://schemas.microsoft.com/office/drawing/2014/main" xmlns="" id="{C90B9CF7-5323-417F-BC2D-E4F75E8FE64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3FA4BF-E4E8-4DE0-9E6E-606C14D40DE6}"/>
                </a:ext>
              </a:extLst>
            </p:cNvPr>
            <p:cNvGrpSpPr/>
            <p:nvPr/>
          </p:nvGrpSpPr>
          <p:grpSpPr>
            <a:xfrm>
              <a:off x="8382000" y="2725032"/>
              <a:ext cx="3292890" cy="1925624"/>
              <a:chOff x="6430229" y="1923592"/>
              <a:chExt cx="3292890" cy="1925624"/>
            </a:xfrm>
          </p:grpSpPr>
          <p:sp>
            <p:nvSpPr>
              <p:cNvPr id="17" name="Round Same Side Corner Rectangle 14">
                <a:extLst>
                  <a:ext uri="{FF2B5EF4-FFF2-40B4-BE49-F238E27FC236}">
                    <a16:creationId xmlns:a16="http://schemas.microsoft.com/office/drawing/2014/main" xmlns="" id="{7E6B0926-9FF4-4C48-89BF-CBC2C5D2116F}"/>
                  </a:ext>
                </a:extLst>
              </p:cNvPr>
              <p:cNvSpPr/>
              <p:nvPr/>
            </p:nvSpPr>
            <p:spPr>
              <a:xfrm>
                <a:off x="6430229" y="1923592"/>
                <a:ext cx="3292890" cy="1925624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Same Side Corner Rectangle 16">
                <a:extLst>
                  <a:ext uri="{FF2B5EF4-FFF2-40B4-BE49-F238E27FC236}">
                    <a16:creationId xmlns:a16="http://schemas.microsoft.com/office/drawing/2014/main" xmlns="" id="{3512B342-75A8-402B-A1E3-65C7A9039B4F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039668" cy="165914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0CC0EC3-62A9-42D3-8383-754942BE3B31}"/>
                  </a:ext>
                </a:extLst>
              </p:cNvPr>
              <p:cNvSpPr txBox="1"/>
              <p:nvPr/>
            </p:nvSpPr>
            <p:spPr>
              <a:xfrm>
                <a:off x="6596629" y="2133319"/>
                <a:ext cx="2988685" cy="1081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</a:t>
                </a:r>
                <a:r>
                  <a:rPr lang="vi-VN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ợc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100 b</a:t>
                </a:r>
                <a:r>
                  <a:rPr lang="vi-VN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ớc</a:t>
                </a:r>
                <a:endParaRPr lang="en-US" sz="18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6F0AE6-6A8F-44DA-AB79-9BEF08675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81" y="1595686"/>
            <a:ext cx="5806384" cy="1906284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EAF94EE9-5028-40C6-B7A6-33B26EA48C2A}"/>
              </a:ext>
            </a:extLst>
          </p:cNvPr>
          <p:cNvCxnSpPr>
            <a:cxnSpLocks/>
          </p:cNvCxnSpPr>
          <p:nvPr/>
        </p:nvCxnSpPr>
        <p:spPr>
          <a:xfrm rot="10800000">
            <a:off x="737610" y="3400062"/>
            <a:ext cx="294028" cy="716541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C6E06BA-030B-481A-A083-29B7A0CEDF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046814"/>
      </p:ext>
    </p:extLst>
  </p:cSld>
  <p:clrMapOvr>
    <a:masterClrMapping/>
  </p:clrMapOvr>
  <p:transition advTm="22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326A3-B503-4DF6-84E4-37899931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621" y="784594"/>
            <a:ext cx="7886700" cy="994172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err="1">
                <a:ln/>
                <a:solidFill>
                  <a:schemeClr val="accent4"/>
                </a:solidFill>
                <a:effectLst>
                  <a:reflection blurRad="6350" stA="60000" endA="900" endPos="58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ln/>
                <a:solidFill>
                  <a:schemeClr val="accent4"/>
                </a:solidFill>
                <a:effectLst>
                  <a:reflection blurRad="6350" stA="60000" endA="900" endPos="58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effectLst>
                  <a:reflection blurRad="6350" stA="60000" endA="900" endPos="580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endParaRPr lang="en-US" b="1" dirty="0">
              <a:ln/>
              <a:solidFill>
                <a:schemeClr val="accent4"/>
              </a:solidFill>
              <a:effectLst>
                <a:reflection blurRad="6350" stA="60000" endA="900" endPos="580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0C3B281-F5A1-4321-AEA8-FA7782FC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620" y="1778766"/>
            <a:ext cx="7281637" cy="1501462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Enter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xmlns="" id="{5CF94817-50EF-4DB6-9B53-C83214D3D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3220" y="784594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15D2B1C-C88E-4ACF-8D98-962613590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414"/>
    </mc:Choice>
    <mc:Fallback xmlns="">
      <p:transition advClick="0" advTm="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08C85E-C7D7-44FE-8904-1C0798169112}"/>
              </a:ext>
            </a:extLst>
          </p:cNvPr>
          <p:cNvSpPr/>
          <p:nvPr/>
        </p:nvSpPr>
        <p:spPr>
          <a:xfrm>
            <a:off x="296646" y="773233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33A0A9B-9076-44BB-AB0E-298B73E23515}"/>
              </a:ext>
            </a:extLst>
          </p:cNvPr>
          <p:cNvGrpSpPr/>
          <p:nvPr/>
        </p:nvGrpSpPr>
        <p:grpSpPr>
          <a:xfrm>
            <a:off x="1222255" y="4616051"/>
            <a:ext cx="2040154" cy="495055"/>
            <a:chOff x="1222255" y="4616051"/>
            <a:chExt cx="2040154" cy="4950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7C93D51E-63E0-42CE-BEAC-0F92136ED51B}"/>
                </a:ext>
              </a:extLst>
            </p:cNvPr>
            <p:cNvSpPr/>
            <p:nvPr/>
          </p:nvSpPr>
          <p:spPr>
            <a:xfrm>
              <a:off x="1222255" y="4616051"/>
              <a:ext cx="2040154" cy="49505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8554F4D-7EAE-4855-BA2C-0937F3357FB0}"/>
                </a:ext>
              </a:extLst>
            </p:cNvPr>
            <p:cNvSpPr/>
            <p:nvPr/>
          </p:nvSpPr>
          <p:spPr>
            <a:xfrm>
              <a:off x="1222255" y="4631482"/>
              <a:ext cx="204015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Quan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sát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ở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đây</a:t>
              </a:r>
              <a:endParaRPr lang="en-US" sz="19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C31722D-B8CC-4C59-A5EA-1A4D4ED839B4}"/>
              </a:ext>
            </a:extLst>
          </p:cNvPr>
          <p:cNvSpPr/>
          <p:nvPr/>
        </p:nvSpPr>
        <p:spPr>
          <a:xfrm>
            <a:off x="296646" y="1219481"/>
            <a:ext cx="884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cửa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chuột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Quan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82367FF-4159-48A6-BA9C-263A70B5356D}"/>
              </a:ext>
            </a:extLst>
          </p:cNvPr>
          <p:cNvGrpSpPr/>
          <p:nvPr/>
        </p:nvGrpSpPr>
        <p:grpSpPr>
          <a:xfrm>
            <a:off x="6481180" y="1780369"/>
            <a:ext cx="2403011" cy="3198948"/>
            <a:chOff x="8385354" y="1282791"/>
            <a:chExt cx="3292890" cy="3655533"/>
          </a:xfrm>
        </p:grpSpPr>
        <p:grpSp>
          <p:nvGrpSpPr>
            <p:cNvPr id="15" name="Google Shape;1242;p55">
              <a:extLst>
                <a:ext uri="{FF2B5EF4-FFF2-40B4-BE49-F238E27FC236}">
                  <a16:creationId xmlns:a16="http://schemas.microsoft.com/office/drawing/2014/main" xmlns="" id="{CB86527D-869B-4075-995F-EAED9EF60AF8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0" name="Google Shape;1243;p55">
                <a:extLst>
                  <a:ext uri="{FF2B5EF4-FFF2-40B4-BE49-F238E27FC236}">
                    <a16:creationId xmlns:a16="http://schemas.microsoft.com/office/drawing/2014/main" xmlns="" id="{078E4CCB-3D21-45D7-B518-D3A2CE8B56E1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4;p55">
                <a:extLst>
                  <a:ext uri="{FF2B5EF4-FFF2-40B4-BE49-F238E27FC236}">
                    <a16:creationId xmlns:a16="http://schemas.microsoft.com/office/drawing/2014/main" xmlns="" id="{6631FA41-6EC2-44B0-9C15-F87C06414F9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5;p55">
                <a:extLst>
                  <a:ext uri="{FF2B5EF4-FFF2-40B4-BE49-F238E27FC236}">
                    <a16:creationId xmlns:a16="http://schemas.microsoft.com/office/drawing/2014/main" xmlns="" id="{1CF1186A-27A6-4C3B-B10E-DBFA9DED9CF9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46;p55">
                <a:extLst>
                  <a:ext uri="{FF2B5EF4-FFF2-40B4-BE49-F238E27FC236}">
                    <a16:creationId xmlns:a16="http://schemas.microsoft.com/office/drawing/2014/main" xmlns="" id="{D414A724-820C-4165-B94B-4FFA8101BCBA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7;p55">
                <a:extLst>
                  <a:ext uri="{FF2B5EF4-FFF2-40B4-BE49-F238E27FC236}">
                    <a16:creationId xmlns:a16="http://schemas.microsoft.com/office/drawing/2014/main" xmlns="" id="{65C0E359-3B50-4F24-83BC-645FDB0A93B2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8;p55">
                <a:extLst>
                  <a:ext uri="{FF2B5EF4-FFF2-40B4-BE49-F238E27FC236}">
                    <a16:creationId xmlns:a16="http://schemas.microsoft.com/office/drawing/2014/main" xmlns="" id="{AD355CAA-B1CB-4502-9D5B-7C2B735C3FFE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49;p55">
                <a:extLst>
                  <a:ext uri="{FF2B5EF4-FFF2-40B4-BE49-F238E27FC236}">
                    <a16:creationId xmlns:a16="http://schemas.microsoft.com/office/drawing/2014/main" xmlns="" id="{C939B54D-7234-4C63-93C0-D774CF6A1ABB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0;p55">
                <a:extLst>
                  <a:ext uri="{FF2B5EF4-FFF2-40B4-BE49-F238E27FC236}">
                    <a16:creationId xmlns:a16="http://schemas.microsoft.com/office/drawing/2014/main" xmlns="" id="{866518AD-97F1-4515-BD85-2273153E2686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1;p55">
                <a:extLst>
                  <a:ext uri="{FF2B5EF4-FFF2-40B4-BE49-F238E27FC236}">
                    <a16:creationId xmlns:a16="http://schemas.microsoft.com/office/drawing/2014/main" xmlns="" id="{4F4D4C26-4B3F-4CB2-BC78-F70366147381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2;p55">
                <a:extLst>
                  <a:ext uri="{FF2B5EF4-FFF2-40B4-BE49-F238E27FC236}">
                    <a16:creationId xmlns:a16="http://schemas.microsoft.com/office/drawing/2014/main" xmlns="" id="{7D983C37-BA32-46E9-ACE2-ED3633B77B6E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3;p55">
                <a:extLst>
                  <a:ext uri="{FF2B5EF4-FFF2-40B4-BE49-F238E27FC236}">
                    <a16:creationId xmlns:a16="http://schemas.microsoft.com/office/drawing/2014/main" xmlns="" id="{35FA5030-59F2-4FBC-B693-C9B343FE17AE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4;p55">
                <a:extLst>
                  <a:ext uri="{FF2B5EF4-FFF2-40B4-BE49-F238E27FC236}">
                    <a16:creationId xmlns:a16="http://schemas.microsoft.com/office/drawing/2014/main" xmlns="" id="{1BBD3436-357C-4672-A58B-B45C4C5E2049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5;p55">
                <a:extLst>
                  <a:ext uri="{FF2B5EF4-FFF2-40B4-BE49-F238E27FC236}">
                    <a16:creationId xmlns:a16="http://schemas.microsoft.com/office/drawing/2014/main" xmlns="" id="{2026DB92-39D3-4E75-821E-A07FD4C376D3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6;p55">
                <a:extLst>
                  <a:ext uri="{FF2B5EF4-FFF2-40B4-BE49-F238E27FC236}">
                    <a16:creationId xmlns:a16="http://schemas.microsoft.com/office/drawing/2014/main" xmlns="" id="{B7F5BE76-623C-4080-A0D6-ED1D5E8EE0CF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7;p55">
                <a:extLst>
                  <a:ext uri="{FF2B5EF4-FFF2-40B4-BE49-F238E27FC236}">
                    <a16:creationId xmlns:a16="http://schemas.microsoft.com/office/drawing/2014/main" xmlns="" id="{D296796C-F396-4B10-AB37-C99D19379084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8;p55">
                <a:extLst>
                  <a:ext uri="{FF2B5EF4-FFF2-40B4-BE49-F238E27FC236}">
                    <a16:creationId xmlns:a16="http://schemas.microsoft.com/office/drawing/2014/main" xmlns="" id="{1F30AEDA-F228-4C8C-8BAF-1523B809A43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59;p55">
                <a:extLst>
                  <a:ext uri="{FF2B5EF4-FFF2-40B4-BE49-F238E27FC236}">
                    <a16:creationId xmlns:a16="http://schemas.microsoft.com/office/drawing/2014/main" xmlns="" id="{8E2A353A-EDC3-4CE3-A327-B40CE41A3B3A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0;p55">
                <a:extLst>
                  <a:ext uri="{FF2B5EF4-FFF2-40B4-BE49-F238E27FC236}">
                    <a16:creationId xmlns:a16="http://schemas.microsoft.com/office/drawing/2014/main" xmlns="" id="{23C942A9-7FF2-480A-9682-986833A906B3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1;p55">
                <a:extLst>
                  <a:ext uri="{FF2B5EF4-FFF2-40B4-BE49-F238E27FC236}">
                    <a16:creationId xmlns:a16="http://schemas.microsoft.com/office/drawing/2014/main" xmlns="" id="{782389FB-9E3A-43EB-9F35-3953F639929E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2;p55">
                <a:extLst>
                  <a:ext uri="{FF2B5EF4-FFF2-40B4-BE49-F238E27FC236}">
                    <a16:creationId xmlns:a16="http://schemas.microsoft.com/office/drawing/2014/main" xmlns="" id="{F89E6FA2-A2AA-4AF0-9D16-C52EA9DE7E6F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3;p55">
                <a:extLst>
                  <a:ext uri="{FF2B5EF4-FFF2-40B4-BE49-F238E27FC236}">
                    <a16:creationId xmlns:a16="http://schemas.microsoft.com/office/drawing/2014/main" xmlns="" id="{F8B39097-F4C9-4339-BC21-6CAB3C18F52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4;p55">
                <a:extLst>
                  <a:ext uri="{FF2B5EF4-FFF2-40B4-BE49-F238E27FC236}">
                    <a16:creationId xmlns:a16="http://schemas.microsoft.com/office/drawing/2014/main" xmlns="" id="{B8AF6277-4CF6-4549-93BC-BC28685A944D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5;p55">
                <a:extLst>
                  <a:ext uri="{FF2B5EF4-FFF2-40B4-BE49-F238E27FC236}">
                    <a16:creationId xmlns:a16="http://schemas.microsoft.com/office/drawing/2014/main" xmlns="" id="{BE8CEFF3-A4D4-4DD7-BE40-6B5B6517F39B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6;p55">
                <a:extLst>
                  <a:ext uri="{FF2B5EF4-FFF2-40B4-BE49-F238E27FC236}">
                    <a16:creationId xmlns:a16="http://schemas.microsoft.com/office/drawing/2014/main" xmlns="" id="{41904158-F52F-4514-B7C5-AFE2F25141F8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67;p55">
                <a:extLst>
                  <a:ext uri="{FF2B5EF4-FFF2-40B4-BE49-F238E27FC236}">
                    <a16:creationId xmlns:a16="http://schemas.microsoft.com/office/drawing/2014/main" xmlns="" id="{0725ACAC-F5FA-4947-B50A-9C91CD2335BE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68;p55">
                <a:extLst>
                  <a:ext uri="{FF2B5EF4-FFF2-40B4-BE49-F238E27FC236}">
                    <a16:creationId xmlns:a16="http://schemas.microsoft.com/office/drawing/2014/main" xmlns="" id="{967F758D-5610-4508-B134-18C73134764E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69;p55">
                <a:extLst>
                  <a:ext uri="{FF2B5EF4-FFF2-40B4-BE49-F238E27FC236}">
                    <a16:creationId xmlns:a16="http://schemas.microsoft.com/office/drawing/2014/main" xmlns="" id="{5808988C-763B-46B3-A294-C29D74952791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70;p55">
                <a:extLst>
                  <a:ext uri="{FF2B5EF4-FFF2-40B4-BE49-F238E27FC236}">
                    <a16:creationId xmlns:a16="http://schemas.microsoft.com/office/drawing/2014/main" xmlns="" id="{4A477BC5-18D7-4081-ABF4-711D01936B02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1;p55">
                <a:extLst>
                  <a:ext uri="{FF2B5EF4-FFF2-40B4-BE49-F238E27FC236}">
                    <a16:creationId xmlns:a16="http://schemas.microsoft.com/office/drawing/2014/main" xmlns="" id="{29893E65-ECCC-42B1-9CBD-7DD7052B49EA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2;p55">
                <a:extLst>
                  <a:ext uri="{FF2B5EF4-FFF2-40B4-BE49-F238E27FC236}">
                    <a16:creationId xmlns:a16="http://schemas.microsoft.com/office/drawing/2014/main" xmlns="" id="{39B0ECA1-0D46-4B48-B6A1-496B2CAE7438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3;p55">
                <a:extLst>
                  <a:ext uri="{FF2B5EF4-FFF2-40B4-BE49-F238E27FC236}">
                    <a16:creationId xmlns:a16="http://schemas.microsoft.com/office/drawing/2014/main" xmlns="" id="{546E77D6-C1F3-498C-9BE9-CDAC45CA1B23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4;p55">
                <a:extLst>
                  <a:ext uri="{FF2B5EF4-FFF2-40B4-BE49-F238E27FC236}">
                    <a16:creationId xmlns:a16="http://schemas.microsoft.com/office/drawing/2014/main" xmlns="" id="{A0762BE7-1D40-48EE-81AB-3BE9DDFC7392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5;p55">
                <a:extLst>
                  <a:ext uri="{FF2B5EF4-FFF2-40B4-BE49-F238E27FC236}">
                    <a16:creationId xmlns:a16="http://schemas.microsoft.com/office/drawing/2014/main" xmlns="" id="{DF2025A3-44AC-4715-A19D-0AC3DADE9168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6;p55">
                <a:extLst>
                  <a:ext uri="{FF2B5EF4-FFF2-40B4-BE49-F238E27FC236}">
                    <a16:creationId xmlns:a16="http://schemas.microsoft.com/office/drawing/2014/main" xmlns="" id="{8C8D5452-5FE1-4226-84B7-04839972DD6D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7;p55">
                <a:extLst>
                  <a:ext uri="{FF2B5EF4-FFF2-40B4-BE49-F238E27FC236}">
                    <a16:creationId xmlns:a16="http://schemas.microsoft.com/office/drawing/2014/main" xmlns="" id="{E9A89F09-AF02-4CF1-9B19-637897CE506B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78;p55">
                <a:extLst>
                  <a:ext uri="{FF2B5EF4-FFF2-40B4-BE49-F238E27FC236}">
                    <a16:creationId xmlns:a16="http://schemas.microsoft.com/office/drawing/2014/main" xmlns="" id="{FC2862F9-4017-4384-A6A0-0AA6082F74C2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79;p55">
                <a:extLst>
                  <a:ext uri="{FF2B5EF4-FFF2-40B4-BE49-F238E27FC236}">
                    <a16:creationId xmlns:a16="http://schemas.microsoft.com/office/drawing/2014/main" xmlns="" id="{8787AF21-BF60-481F-BB17-5376720D8AE0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80;p55">
                <a:extLst>
                  <a:ext uri="{FF2B5EF4-FFF2-40B4-BE49-F238E27FC236}">
                    <a16:creationId xmlns:a16="http://schemas.microsoft.com/office/drawing/2014/main" xmlns="" id="{4DA5B280-0C52-4297-A88D-73C80211F835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1;p55">
                <a:extLst>
                  <a:ext uri="{FF2B5EF4-FFF2-40B4-BE49-F238E27FC236}">
                    <a16:creationId xmlns:a16="http://schemas.microsoft.com/office/drawing/2014/main" xmlns="" id="{7186F8A1-EC29-468C-854B-DC9C338DAFF3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2;p55">
                <a:extLst>
                  <a:ext uri="{FF2B5EF4-FFF2-40B4-BE49-F238E27FC236}">
                    <a16:creationId xmlns:a16="http://schemas.microsoft.com/office/drawing/2014/main" xmlns="" id="{D7399EDF-4647-4C36-935A-C02E4F6A86E9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3;p55">
                <a:extLst>
                  <a:ext uri="{FF2B5EF4-FFF2-40B4-BE49-F238E27FC236}">
                    <a16:creationId xmlns:a16="http://schemas.microsoft.com/office/drawing/2014/main" xmlns="" id="{C1B7E769-2187-4825-835E-8D513DAC4BD3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4;p55">
                <a:extLst>
                  <a:ext uri="{FF2B5EF4-FFF2-40B4-BE49-F238E27FC236}">
                    <a16:creationId xmlns:a16="http://schemas.microsoft.com/office/drawing/2014/main" xmlns="" id="{830E5FBF-5488-47A3-9D78-55D5B0359A6D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5;p55">
                <a:extLst>
                  <a:ext uri="{FF2B5EF4-FFF2-40B4-BE49-F238E27FC236}">
                    <a16:creationId xmlns:a16="http://schemas.microsoft.com/office/drawing/2014/main" xmlns="" id="{86AFB436-0F4F-4256-923B-C37799A4643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86;p55">
                <a:extLst>
                  <a:ext uri="{FF2B5EF4-FFF2-40B4-BE49-F238E27FC236}">
                    <a16:creationId xmlns:a16="http://schemas.microsoft.com/office/drawing/2014/main" xmlns="" id="{DCDFD9D3-EC7C-4540-B2A3-19E4791723D8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87;p55">
                <a:extLst>
                  <a:ext uri="{FF2B5EF4-FFF2-40B4-BE49-F238E27FC236}">
                    <a16:creationId xmlns:a16="http://schemas.microsoft.com/office/drawing/2014/main" xmlns="" id="{0F9DF892-110C-4B18-AAA4-1F6A5182C709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88;p55">
                <a:extLst>
                  <a:ext uri="{FF2B5EF4-FFF2-40B4-BE49-F238E27FC236}">
                    <a16:creationId xmlns:a16="http://schemas.microsoft.com/office/drawing/2014/main" xmlns="" id="{69C049A1-284E-4903-8C75-9DE109B864E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89;p55">
                <a:extLst>
                  <a:ext uri="{FF2B5EF4-FFF2-40B4-BE49-F238E27FC236}">
                    <a16:creationId xmlns:a16="http://schemas.microsoft.com/office/drawing/2014/main" xmlns="" id="{55B13DD6-688E-4438-B0C4-9E67DA628DBC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90;p55">
                <a:extLst>
                  <a:ext uri="{FF2B5EF4-FFF2-40B4-BE49-F238E27FC236}">
                    <a16:creationId xmlns:a16="http://schemas.microsoft.com/office/drawing/2014/main" xmlns="" id="{32EAA649-3CAF-4BEE-8174-A7AB6C0FE27B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1;p55">
                <a:extLst>
                  <a:ext uri="{FF2B5EF4-FFF2-40B4-BE49-F238E27FC236}">
                    <a16:creationId xmlns:a16="http://schemas.microsoft.com/office/drawing/2014/main" xmlns="" id="{116F7C2A-DCCB-4CF0-9C55-1D1C0BBFE212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2;p55">
                <a:extLst>
                  <a:ext uri="{FF2B5EF4-FFF2-40B4-BE49-F238E27FC236}">
                    <a16:creationId xmlns:a16="http://schemas.microsoft.com/office/drawing/2014/main" xmlns="" id="{DAA16AC8-BEA3-4ED2-8886-6FD088AC3F70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3;p55">
                <a:extLst>
                  <a:ext uri="{FF2B5EF4-FFF2-40B4-BE49-F238E27FC236}">
                    <a16:creationId xmlns:a16="http://schemas.microsoft.com/office/drawing/2014/main" xmlns="" id="{575F8167-1B38-4ED4-8A9E-47C356080D7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4;p55">
                <a:extLst>
                  <a:ext uri="{FF2B5EF4-FFF2-40B4-BE49-F238E27FC236}">
                    <a16:creationId xmlns:a16="http://schemas.microsoft.com/office/drawing/2014/main" xmlns="" id="{05317165-D9E3-4351-8DAC-9CBF6D405FAF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95;p55">
                <a:extLst>
                  <a:ext uri="{FF2B5EF4-FFF2-40B4-BE49-F238E27FC236}">
                    <a16:creationId xmlns:a16="http://schemas.microsoft.com/office/drawing/2014/main" xmlns="" id="{5766D164-7A7B-4CB7-910E-09756242668E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96;p55">
                <a:extLst>
                  <a:ext uri="{FF2B5EF4-FFF2-40B4-BE49-F238E27FC236}">
                    <a16:creationId xmlns:a16="http://schemas.microsoft.com/office/drawing/2014/main" xmlns="" id="{4DE672F2-19C2-4120-9776-6C995F2901A4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97;p55">
                <a:extLst>
                  <a:ext uri="{FF2B5EF4-FFF2-40B4-BE49-F238E27FC236}">
                    <a16:creationId xmlns:a16="http://schemas.microsoft.com/office/drawing/2014/main" xmlns="" id="{4ED50115-DE45-4245-B848-55B575DFCBD6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98;p55">
                <a:extLst>
                  <a:ext uri="{FF2B5EF4-FFF2-40B4-BE49-F238E27FC236}">
                    <a16:creationId xmlns:a16="http://schemas.microsoft.com/office/drawing/2014/main" xmlns="" id="{6F64FE1B-7ED8-4B16-A6E0-A029B325C90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99;p55">
                <a:extLst>
                  <a:ext uri="{FF2B5EF4-FFF2-40B4-BE49-F238E27FC236}">
                    <a16:creationId xmlns:a16="http://schemas.microsoft.com/office/drawing/2014/main" xmlns="" id="{A69EEEB9-DA6E-43A4-8336-CE3A75FC8D36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00;p55">
                <a:extLst>
                  <a:ext uri="{FF2B5EF4-FFF2-40B4-BE49-F238E27FC236}">
                    <a16:creationId xmlns:a16="http://schemas.microsoft.com/office/drawing/2014/main" xmlns="" id="{0A8EC725-A376-473F-84DD-13EF8A4C21E1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1;p55">
                <a:extLst>
                  <a:ext uri="{FF2B5EF4-FFF2-40B4-BE49-F238E27FC236}">
                    <a16:creationId xmlns:a16="http://schemas.microsoft.com/office/drawing/2014/main" xmlns="" id="{9EE4B423-9642-4166-AA8E-F878B8815E13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2;p55">
                <a:extLst>
                  <a:ext uri="{FF2B5EF4-FFF2-40B4-BE49-F238E27FC236}">
                    <a16:creationId xmlns:a16="http://schemas.microsoft.com/office/drawing/2014/main" xmlns="" id="{7CF446EC-3119-40C6-AB8E-8AF17D1E25DB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3;p55">
                <a:extLst>
                  <a:ext uri="{FF2B5EF4-FFF2-40B4-BE49-F238E27FC236}">
                    <a16:creationId xmlns:a16="http://schemas.microsoft.com/office/drawing/2014/main" xmlns="" id="{59C8FB57-E302-4872-B6C8-6845B37F7059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4;p55">
                <a:extLst>
                  <a:ext uri="{FF2B5EF4-FFF2-40B4-BE49-F238E27FC236}">
                    <a16:creationId xmlns:a16="http://schemas.microsoft.com/office/drawing/2014/main" xmlns="" id="{D7444128-A79B-4FEA-BBC6-BE5BE3E20A3F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05;p55">
                <a:extLst>
                  <a:ext uri="{FF2B5EF4-FFF2-40B4-BE49-F238E27FC236}">
                    <a16:creationId xmlns:a16="http://schemas.microsoft.com/office/drawing/2014/main" xmlns="" id="{F45730A2-B1E1-48BD-BF83-27F299045C44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06;p55">
                <a:extLst>
                  <a:ext uri="{FF2B5EF4-FFF2-40B4-BE49-F238E27FC236}">
                    <a16:creationId xmlns:a16="http://schemas.microsoft.com/office/drawing/2014/main" xmlns="" id="{AB425B07-5B81-4E89-9950-EDB9BCEFB669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07;p55">
                <a:extLst>
                  <a:ext uri="{FF2B5EF4-FFF2-40B4-BE49-F238E27FC236}">
                    <a16:creationId xmlns:a16="http://schemas.microsoft.com/office/drawing/2014/main" xmlns="" id="{5BC960FE-D438-4EEE-B833-AD0C0CD41941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08;p55">
                <a:extLst>
                  <a:ext uri="{FF2B5EF4-FFF2-40B4-BE49-F238E27FC236}">
                    <a16:creationId xmlns:a16="http://schemas.microsoft.com/office/drawing/2014/main" xmlns="" id="{4E18554D-BBE4-42EB-AD93-921876C1B73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09;p55">
                <a:extLst>
                  <a:ext uri="{FF2B5EF4-FFF2-40B4-BE49-F238E27FC236}">
                    <a16:creationId xmlns:a16="http://schemas.microsoft.com/office/drawing/2014/main" xmlns="" id="{F7C6C990-E27F-4CDF-8E1A-3DFC917EB9CA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10;p55">
                <a:extLst>
                  <a:ext uri="{FF2B5EF4-FFF2-40B4-BE49-F238E27FC236}">
                    <a16:creationId xmlns:a16="http://schemas.microsoft.com/office/drawing/2014/main" xmlns="" id="{058AE548-BE2E-4D96-8373-0127A8DA860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1;p55">
                <a:extLst>
                  <a:ext uri="{FF2B5EF4-FFF2-40B4-BE49-F238E27FC236}">
                    <a16:creationId xmlns:a16="http://schemas.microsoft.com/office/drawing/2014/main" xmlns="" id="{92036369-FE41-4D2C-90C5-CE2C11D32B7D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2;p55">
                <a:extLst>
                  <a:ext uri="{FF2B5EF4-FFF2-40B4-BE49-F238E27FC236}">
                    <a16:creationId xmlns:a16="http://schemas.microsoft.com/office/drawing/2014/main" xmlns="" id="{DA520870-C906-4902-8859-536B20CF6FF3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3;p55">
                <a:extLst>
                  <a:ext uri="{FF2B5EF4-FFF2-40B4-BE49-F238E27FC236}">
                    <a16:creationId xmlns:a16="http://schemas.microsoft.com/office/drawing/2014/main" xmlns="" id="{3FE4FBE9-E98E-4B07-87CE-60EC46A11BF2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4;p55">
                <a:extLst>
                  <a:ext uri="{FF2B5EF4-FFF2-40B4-BE49-F238E27FC236}">
                    <a16:creationId xmlns:a16="http://schemas.microsoft.com/office/drawing/2014/main" xmlns="" id="{4BFC9125-A939-49C8-9B0C-46BB13376E66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15;p55">
                <a:extLst>
                  <a:ext uri="{FF2B5EF4-FFF2-40B4-BE49-F238E27FC236}">
                    <a16:creationId xmlns:a16="http://schemas.microsoft.com/office/drawing/2014/main" xmlns="" id="{F76B5D8B-19C0-4F1B-A3FF-A42524E282CA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16;p55">
                <a:extLst>
                  <a:ext uri="{FF2B5EF4-FFF2-40B4-BE49-F238E27FC236}">
                    <a16:creationId xmlns:a16="http://schemas.microsoft.com/office/drawing/2014/main" xmlns="" id="{57090862-8B6E-4F9F-8475-840ECE420539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17;p55">
                <a:extLst>
                  <a:ext uri="{FF2B5EF4-FFF2-40B4-BE49-F238E27FC236}">
                    <a16:creationId xmlns:a16="http://schemas.microsoft.com/office/drawing/2014/main" xmlns="" id="{500CF988-79E9-4E74-B49E-A98E25F4ADBD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18;p55">
                <a:extLst>
                  <a:ext uri="{FF2B5EF4-FFF2-40B4-BE49-F238E27FC236}">
                    <a16:creationId xmlns:a16="http://schemas.microsoft.com/office/drawing/2014/main" xmlns="" id="{F028B000-EF8D-4782-9B50-2E649AD113F5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19;p55">
                <a:extLst>
                  <a:ext uri="{FF2B5EF4-FFF2-40B4-BE49-F238E27FC236}">
                    <a16:creationId xmlns:a16="http://schemas.microsoft.com/office/drawing/2014/main" xmlns="" id="{AEA3C752-679E-496D-8D94-768872C75F53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20;p55">
                <a:extLst>
                  <a:ext uri="{FF2B5EF4-FFF2-40B4-BE49-F238E27FC236}">
                    <a16:creationId xmlns:a16="http://schemas.microsoft.com/office/drawing/2014/main" xmlns="" id="{5CA16848-F5E7-4F7C-9E2A-D65760CD0934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1;p55">
                <a:extLst>
                  <a:ext uri="{FF2B5EF4-FFF2-40B4-BE49-F238E27FC236}">
                    <a16:creationId xmlns:a16="http://schemas.microsoft.com/office/drawing/2014/main" xmlns="" id="{905CCDCE-C71B-4A76-9544-DEECE0A7F759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2;p55">
                <a:extLst>
                  <a:ext uri="{FF2B5EF4-FFF2-40B4-BE49-F238E27FC236}">
                    <a16:creationId xmlns:a16="http://schemas.microsoft.com/office/drawing/2014/main" xmlns="" id="{3771B4F8-F610-4E19-BFB3-91468C946221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3;p55">
                <a:extLst>
                  <a:ext uri="{FF2B5EF4-FFF2-40B4-BE49-F238E27FC236}">
                    <a16:creationId xmlns:a16="http://schemas.microsoft.com/office/drawing/2014/main" xmlns="" id="{53E0C9FD-DC45-4CC9-811D-92E3E16F4E02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4;p55">
                <a:extLst>
                  <a:ext uri="{FF2B5EF4-FFF2-40B4-BE49-F238E27FC236}">
                    <a16:creationId xmlns:a16="http://schemas.microsoft.com/office/drawing/2014/main" xmlns="" id="{21985A99-AA37-4185-A066-735CA496FDE1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25;p55">
                <a:extLst>
                  <a:ext uri="{FF2B5EF4-FFF2-40B4-BE49-F238E27FC236}">
                    <a16:creationId xmlns:a16="http://schemas.microsoft.com/office/drawing/2014/main" xmlns="" id="{F924C848-91A0-46E9-860C-6FE3CA8ABFD2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26;p55">
                <a:extLst>
                  <a:ext uri="{FF2B5EF4-FFF2-40B4-BE49-F238E27FC236}">
                    <a16:creationId xmlns:a16="http://schemas.microsoft.com/office/drawing/2014/main" xmlns="" id="{00BB2F5C-1298-475D-8EEE-69AD0A42FB5B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27;p55">
                <a:extLst>
                  <a:ext uri="{FF2B5EF4-FFF2-40B4-BE49-F238E27FC236}">
                    <a16:creationId xmlns:a16="http://schemas.microsoft.com/office/drawing/2014/main" xmlns="" id="{B2D131C0-FF72-4E85-93F0-5369608DEF1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28;p55">
                <a:extLst>
                  <a:ext uri="{FF2B5EF4-FFF2-40B4-BE49-F238E27FC236}">
                    <a16:creationId xmlns:a16="http://schemas.microsoft.com/office/drawing/2014/main" xmlns="" id="{EBC18422-6ED8-4094-AD76-97983A44E465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29;p55">
                <a:extLst>
                  <a:ext uri="{FF2B5EF4-FFF2-40B4-BE49-F238E27FC236}">
                    <a16:creationId xmlns:a16="http://schemas.microsoft.com/office/drawing/2014/main" xmlns="" id="{E1DB016E-7A9C-4649-B68D-751D2DC5BE5E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30;p55">
                <a:extLst>
                  <a:ext uri="{FF2B5EF4-FFF2-40B4-BE49-F238E27FC236}">
                    <a16:creationId xmlns:a16="http://schemas.microsoft.com/office/drawing/2014/main" xmlns="" id="{390835EA-6073-4747-A699-ABC51A16C08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1;p55">
                <a:extLst>
                  <a:ext uri="{FF2B5EF4-FFF2-40B4-BE49-F238E27FC236}">
                    <a16:creationId xmlns:a16="http://schemas.microsoft.com/office/drawing/2014/main" xmlns="" id="{D69265D3-0F64-4DA5-8558-B0B847B0CA77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2;p55">
                <a:extLst>
                  <a:ext uri="{FF2B5EF4-FFF2-40B4-BE49-F238E27FC236}">
                    <a16:creationId xmlns:a16="http://schemas.microsoft.com/office/drawing/2014/main" xmlns="" id="{5DB521BA-28E4-41CB-9DDD-DFCE7D1EAAE4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3;p55">
                <a:extLst>
                  <a:ext uri="{FF2B5EF4-FFF2-40B4-BE49-F238E27FC236}">
                    <a16:creationId xmlns:a16="http://schemas.microsoft.com/office/drawing/2014/main" xmlns="" id="{A620E16C-D2C5-47CD-964A-FBC35FC2F9E2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4;p55">
                <a:extLst>
                  <a:ext uri="{FF2B5EF4-FFF2-40B4-BE49-F238E27FC236}">
                    <a16:creationId xmlns:a16="http://schemas.microsoft.com/office/drawing/2014/main" xmlns="" id="{D3767E9E-7988-4CD9-8D06-C1E8249ECE4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35;p55">
                <a:extLst>
                  <a:ext uri="{FF2B5EF4-FFF2-40B4-BE49-F238E27FC236}">
                    <a16:creationId xmlns:a16="http://schemas.microsoft.com/office/drawing/2014/main" xmlns="" id="{EA0103FC-63E4-43FB-A250-10596B4657EA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36;p55">
                <a:extLst>
                  <a:ext uri="{FF2B5EF4-FFF2-40B4-BE49-F238E27FC236}">
                    <a16:creationId xmlns:a16="http://schemas.microsoft.com/office/drawing/2014/main" xmlns="" id="{D67B2983-5FBF-49AE-985A-9A55F2AD4A4F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7;p55">
                <a:extLst>
                  <a:ext uri="{FF2B5EF4-FFF2-40B4-BE49-F238E27FC236}">
                    <a16:creationId xmlns:a16="http://schemas.microsoft.com/office/drawing/2014/main" xmlns="" id="{CD256343-B312-48C1-BD4C-0B5DFE67FCF3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8;p55">
                <a:extLst>
                  <a:ext uri="{FF2B5EF4-FFF2-40B4-BE49-F238E27FC236}">
                    <a16:creationId xmlns:a16="http://schemas.microsoft.com/office/drawing/2014/main" xmlns="" id="{E72EF42A-6520-441B-9124-0A09A0F2CBB0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9;p55">
                <a:extLst>
                  <a:ext uri="{FF2B5EF4-FFF2-40B4-BE49-F238E27FC236}">
                    <a16:creationId xmlns:a16="http://schemas.microsoft.com/office/drawing/2014/main" xmlns="" id="{820EE2BB-E76C-4E48-A94D-C30202619AAD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40;p55">
                <a:extLst>
                  <a:ext uri="{FF2B5EF4-FFF2-40B4-BE49-F238E27FC236}">
                    <a16:creationId xmlns:a16="http://schemas.microsoft.com/office/drawing/2014/main" xmlns="" id="{E19082C9-F87A-471B-A09D-D0D8DA58BE6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1;p55">
                <a:extLst>
                  <a:ext uri="{FF2B5EF4-FFF2-40B4-BE49-F238E27FC236}">
                    <a16:creationId xmlns:a16="http://schemas.microsoft.com/office/drawing/2014/main" xmlns="" id="{D06E0BDE-C32C-4936-AE61-AEB3BD0A656A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2;p55">
                <a:extLst>
                  <a:ext uri="{FF2B5EF4-FFF2-40B4-BE49-F238E27FC236}">
                    <a16:creationId xmlns:a16="http://schemas.microsoft.com/office/drawing/2014/main" xmlns="" id="{855563F9-8ED3-4997-9D71-2487DC94D710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3;p55">
                <a:extLst>
                  <a:ext uri="{FF2B5EF4-FFF2-40B4-BE49-F238E27FC236}">
                    <a16:creationId xmlns:a16="http://schemas.microsoft.com/office/drawing/2014/main" xmlns="" id="{80F675F2-7053-4785-97A9-6A270108EF14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4;p55">
                <a:extLst>
                  <a:ext uri="{FF2B5EF4-FFF2-40B4-BE49-F238E27FC236}">
                    <a16:creationId xmlns:a16="http://schemas.microsoft.com/office/drawing/2014/main" xmlns="" id="{ADEB7310-7CA7-413F-8854-C997DC3FF88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45;p55">
                <a:extLst>
                  <a:ext uri="{FF2B5EF4-FFF2-40B4-BE49-F238E27FC236}">
                    <a16:creationId xmlns:a16="http://schemas.microsoft.com/office/drawing/2014/main" xmlns="" id="{B8DA3872-409F-41F2-96D3-9269C2CAF32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46;p55">
                <a:extLst>
                  <a:ext uri="{FF2B5EF4-FFF2-40B4-BE49-F238E27FC236}">
                    <a16:creationId xmlns:a16="http://schemas.microsoft.com/office/drawing/2014/main" xmlns="" id="{7CFC4DAB-673D-4018-92EB-1D23DDB987E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47;p55">
                <a:extLst>
                  <a:ext uri="{FF2B5EF4-FFF2-40B4-BE49-F238E27FC236}">
                    <a16:creationId xmlns:a16="http://schemas.microsoft.com/office/drawing/2014/main" xmlns="" id="{93C261E6-2E51-4111-BEC9-2D8727382FC9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48;p55">
                <a:extLst>
                  <a:ext uri="{FF2B5EF4-FFF2-40B4-BE49-F238E27FC236}">
                    <a16:creationId xmlns:a16="http://schemas.microsoft.com/office/drawing/2014/main" xmlns="" id="{EC05FB06-7A01-4E50-8766-92CD51F0DBBF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49;p55">
                <a:extLst>
                  <a:ext uri="{FF2B5EF4-FFF2-40B4-BE49-F238E27FC236}">
                    <a16:creationId xmlns:a16="http://schemas.microsoft.com/office/drawing/2014/main" xmlns="" id="{61E668D5-13EE-4BF0-8500-298D7191F0D6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50;p55">
                <a:extLst>
                  <a:ext uri="{FF2B5EF4-FFF2-40B4-BE49-F238E27FC236}">
                    <a16:creationId xmlns:a16="http://schemas.microsoft.com/office/drawing/2014/main" xmlns="" id="{55B1E7C2-4C49-4178-AC97-8190DCD81D8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1;p55">
                <a:extLst>
                  <a:ext uri="{FF2B5EF4-FFF2-40B4-BE49-F238E27FC236}">
                    <a16:creationId xmlns:a16="http://schemas.microsoft.com/office/drawing/2014/main" xmlns="" id="{E50E9F81-3DD5-4EE2-B0C8-61320730EA2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2;p55">
                <a:extLst>
                  <a:ext uri="{FF2B5EF4-FFF2-40B4-BE49-F238E27FC236}">
                    <a16:creationId xmlns:a16="http://schemas.microsoft.com/office/drawing/2014/main" xmlns="" id="{EAB7926D-8F13-4FBE-A49B-267C104DBAA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3;p55">
                <a:extLst>
                  <a:ext uri="{FF2B5EF4-FFF2-40B4-BE49-F238E27FC236}">
                    <a16:creationId xmlns:a16="http://schemas.microsoft.com/office/drawing/2014/main" xmlns="" id="{7A3B587A-3390-4C1D-B172-B4D42E339D99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4;p55">
                <a:extLst>
                  <a:ext uri="{FF2B5EF4-FFF2-40B4-BE49-F238E27FC236}">
                    <a16:creationId xmlns:a16="http://schemas.microsoft.com/office/drawing/2014/main" xmlns="" id="{FF081D59-64CE-464F-AD58-D8823D6635A8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55;p55">
                <a:extLst>
                  <a:ext uri="{FF2B5EF4-FFF2-40B4-BE49-F238E27FC236}">
                    <a16:creationId xmlns:a16="http://schemas.microsoft.com/office/drawing/2014/main" xmlns="" id="{44277FBF-1DAA-4D49-BF0D-36DB7B81721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56;p55">
                <a:extLst>
                  <a:ext uri="{FF2B5EF4-FFF2-40B4-BE49-F238E27FC236}">
                    <a16:creationId xmlns:a16="http://schemas.microsoft.com/office/drawing/2014/main" xmlns="" id="{FA131590-9BC8-48F8-A436-05C0783BA79A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57;p55">
                <a:extLst>
                  <a:ext uri="{FF2B5EF4-FFF2-40B4-BE49-F238E27FC236}">
                    <a16:creationId xmlns:a16="http://schemas.microsoft.com/office/drawing/2014/main" xmlns="" id="{B584EBDD-0EA0-4142-9610-8FE38D85A54D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8;p55">
                <a:extLst>
                  <a:ext uri="{FF2B5EF4-FFF2-40B4-BE49-F238E27FC236}">
                    <a16:creationId xmlns:a16="http://schemas.microsoft.com/office/drawing/2014/main" xmlns="" id="{88631274-071C-4EFC-A228-D651C56B378F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59;p55">
                <a:extLst>
                  <a:ext uri="{FF2B5EF4-FFF2-40B4-BE49-F238E27FC236}">
                    <a16:creationId xmlns:a16="http://schemas.microsoft.com/office/drawing/2014/main" xmlns="" id="{DC9E498A-0B8C-43FF-9962-2F2311034E6F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60;p55">
                <a:extLst>
                  <a:ext uri="{FF2B5EF4-FFF2-40B4-BE49-F238E27FC236}">
                    <a16:creationId xmlns:a16="http://schemas.microsoft.com/office/drawing/2014/main" xmlns="" id="{0EBE253A-71A3-45BA-BE56-A6436DEC2E55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1;p55">
                <a:extLst>
                  <a:ext uri="{FF2B5EF4-FFF2-40B4-BE49-F238E27FC236}">
                    <a16:creationId xmlns:a16="http://schemas.microsoft.com/office/drawing/2014/main" xmlns="" id="{B45F9A7F-2BA1-4AB7-AB17-50CBB90447D4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2;p55">
                <a:extLst>
                  <a:ext uri="{FF2B5EF4-FFF2-40B4-BE49-F238E27FC236}">
                    <a16:creationId xmlns:a16="http://schemas.microsoft.com/office/drawing/2014/main" xmlns="" id="{89E406CC-0F08-4D99-894F-9EB2B821F63A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3;p55">
                <a:extLst>
                  <a:ext uri="{FF2B5EF4-FFF2-40B4-BE49-F238E27FC236}">
                    <a16:creationId xmlns:a16="http://schemas.microsoft.com/office/drawing/2014/main" xmlns="" id="{34EEF027-7D16-4F4B-9107-6981D0218B2D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4;p55">
                <a:extLst>
                  <a:ext uri="{FF2B5EF4-FFF2-40B4-BE49-F238E27FC236}">
                    <a16:creationId xmlns:a16="http://schemas.microsoft.com/office/drawing/2014/main" xmlns="" id="{D42DBC3F-5F7F-4EF9-8A51-ABFE42E649A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65;p55">
                <a:extLst>
                  <a:ext uri="{FF2B5EF4-FFF2-40B4-BE49-F238E27FC236}">
                    <a16:creationId xmlns:a16="http://schemas.microsoft.com/office/drawing/2014/main" xmlns="" id="{04A9148D-E592-4F08-8246-8ADD899B7C11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66;p55">
                <a:extLst>
                  <a:ext uri="{FF2B5EF4-FFF2-40B4-BE49-F238E27FC236}">
                    <a16:creationId xmlns:a16="http://schemas.microsoft.com/office/drawing/2014/main" xmlns="" id="{D77DE219-5C84-4C79-AA9F-495147744035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67;p55">
                <a:extLst>
                  <a:ext uri="{FF2B5EF4-FFF2-40B4-BE49-F238E27FC236}">
                    <a16:creationId xmlns:a16="http://schemas.microsoft.com/office/drawing/2014/main" xmlns="" id="{EC143886-1AC1-42C0-B57D-D22E793B5FE5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68;p55">
                <a:extLst>
                  <a:ext uri="{FF2B5EF4-FFF2-40B4-BE49-F238E27FC236}">
                    <a16:creationId xmlns:a16="http://schemas.microsoft.com/office/drawing/2014/main" xmlns="" id="{16BC4B92-B041-4EDD-BBF2-13E2EE58E468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69;p55">
                <a:extLst>
                  <a:ext uri="{FF2B5EF4-FFF2-40B4-BE49-F238E27FC236}">
                    <a16:creationId xmlns:a16="http://schemas.microsoft.com/office/drawing/2014/main" xmlns="" id="{ADD96844-DAA8-41DB-830D-CCEB79695BAA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70;p55">
                <a:extLst>
                  <a:ext uri="{FF2B5EF4-FFF2-40B4-BE49-F238E27FC236}">
                    <a16:creationId xmlns:a16="http://schemas.microsoft.com/office/drawing/2014/main" xmlns="" id="{A5FF7860-D5D5-48B4-9BCE-C20CFE6E1BB4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1;p55">
                <a:extLst>
                  <a:ext uri="{FF2B5EF4-FFF2-40B4-BE49-F238E27FC236}">
                    <a16:creationId xmlns:a16="http://schemas.microsoft.com/office/drawing/2014/main" xmlns="" id="{6F42A571-71C8-4688-BF1D-774F8E32D8C6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2;p55">
                <a:extLst>
                  <a:ext uri="{FF2B5EF4-FFF2-40B4-BE49-F238E27FC236}">
                    <a16:creationId xmlns:a16="http://schemas.microsoft.com/office/drawing/2014/main" xmlns="" id="{6D321EC4-00E6-49F5-819F-50A8BFDB8EA8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3;p55">
                <a:extLst>
                  <a:ext uri="{FF2B5EF4-FFF2-40B4-BE49-F238E27FC236}">
                    <a16:creationId xmlns:a16="http://schemas.microsoft.com/office/drawing/2014/main" xmlns="" id="{18C40410-0889-492B-8544-427BFDF5728F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4;p55">
                <a:extLst>
                  <a:ext uri="{FF2B5EF4-FFF2-40B4-BE49-F238E27FC236}">
                    <a16:creationId xmlns:a16="http://schemas.microsoft.com/office/drawing/2014/main" xmlns="" id="{008BA2D9-3745-44B4-A62E-0BA67598777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75;p55">
                <a:extLst>
                  <a:ext uri="{FF2B5EF4-FFF2-40B4-BE49-F238E27FC236}">
                    <a16:creationId xmlns:a16="http://schemas.microsoft.com/office/drawing/2014/main" xmlns="" id="{950AE683-6D5A-4D51-896E-74E0033CA0FA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76;p55">
                <a:extLst>
                  <a:ext uri="{FF2B5EF4-FFF2-40B4-BE49-F238E27FC236}">
                    <a16:creationId xmlns:a16="http://schemas.microsoft.com/office/drawing/2014/main" xmlns="" id="{1C03BCAE-EBEA-444F-8774-1E188014BC79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77;p55">
                <a:extLst>
                  <a:ext uri="{FF2B5EF4-FFF2-40B4-BE49-F238E27FC236}">
                    <a16:creationId xmlns:a16="http://schemas.microsoft.com/office/drawing/2014/main" xmlns="" id="{97B2BE9C-CF1E-4F87-BFF1-578D8B45456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78;p55">
                <a:extLst>
                  <a:ext uri="{FF2B5EF4-FFF2-40B4-BE49-F238E27FC236}">
                    <a16:creationId xmlns:a16="http://schemas.microsoft.com/office/drawing/2014/main" xmlns="" id="{71C5EF10-F867-4F0C-8041-B04E0611E83B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79;p55">
                <a:extLst>
                  <a:ext uri="{FF2B5EF4-FFF2-40B4-BE49-F238E27FC236}">
                    <a16:creationId xmlns:a16="http://schemas.microsoft.com/office/drawing/2014/main" xmlns="" id="{7D2F3B1E-CBBF-497F-A7E3-E2E963FA8233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80;p55">
                <a:extLst>
                  <a:ext uri="{FF2B5EF4-FFF2-40B4-BE49-F238E27FC236}">
                    <a16:creationId xmlns:a16="http://schemas.microsoft.com/office/drawing/2014/main" xmlns="" id="{71990DFC-2AAB-4BC4-B5EE-DBAD228FB7B3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1;p55">
                <a:extLst>
                  <a:ext uri="{FF2B5EF4-FFF2-40B4-BE49-F238E27FC236}">
                    <a16:creationId xmlns:a16="http://schemas.microsoft.com/office/drawing/2014/main" xmlns="" id="{85D7CDC6-F1A6-4519-8167-34A6D043A073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2;p55">
                <a:extLst>
                  <a:ext uri="{FF2B5EF4-FFF2-40B4-BE49-F238E27FC236}">
                    <a16:creationId xmlns:a16="http://schemas.microsoft.com/office/drawing/2014/main" xmlns="" id="{3714F17B-AAEA-4CE0-B423-C448C6F1BDEF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3;p55">
                <a:extLst>
                  <a:ext uri="{FF2B5EF4-FFF2-40B4-BE49-F238E27FC236}">
                    <a16:creationId xmlns:a16="http://schemas.microsoft.com/office/drawing/2014/main" xmlns="" id="{ADADD973-0CB5-4FE1-8CE6-25DBA534B6B2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4;p55">
                <a:extLst>
                  <a:ext uri="{FF2B5EF4-FFF2-40B4-BE49-F238E27FC236}">
                    <a16:creationId xmlns:a16="http://schemas.microsoft.com/office/drawing/2014/main" xmlns="" id="{FB791BE9-511A-4F22-B64E-B89A46BB0CCF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85;p55">
                <a:extLst>
                  <a:ext uri="{FF2B5EF4-FFF2-40B4-BE49-F238E27FC236}">
                    <a16:creationId xmlns:a16="http://schemas.microsoft.com/office/drawing/2014/main" xmlns="" id="{6DB6C37A-571A-4CEB-8C51-B968162B4634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86;p55">
                <a:extLst>
                  <a:ext uri="{FF2B5EF4-FFF2-40B4-BE49-F238E27FC236}">
                    <a16:creationId xmlns:a16="http://schemas.microsoft.com/office/drawing/2014/main" xmlns="" id="{9B78F211-5DC1-46C0-9A3F-A4A9387A02AF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87;p55">
                <a:extLst>
                  <a:ext uri="{FF2B5EF4-FFF2-40B4-BE49-F238E27FC236}">
                    <a16:creationId xmlns:a16="http://schemas.microsoft.com/office/drawing/2014/main" xmlns="" id="{6FFA462F-40E2-4C24-BC45-F25BBC6655CC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88;p55">
                <a:extLst>
                  <a:ext uri="{FF2B5EF4-FFF2-40B4-BE49-F238E27FC236}">
                    <a16:creationId xmlns:a16="http://schemas.microsoft.com/office/drawing/2014/main" xmlns="" id="{7F6D7D3A-3DF0-447B-88CE-3ADE9CE163A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89;p55">
                <a:extLst>
                  <a:ext uri="{FF2B5EF4-FFF2-40B4-BE49-F238E27FC236}">
                    <a16:creationId xmlns:a16="http://schemas.microsoft.com/office/drawing/2014/main" xmlns="" id="{42950AE7-DD03-41B7-A4A1-B46F5F73FF4B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90;p55">
                <a:extLst>
                  <a:ext uri="{FF2B5EF4-FFF2-40B4-BE49-F238E27FC236}">
                    <a16:creationId xmlns:a16="http://schemas.microsoft.com/office/drawing/2014/main" xmlns="" id="{872B2A78-055D-499C-AB46-6BC177B473FC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1;p55">
                <a:extLst>
                  <a:ext uri="{FF2B5EF4-FFF2-40B4-BE49-F238E27FC236}">
                    <a16:creationId xmlns:a16="http://schemas.microsoft.com/office/drawing/2014/main" xmlns="" id="{26C49CF8-5D7D-4CF6-B4C2-258CEF670BD6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2;p55">
                <a:extLst>
                  <a:ext uri="{FF2B5EF4-FFF2-40B4-BE49-F238E27FC236}">
                    <a16:creationId xmlns:a16="http://schemas.microsoft.com/office/drawing/2014/main" xmlns="" id="{109E6839-6756-476D-A3D9-4A13B7513ADC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3;p55">
                <a:extLst>
                  <a:ext uri="{FF2B5EF4-FFF2-40B4-BE49-F238E27FC236}">
                    <a16:creationId xmlns:a16="http://schemas.microsoft.com/office/drawing/2014/main" xmlns="" id="{9AAC640D-F59E-4DEE-B21E-252D9A0E9A89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4;p55">
                <a:extLst>
                  <a:ext uri="{FF2B5EF4-FFF2-40B4-BE49-F238E27FC236}">
                    <a16:creationId xmlns:a16="http://schemas.microsoft.com/office/drawing/2014/main" xmlns="" id="{750B0F26-53AD-4824-B0FB-8870A078B6CF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95;p55">
                <a:extLst>
                  <a:ext uri="{FF2B5EF4-FFF2-40B4-BE49-F238E27FC236}">
                    <a16:creationId xmlns:a16="http://schemas.microsoft.com/office/drawing/2014/main" xmlns="" id="{05677EF3-95C2-4F82-900E-831BF7C7E77C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96;p55">
                <a:extLst>
                  <a:ext uri="{FF2B5EF4-FFF2-40B4-BE49-F238E27FC236}">
                    <a16:creationId xmlns:a16="http://schemas.microsoft.com/office/drawing/2014/main" xmlns="" id="{CFDD4EFC-D2AF-4955-962C-78C610C6546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97;p55">
                <a:extLst>
                  <a:ext uri="{FF2B5EF4-FFF2-40B4-BE49-F238E27FC236}">
                    <a16:creationId xmlns:a16="http://schemas.microsoft.com/office/drawing/2014/main" xmlns="" id="{6BF07CA6-6F91-410F-8565-70DCEDFDC04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98;p55">
                <a:extLst>
                  <a:ext uri="{FF2B5EF4-FFF2-40B4-BE49-F238E27FC236}">
                    <a16:creationId xmlns:a16="http://schemas.microsoft.com/office/drawing/2014/main" xmlns="" id="{6D26C730-4121-4B31-AD28-85B30362EAE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399;p55">
                <a:extLst>
                  <a:ext uri="{FF2B5EF4-FFF2-40B4-BE49-F238E27FC236}">
                    <a16:creationId xmlns:a16="http://schemas.microsoft.com/office/drawing/2014/main" xmlns="" id="{590C99F7-5CBC-45B5-B427-0A41F3CE067D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400;p55">
                <a:extLst>
                  <a:ext uri="{FF2B5EF4-FFF2-40B4-BE49-F238E27FC236}">
                    <a16:creationId xmlns:a16="http://schemas.microsoft.com/office/drawing/2014/main" xmlns="" id="{C90B9CF7-5323-417F-BC2D-E4F75E8FE64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3FA4BF-E4E8-4DE0-9E6E-606C14D40DE6}"/>
                </a:ext>
              </a:extLst>
            </p:cNvPr>
            <p:cNvGrpSpPr/>
            <p:nvPr/>
          </p:nvGrpSpPr>
          <p:grpSpPr>
            <a:xfrm>
              <a:off x="8385354" y="2574789"/>
              <a:ext cx="3292890" cy="2363535"/>
              <a:chOff x="6433583" y="1773349"/>
              <a:chExt cx="3292890" cy="2363535"/>
            </a:xfrm>
          </p:grpSpPr>
          <p:sp>
            <p:nvSpPr>
              <p:cNvPr id="17" name="Round Same Side Corner Rectangle 14">
                <a:extLst>
                  <a:ext uri="{FF2B5EF4-FFF2-40B4-BE49-F238E27FC236}">
                    <a16:creationId xmlns:a16="http://schemas.microsoft.com/office/drawing/2014/main" xmlns="" id="{7E6B0926-9FF4-4C48-89BF-CBC2C5D2116F}"/>
                  </a:ext>
                </a:extLst>
              </p:cNvPr>
              <p:cNvSpPr/>
              <p:nvPr/>
            </p:nvSpPr>
            <p:spPr>
              <a:xfrm>
                <a:off x="6433583" y="1773349"/>
                <a:ext cx="3292890" cy="2363535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Same Side Corner Rectangle 16">
                <a:extLst>
                  <a:ext uri="{FF2B5EF4-FFF2-40B4-BE49-F238E27FC236}">
                    <a16:creationId xmlns:a16="http://schemas.microsoft.com/office/drawing/2014/main" xmlns="" id="{3512B342-75A8-402B-A1E3-65C7A9039B4F}"/>
                  </a:ext>
                </a:extLst>
              </p:cNvPr>
              <p:cNvSpPr/>
              <p:nvPr/>
            </p:nvSpPr>
            <p:spPr>
              <a:xfrm>
                <a:off x="6582628" y="1980142"/>
                <a:ext cx="3039668" cy="2057477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0CC0EC3-62A9-42D3-8383-754942BE3B31}"/>
                  </a:ext>
                </a:extLst>
              </p:cNvPr>
              <p:cNvSpPr txBox="1"/>
              <p:nvPr/>
            </p:nvSpPr>
            <p:spPr>
              <a:xfrm>
                <a:off x="6633719" y="1998647"/>
                <a:ext cx="2988685" cy="2057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dòng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nháy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chuột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dòng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lệnh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rồi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nhấn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5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phím</a:t>
                </a:r>
                <a:r>
                  <a:rPr lang="en-US" sz="18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Enter.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ECEA8A-97A7-4BF3-9FCB-7484F8305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17" y="2444124"/>
            <a:ext cx="5649113" cy="1857634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EAF94EE9-5028-40C6-B7A6-33B26EA48C2A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761103" y="4262777"/>
            <a:ext cx="461153" cy="561066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D6C6F432-7372-48F6-9AC4-A4AE8DFE942B}"/>
              </a:ext>
            </a:extLst>
          </p:cNvPr>
          <p:cNvGrpSpPr/>
          <p:nvPr/>
        </p:nvGrpSpPr>
        <p:grpSpPr>
          <a:xfrm>
            <a:off x="1926288" y="2010726"/>
            <a:ext cx="4500921" cy="495055"/>
            <a:chOff x="1222255" y="4616051"/>
            <a:chExt cx="2040154" cy="495055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xmlns="" id="{F2A21E49-8170-4021-864C-457315B9601F}"/>
                </a:ext>
              </a:extLst>
            </p:cNvPr>
            <p:cNvSpPr/>
            <p:nvPr/>
          </p:nvSpPr>
          <p:spPr>
            <a:xfrm>
              <a:off x="1222255" y="4616051"/>
              <a:ext cx="2040154" cy="49505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6F8B7CC9-0925-4DB2-B227-4099847378E3}"/>
                </a:ext>
              </a:extLst>
            </p:cNvPr>
            <p:cNvSpPr/>
            <p:nvPr/>
          </p:nvSpPr>
          <p:spPr>
            <a:xfrm>
              <a:off x="1222255" y="4631482"/>
              <a:ext cx="204015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Nháy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chuột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vào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dòng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lệnh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đã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thực</a:t>
              </a:r>
              <a:r>
                <a:rPr lang="en-US" sz="19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9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hiện</a:t>
              </a:r>
              <a:endParaRPr lang="en-US" sz="19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182" name="Connector: Elbow 181">
            <a:extLst>
              <a:ext uri="{FF2B5EF4-FFF2-40B4-BE49-F238E27FC236}">
                <a16:creationId xmlns:a16="http://schemas.microsoft.com/office/drawing/2014/main" xmlns="" id="{67743026-6216-4455-8B80-5B52BAC8E5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97563" y="2436789"/>
            <a:ext cx="1111504" cy="1027790"/>
          </a:xfrm>
          <a:prstGeom prst="bentConnector3">
            <a:avLst>
              <a:gd name="adj1" fmla="val 57835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5C04F58-47C3-4964-B2B6-123C5B13AA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041058"/>
      </p:ext>
    </p:extLst>
  </p:cSld>
  <p:clrMapOvr>
    <a:masterClrMapping/>
  </p:clrMapOvr>
  <p:transition advTm="35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08C85E-C7D7-44FE-8904-1C0798169112}"/>
              </a:ext>
            </a:extLst>
          </p:cNvPr>
          <p:cNvSpPr/>
          <p:nvPr/>
        </p:nvSpPr>
        <p:spPr>
          <a:xfrm>
            <a:off x="296646" y="773233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83" name="Table 8">
            <a:extLst>
              <a:ext uri="{FF2B5EF4-FFF2-40B4-BE49-F238E27FC236}">
                <a16:creationId xmlns:a16="http://schemas.microsoft.com/office/drawing/2014/main" xmlns="" id="{CFEAA241-8870-471F-9302-221650B72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887319"/>
              </p:ext>
            </p:extLst>
          </p:nvPr>
        </p:nvGraphicFramePr>
        <p:xfrm>
          <a:off x="808723" y="1300245"/>
          <a:ext cx="71596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905">
                  <a:extLst>
                    <a:ext uri="{9D8B030D-6E8A-4147-A177-3AD203B41FA5}">
                      <a16:colId xmlns:a16="http://schemas.microsoft.com/office/drawing/2014/main" xmlns="" val="464732035"/>
                    </a:ext>
                  </a:extLst>
                </a:gridCol>
                <a:gridCol w="1480458">
                  <a:extLst>
                    <a:ext uri="{9D8B030D-6E8A-4147-A177-3AD203B41FA5}">
                      <a16:colId xmlns:a16="http://schemas.microsoft.com/office/drawing/2014/main" xmlns="" val="755651692"/>
                    </a:ext>
                  </a:extLst>
                </a:gridCol>
                <a:gridCol w="4833257">
                  <a:extLst>
                    <a:ext uri="{9D8B030D-6E8A-4147-A177-3AD203B41FA5}">
                      <a16:colId xmlns:a16="http://schemas.microsoft.com/office/drawing/2014/main" xmlns="" val="250975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Lệnh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851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 b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3063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Quay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0320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nữa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12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047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ẩn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mình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7989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734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vẫn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0321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vi-V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Logo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85401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F010E95-7C50-44AE-9925-839164956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331141"/>
      </p:ext>
    </p:extLst>
  </p:cSld>
  <p:clrMapOvr>
    <a:masterClrMapping/>
  </p:clrMapOvr>
  <p:transition advTm="45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D7B694-D391-4113-AA01-8332BB775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987" y="1795200"/>
            <a:ext cx="4912027" cy="29297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08C85E-C7D7-44FE-8904-1C0798169112}"/>
              </a:ext>
            </a:extLst>
          </p:cNvPr>
          <p:cNvSpPr/>
          <p:nvPr/>
        </p:nvSpPr>
        <p:spPr>
          <a:xfrm>
            <a:off x="296646" y="773233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D1FD5C-D0E6-4E62-8BCD-5B04AD494557}"/>
              </a:ext>
            </a:extLst>
          </p:cNvPr>
          <p:cNvSpPr/>
          <p:nvPr/>
        </p:nvSpPr>
        <p:spPr>
          <a:xfrm>
            <a:off x="296646" y="1326954"/>
            <a:ext cx="822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hướng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dẫn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5C5E9F-5AF0-4DF0-B094-B34F59D60A32}"/>
              </a:ext>
            </a:extLst>
          </p:cNvPr>
          <p:cNvSpPr/>
          <p:nvPr/>
        </p:nvSpPr>
        <p:spPr>
          <a:xfrm>
            <a:off x="211852" y="1957835"/>
            <a:ext cx="3349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1:</a:t>
            </a:r>
          </a:p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 Size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7FF9EBF-DE56-4825-ADE6-C57DC71AA47B}"/>
              </a:ext>
            </a:extLst>
          </p:cNvPr>
          <p:cNvSpPr/>
          <p:nvPr/>
        </p:nvSpPr>
        <p:spPr>
          <a:xfrm>
            <a:off x="211852" y="2839961"/>
            <a:ext cx="3349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2:</a:t>
            </a:r>
          </a:p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kích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nét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 size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nhấn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94EB65-17D8-4D46-8FE4-DBE6D5260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810" y="3105385"/>
            <a:ext cx="3182076" cy="161957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7DA63DD8-74AB-48CF-9C10-8DE81D0BA4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191362"/>
      </p:ext>
    </p:extLst>
  </p:cSld>
  <p:clrMapOvr>
    <a:masterClrMapping/>
  </p:clrMapOvr>
  <p:transition advTm="23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8|2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1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8|16.3|5.6|3.8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|1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|6.5|4.7|5.3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5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6|11.3|3.3|4.2|3.1|11.2|15.8|9.8|7.6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3259</TotalTime>
  <Words>1128</Words>
  <Application>Microsoft Office PowerPoint</Application>
  <PresentationFormat>On-screen Show (16:9)</PresentationFormat>
  <Paragraphs>198</Paragraphs>
  <Slides>20</Slides>
  <Notes>17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等线</vt:lpstr>
      <vt:lpstr>等线 Light</vt:lpstr>
      <vt:lpstr>微软雅黑</vt:lpstr>
      <vt:lpstr>Calibri Light</vt:lpstr>
      <vt:lpstr>Times New Roman</vt:lpstr>
      <vt:lpstr>Tahoma</vt:lpstr>
      <vt:lpstr>Calibri</vt:lpstr>
      <vt:lpstr>Office 主题​​</vt:lpstr>
      <vt:lpstr>1_Office 主题​​</vt:lpstr>
      <vt:lpstr>BÀI 2: CÁC LỆNH CỦA LOGO</vt:lpstr>
      <vt:lpstr>PowerPoint Presentation</vt:lpstr>
      <vt:lpstr>PowerPoint Presentation</vt:lpstr>
      <vt:lpstr>PowerPoint Presentation</vt:lpstr>
      <vt:lpstr>PowerPoint Presentation</vt:lpstr>
      <vt:lpstr>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Admin</cp:lastModifiedBy>
  <cp:revision>501</cp:revision>
  <cp:lastPrinted>2018-11-06T23:08:08Z</cp:lastPrinted>
  <dcterms:created xsi:type="dcterms:W3CDTF">2015-12-15T14:14:23Z</dcterms:created>
  <dcterms:modified xsi:type="dcterms:W3CDTF">2023-03-19T16:49:58Z</dcterms:modified>
</cp:coreProperties>
</file>