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23"/>
  </p:notesMasterIdLst>
  <p:handoutMasterIdLst>
    <p:handoutMasterId r:id="rId24"/>
  </p:handoutMasterIdLst>
  <p:sldIdLst>
    <p:sldId id="258" r:id="rId3"/>
    <p:sldId id="337" r:id="rId4"/>
    <p:sldId id="321" r:id="rId5"/>
    <p:sldId id="261" r:id="rId6"/>
    <p:sldId id="341" r:id="rId7"/>
    <p:sldId id="339" r:id="rId8"/>
    <p:sldId id="345" r:id="rId9"/>
    <p:sldId id="343" r:id="rId10"/>
    <p:sldId id="344" r:id="rId11"/>
    <p:sldId id="346" r:id="rId12"/>
    <p:sldId id="347" r:id="rId13"/>
    <p:sldId id="320" r:id="rId14"/>
    <p:sldId id="350" r:id="rId15"/>
    <p:sldId id="351" r:id="rId16"/>
    <p:sldId id="353" r:id="rId17"/>
    <p:sldId id="354" r:id="rId18"/>
    <p:sldId id="355" r:id="rId19"/>
    <p:sldId id="324" r:id="rId20"/>
    <p:sldId id="356" r:id="rId21"/>
    <p:sldId id="285" r:id="rId22"/>
  </p:sldIdLst>
  <p:sldSz cx="9144000" cy="5143500" type="screen16x9"/>
  <p:notesSz cx="9926638" cy="6797675"/>
  <p:embeddedFontLst>
    <p:embeddedFont>
      <p:font typeface="等线 Light" charset="-122"/>
      <p:regular r:id="rId25"/>
    </p:embeddedFont>
    <p:embeddedFont>
      <p:font typeface="等线" charset="-122"/>
      <p:regular r:id="rId26"/>
      <p:bold r:id="rId27"/>
    </p:embeddedFont>
    <p:embeddedFont>
      <p:font typeface="Tahoma" pitchFamily="34" charset="0"/>
      <p:regular r:id="rId28"/>
      <p:bold r:id="rId29"/>
    </p:embeddedFont>
    <p:embeddedFont>
      <p:font typeface="Webdings" pitchFamily="18" charset="2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Calibri Light" pitchFamily="34" charset="0"/>
      <p:regular r:id="rId35"/>
      <p:italic r:id="rId36"/>
    </p:embeddedFont>
    <p:embeddedFont>
      <p:font typeface="微软雅黑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FFFFFF"/>
    <a:srgbClr val="E94744"/>
    <a:srgbClr val="EF9322"/>
    <a:srgbClr val="FDE03B"/>
    <a:srgbClr val="4AC0DC"/>
    <a:srgbClr val="F17445"/>
    <a:srgbClr val="009288"/>
    <a:srgbClr val="F58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96" autoAdjust="0"/>
    <p:restoredTop sz="92220" autoAdjust="0"/>
  </p:normalViewPr>
  <p:slideViewPr>
    <p:cSldViewPr snapToGrid="0">
      <p:cViewPr varScale="1">
        <p:scale>
          <a:sx n="85" d="100"/>
          <a:sy n="85" d="100"/>
        </p:scale>
        <p:origin x="-110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8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4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55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087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310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07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9277F-8A7F-4040-897D-9158C8906AA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6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1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27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90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87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70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05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8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2.m4a"/><Relationship Id="rId7" Type="http://schemas.openxmlformats.org/officeDocument/2006/relationships/image" Target="../media/image18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0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0.png"/><Relationship Id="rId2" Type="http://schemas.microsoft.com/office/2007/relationships/media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0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0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16.jpe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3090225"/>
            <a:ext cx="3840162" cy="209685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5350" y="4743550"/>
            <a:ext cx="399950" cy="39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3917" y="755868"/>
            <a:ext cx="687662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 </a:t>
            </a: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440" y="2400318"/>
            <a:ext cx="18602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TUẦN 25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18CCA34-5862-4278-BAB5-8355437997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p:transition advTm="6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9326A3-B503-4DF6-84E4-37899931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68480"/>
            <a:ext cx="7886700" cy="994172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0C3B281-F5A1-4321-AEA8-FA7782FC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662652"/>
            <a:ext cx="8293969" cy="3263504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Home, CS).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FD 100, RT 90).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HOME, Home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home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99D9938-A318-4890-A11E-595F16F95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231"/>
    </mc:Choice>
    <mc:Fallback xmlns="">
      <p:transition advClick="0" advTm="3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ED92A3-F95F-4EFD-90A5-D46D2D386F5A}"/>
              </a:ext>
            </a:extLst>
          </p:cNvPr>
          <p:cNvSpPr/>
          <p:nvPr/>
        </p:nvSpPr>
        <p:spPr>
          <a:xfrm>
            <a:off x="1259936" y="119325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CB52FF-227E-4D41-8745-3BA26B65771A}"/>
              </a:ext>
            </a:extLst>
          </p:cNvPr>
          <p:cNvSpPr/>
          <p:nvPr/>
        </p:nvSpPr>
        <p:spPr>
          <a:xfrm>
            <a:off x="211852" y="1355680"/>
            <a:ext cx="8206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hướng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3C011E0-8747-4ECD-B719-A3EDC5BE7DDB}"/>
              </a:ext>
            </a:extLst>
          </p:cNvPr>
          <p:cNvSpPr/>
          <p:nvPr/>
        </p:nvSpPr>
        <p:spPr>
          <a:xfrm>
            <a:off x="211852" y="1957835"/>
            <a:ext cx="8206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1:</a:t>
            </a:r>
          </a:p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 Color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E05B5A-891A-4289-8787-DA6A735149AB}"/>
              </a:ext>
            </a:extLst>
          </p:cNvPr>
          <p:cNvSpPr/>
          <p:nvPr/>
        </p:nvSpPr>
        <p:spPr>
          <a:xfrm>
            <a:off x="211852" y="2839961"/>
            <a:ext cx="3349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2:</a:t>
            </a:r>
          </a:p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Chọn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màu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sổ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just"/>
            <a:r>
              <a:rPr lang="en-US" sz="2000" dirty="0">
                <a:solidFill>
                  <a:srgbClr val="FF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 color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nhấn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C501FF-D463-417C-96B1-C45D44C99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511" y="1819425"/>
            <a:ext cx="4373970" cy="3136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BF8E70-D7C2-4196-8FB9-E1E63F224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1736" y="2281677"/>
            <a:ext cx="2602172" cy="131078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286A02AB-6C80-48A5-94C3-A77F462D1F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281463"/>
      </p:ext>
    </p:extLst>
  </p:cSld>
  <p:clrMapOvr>
    <a:masterClrMapping/>
  </p:clrMapOvr>
  <p:transition advTm="26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244" descr="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589" y="2488471"/>
            <a:ext cx="2851978" cy="26550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8DDE47-E8A6-464F-91D9-9E71CB81212E}"/>
              </a:ext>
            </a:extLst>
          </p:cNvPr>
          <p:cNvSpPr/>
          <p:nvPr/>
        </p:nvSpPr>
        <p:spPr>
          <a:xfrm>
            <a:off x="211851" y="1230635"/>
            <a:ext cx="820693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xoá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toàn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50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1426C3-BF93-4B80-B8CB-3A67B999E9F9}"/>
              </a:ext>
            </a:extLst>
          </p:cNvPr>
          <p:cNvGrpSpPr/>
          <p:nvPr/>
        </p:nvGrpSpPr>
        <p:grpSpPr>
          <a:xfrm>
            <a:off x="1142998" y="2667000"/>
            <a:ext cx="3310469" cy="1940327"/>
            <a:chOff x="1142998" y="2667000"/>
            <a:chExt cx="3310469" cy="194032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A3761B5-593C-4455-B9D3-8FA8289EF508}"/>
                </a:ext>
              </a:extLst>
            </p:cNvPr>
            <p:cNvSpPr/>
            <p:nvPr/>
          </p:nvSpPr>
          <p:spPr>
            <a:xfrm>
              <a:off x="1405467" y="2667000"/>
              <a:ext cx="3048000" cy="19388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7ECD8A2C-0FFE-466C-B9B7-C5341A2CB151}"/>
                </a:ext>
              </a:extLst>
            </p:cNvPr>
            <p:cNvSpPr/>
            <p:nvPr/>
          </p:nvSpPr>
          <p:spPr>
            <a:xfrm>
              <a:off x="1142998" y="4140200"/>
              <a:ext cx="541867" cy="46712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54591136-55F4-4F58-A041-C81C7BFB0B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92484"/>
      </p:ext>
    </p:extLst>
  </p:cSld>
  <p:clrMapOvr>
    <a:masterClrMapping/>
  </p:clrMapOvr>
  <p:transition advTm="18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8DDE47-E8A6-464F-91D9-9E71CB81212E}"/>
              </a:ext>
            </a:extLst>
          </p:cNvPr>
          <p:cNvSpPr/>
          <p:nvPr/>
        </p:nvSpPr>
        <p:spPr>
          <a:xfrm>
            <a:off x="211851" y="1230635"/>
            <a:ext cx="820693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xoá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toàn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nhật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50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1426C3-BF93-4B80-B8CB-3A67B999E9F9}"/>
              </a:ext>
            </a:extLst>
          </p:cNvPr>
          <p:cNvGrpSpPr/>
          <p:nvPr/>
        </p:nvGrpSpPr>
        <p:grpSpPr>
          <a:xfrm>
            <a:off x="6087534" y="2571749"/>
            <a:ext cx="2073124" cy="952889"/>
            <a:chOff x="1142998" y="2667000"/>
            <a:chExt cx="3310469" cy="194032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A3761B5-593C-4455-B9D3-8FA8289EF508}"/>
                </a:ext>
              </a:extLst>
            </p:cNvPr>
            <p:cNvSpPr/>
            <p:nvPr/>
          </p:nvSpPr>
          <p:spPr>
            <a:xfrm>
              <a:off x="1405467" y="2667000"/>
              <a:ext cx="3048000" cy="19388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7ECD8A2C-0FFE-466C-B9B7-C5341A2CB151}"/>
                </a:ext>
              </a:extLst>
            </p:cNvPr>
            <p:cNvSpPr/>
            <p:nvPr/>
          </p:nvSpPr>
          <p:spPr>
            <a:xfrm>
              <a:off x="1142998" y="4140200"/>
              <a:ext cx="541867" cy="467127"/>
            </a:xfrm>
            <a:prstGeom prst="triangl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8628B9-FEE8-427B-A103-20977E2486B7}"/>
              </a:ext>
            </a:extLst>
          </p:cNvPr>
          <p:cNvSpPr/>
          <p:nvPr/>
        </p:nvSpPr>
        <p:spPr>
          <a:xfrm>
            <a:off x="762859" y="2442266"/>
            <a:ext cx="8206934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DEC0F5-288F-47EE-9B3D-8051A8021DDD}"/>
              </a:ext>
            </a:extLst>
          </p:cNvPr>
          <p:cNvSpPr/>
          <p:nvPr/>
        </p:nvSpPr>
        <p:spPr>
          <a:xfrm>
            <a:off x="762859" y="2918710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50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100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87CE82-35BF-4BD9-8D20-4ABD746B6BC7}"/>
              </a:ext>
            </a:extLst>
          </p:cNvPr>
          <p:cNvSpPr/>
          <p:nvPr/>
        </p:nvSpPr>
        <p:spPr>
          <a:xfrm>
            <a:off x="2272790" y="2933491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50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100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F653FE79-6CD2-4B02-9A52-8E40B5E00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05533"/>
      </p:ext>
    </p:extLst>
  </p:cSld>
  <p:clrMapOvr>
    <a:masterClrMapping/>
  </p:clrMapOvr>
  <p:transition advTm="21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8DDE47-E8A6-464F-91D9-9E71CB81212E}"/>
              </a:ext>
            </a:extLst>
          </p:cNvPr>
          <p:cNvSpPr/>
          <p:nvPr/>
        </p:nvSpPr>
        <p:spPr>
          <a:xfrm>
            <a:off x="211851" y="1230635"/>
            <a:ext cx="820693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xoá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toàn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150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1426C3-BF93-4B80-B8CB-3A67B999E9F9}"/>
              </a:ext>
            </a:extLst>
          </p:cNvPr>
          <p:cNvGrpSpPr/>
          <p:nvPr/>
        </p:nvGrpSpPr>
        <p:grpSpPr>
          <a:xfrm>
            <a:off x="1634064" y="2463800"/>
            <a:ext cx="3073403" cy="2201333"/>
            <a:chOff x="1142998" y="2667000"/>
            <a:chExt cx="3310469" cy="194032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A3761B5-593C-4455-B9D3-8FA8289EF508}"/>
                </a:ext>
              </a:extLst>
            </p:cNvPr>
            <p:cNvSpPr/>
            <p:nvPr/>
          </p:nvSpPr>
          <p:spPr>
            <a:xfrm>
              <a:off x="1405467" y="2667000"/>
              <a:ext cx="3048000" cy="19388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xmlns="" id="{7ECD8A2C-0FFE-466C-B9B7-C5341A2CB151}"/>
                </a:ext>
              </a:extLst>
            </p:cNvPr>
            <p:cNvSpPr/>
            <p:nvPr/>
          </p:nvSpPr>
          <p:spPr>
            <a:xfrm>
              <a:off x="1142998" y="4296923"/>
              <a:ext cx="574547" cy="310404"/>
            </a:xfrm>
            <a:prstGeom prst="triangle">
              <a:avLst>
                <a:gd name="adj" fmla="val 4831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883A0625-D4F7-4333-AF14-1AD3294A36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6833982"/>
      </p:ext>
    </p:extLst>
  </p:cSld>
  <p:clrMapOvr>
    <a:masterClrMapping/>
  </p:clrMapOvr>
  <p:transition advTm="132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8DDE47-E8A6-464F-91D9-9E71CB81212E}"/>
              </a:ext>
            </a:extLst>
          </p:cNvPr>
          <p:cNvSpPr/>
          <p:nvPr/>
        </p:nvSpPr>
        <p:spPr>
          <a:xfrm>
            <a:off x="211851" y="1230635"/>
            <a:ext cx="8206934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xoá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toàn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150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8628B9-FEE8-427B-A103-20977E2486B7}"/>
              </a:ext>
            </a:extLst>
          </p:cNvPr>
          <p:cNvSpPr/>
          <p:nvPr/>
        </p:nvSpPr>
        <p:spPr>
          <a:xfrm>
            <a:off x="762859" y="2442266"/>
            <a:ext cx="8206934" cy="491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DEC0F5-288F-47EE-9B3D-8051A8021DDD}"/>
              </a:ext>
            </a:extLst>
          </p:cNvPr>
          <p:cNvSpPr/>
          <p:nvPr/>
        </p:nvSpPr>
        <p:spPr>
          <a:xfrm>
            <a:off x="762859" y="2918710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150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150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87CE82-35BF-4BD9-8D20-4ABD746B6BC7}"/>
              </a:ext>
            </a:extLst>
          </p:cNvPr>
          <p:cNvSpPr/>
          <p:nvPr/>
        </p:nvSpPr>
        <p:spPr>
          <a:xfrm>
            <a:off x="2272790" y="2933491"/>
            <a:ext cx="1286074" cy="18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150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FD 150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RT 90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42F6A53-AD59-46D5-B335-26302A787811}"/>
              </a:ext>
            </a:extLst>
          </p:cNvPr>
          <p:cNvGrpSpPr/>
          <p:nvPr/>
        </p:nvGrpSpPr>
        <p:grpSpPr>
          <a:xfrm>
            <a:off x="6821421" y="1494000"/>
            <a:ext cx="1148603" cy="948266"/>
            <a:chOff x="1142998" y="2667000"/>
            <a:chExt cx="3310469" cy="19403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7BD0B71-7613-4EA1-92A0-9CCA4B17C0A9}"/>
                </a:ext>
              </a:extLst>
            </p:cNvPr>
            <p:cNvSpPr/>
            <p:nvPr/>
          </p:nvSpPr>
          <p:spPr>
            <a:xfrm>
              <a:off x="1405467" y="2667000"/>
              <a:ext cx="3048000" cy="19388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xmlns="" id="{3A3135E1-DDD4-4139-BEAC-42ACB12C9076}"/>
                </a:ext>
              </a:extLst>
            </p:cNvPr>
            <p:cNvSpPr/>
            <p:nvPr/>
          </p:nvSpPr>
          <p:spPr>
            <a:xfrm>
              <a:off x="1142998" y="4296923"/>
              <a:ext cx="574547" cy="310404"/>
            </a:xfrm>
            <a:prstGeom prst="triangle">
              <a:avLst>
                <a:gd name="adj" fmla="val 4831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3A3C356-393B-4AA8-83DD-F6AD5D0137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117919"/>
      </p:ext>
    </p:extLst>
  </p:cSld>
  <p:clrMapOvr>
    <a:masterClrMapping/>
  </p:clrMapOvr>
  <p:transition advTm="11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33EA7675-C3BC-484C-B47C-43D8F9400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734" y="1728283"/>
            <a:ext cx="3028950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85763" indent="-385763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lệnh</a:t>
            </a:r>
            <a:r>
              <a:rPr lang="en-US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40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40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40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40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6AE87743-8DA7-4B35-A8DA-A723D89A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4000" t="25778" r="25500" b="22667"/>
          <a:stretch>
            <a:fillRect/>
          </a:stretch>
        </p:blipFill>
        <p:spPr bwMode="auto">
          <a:xfrm>
            <a:off x="4000500" y="1816100"/>
            <a:ext cx="300530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xmlns="" id="{6C170DF4-3B05-4FA4-9C14-983B99DA0383}"/>
              </a:ext>
            </a:extLst>
          </p:cNvPr>
          <p:cNvSpPr/>
          <p:nvPr/>
        </p:nvSpPr>
        <p:spPr>
          <a:xfrm>
            <a:off x="4155400" y="4066382"/>
            <a:ext cx="377190" cy="2857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89FE28B-0ED9-4D09-B2E5-D7CBB0328B04}"/>
              </a:ext>
            </a:extLst>
          </p:cNvPr>
          <p:cNvCxnSpPr/>
          <p:nvPr/>
        </p:nvCxnSpPr>
        <p:spPr>
          <a:xfrm rot="5400000" flipH="1">
            <a:off x="3772496" y="3805039"/>
            <a:ext cx="1143000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3FE10DE-D50A-4B95-AAC9-B20D34555693}"/>
              </a:ext>
            </a:extLst>
          </p:cNvPr>
          <p:cNvCxnSpPr/>
          <p:nvPr/>
        </p:nvCxnSpPr>
        <p:spPr>
          <a:xfrm>
            <a:off x="4343400" y="3244850"/>
            <a:ext cx="1143000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98CEC5D-84B5-4159-9BC2-E4C08AA71DA2}"/>
              </a:ext>
            </a:extLst>
          </p:cNvPr>
          <p:cNvCxnSpPr/>
          <p:nvPr/>
        </p:nvCxnSpPr>
        <p:spPr>
          <a:xfrm rot="5400000" flipH="1">
            <a:off x="4926212" y="3815755"/>
            <a:ext cx="1143000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3337188-267D-4141-BFCF-4D6C579ABE01}"/>
              </a:ext>
            </a:extLst>
          </p:cNvPr>
          <p:cNvCxnSpPr/>
          <p:nvPr/>
        </p:nvCxnSpPr>
        <p:spPr>
          <a:xfrm>
            <a:off x="4343400" y="4365227"/>
            <a:ext cx="1143000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9394A9A-583D-4F72-BDAD-3CEF1DD9B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109435"/>
      </p:ext>
    </p:extLst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trước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vuông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10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bước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5532544-04B4-480B-AE7A-47433E55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4000" t="32000" r="25500" b="15556"/>
          <a:stretch>
            <a:fillRect/>
          </a:stretch>
        </p:blipFill>
        <p:spPr bwMode="auto">
          <a:xfrm>
            <a:off x="4171950" y="1839383"/>
            <a:ext cx="2914650" cy="28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10542DA4-8E60-4E83-8C91-07DEA6A78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804758"/>
            <a:ext cx="3028950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  </a:t>
            </a:r>
            <a:r>
              <a:rPr lang="en-US" sz="20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lệnh</a:t>
            </a:r>
            <a:r>
              <a:rPr lang="en-US" sz="2000" b="1" i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60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60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30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RT 90</a:t>
            </a:r>
          </a:p>
          <a:p>
            <a:pPr marL="385763" indent="-385763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	FD 60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1DAD165-6746-4A97-876C-1970AB75AF16}"/>
              </a:ext>
            </a:extLst>
          </p:cNvPr>
          <p:cNvCxnSpPr>
            <a:cxnSpLocks/>
          </p:cNvCxnSpPr>
          <p:nvPr/>
        </p:nvCxnSpPr>
        <p:spPr>
          <a:xfrm flipV="1">
            <a:off x="4514850" y="2710476"/>
            <a:ext cx="0" cy="16109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BB6F733-C837-4958-B607-53E03D1CE254}"/>
              </a:ext>
            </a:extLst>
          </p:cNvPr>
          <p:cNvCxnSpPr>
            <a:cxnSpLocks/>
          </p:cNvCxnSpPr>
          <p:nvPr/>
        </p:nvCxnSpPr>
        <p:spPr>
          <a:xfrm>
            <a:off x="4514850" y="2710476"/>
            <a:ext cx="8445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B848AC9-B526-4542-B053-3B7361EFF26A}"/>
              </a:ext>
            </a:extLst>
          </p:cNvPr>
          <p:cNvCxnSpPr>
            <a:cxnSpLocks/>
          </p:cNvCxnSpPr>
          <p:nvPr/>
        </p:nvCxnSpPr>
        <p:spPr>
          <a:xfrm flipH="1" flipV="1">
            <a:off x="5348354" y="2710476"/>
            <a:ext cx="5821" cy="16109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FD842A7-D235-4651-A2B8-F53D3C6C2795}"/>
              </a:ext>
            </a:extLst>
          </p:cNvPr>
          <p:cNvCxnSpPr>
            <a:cxnSpLocks/>
          </p:cNvCxnSpPr>
          <p:nvPr/>
        </p:nvCxnSpPr>
        <p:spPr>
          <a:xfrm flipV="1">
            <a:off x="4524971" y="4312975"/>
            <a:ext cx="834429" cy="78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0F7DB90-3BEF-488C-9584-9415231374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203833"/>
      </p:ext>
    </p:extLst>
  </p:cSld>
  <p:clrMapOvr>
    <a:masterClrMapping/>
  </p:clrMapOvr>
  <p:transition advTm="15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48913" y="4609"/>
            <a:ext cx="61404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Củng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cố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6B75C8-1A20-423C-AB3D-3A8D2ECFA1FD}"/>
              </a:ext>
            </a:extLst>
          </p:cNvPr>
          <p:cNvSpPr txBox="1"/>
          <p:nvPr/>
        </p:nvSpPr>
        <p:spPr>
          <a:xfrm>
            <a:off x="207745" y="1875323"/>
            <a:ext cx="2209800" cy="646331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Logo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FD79335-4B92-491C-A01D-40B085DD90F3}"/>
              </a:ext>
            </a:extLst>
          </p:cNvPr>
          <p:cNvCxnSpPr/>
          <p:nvPr/>
        </p:nvCxnSpPr>
        <p:spPr>
          <a:xfrm flipV="1">
            <a:off x="2417545" y="1418123"/>
            <a:ext cx="914400" cy="856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B8680E-4579-42C6-B242-42ADC9B844FC}"/>
              </a:ext>
            </a:extLst>
          </p:cNvPr>
          <p:cNvSpPr/>
          <p:nvPr/>
        </p:nvSpPr>
        <p:spPr>
          <a:xfrm>
            <a:off x="3331945" y="960924"/>
            <a:ext cx="19812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Logo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0C335C8-FA9E-4BEB-962F-C9E944955942}"/>
              </a:ext>
            </a:extLst>
          </p:cNvPr>
          <p:cNvCxnSpPr/>
          <p:nvPr/>
        </p:nvCxnSpPr>
        <p:spPr>
          <a:xfrm>
            <a:off x="2417545" y="2256323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AFBF6B-EB4B-4122-B131-768CE030DF03}"/>
              </a:ext>
            </a:extLst>
          </p:cNvPr>
          <p:cNvSpPr/>
          <p:nvPr/>
        </p:nvSpPr>
        <p:spPr>
          <a:xfrm>
            <a:off x="3331945" y="2789723"/>
            <a:ext cx="23368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8B53ACD-627C-4DCA-93EB-5349AF1B8B5E}"/>
              </a:ext>
            </a:extLst>
          </p:cNvPr>
          <p:cNvCxnSpPr>
            <a:stCxn id="8" idx="3"/>
            <a:endCxn id="12" idx="1"/>
          </p:cNvCxnSpPr>
          <p:nvPr/>
        </p:nvCxnSpPr>
        <p:spPr>
          <a:xfrm flipV="1">
            <a:off x="5668745" y="2540821"/>
            <a:ext cx="787400" cy="5537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CC6693-0C81-4D02-B76C-A4A150BF8BC2}"/>
              </a:ext>
            </a:extLst>
          </p:cNvPr>
          <p:cNvSpPr/>
          <p:nvPr/>
        </p:nvSpPr>
        <p:spPr>
          <a:xfrm>
            <a:off x="6456145" y="2236021"/>
            <a:ext cx="21590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RT: Quay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49D6C96-6F72-4D85-A6CE-E9D9A018159F}"/>
              </a:ext>
            </a:extLst>
          </p:cNvPr>
          <p:cNvCxnSpPr>
            <a:stCxn id="8" idx="3"/>
            <a:endCxn id="14" idx="1"/>
          </p:cNvCxnSpPr>
          <p:nvPr/>
        </p:nvCxnSpPr>
        <p:spPr>
          <a:xfrm>
            <a:off x="5668745" y="3094523"/>
            <a:ext cx="787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551C9E-CE3D-4BA4-9F2E-1A4DD2F4F058}"/>
              </a:ext>
            </a:extLst>
          </p:cNvPr>
          <p:cNvSpPr/>
          <p:nvPr/>
        </p:nvSpPr>
        <p:spPr>
          <a:xfrm>
            <a:off x="6456145" y="2942123"/>
            <a:ext cx="21336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Home: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98BE22E4-B7B8-4253-ACBE-2F777E58926F}"/>
              </a:ext>
            </a:extLst>
          </p:cNvPr>
          <p:cNvCxnSpPr>
            <a:stCxn id="8" idx="3"/>
          </p:cNvCxnSpPr>
          <p:nvPr/>
        </p:nvCxnSpPr>
        <p:spPr>
          <a:xfrm>
            <a:off x="5668745" y="3094523"/>
            <a:ext cx="787400" cy="14476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E588381-E654-46FE-AD13-4C10206851D7}"/>
              </a:ext>
            </a:extLst>
          </p:cNvPr>
          <p:cNvSpPr/>
          <p:nvPr/>
        </p:nvSpPr>
        <p:spPr>
          <a:xfrm>
            <a:off x="6456145" y="3704123"/>
            <a:ext cx="2133600" cy="7881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CS: 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3B9ADB-0B2D-4203-AFA3-0138696D63EF}"/>
              </a:ext>
            </a:extLst>
          </p:cNvPr>
          <p:cNvSpPr/>
          <p:nvPr/>
        </p:nvSpPr>
        <p:spPr>
          <a:xfrm>
            <a:off x="6481545" y="1481556"/>
            <a:ext cx="21336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FD: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9692C000-C0FD-40BC-95B7-2D43263CF631}"/>
              </a:ext>
            </a:extLst>
          </p:cNvPr>
          <p:cNvCxnSpPr>
            <a:stCxn id="8" idx="3"/>
            <a:endCxn id="17" idx="1"/>
          </p:cNvCxnSpPr>
          <p:nvPr/>
        </p:nvCxnSpPr>
        <p:spPr>
          <a:xfrm flipV="1">
            <a:off x="5668745" y="1786356"/>
            <a:ext cx="812800" cy="1308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xmlns="" id="{E41C0498-93B6-4562-859F-AF08D28E2B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570"/>
    </mc:Choice>
    <mc:Fallback xmlns="">
      <p:transition advTm="2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4" grpId="0" animBg="1"/>
      <p:bldP spid="6" grpId="0" animBg="1"/>
      <p:bldP spid="8" grpId="0" animBg="1"/>
      <p:bldP spid="12" grpId="0" animBg="1"/>
      <p:bldP spid="1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397" y="939998"/>
            <a:ext cx="7886700" cy="3263504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lnSpc>
                <a:spcPct val="13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3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▬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Enter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xmlns="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63" y="2706224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1AB27ED-73EA-4444-A84B-47AE07D02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855"/>
    </mc:Choice>
    <mc:Fallback xmlns="">
      <p:transition advClick="0" advTm="24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890" y="2711669"/>
            <a:ext cx="9427780" cy="92228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1: BƯỚC ĐẦU LÀM QUEN VỚI LOGO</a:t>
            </a:r>
          </a:p>
        </p:txBody>
      </p:sp>
      <p:pic>
        <p:nvPicPr>
          <p:cNvPr id="4" name="Picture 10" descr="bar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701" y="4457701"/>
            <a:ext cx="2794397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21"/>
          <p:cNvSpPr>
            <a:spLocks noChangeArrowheads="1" noChangeShapeType="1" noTextEdit="1"/>
          </p:cNvSpPr>
          <p:nvPr/>
        </p:nvSpPr>
        <p:spPr bwMode="auto">
          <a:xfrm>
            <a:off x="874986" y="903560"/>
            <a:ext cx="1736178" cy="92228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vi-VN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Chủ đề 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/>
                <a:cs typeface="Tahoma"/>
              </a:rPr>
              <a:t>5</a:t>
            </a:r>
          </a:p>
        </p:txBody>
      </p:sp>
      <p:sp>
        <p:nvSpPr>
          <p:cNvPr id="6" name="WordArt 26"/>
          <p:cNvSpPr>
            <a:spLocks noChangeArrowheads="1" noChangeShapeType="1" noTextEdit="1"/>
          </p:cNvSpPr>
          <p:nvPr/>
        </p:nvSpPr>
        <p:spPr bwMode="auto">
          <a:xfrm>
            <a:off x="2698839" y="1275034"/>
            <a:ext cx="4301050" cy="12257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2700" kern="10" dirty="0">
                <a:ln w="12700">
                  <a:noFill/>
                  <a:round/>
                  <a:headEnd/>
                  <a:tailEnd/>
                </a:ln>
                <a:solidFill>
                  <a:srgbClr val="9BBB59">
                    <a:lumMod val="50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THẾ GIỚI LOGO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04733F-4A34-4382-A57E-68B0850D097F}"/>
              </a:ext>
            </a:extLst>
          </p:cNvPr>
          <p:cNvSpPr txBox="1"/>
          <p:nvPr/>
        </p:nvSpPr>
        <p:spPr>
          <a:xfrm>
            <a:off x="2245009" y="3580799"/>
            <a:ext cx="4754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(SGK Trang 98)</a:t>
            </a:r>
            <a:endParaRPr lang="en-US" sz="20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FC8BF99-9E45-4844-B3E1-AEDEAB4C3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3243"/>
      </p:ext>
    </p:extLst>
  </p:cSld>
  <p:clrMapOvr>
    <a:masterClrMapping/>
  </p:clrMapOvr>
  <p:transition spd="slow" advTm="1429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em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dõi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1A3491A-49A9-4C97-BFA2-7C10FFB96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5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/>
        </p:nvSpPr>
        <p:spPr>
          <a:xfrm>
            <a:off x="393700" y="1128603"/>
            <a:ext cx="4178300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282354" y="1957037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圆角矩形 30"/>
          <p:cNvSpPr/>
          <p:nvPr/>
        </p:nvSpPr>
        <p:spPr>
          <a:xfrm>
            <a:off x="282354" y="2663826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9" name="组合 6"/>
          <p:cNvGrpSpPr/>
          <p:nvPr/>
        </p:nvGrpSpPr>
        <p:grpSpPr>
          <a:xfrm>
            <a:off x="476715" y="1161716"/>
            <a:ext cx="530674" cy="530674"/>
            <a:chOff x="1330341" y="1191167"/>
            <a:chExt cx="530674" cy="530674"/>
          </a:xfrm>
        </p:grpSpPr>
        <p:sp>
          <p:nvSpPr>
            <p:cNvPr id="10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1" name="文本框 5"/>
            <p:cNvSpPr txBox="1"/>
            <p:nvPr/>
          </p:nvSpPr>
          <p:spPr>
            <a:xfrm>
              <a:off x="1406541" y="121086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2" name="组合 7"/>
          <p:cNvGrpSpPr/>
          <p:nvPr/>
        </p:nvGrpSpPr>
        <p:grpSpPr>
          <a:xfrm>
            <a:off x="513002" y="1972427"/>
            <a:ext cx="530674" cy="530674"/>
            <a:chOff x="1330341" y="1880233"/>
            <a:chExt cx="530674" cy="530674"/>
          </a:xfrm>
        </p:grpSpPr>
        <p:sp>
          <p:nvSpPr>
            <p:cNvPr id="13" name="椭圆 33"/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4" name="文本框 37"/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01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513002" y="2669255"/>
            <a:ext cx="530674" cy="530674"/>
            <a:chOff x="1330341" y="2577061"/>
            <a:chExt cx="530674" cy="530674"/>
          </a:xfrm>
        </p:grpSpPr>
        <p:sp>
          <p:nvSpPr>
            <p:cNvPr id="16" name="椭圆 34"/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17" name="文本框 38"/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>
                  <a:solidFill>
                    <a:prstClr val="white"/>
                  </a:solidFill>
                  <a:latin typeface="等线"/>
                  <a:ea typeface="微软雅黑"/>
                </a:rPr>
                <a:t>02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21" name="文本框 10"/>
          <p:cNvSpPr txBox="1"/>
          <p:nvPr/>
        </p:nvSpPr>
        <p:spPr>
          <a:xfrm>
            <a:off x="1108114" y="1214298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tiêu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2" name="文本框 45"/>
          <p:cNvSpPr txBox="1"/>
          <p:nvPr/>
        </p:nvSpPr>
        <p:spPr>
          <a:xfrm>
            <a:off x="1091851" y="2050349"/>
            <a:ext cx="35477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Làm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quen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với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phần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mềm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Logo;</a:t>
            </a:r>
            <a:endParaRPr kumimoji="0" lang="zh-CN" alt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23" name="文本框 46"/>
          <p:cNvSpPr txBox="1"/>
          <p:nvPr/>
        </p:nvSpPr>
        <p:spPr>
          <a:xfrm>
            <a:off x="1091851" y="2757138"/>
            <a:ext cx="78085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Biết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dùng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trong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Logo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để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điều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khiển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rùa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di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chuyển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trên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màn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hình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;</a:t>
            </a:r>
            <a:endParaRPr lang="zh-CN" altLang="en-US" sz="1700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146" y="-108170"/>
            <a:ext cx="6256664" cy="1425334"/>
          </a:xfrm>
          <a:prstGeom prst="rect">
            <a:avLst/>
          </a:prstGeom>
        </p:spPr>
      </p:pic>
      <p:sp>
        <p:nvSpPr>
          <p:cNvPr id="18" name="圆角矩形 29">
            <a:extLst>
              <a:ext uri="{FF2B5EF4-FFF2-40B4-BE49-F238E27FC236}">
                <a16:creationId xmlns:a16="http://schemas.microsoft.com/office/drawing/2014/main" xmlns="" id="{2DC106D9-D3A4-4F5A-B7A6-490A0F706DF1}"/>
              </a:ext>
            </a:extLst>
          </p:cNvPr>
          <p:cNvSpPr/>
          <p:nvPr/>
        </p:nvSpPr>
        <p:spPr>
          <a:xfrm>
            <a:off x="275517" y="3384884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9" name="圆角矩形 30">
            <a:extLst>
              <a:ext uri="{FF2B5EF4-FFF2-40B4-BE49-F238E27FC236}">
                <a16:creationId xmlns:a16="http://schemas.microsoft.com/office/drawing/2014/main" xmlns="" id="{918EEA5E-3E18-49FD-AB54-6F32FDC26BB4}"/>
              </a:ext>
            </a:extLst>
          </p:cNvPr>
          <p:cNvSpPr/>
          <p:nvPr/>
        </p:nvSpPr>
        <p:spPr>
          <a:xfrm>
            <a:off x="275517" y="4091673"/>
            <a:ext cx="8546335" cy="5969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grpSp>
        <p:nvGrpSpPr>
          <p:cNvPr id="20" name="组合 7">
            <a:extLst>
              <a:ext uri="{FF2B5EF4-FFF2-40B4-BE49-F238E27FC236}">
                <a16:creationId xmlns:a16="http://schemas.microsoft.com/office/drawing/2014/main" xmlns="" id="{66B16974-D07F-422E-B6CF-5187170360E1}"/>
              </a:ext>
            </a:extLst>
          </p:cNvPr>
          <p:cNvGrpSpPr/>
          <p:nvPr/>
        </p:nvGrpSpPr>
        <p:grpSpPr>
          <a:xfrm>
            <a:off x="506165" y="3400274"/>
            <a:ext cx="530674" cy="530674"/>
            <a:chOff x="1330341" y="1880233"/>
            <a:chExt cx="530674" cy="530674"/>
          </a:xfrm>
        </p:grpSpPr>
        <p:sp>
          <p:nvSpPr>
            <p:cNvPr id="24" name="椭圆 33">
              <a:extLst>
                <a:ext uri="{FF2B5EF4-FFF2-40B4-BE49-F238E27FC236}">
                  <a16:creationId xmlns:a16="http://schemas.microsoft.com/office/drawing/2014/main" xmlns="" id="{817E06F6-50DD-4563-B13C-DDC7499FC443}"/>
                </a:ext>
              </a:extLst>
            </p:cNvPr>
            <p:cNvSpPr/>
            <p:nvPr/>
          </p:nvSpPr>
          <p:spPr>
            <a:xfrm>
              <a:off x="1330341" y="1880233"/>
              <a:ext cx="530674" cy="53067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26" name="文本框 37">
              <a:extLst>
                <a:ext uri="{FF2B5EF4-FFF2-40B4-BE49-F238E27FC236}">
                  <a16:creationId xmlns:a16="http://schemas.microsoft.com/office/drawing/2014/main" xmlns="" id="{5A7CE18B-2F2D-4927-82BA-2667D872B66D}"/>
                </a:ext>
              </a:extLst>
            </p:cNvPr>
            <p:cNvSpPr txBox="1"/>
            <p:nvPr/>
          </p:nvSpPr>
          <p:spPr>
            <a:xfrm>
              <a:off x="1330341" y="190916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等线"/>
                  <a:ea typeface="微软雅黑"/>
                </a:rPr>
                <a:t>03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grpSp>
        <p:nvGrpSpPr>
          <p:cNvPr id="27" name="组合 8">
            <a:extLst>
              <a:ext uri="{FF2B5EF4-FFF2-40B4-BE49-F238E27FC236}">
                <a16:creationId xmlns:a16="http://schemas.microsoft.com/office/drawing/2014/main" xmlns="" id="{74783165-2DCE-4DC9-A456-58BAF92F371D}"/>
              </a:ext>
            </a:extLst>
          </p:cNvPr>
          <p:cNvGrpSpPr/>
          <p:nvPr/>
        </p:nvGrpSpPr>
        <p:grpSpPr>
          <a:xfrm>
            <a:off x="506165" y="4097102"/>
            <a:ext cx="530674" cy="530674"/>
            <a:chOff x="1330341" y="2577061"/>
            <a:chExt cx="530674" cy="530674"/>
          </a:xfrm>
        </p:grpSpPr>
        <p:sp>
          <p:nvSpPr>
            <p:cNvPr id="28" name="椭圆 34">
              <a:extLst>
                <a:ext uri="{FF2B5EF4-FFF2-40B4-BE49-F238E27FC236}">
                  <a16:creationId xmlns:a16="http://schemas.microsoft.com/office/drawing/2014/main" xmlns="" id="{EAB82E0B-BE1C-427C-964A-191845F7FA40}"/>
                </a:ext>
              </a:extLst>
            </p:cNvPr>
            <p:cNvSpPr/>
            <p:nvPr/>
          </p:nvSpPr>
          <p:spPr>
            <a:xfrm>
              <a:off x="1330341" y="2577061"/>
              <a:ext cx="530674" cy="5306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  <p:sp>
          <p:nvSpPr>
            <p:cNvPr id="29" name="文本框 38">
              <a:extLst>
                <a:ext uri="{FF2B5EF4-FFF2-40B4-BE49-F238E27FC236}">
                  <a16:creationId xmlns:a16="http://schemas.microsoft.com/office/drawing/2014/main" xmlns="" id="{7122F1CF-F2F3-4A06-A305-8654C1C318EF}"/>
                </a:ext>
              </a:extLst>
            </p:cNvPr>
            <p:cNvSpPr txBox="1"/>
            <p:nvPr/>
          </p:nvSpPr>
          <p:spPr>
            <a:xfrm>
              <a:off x="1330341" y="2608531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等线"/>
                  <a:ea typeface="微软雅黑"/>
                </a:rPr>
                <a:t>04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微软雅黑"/>
                <a:cs typeface="+mn-cs"/>
              </a:endParaRPr>
            </a:p>
          </p:txBody>
        </p:sp>
      </p:grpSp>
      <p:sp>
        <p:nvSpPr>
          <p:cNvPr id="30" name="文本框 45">
            <a:extLst>
              <a:ext uri="{FF2B5EF4-FFF2-40B4-BE49-F238E27FC236}">
                <a16:creationId xmlns:a16="http://schemas.microsoft.com/office/drawing/2014/main" xmlns="" id="{8AF89705-26C7-4CC8-AE29-A998171BBE3E}"/>
              </a:ext>
            </a:extLst>
          </p:cNvPr>
          <p:cNvSpPr txBox="1"/>
          <p:nvPr/>
        </p:nvSpPr>
        <p:spPr>
          <a:xfrm>
            <a:off x="1085014" y="3478196"/>
            <a:ext cx="789671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Biết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sử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dụng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câu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lệnh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để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điều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khiển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rùa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vẽ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hình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đơn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giản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;</a:t>
            </a:r>
            <a:endParaRPr kumimoji="0" lang="zh-CN" alt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微软雅黑"/>
              <a:cs typeface="Tahoma" pitchFamily="34" charset="0"/>
            </a:endParaRPr>
          </a:p>
        </p:txBody>
      </p:sp>
      <p:sp>
        <p:nvSpPr>
          <p:cNvPr id="31" name="文本框 46">
            <a:extLst>
              <a:ext uri="{FF2B5EF4-FFF2-40B4-BE49-F238E27FC236}">
                <a16:creationId xmlns:a16="http://schemas.microsoft.com/office/drawing/2014/main" xmlns="" id="{21221FBB-ED79-4628-AC52-AC2EE20D75B3}"/>
              </a:ext>
            </a:extLst>
          </p:cNvPr>
          <p:cNvSpPr txBox="1"/>
          <p:nvPr/>
        </p:nvSpPr>
        <p:spPr>
          <a:xfrm>
            <a:off x="1085014" y="4184985"/>
            <a:ext cx="437010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Biết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cách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thay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đổi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màu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sắc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của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bút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 </a:t>
            </a:r>
            <a:r>
              <a:rPr lang="en-US" altLang="zh-CN" sz="1700" b="1" dirty="0" err="1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vẽ</a:t>
            </a:r>
            <a:r>
              <a:rPr lang="en-US" altLang="zh-CN" sz="1700" b="1" dirty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.</a:t>
            </a:r>
            <a:endParaRPr lang="zh-CN" altLang="en-US" sz="1700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09A2F0D-6024-4FB4-A2B9-666C33F5D2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69451"/>
      </p:ext>
    </p:extLst>
  </p:cSld>
  <p:clrMapOvr>
    <a:masterClrMapping/>
  </p:clrMapOvr>
  <p:transition advTm="21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21" grpId="0"/>
      <p:bldP spid="22" grpId="0"/>
      <p:bldP spid="23" grpId="0"/>
      <p:bldP spid="18" grpId="0" animBg="1"/>
      <p:bldP spid="19" grpId="0" animBg="1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7806" y="0"/>
            <a:ext cx="5588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A. HOẠT ĐỘNG CƠ BẢN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ED92A3-F95F-4EFD-90A5-D46D2D386F5A}"/>
              </a:ext>
            </a:extLst>
          </p:cNvPr>
          <p:cNvSpPr/>
          <p:nvPr/>
        </p:nvSpPr>
        <p:spPr>
          <a:xfrm>
            <a:off x="897651" y="1248311"/>
            <a:ext cx="73634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Mời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quen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thông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minh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mềm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Logo.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ngoan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ngoãn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luôn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Bây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giờ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ra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nhé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9E2F49-45EE-4AE4-BE3F-D03252273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34" y="2558840"/>
            <a:ext cx="1905000" cy="1905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46716FCA-6188-45DF-B739-F72F5347C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333681"/>
      </p:ext>
    </p:extLst>
  </p:cSld>
  <p:clrMapOvr>
    <a:masterClrMapping/>
  </p:clrMapOvr>
  <p:transition advTm="20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ED92A3-F95F-4EFD-90A5-D46D2D386F5A}"/>
              </a:ext>
            </a:extLst>
          </p:cNvPr>
          <p:cNvSpPr/>
          <p:nvPr/>
        </p:nvSpPr>
        <p:spPr>
          <a:xfrm>
            <a:off x="1179725" y="140715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Giới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thiệu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Logo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CB52FF-227E-4D41-8745-3BA26B65771A}"/>
              </a:ext>
            </a:extLst>
          </p:cNvPr>
          <p:cNvSpPr/>
          <p:nvPr/>
        </p:nvSpPr>
        <p:spPr>
          <a:xfrm>
            <a:off x="211852" y="1399988"/>
            <a:ext cx="8206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đúp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chuột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tượng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mềm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Logo        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chưa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xem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hướng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dẫn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cài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đặt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ADA21-6E22-4616-A68C-F08CE5AE3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6" y="1060886"/>
            <a:ext cx="707886" cy="70788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DD3065C8-F284-4F83-9AF8-DC3E32CDCF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520907"/>
      </p:ext>
    </p:extLst>
  </p:cSld>
  <p:clrMapOvr>
    <a:masterClrMapping/>
  </p:clrMapOvr>
  <p:transition advTm="21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66EF4DB-438C-4F3F-A983-AB7883A1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6011"/>
          <a:stretch/>
        </p:blipFill>
        <p:spPr>
          <a:xfrm>
            <a:off x="3033155" y="1618630"/>
            <a:ext cx="4345131" cy="20389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ED92A3-F95F-4EFD-90A5-D46D2D386F5A}"/>
              </a:ext>
            </a:extLst>
          </p:cNvPr>
          <p:cNvSpPr/>
          <p:nvPr/>
        </p:nvSpPr>
        <p:spPr>
          <a:xfrm>
            <a:off x="1152989" y="178146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Giới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thiệu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ADA21-6E22-4616-A68C-F08CE5AE3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7" y="171753"/>
            <a:ext cx="442947" cy="442947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C38B0BC2-4ACF-4D5F-AB8A-64815FCE4ED9}"/>
              </a:ext>
            </a:extLst>
          </p:cNvPr>
          <p:cNvSpPr/>
          <p:nvPr/>
        </p:nvSpPr>
        <p:spPr>
          <a:xfrm>
            <a:off x="4104699" y="947855"/>
            <a:ext cx="2459730" cy="442947"/>
          </a:xfrm>
          <a:prstGeom prst="roundRect">
            <a:avLst/>
          </a:prstGeom>
          <a:solidFill>
            <a:srgbClr val="92D05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xmlns="" id="{57CBFBC0-F205-47BD-ADA8-0EF36EC1CC18}"/>
              </a:ext>
            </a:extLst>
          </p:cNvPr>
          <p:cNvSpPr/>
          <p:nvPr/>
        </p:nvSpPr>
        <p:spPr>
          <a:xfrm>
            <a:off x="268424" y="2857006"/>
            <a:ext cx="2514600" cy="533400"/>
          </a:xfrm>
          <a:prstGeom prst="roundRect">
            <a:avLst/>
          </a:prstGeom>
          <a:solidFill>
            <a:srgbClr val="92D05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xmlns="" id="{0872ABDF-5E29-41E8-93ED-D82C4C1ED6D0}"/>
              </a:ext>
            </a:extLst>
          </p:cNvPr>
          <p:cNvSpPr/>
          <p:nvPr/>
        </p:nvSpPr>
        <p:spPr>
          <a:xfrm>
            <a:off x="3480062" y="2110594"/>
            <a:ext cx="1149689" cy="533400"/>
          </a:xfrm>
          <a:prstGeom prst="roundRect">
            <a:avLst/>
          </a:prstGeom>
          <a:solidFill>
            <a:srgbClr val="92D05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71552F-4042-412B-88B1-10F513E490BA}"/>
              </a:ext>
            </a:extLst>
          </p:cNvPr>
          <p:cNvSpPr/>
          <p:nvPr/>
        </p:nvSpPr>
        <p:spPr>
          <a:xfrm>
            <a:off x="5336807" y="2033621"/>
            <a:ext cx="26670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F8524F3-4259-4500-A330-2A9F034101AC}"/>
              </a:ext>
            </a:extLst>
          </p:cNvPr>
          <p:cNvCxnSpPr>
            <a:cxnSpLocks/>
          </p:cNvCxnSpPr>
          <p:nvPr/>
        </p:nvCxnSpPr>
        <p:spPr>
          <a:xfrm>
            <a:off x="2814710" y="3123706"/>
            <a:ext cx="2065298" cy="0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12D4FCF0-1240-4120-A4D5-5CD854435338}"/>
              </a:ext>
            </a:extLst>
          </p:cNvPr>
          <p:cNvCxnSpPr>
            <a:cxnSpLocks/>
          </p:cNvCxnSpPr>
          <p:nvPr/>
        </p:nvCxnSpPr>
        <p:spPr>
          <a:xfrm>
            <a:off x="6008570" y="1390802"/>
            <a:ext cx="0" cy="120712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ADB4DBE-C422-4BFD-8419-E2D2B4355695}"/>
              </a:ext>
            </a:extLst>
          </p:cNvPr>
          <p:cNvGrpSpPr/>
          <p:nvPr/>
        </p:nvGrpSpPr>
        <p:grpSpPr>
          <a:xfrm>
            <a:off x="3807327" y="1805794"/>
            <a:ext cx="1658748" cy="304800"/>
            <a:chOff x="4322952" y="3352800"/>
            <a:chExt cx="1658748" cy="3048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51C5385-3322-4765-8289-8E6CFE6F0006}"/>
                </a:ext>
              </a:extLst>
            </p:cNvPr>
            <p:cNvCxnSpPr/>
            <p:nvPr/>
          </p:nvCxnSpPr>
          <p:spPr>
            <a:xfrm flipV="1">
              <a:off x="4322952" y="3352800"/>
              <a:ext cx="1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F1176D7-8145-42FD-8808-7B40D71B6990}"/>
                </a:ext>
              </a:extLst>
            </p:cNvPr>
            <p:cNvCxnSpPr/>
            <p:nvPr/>
          </p:nvCxnSpPr>
          <p:spPr>
            <a:xfrm>
              <a:off x="4322952" y="3352800"/>
              <a:ext cx="165874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306A32F8-07D4-443E-8899-C230BBBA4072}"/>
                </a:ext>
              </a:extLst>
            </p:cNvPr>
            <p:cNvCxnSpPr/>
            <p:nvPr/>
          </p:nvCxnSpPr>
          <p:spPr>
            <a:xfrm>
              <a:off x="5981700" y="3352800"/>
              <a:ext cx="0" cy="2286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869AE18-3D71-464C-BE6A-B4A87E61D226}"/>
              </a:ext>
            </a:extLst>
          </p:cNvPr>
          <p:cNvSpPr txBox="1"/>
          <p:nvPr/>
        </p:nvSpPr>
        <p:spPr>
          <a:xfrm>
            <a:off x="216278" y="1254833"/>
            <a:ext cx="3908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E358967-C1A0-46BD-B0E3-F92DB4049A88}"/>
              </a:ext>
            </a:extLst>
          </p:cNvPr>
          <p:cNvGrpSpPr/>
          <p:nvPr/>
        </p:nvGrpSpPr>
        <p:grpSpPr>
          <a:xfrm>
            <a:off x="6839237" y="1642220"/>
            <a:ext cx="2230218" cy="2802137"/>
            <a:chOff x="9053145" y="70354"/>
            <a:chExt cx="3010240" cy="3052843"/>
          </a:xfrm>
        </p:grpSpPr>
        <p:grpSp>
          <p:nvGrpSpPr>
            <p:cNvPr id="22" name="Google Shape;1242;p55">
              <a:extLst>
                <a:ext uri="{FF2B5EF4-FFF2-40B4-BE49-F238E27FC236}">
                  <a16:creationId xmlns:a16="http://schemas.microsoft.com/office/drawing/2014/main" xmlns="" id="{7EF41526-2ADC-44C5-8FE9-D561E8D55D36}"/>
                </a:ext>
              </a:extLst>
            </p:cNvPr>
            <p:cNvGrpSpPr/>
            <p:nvPr/>
          </p:nvGrpSpPr>
          <p:grpSpPr>
            <a:xfrm>
              <a:off x="9743284" y="70354"/>
              <a:ext cx="1905000" cy="2833178"/>
              <a:chOff x="6093502" y="713337"/>
              <a:chExt cx="2104606" cy="3709242"/>
            </a:xfrm>
          </p:grpSpPr>
          <p:sp>
            <p:nvSpPr>
              <p:cNvPr id="26" name="Google Shape;1243;p55">
                <a:extLst>
                  <a:ext uri="{FF2B5EF4-FFF2-40B4-BE49-F238E27FC236}">
                    <a16:creationId xmlns:a16="http://schemas.microsoft.com/office/drawing/2014/main" xmlns="" id="{1CB4D35B-714F-406B-BD06-968EB1D4EEFB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44;p55">
                <a:extLst>
                  <a:ext uri="{FF2B5EF4-FFF2-40B4-BE49-F238E27FC236}">
                    <a16:creationId xmlns:a16="http://schemas.microsoft.com/office/drawing/2014/main" xmlns="" id="{CB682F40-B84F-49E5-9C24-7F5D326DB3CE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45;p55">
                <a:extLst>
                  <a:ext uri="{FF2B5EF4-FFF2-40B4-BE49-F238E27FC236}">
                    <a16:creationId xmlns:a16="http://schemas.microsoft.com/office/drawing/2014/main" xmlns="" id="{12BFD251-1F96-4852-8DAA-0D4647A9A595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46;p55">
                <a:extLst>
                  <a:ext uri="{FF2B5EF4-FFF2-40B4-BE49-F238E27FC236}">
                    <a16:creationId xmlns:a16="http://schemas.microsoft.com/office/drawing/2014/main" xmlns="" id="{894AC68F-81C3-4E96-808B-35300A90AE3C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47;p55">
                <a:extLst>
                  <a:ext uri="{FF2B5EF4-FFF2-40B4-BE49-F238E27FC236}">
                    <a16:creationId xmlns:a16="http://schemas.microsoft.com/office/drawing/2014/main" xmlns="" id="{268CA78C-FDD8-429E-BA39-5D2483ED5FC3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48;p55">
                <a:extLst>
                  <a:ext uri="{FF2B5EF4-FFF2-40B4-BE49-F238E27FC236}">
                    <a16:creationId xmlns:a16="http://schemas.microsoft.com/office/drawing/2014/main" xmlns="" id="{90C491BE-A01A-4931-AC73-159C8F04F9AD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49;p55">
                <a:extLst>
                  <a:ext uri="{FF2B5EF4-FFF2-40B4-BE49-F238E27FC236}">
                    <a16:creationId xmlns:a16="http://schemas.microsoft.com/office/drawing/2014/main" xmlns="" id="{F3FE7739-1A49-4EFA-908F-C7181A929C51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0;p55">
                <a:extLst>
                  <a:ext uri="{FF2B5EF4-FFF2-40B4-BE49-F238E27FC236}">
                    <a16:creationId xmlns:a16="http://schemas.microsoft.com/office/drawing/2014/main" xmlns="" id="{63429DE8-E8F6-44A5-A588-622703ECBF48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1;p55">
                <a:extLst>
                  <a:ext uri="{FF2B5EF4-FFF2-40B4-BE49-F238E27FC236}">
                    <a16:creationId xmlns:a16="http://schemas.microsoft.com/office/drawing/2014/main" xmlns="" id="{F03A336E-D509-4F83-BA06-AF87DFFD034D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2;p55">
                <a:extLst>
                  <a:ext uri="{FF2B5EF4-FFF2-40B4-BE49-F238E27FC236}">
                    <a16:creationId xmlns:a16="http://schemas.microsoft.com/office/drawing/2014/main" xmlns="" id="{64DCBD4C-AA72-4A65-93D9-2FF541F69DA1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53;p55">
                <a:extLst>
                  <a:ext uri="{FF2B5EF4-FFF2-40B4-BE49-F238E27FC236}">
                    <a16:creationId xmlns:a16="http://schemas.microsoft.com/office/drawing/2014/main" xmlns="" id="{DE03E624-797D-447E-A89E-D47492B240DA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54;p55">
                <a:extLst>
                  <a:ext uri="{FF2B5EF4-FFF2-40B4-BE49-F238E27FC236}">
                    <a16:creationId xmlns:a16="http://schemas.microsoft.com/office/drawing/2014/main" xmlns="" id="{036C20C9-2360-4001-8DC8-51B2C723D80C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55;p55">
                <a:extLst>
                  <a:ext uri="{FF2B5EF4-FFF2-40B4-BE49-F238E27FC236}">
                    <a16:creationId xmlns:a16="http://schemas.microsoft.com/office/drawing/2014/main" xmlns="" id="{5AD57221-7159-482F-B4F0-711233690E28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56;p55">
                <a:extLst>
                  <a:ext uri="{FF2B5EF4-FFF2-40B4-BE49-F238E27FC236}">
                    <a16:creationId xmlns:a16="http://schemas.microsoft.com/office/drawing/2014/main" xmlns="" id="{07C2819A-12B8-4CEE-B66D-D9D6F795A9D9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57;p55">
                <a:extLst>
                  <a:ext uri="{FF2B5EF4-FFF2-40B4-BE49-F238E27FC236}">
                    <a16:creationId xmlns:a16="http://schemas.microsoft.com/office/drawing/2014/main" xmlns="" id="{C0D51805-B58F-4B25-98F6-823FDB257E29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58;p55">
                <a:extLst>
                  <a:ext uri="{FF2B5EF4-FFF2-40B4-BE49-F238E27FC236}">
                    <a16:creationId xmlns:a16="http://schemas.microsoft.com/office/drawing/2014/main" xmlns="" id="{F2B1BEC5-4CA0-4BA7-9141-1DC71F3B4351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59;p55">
                <a:extLst>
                  <a:ext uri="{FF2B5EF4-FFF2-40B4-BE49-F238E27FC236}">
                    <a16:creationId xmlns:a16="http://schemas.microsoft.com/office/drawing/2014/main" xmlns="" id="{9B30E2C4-FCDC-4105-8A0B-3F228CE1B4FB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0;p55">
                <a:extLst>
                  <a:ext uri="{FF2B5EF4-FFF2-40B4-BE49-F238E27FC236}">
                    <a16:creationId xmlns:a16="http://schemas.microsoft.com/office/drawing/2014/main" xmlns="" id="{4B7BB3A2-44D6-4528-ADA8-CE50EEBD1204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1;p55">
                <a:extLst>
                  <a:ext uri="{FF2B5EF4-FFF2-40B4-BE49-F238E27FC236}">
                    <a16:creationId xmlns:a16="http://schemas.microsoft.com/office/drawing/2014/main" xmlns="" id="{07C4A970-65D0-4325-A498-DEC94D1D9FE4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2;p55">
                <a:extLst>
                  <a:ext uri="{FF2B5EF4-FFF2-40B4-BE49-F238E27FC236}">
                    <a16:creationId xmlns:a16="http://schemas.microsoft.com/office/drawing/2014/main" xmlns="" id="{9AAFD649-364C-423B-BCA7-3B896746C419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63;p55">
                <a:extLst>
                  <a:ext uri="{FF2B5EF4-FFF2-40B4-BE49-F238E27FC236}">
                    <a16:creationId xmlns:a16="http://schemas.microsoft.com/office/drawing/2014/main" xmlns="" id="{D638C93A-A354-41EA-BDFE-C80FC803F114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64;p55">
                <a:extLst>
                  <a:ext uri="{FF2B5EF4-FFF2-40B4-BE49-F238E27FC236}">
                    <a16:creationId xmlns:a16="http://schemas.microsoft.com/office/drawing/2014/main" xmlns="" id="{F4E2BFF8-C9F2-47EB-BAD8-E9B67BCFC399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65;p55">
                <a:extLst>
                  <a:ext uri="{FF2B5EF4-FFF2-40B4-BE49-F238E27FC236}">
                    <a16:creationId xmlns:a16="http://schemas.microsoft.com/office/drawing/2014/main" xmlns="" id="{6BED0498-1071-4E38-84B5-DF466AC8F8B1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66;p55">
                <a:extLst>
                  <a:ext uri="{FF2B5EF4-FFF2-40B4-BE49-F238E27FC236}">
                    <a16:creationId xmlns:a16="http://schemas.microsoft.com/office/drawing/2014/main" xmlns="" id="{D0906038-703D-4E2E-8293-3CDBC1EBAE89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67;p55">
                <a:extLst>
                  <a:ext uri="{FF2B5EF4-FFF2-40B4-BE49-F238E27FC236}">
                    <a16:creationId xmlns:a16="http://schemas.microsoft.com/office/drawing/2014/main" xmlns="" id="{CE1E930B-BD55-4176-9EBD-C9D807A09EF6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68;p55">
                <a:extLst>
                  <a:ext uri="{FF2B5EF4-FFF2-40B4-BE49-F238E27FC236}">
                    <a16:creationId xmlns:a16="http://schemas.microsoft.com/office/drawing/2014/main" xmlns="" id="{C09239D4-5738-4DC9-9424-54E2A933E586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69;p55">
                <a:extLst>
                  <a:ext uri="{FF2B5EF4-FFF2-40B4-BE49-F238E27FC236}">
                    <a16:creationId xmlns:a16="http://schemas.microsoft.com/office/drawing/2014/main" xmlns="" id="{50796E48-7B96-4D5A-B887-1E7BB406EAF8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0;p55">
                <a:extLst>
                  <a:ext uri="{FF2B5EF4-FFF2-40B4-BE49-F238E27FC236}">
                    <a16:creationId xmlns:a16="http://schemas.microsoft.com/office/drawing/2014/main" xmlns="" id="{E91B3731-EFEC-410D-943F-7EE9EDD6354C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1;p55">
                <a:extLst>
                  <a:ext uri="{FF2B5EF4-FFF2-40B4-BE49-F238E27FC236}">
                    <a16:creationId xmlns:a16="http://schemas.microsoft.com/office/drawing/2014/main" xmlns="" id="{E8AAAE59-0299-447B-AD18-A833D14953C3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2;p55">
                <a:extLst>
                  <a:ext uri="{FF2B5EF4-FFF2-40B4-BE49-F238E27FC236}">
                    <a16:creationId xmlns:a16="http://schemas.microsoft.com/office/drawing/2014/main" xmlns="" id="{665F8507-E299-49DA-B85A-6AF846C310C6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73;p55">
                <a:extLst>
                  <a:ext uri="{FF2B5EF4-FFF2-40B4-BE49-F238E27FC236}">
                    <a16:creationId xmlns:a16="http://schemas.microsoft.com/office/drawing/2014/main" xmlns="" id="{079A3475-C0B5-47DF-8D49-87552983D618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74;p55">
                <a:extLst>
                  <a:ext uri="{FF2B5EF4-FFF2-40B4-BE49-F238E27FC236}">
                    <a16:creationId xmlns:a16="http://schemas.microsoft.com/office/drawing/2014/main" xmlns="" id="{022B7FA0-DACF-499F-8F6F-AD0F55E27D68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75;p55">
                <a:extLst>
                  <a:ext uri="{FF2B5EF4-FFF2-40B4-BE49-F238E27FC236}">
                    <a16:creationId xmlns:a16="http://schemas.microsoft.com/office/drawing/2014/main" xmlns="" id="{87CF86ED-BD3C-4B4C-88DB-0D5CEDE7B68D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76;p55">
                <a:extLst>
                  <a:ext uri="{FF2B5EF4-FFF2-40B4-BE49-F238E27FC236}">
                    <a16:creationId xmlns:a16="http://schemas.microsoft.com/office/drawing/2014/main" xmlns="" id="{04B1FB11-1F31-4A0C-82D6-E8EA25C94594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77;p55">
                <a:extLst>
                  <a:ext uri="{FF2B5EF4-FFF2-40B4-BE49-F238E27FC236}">
                    <a16:creationId xmlns:a16="http://schemas.microsoft.com/office/drawing/2014/main" xmlns="" id="{35645209-E717-4007-9572-C83126811B79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78;p55">
                <a:extLst>
                  <a:ext uri="{FF2B5EF4-FFF2-40B4-BE49-F238E27FC236}">
                    <a16:creationId xmlns:a16="http://schemas.microsoft.com/office/drawing/2014/main" xmlns="" id="{441F6AD0-0E7C-4F1F-B40D-AAB33B3E99C4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79;p55">
                <a:extLst>
                  <a:ext uri="{FF2B5EF4-FFF2-40B4-BE49-F238E27FC236}">
                    <a16:creationId xmlns:a16="http://schemas.microsoft.com/office/drawing/2014/main" xmlns="" id="{65151436-0DBA-41FA-817D-1CCF1CACB663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0;p55">
                <a:extLst>
                  <a:ext uri="{FF2B5EF4-FFF2-40B4-BE49-F238E27FC236}">
                    <a16:creationId xmlns:a16="http://schemas.microsoft.com/office/drawing/2014/main" xmlns="" id="{3F611832-7FB9-4702-8EA3-9110335E7D8C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1;p55">
                <a:extLst>
                  <a:ext uri="{FF2B5EF4-FFF2-40B4-BE49-F238E27FC236}">
                    <a16:creationId xmlns:a16="http://schemas.microsoft.com/office/drawing/2014/main" xmlns="" id="{9E39913B-047D-4327-B744-061820F4F572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2;p55">
                <a:extLst>
                  <a:ext uri="{FF2B5EF4-FFF2-40B4-BE49-F238E27FC236}">
                    <a16:creationId xmlns:a16="http://schemas.microsoft.com/office/drawing/2014/main" xmlns="" id="{E3604608-2138-4CF4-A124-6705E2F1901E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83;p55">
                <a:extLst>
                  <a:ext uri="{FF2B5EF4-FFF2-40B4-BE49-F238E27FC236}">
                    <a16:creationId xmlns:a16="http://schemas.microsoft.com/office/drawing/2014/main" xmlns="" id="{320D04A0-FE60-4635-9C15-B9E25D2C9C74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84;p55">
                <a:extLst>
                  <a:ext uri="{FF2B5EF4-FFF2-40B4-BE49-F238E27FC236}">
                    <a16:creationId xmlns:a16="http://schemas.microsoft.com/office/drawing/2014/main" xmlns="" id="{30502339-2E19-4799-9B3B-EAE59D0D7BE9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85;p55">
                <a:extLst>
                  <a:ext uri="{FF2B5EF4-FFF2-40B4-BE49-F238E27FC236}">
                    <a16:creationId xmlns:a16="http://schemas.microsoft.com/office/drawing/2014/main" xmlns="" id="{D88998CB-C887-4B81-8AD0-5E990E21E9FD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86;p55">
                <a:extLst>
                  <a:ext uri="{FF2B5EF4-FFF2-40B4-BE49-F238E27FC236}">
                    <a16:creationId xmlns:a16="http://schemas.microsoft.com/office/drawing/2014/main" xmlns="" id="{B31753BF-E84C-4930-AB4A-85139D01A82F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87;p55">
                <a:extLst>
                  <a:ext uri="{FF2B5EF4-FFF2-40B4-BE49-F238E27FC236}">
                    <a16:creationId xmlns:a16="http://schemas.microsoft.com/office/drawing/2014/main" xmlns="" id="{D9476094-E2DB-4BD6-9333-9E0C9E8CDA96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88;p55">
                <a:extLst>
                  <a:ext uri="{FF2B5EF4-FFF2-40B4-BE49-F238E27FC236}">
                    <a16:creationId xmlns:a16="http://schemas.microsoft.com/office/drawing/2014/main" xmlns="" id="{BCE4A422-DF2B-4E85-A0C6-B64D9B7A308A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89;p55">
                <a:extLst>
                  <a:ext uri="{FF2B5EF4-FFF2-40B4-BE49-F238E27FC236}">
                    <a16:creationId xmlns:a16="http://schemas.microsoft.com/office/drawing/2014/main" xmlns="" id="{8E3795C0-354F-40D3-9B58-31B4548338C5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0;p55">
                <a:extLst>
                  <a:ext uri="{FF2B5EF4-FFF2-40B4-BE49-F238E27FC236}">
                    <a16:creationId xmlns:a16="http://schemas.microsoft.com/office/drawing/2014/main" xmlns="" id="{71CF00C5-44A4-4955-8C0E-021B1E1F011F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1;p55">
                <a:extLst>
                  <a:ext uri="{FF2B5EF4-FFF2-40B4-BE49-F238E27FC236}">
                    <a16:creationId xmlns:a16="http://schemas.microsoft.com/office/drawing/2014/main" xmlns="" id="{960CA4E2-4240-4E29-AD02-4279C5102AAA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2;p55">
                <a:extLst>
                  <a:ext uri="{FF2B5EF4-FFF2-40B4-BE49-F238E27FC236}">
                    <a16:creationId xmlns:a16="http://schemas.microsoft.com/office/drawing/2014/main" xmlns="" id="{A576D408-EEFD-4153-8E28-4D6014F4F417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93;p55">
                <a:extLst>
                  <a:ext uri="{FF2B5EF4-FFF2-40B4-BE49-F238E27FC236}">
                    <a16:creationId xmlns:a16="http://schemas.microsoft.com/office/drawing/2014/main" xmlns="" id="{D176FDBD-AF86-47DA-806E-D634A048412A}"/>
                  </a:ext>
                </a:extLst>
              </p:cNvPr>
              <p:cNvSpPr/>
              <p:nvPr/>
            </p:nvSpPr>
            <p:spPr>
              <a:xfrm>
                <a:off x="7309199" y="713337"/>
                <a:ext cx="593215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94;p55">
                <a:extLst>
                  <a:ext uri="{FF2B5EF4-FFF2-40B4-BE49-F238E27FC236}">
                    <a16:creationId xmlns:a16="http://schemas.microsoft.com/office/drawing/2014/main" xmlns="" id="{1CAF6247-8D83-418B-A584-D15EBB632F48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95;p55">
                <a:extLst>
                  <a:ext uri="{FF2B5EF4-FFF2-40B4-BE49-F238E27FC236}">
                    <a16:creationId xmlns:a16="http://schemas.microsoft.com/office/drawing/2014/main" xmlns="" id="{A24E28FD-3047-41F8-964E-31C98D6EB58B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96;p55">
                <a:extLst>
                  <a:ext uri="{FF2B5EF4-FFF2-40B4-BE49-F238E27FC236}">
                    <a16:creationId xmlns:a16="http://schemas.microsoft.com/office/drawing/2014/main" xmlns="" id="{8C9CE7DC-0AAC-425B-952C-BAD64EAB25DF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97;p55">
                <a:extLst>
                  <a:ext uri="{FF2B5EF4-FFF2-40B4-BE49-F238E27FC236}">
                    <a16:creationId xmlns:a16="http://schemas.microsoft.com/office/drawing/2014/main" xmlns="" id="{4C9E0BFD-869C-46C5-BA49-D40F6CC5FBCB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98;p55">
                <a:extLst>
                  <a:ext uri="{FF2B5EF4-FFF2-40B4-BE49-F238E27FC236}">
                    <a16:creationId xmlns:a16="http://schemas.microsoft.com/office/drawing/2014/main" xmlns="" id="{A5A5789E-4DCA-4523-838E-5FF430537FEF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99;p55">
                <a:extLst>
                  <a:ext uri="{FF2B5EF4-FFF2-40B4-BE49-F238E27FC236}">
                    <a16:creationId xmlns:a16="http://schemas.microsoft.com/office/drawing/2014/main" xmlns="" id="{6490F1B5-0109-43F3-9BC4-786670798CBB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0;p55">
                <a:extLst>
                  <a:ext uri="{FF2B5EF4-FFF2-40B4-BE49-F238E27FC236}">
                    <a16:creationId xmlns:a16="http://schemas.microsoft.com/office/drawing/2014/main" xmlns="" id="{954082CE-AE28-4D55-8696-394AC3CBEAF2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1;p55">
                <a:extLst>
                  <a:ext uri="{FF2B5EF4-FFF2-40B4-BE49-F238E27FC236}">
                    <a16:creationId xmlns:a16="http://schemas.microsoft.com/office/drawing/2014/main" xmlns="" id="{4B8CC2D0-2622-4138-AD78-2C1DB53B3595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2;p55">
                <a:extLst>
                  <a:ext uri="{FF2B5EF4-FFF2-40B4-BE49-F238E27FC236}">
                    <a16:creationId xmlns:a16="http://schemas.microsoft.com/office/drawing/2014/main" xmlns="" id="{2C81921A-7F03-418F-8A75-F039720735A4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03;p55">
                <a:extLst>
                  <a:ext uri="{FF2B5EF4-FFF2-40B4-BE49-F238E27FC236}">
                    <a16:creationId xmlns:a16="http://schemas.microsoft.com/office/drawing/2014/main" xmlns="" id="{1AC544F2-1BAB-4BDA-BCF0-EBB3576EA5F3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04;p55">
                <a:extLst>
                  <a:ext uri="{FF2B5EF4-FFF2-40B4-BE49-F238E27FC236}">
                    <a16:creationId xmlns:a16="http://schemas.microsoft.com/office/drawing/2014/main" xmlns="" id="{8F773D86-920C-403D-893E-81C4D1B31D7E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05;p55">
                <a:extLst>
                  <a:ext uri="{FF2B5EF4-FFF2-40B4-BE49-F238E27FC236}">
                    <a16:creationId xmlns:a16="http://schemas.microsoft.com/office/drawing/2014/main" xmlns="" id="{5170ADB9-8CAC-44D6-9DA8-91AB7B47E1A2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06;p55">
                <a:extLst>
                  <a:ext uri="{FF2B5EF4-FFF2-40B4-BE49-F238E27FC236}">
                    <a16:creationId xmlns:a16="http://schemas.microsoft.com/office/drawing/2014/main" xmlns="" id="{C18B0EE9-CA1E-468B-8181-FA99C6CA32EF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07;p55">
                <a:extLst>
                  <a:ext uri="{FF2B5EF4-FFF2-40B4-BE49-F238E27FC236}">
                    <a16:creationId xmlns:a16="http://schemas.microsoft.com/office/drawing/2014/main" xmlns="" id="{065FCE4C-5BF1-40CD-A648-AC29313C3A3D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08;p55">
                <a:extLst>
                  <a:ext uri="{FF2B5EF4-FFF2-40B4-BE49-F238E27FC236}">
                    <a16:creationId xmlns:a16="http://schemas.microsoft.com/office/drawing/2014/main" xmlns="" id="{401E9AC2-654A-4BA7-8512-AC811677D238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09;p55">
                <a:extLst>
                  <a:ext uri="{FF2B5EF4-FFF2-40B4-BE49-F238E27FC236}">
                    <a16:creationId xmlns:a16="http://schemas.microsoft.com/office/drawing/2014/main" xmlns="" id="{381D1384-F03D-46C7-96EE-3D8D72130461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0;p55">
                <a:extLst>
                  <a:ext uri="{FF2B5EF4-FFF2-40B4-BE49-F238E27FC236}">
                    <a16:creationId xmlns:a16="http://schemas.microsoft.com/office/drawing/2014/main" xmlns="" id="{38AE9612-FAC6-404F-9011-DEE820A34741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1;p55">
                <a:extLst>
                  <a:ext uri="{FF2B5EF4-FFF2-40B4-BE49-F238E27FC236}">
                    <a16:creationId xmlns:a16="http://schemas.microsoft.com/office/drawing/2014/main" xmlns="" id="{4BBFE9BB-3417-4C65-97E8-F652BE131C5B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2;p55">
                <a:extLst>
                  <a:ext uri="{FF2B5EF4-FFF2-40B4-BE49-F238E27FC236}">
                    <a16:creationId xmlns:a16="http://schemas.microsoft.com/office/drawing/2014/main" xmlns="" id="{E046BBC0-F8CB-4960-BAEB-8E361FC79860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13;p55">
                <a:extLst>
                  <a:ext uri="{FF2B5EF4-FFF2-40B4-BE49-F238E27FC236}">
                    <a16:creationId xmlns:a16="http://schemas.microsoft.com/office/drawing/2014/main" xmlns="" id="{43313523-E69F-4462-9332-752111BF3613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14;p55">
                <a:extLst>
                  <a:ext uri="{FF2B5EF4-FFF2-40B4-BE49-F238E27FC236}">
                    <a16:creationId xmlns:a16="http://schemas.microsoft.com/office/drawing/2014/main" xmlns="" id="{8A7E1523-6D13-4711-A53D-44C5E4FA1603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15;p55">
                <a:extLst>
                  <a:ext uri="{FF2B5EF4-FFF2-40B4-BE49-F238E27FC236}">
                    <a16:creationId xmlns:a16="http://schemas.microsoft.com/office/drawing/2014/main" xmlns="" id="{A53375B2-665B-4915-8C63-CB247238A674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16;p55">
                <a:extLst>
                  <a:ext uri="{FF2B5EF4-FFF2-40B4-BE49-F238E27FC236}">
                    <a16:creationId xmlns:a16="http://schemas.microsoft.com/office/drawing/2014/main" xmlns="" id="{4D7BA889-0182-4DAC-97BD-8EFC7E37C8BC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17;p55">
                <a:extLst>
                  <a:ext uri="{FF2B5EF4-FFF2-40B4-BE49-F238E27FC236}">
                    <a16:creationId xmlns:a16="http://schemas.microsoft.com/office/drawing/2014/main" xmlns="" id="{2AF06C15-3B16-4006-8B61-6095C953253B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18;p55">
                <a:extLst>
                  <a:ext uri="{FF2B5EF4-FFF2-40B4-BE49-F238E27FC236}">
                    <a16:creationId xmlns:a16="http://schemas.microsoft.com/office/drawing/2014/main" xmlns="" id="{8F2D3689-0575-4CAF-9A93-178470D8625A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19;p55">
                <a:extLst>
                  <a:ext uri="{FF2B5EF4-FFF2-40B4-BE49-F238E27FC236}">
                    <a16:creationId xmlns:a16="http://schemas.microsoft.com/office/drawing/2014/main" xmlns="" id="{6DAB0A9B-BAAE-417F-B0EB-B703AB7D28A6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0;p55">
                <a:extLst>
                  <a:ext uri="{FF2B5EF4-FFF2-40B4-BE49-F238E27FC236}">
                    <a16:creationId xmlns:a16="http://schemas.microsoft.com/office/drawing/2014/main" xmlns="" id="{68BB6FD3-A53A-44D4-A619-19CB4E4AF159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1;p55">
                <a:extLst>
                  <a:ext uri="{FF2B5EF4-FFF2-40B4-BE49-F238E27FC236}">
                    <a16:creationId xmlns:a16="http://schemas.microsoft.com/office/drawing/2014/main" xmlns="" id="{3A5BF1C8-9432-4081-B21E-608AE34DAD9A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2;p55">
                <a:extLst>
                  <a:ext uri="{FF2B5EF4-FFF2-40B4-BE49-F238E27FC236}">
                    <a16:creationId xmlns:a16="http://schemas.microsoft.com/office/drawing/2014/main" xmlns="" id="{07164C17-1599-4493-A49B-EB5D523D5822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23;p55">
                <a:extLst>
                  <a:ext uri="{FF2B5EF4-FFF2-40B4-BE49-F238E27FC236}">
                    <a16:creationId xmlns:a16="http://schemas.microsoft.com/office/drawing/2014/main" xmlns="" id="{B1FBF284-C2D9-47DC-B2D0-5FBF84A6B55E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24;p55">
                <a:extLst>
                  <a:ext uri="{FF2B5EF4-FFF2-40B4-BE49-F238E27FC236}">
                    <a16:creationId xmlns:a16="http://schemas.microsoft.com/office/drawing/2014/main" xmlns="" id="{771069B2-5385-472C-8952-39F3DCA28DAD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25;p55">
                <a:extLst>
                  <a:ext uri="{FF2B5EF4-FFF2-40B4-BE49-F238E27FC236}">
                    <a16:creationId xmlns:a16="http://schemas.microsoft.com/office/drawing/2014/main" xmlns="" id="{19E03CA9-449F-4122-923C-A0F00A712DFB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26;p55">
                <a:extLst>
                  <a:ext uri="{FF2B5EF4-FFF2-40B4-BE49-F238E27FC236}">
                    <a16:creationId xmlns:a16="http://schemas.microsoft.com/office/drawing/2014/main" xmlns="" id="{FF500FE3-F75E-4934-9570-450E5D8E5A12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27;p55">
                <a:extLst>
                  <a:ext uri="{FF2B5EF4-FFF2-40B4-BE49-F238E27FC236}">
                    <a16:creationId xmlns:a16="http://schemas.microsoft.com/office/drawing/2014/main" xmlns="" id="{C95B9950-7559-4C7E-88D5-36364BE343D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28;p55">
                <a:extLst>
                  <a:ext uri="{FF2B5EF4-FFF2-40B4-BE49-F238E27FC236}">
                    <a16:creationId xmlns:a16="http://schemas.microsoft.com/office/drawing/2014/main" xmlns="" id="{5FF80371-B6AC-410E-8169-79E65D409CC1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29;p55">
                <a:extLst>
                  <a:ext uri="{FF2B5EF4-FFF2-40B4-BE49-F238E27FC236}">
                    <a16:creationId xmlns:a16="http://schemas.microsoft.com/office/drawing/2014/main" xmlns="" id="{F14AAD7C-905D-4517-B0B7-1B6B922B87E6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0;p55">
                <a:extLst>
                  <a:ext uri="{FF2B5EF4-FFF2-40B4-BE49-F238E27FC236}">
                    <a16:creationId xmlns:a16="http://schemas.microsoft.com/office/drawing/2014/main" xmlns="" id="{82E8CD44-CB3A-44F4-89BA-F3BF67336732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1;p55">
                <a:extLst>
                  <a:ext uri="{FF2B5EF4-FFF2-40B4-BE49-F238E27FC236}">
                    <a16:creationId xmlns:a16="http://schemas.microsoft.com/office/drawing/2014/main" xmlns="" id="{5DE86401-FD57-428B-B366-FD54B3AD8BFD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2;p55">
                <a:extLst>
                  <a:ext uri="{FF2B5EF4-FFF2-40B4-BE49-F238E27FC236}">
                    <a16:creationId xmlns:a16="http://schemas.microsoft.com/office/drawing/2014/main" xmlns="" id="{F726D875-E347-4DB2-A3D9-84B48DA9BB0D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3;p55">
                <a:extLst>
                  <a:ext uri="{FF2B5EF4-FFF2-40B4-BE49-F238E27FC236}">
                    <a16:creationId xmlns:a16="http://schemas.microsoft.com/office/drawing/2014/main" xmlns="" id="{D502AAFB-694E-4313-AD0F-58126176CBF4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34;p55">
                <a:extLst>
                  <a:ext uri="{FF2B5EF4-FFF2-40B4-BE49-F238E27FC236}">
                    <a16:creationId xmlns:a16="http://schemas.microsoft.com/office/drawing/2014/main" xmlns="" id="{2B6E167F-724C-4DB2-AC51-79020DE10778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35;p55">
                <a:extLst>
                  <a:ext uri="{FF2B5EF4-FFF2-40B4-BE49-F238E27FC236}">
                    <a16:creationId xmlns:a16="http://schemas.microsoft.com/office/drawing/2014/main" xmlns="" id="{47474F9E-90AF-4231-9EF6-A15D08C5C183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36;p55">
                <a:extLst>
                  <a:ext uri="{FF2B5EF4-FFF2-40B4-BE49-F238E27FC236}">
                    <a16:creationId xmlns:a16="http://schemas.microsoft.com/office/drawing/2014/main" xmlns="" id="{C68CBA1D-3A58-43B4-AB86-65F230B5498D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37;p55">
                <a:extLst>
                  <a:ext uri="{FF2B5EF4-FFF2-40B4-BE49-F238E27FC236}">
                    <a16:creationId xmlns:a16="http://schemas.microsoft.com/office/drawing/2014/main" xmlns="" id="{0A2C457F-1D93-4CD1-9DB7-14656A88A3D5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38;p55">
                <a:extLst>
                  <a:ext uri="{FF2B5EF4-FFF2-40B4-BE49-F238E27FC236}">
                    <a16:creationId xmlns:a16="http://schemas.microsoft.com/office/drawing/2014/main" xmlns="" id="{961CB1D9-9F9F-497A-9E1B-CD21987F1285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39;p55">
                <a:extLst>
                  <a:ext uri="{FF2B5EF4-FFF2-40B4-BE49-F238E27FC236}">
                    <a16:creationId xmlns:a16="http://schemas.microsoft.com/office/drawing/2014/main" xmlns="" id="{539C11AF-BD90-489E-A327-3A80D07EB7FB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0;p55">
                <a:extLst>
                  <a:ext uri="{FF2B5EF4-FFF2-40B4-BE49-F238E27FC236}">
                    <a16:creationId xmlns:a16="http://schemas.microsoft.com/office/drawing/2014/main" xmlns="" id="{AF1F501E-B969-45D6-93E2-A3AFCBEBFB10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1;p55">
                <a:extLst>
                  <a:ext uri="{FF2B5EF4-FFF2-40B4-BE49-F238E27FC236}">
                    <a16:creationId xmlns:a16="http://schemas.microsoft.com/office/drawing/2014/main" xmlns="" id="{11DF25B4-2B95-4131-BBE0-B6875F1DF116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2;p55">
                <a:extLst>
                  <a:ext uri="{FF2B5EF4-FFF2-40B4-BE49-F238E27FC236}">
                    <a16:creationId xmlns:a16="http://schemas.microsoft.com/office/drawing/2014/main" xmlns="" id="{ACA1BFCB-D6CC-40C2-82BE-BFC2BACCBA66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43;p55">
                <a:extLst>
                  <a:ext uri="{FF2B5EF4-FFF2-40B4-BE49-F238E27FC236}">
                    <a16:creationId xmlns:a16="http://schemas.microsoft.com/office/drawing/2014/main" xmlns="" id="{28E8B80A-99E9-476E-B751-CB28E198817B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44;p55">
                <a:extLst>
                  <a:ext uri="{FF2B5EF4-FFF2-40B4-BE49-F238E27FC236}">
                    <a16:creationId xmlns:a16="http://schemas.microsoft.com/office/drawing/2014/main" xmlns="" id="{B7BC6C12-5907-450E-94D8-89D5A4E3ED9D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45;p55">
                <a:extLst>
                  <a:ext uri="{FF2B5EF4-FFF2-40B4-BE49-F238E27FC236}">
                    <a16:creationId xmlns:a16="http://schemas.microsoft.com/office/drawing/2014/main" xmlns="" id="{015C8860-6E5C-4031-915F-26630F5DCBA5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46;p55">
                <a:extLst>
                  <a:ext uri="{FF2B5EF4-FFF2-40B4-BE49-F238E27FC236}">
                    <a16:creationId xmlns:a16="http://schemas.microsoft.com/office/drawing/2014/main" xmlns="" id="{FBF936CC-7CE3-4B7A-8658-1C019CB28460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47;p55">
                <a:extLst>
                  <a:ext uri="{FF2B5EF4-FFF2-40B4-BE49-F238E27FC236}">
                    <a16:creationId xmlns:a16="http://schemas.microsoft.com/office/drawing/2014/main" xmlns="" id="{49F66377-16DA-4C57-B226-D9E3F734667E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48;p55">
                <a:extLst>
                  <a:ext uri="{FF2B5EF4-FFF2-40B4-BE49-F238E27FC236}">
                    <a16:creationId xmlns:a16="http://schemas.microsoft.com/office/drawing/2014/main" xmlns="" id="{3411A383-C095-4317-86FC-E11E5102DCA1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49;p55">
                <a:extLst>
                  <a:ext uri="{FF2B5EF4-FFF2-40B4-BE49-F238E27FC236}">
                    <a16:creationId xmlns:a16="http://schemas.microsoft.com/office/drawing/2014/main" xmlns="" id="{8C79AB99-0B49-4B77-A21D-4D6BEBEE7A90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0;p55">
                <a:extLst>
                  <a:ext uri="{FF2B5EF4-FFF2-40B4-BE49-F238E27FC236}">
                    <a16:creationId xmlns:a16="http://schemas.microsoft.com/office/drawing/2014/main" xmlns="" id="{9189B822-4549-4EF0-B623-FAD02012F553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1;p55">
                <a:extLst>
                  <a:ext uri="{FF2B5EF4-FFF2-40B4-BE49-F238E27FC236}">
                    <a16:creationId xmlns:a16="http://schemas.microsoft.com/office/drawing/2014/main" xmlns="" id="{DF86CEAF-2ED3-4B3E-83A7-8F5C08C0C8FB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2;p55">
                <a:extLst>
                  <a:ext uri="{FF2B5EF4-FFF2-40B4-BE49-F238E27FC236}">
                    <a16:creationId xmlns:a16="http://schemas.microsoft.com/office/drawing/2014/main" xmlns="" id="{BFF02AA3-8630-426D-8E53-53036A5E672D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53;p55">
                <a:extLst>
                  <a:ext uri="{FF2B5EF4-FFF2-40B4-BE49-F238E27FC236}">
                    <a16:creationId xmlns:a16="http://schemas.microsoft.com/office/drawing/2014/main" xmlns="" id="{C5EC6484-6AE1-4052-B998-164CFDD57D7C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54;p55">
                <a:extLst>
                  <a:ext uri="{FF2B5EF4-FFF2-40B4-BE49-F238E27FC236}">
                    <a16:creationId xmlns:a16="http://schemas.microsoft.com/office/drawing/2014/main" xmlns="" id="{4B2A9751-AE00-446C-BC3F-F119B288EB01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55;p55">
                <a:extLst>
                  <a:ext uri="{FF2B5EF4-FFF2-40B4-BE49-F238E27FC236}">
                    <a16:creationId xmlns:a16="http://schemas.microsoft.com/office/drawing/2014/main" xmlns="" id="{9E93BDCE-3F7B-40D2-975A-60F9A22208F5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56;p55">
                <a:extLst>
                  <a:ext uri="{FF2B5EF4-FFF2-40B4-BE49-F238E27FC236}">
                    <a16:creationId xmlns:a16="http://schemas.microsoft.com/office/drawing/2014/main" xmlns="" id="{DD4C7FCE-F63A-49AE-8141-B180094D2214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57;p55">
                <a:extLst>
                  <a:ext uri="{FF2B5EF4-FFF2-40B4-BE49-F238E27FC236}">
                    <a16:creationId xmlns:a16="http://schemas.microsoft.com/office/drawing/2014/main" xmlns="" id="{956DD85F-2342-4B9D-A671-9F5D06061A18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58;p55">
                <a:extLst>
                  <a:ext uri="{FF2B5EF4-FFF2-40B4-BE49-F238E27FC236}">
                    <a16:creationId xmlns:a16="http://schemas.microsoft.com/office/drawing/2014/main" xmlns="" id="{3A69B778-9CAD-4272-AE85-9E70EFE81BC5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59;p55">
                <a:extLst>
                  <a:ext uri="{FF2B5EF4-FFF2-40B4-BE49-F238E27FC236}">
                    <a16:creationId xmlns:a16="http://schemas.microsoft.com/office/drawing/2014/main" xmlns="" id="{CC0DE4C9-1A5E-46C7-89CC-B6D9D5BB6E20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0;p55">
                <a:extLst>
                  <a:ext uri="{FF2B5EF4-FFF2-40B4-BE49-F238E27FC236}">
                    <a16:creationId xmlns:a16="http://schemas.microsoft.com/office/drawing/2014/main" xmlns="" id="{AF53E6C5-1A5F-4A53-ACE7-351FCDA5467A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1;p55">
                <a:extLst>
                  <a:ext uri="{FF2B5EF4-FFF2-40B4-BE49-F238E27FC236}">
                    <a16:creationId xmlns:a16="http://schemas.microsoft.com/office/drawing/2014/main" xmlns="" id="{08F52C84-B50C-443C-B2EF-18466E7E3DE3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2;p55">
                <a:extLst>
                  <a:ext uri="{FF2B5EF4-FFF2-40B4-BE49-F238E27FC236}">
                    <a16:creationId xmlns:a16="http://schemas.microsoft.com/office/drawing/2014/main" xmlns="" id="{B32399E1-49B7-4278-B08E-035280D2F3D6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63;p55">
                <a:extLst>
                  <a:ext uri="{FF2B5EF4-FFF2-40B4-BE49-F238E27FC236}">
                    <a16:creationId xmlns:a16="http://schemas.microsoft.com/office/drawing/2014/main" xmlns="" id="{6577704D-BAE0-4930-895D-04ACB013A5D9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64;p55">
                <a:extLst>
                  <a:ext uri="{FF2B5EF4-FFF2-40B4-BE49-F238E27FC236}">
                    <a16:creationId xmlns:a16="http://schemas.microsoft.com/office/drawing/2014/main" xmlns="" id="{4D1792E9-CAA5-4FD6-AD4C-C2FC83DF669D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65;p55">
                <a:extLst>
                  <a:ext uri="{FF2B5EF4-FFF2-40B4-BE49-F238E27FC236}">
                    <a16:creationId xmlns:a16="http://schemas.microsoft.com/office/drawing/2014/main" xmlns="" id="{DE1FCDF8-DCC4-452D-AEB4-70D1F65A0CF0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66;p55">
                <a:extLst>
                  <a:ext uri="{FF2B5EF4-FFF2-40B4-BE49-F238E27FC236}">
                    <a16:creationId xmlns:a16="http://schemas.microsoft.com/office/drawing/2014/main" xmlns="" id="{2DCF04CD-32FF-4333-B9D8-702B37CA89DF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67;p55">
                <a:extLst>
                  <a:ext uri="{FF2B5EF4-FFF2-40B4-BE49-F238E27FC236}">
                    <a16:creationId xmlns:a16="http://schemas.microsoft.com/office/drawing/2014/main" xmlns="" id="{426828CF-CB48-403E-B6F0-45C8B6472720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68;p55">
                <a:extLst>
                  <a:ext uri="{FF2B5EF4-FFF2-40B4-BE49-F238E27FC236}">
                    <a16:creationId xmlns:a16="http://schemas.microsoft.com/office/drawing/2014/main" xmlns="" id="{316A6ED5-1A9A-46A6-9CB0-D32D28B049DB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69;p55">
                <a:extLst>
                  <a:ext uri="{FF2B5EF4-FFF2-40B4-BE49-F238E27FC236}">
                    <a16:creationId xmlns:a16="http://schemas.microsoft.com/office/drawing/2014/main" xmlns="" id="{C600D863-EAA0-4E5A-ABD7-CA0A682A2214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0;p55">
                <a:extLst>
                  <a:ext uri="{FF2B5EF4-FFF2-40B4-BE49-F238E27FC236}">
                    <a16:creationId xmlns:a16="http://schemas.microsoft.com/office/drawing/2014/main" xmlns="" id="{F2DD80BB-79EC-4960-8374-71ECF6FE41ED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1;p55">
                <a:extLst>
                  <a:ext uri="{FF2B5EF4-FFF2-40B4-BE49-F238E27FC236}">
                    <a16:creationId xmlns:a16="http://schemas.microsoft.com/office/drawing/2014/main" xmlns="" id="{54F66010-3CBF-4959-8698-2AC93AC67D2C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2;p55">
                <a:extLst>
                  <a:ext uri="{FF2B5EF4-FFF2-40B4-BE49-F238E27FC236}">
                    <a16:creationId xmlns:a16="http://schemas.microsoft.com/office/drawing/2014/main" xmlns="" id="{B115B1C9-187A-4188-84F5-1ECB11DE49B7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73;p55">
                <a:extLst>
                  <a:ext uri="{FF2B5EF4-FFF2-40B4-BE49-F238E27FC236}">
                    <a16:creationId xmlns:a16="http://schemas.microsoft.com/office/drawing/2014/main" xmlns="" id="{74186850-E7D1-43DB-B1F9-1F241B3F543D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74;p55">
                <a:extLst>
                  <a:ext uri="{FF2B5EF4-FFF2-40B4-BE49-F238E27FC236}">
                    <a16:creationId xmlns:a16="http://schemas.microsoft.com/office/drawing/2014/main" xmlns="" id="{60FD9F32-ED56-434F-BD79-59F59471038E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75;p55">
                <a:extLst>
                  <a:ext uri="{FF2B5EF4-FFF2-40B4-BE49-F238E27FC236}">
                    <a16:creationId xmlns:a16="http://schemas.microsoft.com/office/drawing/2014/main" xmlns="" id="{E3D62DDB-EE30-4FB2-884B-DF3A254350AF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76;p55">
                <a:extLst>
                  <a:ext uri="{FF2B5EF4-FFF2-40B4-BE49-F238E27FC236}">
                    <a16:creationId xmlns:a16="http://schemas.microsoft.com/office/drawing/2014/main" xmlns="" id="{A04772B2-A6CE-4D65-B138-A9C890DE801E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77;p55">
                <a:extLst>
                  <a:ext uri="{FF2B5EF4-FFF2-40B4-BE49-F238E27FC236}">
                    <a16:creationId xmlns:a16="http://schemas.microsoft.com/office/drawing/2014/main" xmlns="" id="{CB8DA607-91FB-4F38-9FCA-1E50FC5B5AD5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78;p55">
                <a:extLst>
                  <a:ext uri="{FF2B5EF4-FFF2-40B4-BE49-F238E27FC236}">
                    <a16:creationId xmlns:a16="http://schemas.microsoft.com/office/drawing/2014/main" xmlns="" id="{8B07A230-30BC-4A1A-A45B-4C6B41C73E42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79;p55">
                <a:extLst>
                  <a:ext uri="{FF2B5EF4-FFF2-40B4-BE49-F238E27FC236}">
                    <a16:creationId xmlns:a16="http://schemas.microsoft.com/office/drawing/2014/main" xmlns="" id="{BF100E62-80E4-418E-A7FF-A7FA95029930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0;p55">
                <a:extLst>
                  <a:ext uri="{FF2B5EF4-FFF2-40B4-BE49-F238E27FC236}">
                    <a16:creationId xmlns:a16="http://schemas.microsoft.com/office/drawing/2014/main" xmlns="" id="{1CE3541F-82B3-440E-A0DE-7C80699ECD38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1;p55">
                <a:extLst>
                  <a:ext uri="{FF2B5EF4-FFF2-40B4-BE49-F238E27FC236}">
                    <a16:creationId xmlns:a16="http://schemas.microsoft.com/office/drawing/2014/main" xmlns="" id="{D293881D-EA2D-48D7-9A92-8963A56BAB8F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2;p55">
                <a:extLst>
                  <a:ext uri="{FF2B5EF4-FFF2-40B4-BE49-F238E27FC236}">
                    <a16:creationId xmlns:a16="http://schemas.microsoft.com/office/drawing/2014/main" xmlns="" id="{2DC475E7-2A72-4D12-ABB2-E70378940866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83;p55">
                <a:extLst>
                  <a:ext uri="{FF2B5EF4-FFF2-40B4-BE49-F238E27FC236}">
                    <a16:creationId xmlns:a16="http://schemas.microsoft.com/office/drawing/2014/main" xmlns="" id="{D0A70919-CE11-464E-8D74-B6E4A48E67B5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84;p55">
                <a:extLst>
                  <a:ext uri="{FF2B5EF4-FFF2-40B4-BE49-F238E27FC236}">
                    <a16:creationId xmlns:a16="http://schemas.microsoft.com/office/drawing/2014/main" xmlns="" id="{E5AF8C3D-623D-44C6-A286-CEEA517FFD0E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85;p55">
                <a:extLst>
                  <a:ext uri="{FF2B5EF4-FFF2-40B4-BE49-F238E27FC236}">
                    <a16:creationId xmlns:a16="http://schemas.microsoft.com/office/drawing/2014/main" xmlns="" id="{4F256F0E-9E9B-4336-BFDE-3752E9E2463C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86;p55">
                <a:extLst>
                  <a:ext uri="{FF2B5EF4-FFF2-40B4-BE49-F238E27FC236}">
                    <a16:creationId xmlns:a16="http://schemas.microsoft.com/office/drawing/2014/main" xmlns="" id="{8EF6C449-25A5-4F83-AEA6-D9FF279E898D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87;p55">
                <a:extLst>
                  <a:ext uri="{FF2B5EF4-FFF2-40B4-BE49-F238E27FC236}">
                    <a16:creationId xmlns:a16="http://schemas.microsoft.com/office/drawing/2014/main" xmlns="" id="{8BDC69DC-5F6B-4ABB-B62C-B33A0BD71DFE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88;p55">
                <a:extLst>
                  <a:ext uri="{FF2B5EF4-FFF2-40B4-BE49-F238E27FC236}">
                    <a16:creationId xmlns:a16="http://schemas.microsoft.com/office/drawing/2014/main" xmlns="" id="{0394B5B3-B699-4DBC-A7B3-0030AFD8DD95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89;p55">
                <a:extLst>
                  <a:ext uri="{FF2B5EF4-FFF2-40B4-BE49-F238E27FC236}">
                    <a16:creationId xmlns:a16="http://schemas.microsoft.com/office/drawing/2014/main" xmlns="" id="{C8B80E12-C555-484A-936A-732B23D5B2BF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0;p55">
                <a:extLst>
                  <a:ext uri="{FF2B5EF4-FFF2-40B4-BE49-F238E27FC236}">
                    <a16:creationId xmlns:a16="http://schemas.microsoft.com/office/drawing/2014/main" xmlns="" id="{9ECAA24C-8FB5-45E3-8A38-A24B00A89D22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1;p55">
                <a:extLst>
                  <a:ext uri="{FF2B5EF4-FFF2-40B4-BE49-F238E27FC236}">
                    <a16:creationId xmlns:a16="http://schemas.microsoft.com/office/drawing/2014/main" xmlns="" id="{C0F54AB4-C7F8-4F2E-B38A-E7E1131EA66A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2;p55">
                <a:extLst>
                  <a:ext uri="{FF2B5EF4-FFF2-40B4-BE49-F238E27FC236}">
                    <a16:creationId xmlns:a16="http://schemas.microsoft.com/office/drawing/2014/main" xmlns="" id="{37FF2FBA-1FFD-4C0F-9AEC-1920CB21DEEB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93;p55">
                <a:extLst>
                  <a:ext uri="{FF2B5EF4-FFF2-40B4-BE49-F238E27FC236}">
                    <a16:creationId xmlns:a16="http://schemas.microsoft.com/office/drawing/2014/main" xmlns="" id="{4EA21DFF-296A-4E79-8CFD-55E993A0AA40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394;p55">
                <a:extLst>
                  <a:ext uri="{FF2B5EF4-FFF2-40B4-BE49-F238E27FC236}">
                    <a16:creationId xmlns:a16="http://schemas.microsoft.com/office/drawing/2014/main" xmlns="" id="{A824FAC7-C7EE-4E2C-B0C6-68E4452874A2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395;p55">
                <a:extLst>
                  <a:ext uri="{FF2B5EF4-FFF2-40B4-BE49-F238E27FC236}">
                    <a16:creationId xmlns:a16="http://schemas.microsoft.com/office/drawing/2014/main" xmlns="" id="{21E5189C-C069-446C-9711-969C7D3FD32F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396;p55">
                <a:extLst>
                  <a:ext uri="{FF2B5EF4-FFF2-40B4-BE49-F238E27FC236}">
                    <a16:creationId xmlns:a16="http://schemas.microsoft.com/office/drawing/2014/main" xmlns="" id="{9D62234E-CE01-4DC0-8D95-AF18577F2375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397;p55">
                <a:extLst>
                  <a:ext uri="{FF2B5EF4-FFF2-40B4-BE49-F238E27FC236}">
                    <a16:creationId xmlns:a16="http://schemas.microsoft.com/office/drawing/2014/main" xmlns="" id="{ED94B0DB-2AAA-4BC6-A482-FDD6328B8840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398;p55">
                <a:extLst>
                  <a:ext uri="{FF2B5EF4-FFF2-40B4-BE49-F238E27FC236}">
                    <a16:creationId xmlns:a16="http://schemas.microsoft.com/office/drawing/2014/main" xmlns="" id="{7B93E150-F5DD-423E-9D27-C84B50A3C71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399;p55">
                <a:extLst>
                  <a:ext uri="{FF2B5EF4-FFF2-40B4-BE49-F238E27FC236}">
                    <a16:creationId xmlns:a16="http://schemas.microsoft.com/office/drawing/2014/main" xmlns="" id="{282C26A8-2987-4664-9B88-240396245056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400;p55">
                <a:extLst>
                  <a:ext uri="{FF2B5EF4-FFF2-40B4-BE49-F238E27FC236}">
                    <a16:creationId xmlns:a16="http://schemas.microsoft.com/office/drawing/2014/main" xmlns="" id="{5482F128-B85A-4F7E-AA68-84DF7E6F68E1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364801A-A0F5-4077-A847-C97CB2947EC7}"/>
                </a:ext>
              </a:extLst>
            </p:cNvPr>
            <p:cNvGrpSpPr/>
            <p:nvPr/>
          </p:nvGrpSpPr>
          <p:grpSpPr>
            <a:xfrm>
              <a:off x="9053145" y="1432848"/>
              <a:ext cx="3010240" cy="1690349"/>
              <a:chOff x="7162800" y="1891051"/>
              <a:chExt cx="3010240" cy="1690349"/>
            </a:xfrm>
          </p:grpSpPr>
          <p:sp>
            <p:nvSpPr>
              <p:cNvPr id="24" name="Round Same Side Corner Rectangle 163">
                <a:extLst>
                  <a:ext uri="{FF2B5EF4-FFF2-40B4-BE49-F238E27FC236}">
                    <a16:creationId xmlns:a16="http://schemas.microsoft.com/office/drawing/2014/main" xmlns="" id="{20A0D3F2-F648-4A3A-822A-7E7FBF13D9C3}"/>
                  </a:ext>
                </a:extLst>
              </p:cNvPr>
              <p:cNvSpPr/>
              <p:nvPr/>
            </p:nvSpPr>
            <p:spPr>
              <a:xfrm>
                <a:off x="7162800" y="1891051"/>
                <a:ext cx="3010240" cy="169034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 Same Side Corner Rectangle 165">
                <a:extLst>
                  <a:ext uri="{FF2B5EF4-FFF2-40B4-BE49-F238E27FC236}">
                    <a16:creationId xmlns:a16="http://schemas.microsoft.com/office/drawing/2014/main" xmlns="" id="{12F70BD9-A198-4B27-B7B6-F3114E389820}"/>
                  </a:ext>
                </a:extLst>
              </p:cNvPr>
              <p:cNvSpPr/>
              <p:nvPr/>
            </p:nvSpPr>
            <p:spPr>
              <a:xfrm>
                <a:off x="7350251" y="2079850"/>
                <a:ext cx="2631949" cy="1347402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5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Rùa di chuyển trên sân chơi sẽ để lại dấu vết đường đi. Em có thể điều khiển chú Rùa di chuyển bằng các câu lệnh</a:t>
                </a:r>
                <a:r>
                  <a:rPr lang="en-US">
                    <a:solidFill>
                      <a:srgbClr val="FF0000"/>
                    </a:solidFill>
                  </a:rPr>
                  <a:t>.</a:t>
                </a:r>
              </a:p>
            </p:txBody>
          </p:sp>
        </p:grp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E74EC7B-AA7A-4D8E-8DAC-EB913D9F83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830752"/>
      </p:ext>
    </p:extLst>
  </p:cSld>
  <p:clrMapOvr>
    <a:masterClrMapping/>
  </p:clrMapOvr>
  <p:transition advTm="37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2" grpId="1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7CBA15D-78E5-4A98-AD84-AD11F0F3CB64}"/>
              </a:ext>
            </a:extLst>
          </p:cNvPr>
          <p:cNvGrpSpPr/>
          <p:nvPr/>
        </p:nvGrpSpPr>
        <p:grpSpPr>
          <a:xfrm>
            <a:off x="6844207" y="790163"/>
            <a:ext cx="2230218" cy="2789490"/>
            <a:chOff x="9053145" y="84132"/>
            <a:chExt cx="3010240" cy="3039065"/>
          </a:xfrm>
        </p:grpSpPr>
        <p:grpSp>
          <p:nvGrpSpPr>
            <p:cNvPr id="26" name="Google Shape;1242;p55">
              <a:extLst>
                <a:ext uri="{FF2B5EF4-FFF2-40B4-BE49-F238E27FC236}">
                  <a16:creationId xmlns:a16="http://schemas.microsoft.com/office/drawing/2014/main" xmlns="" id="{20503632-3F4E-4FAC-ABFD-7288A6BE7766}"/>
                </a:ext>
              </a:extLst>
            </p:cNvPr>
            <p:cNvGrpSpPr/>
            <p:nvPr/>
          </p:nvGrpSpPr>
          <p:grpSpPr>
            <a:xfrm>
              <a:off x="9743284" y="84132"/>
              <a:ext cx="1905000" cy="2819400"/>
              <a:chOff x="6093502" y="731375"/>
              <a:chExt cx="2104606" cy="3691204"/>
            </a:xfrm>
          </p:grpSpPr>
          <p:sp>
            <p:nvSpPr>
              <p:cNvPr id="31" name="Google Shape;1243;p55">
                <a:extLst>
                  <a:ext uri="{FF2B5EF4-FFF2-40B4-BE49-F238E27FC236}">
                    <a16:creationId xmlns:a16="http://schemas.microsoft.com/office/drawing/2014/main" xmlns="" id="{035E0E54-F836-476A-8C03-E9951E6E9DA8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44;p55">
                <a:extLst>
                  <a:ext uri="{FF2B5EF4-FFF2-40B4-BE49-F238E27FC236}">
                    <a16:creationId xmlns:a16="http://schemas.microsoft.com/office/drawing/2014/main" xmlns="" id="{F38C912F-6B41-445D-A1AC-BEC54C7E84E2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45;p55">
                <a:extLst>
                  <a:ext uri="{FF2B5EF4-FFF2-40B4-BE49-F238E27FC236}">
                    <a16:creationId xmlns:a16="http://schemas.microsoft.com/office/drawing/2014/main" xmlns="" id="{6DF75D50-A704-40FB-8764-CE9230177196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46;p55">
                <a:extLst>
                  <a:ext uri="{FF2B5EF4-FFF2-40B4-BE49-F238E27FC236}">
                    <a16:creationId xmlns:a16="http://schemas.microsoft.com/office/drawing/2014/main" xmlns="" id="{78563C9D-90A1-4895-A8CF-2FCBCD25A190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7;p55">
                <a:extLst>
                  <a:ext uri="{FF2B5EF4-FFF2-40B4-BE49-F238E27FC236}">
                    <a16:creationId xmlns:a16="http://schemas.microsoft.com/office/drawing/2014/main" xmlns="" id="{6BEAFEC5-977D-450B-81A6-D8423FA73128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8;p55">
                <a:extLst>
                  <a:ext uri="{FF2B5EF4-FFF2-40B4-BE49-F238E27FC236}">
                    <a16:creationId xmlns:a16="http://schemas.microsoft.com/office/drawing/2014/main" xmlns="" id="{2873E800-EAF4-4785-B6F7-B51706E71E6C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9;p55">
                <a:extLst>
                  <a:ext uri="{FF2B5EF4-FFF2-40B4-BE49-F238E27FC236}">
                    <a16:creationId xmlns:a16="http://schemas.microsoft.com/office/drawing/2014/main" xmlns="" id="{4BF23EFE-C805-45E8-B3B2-8DC79C7B9D25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50;p55">
                <a:extLst>
                  <a:ext uri="{FF2B5EF4-FFF2-40B4-BE49-F238E27FC236}">
                    <a16:creationId xmlns:a16="http://schemas.microsoft.com/office/drawing/2014/main" xmlns="" id="{DD07525D-AF23-43F5-A477-F14E40A0A71F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51;p55">
                <a:extLst>
                  <a:ext uri="{FF2B5EF4-FFF2-40B4-BE49-F238E27FC236}">
                    <a16:creationId xmlns:a16="http://schemas.microsoft.com/office/drawing/2014/main" xmlns="" id="{793A923C-6D22-47D9-AE34-E0940569991C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52;p55">
                <a:extLst>
                  <a:ext uri="{FF2B5EF4-FFF2-40B4-BE49-F238E27FC236}">
                    <a16:creationId xmlns:a16="http://schemas.microsoft.com/office/drawing/2014/main" xmlns="" id="{0119ED81-68D6-41A7-90A8-BCF7FB269E55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53;p55">
                <a:extLst>
                  <a:ext uri="{FF2B5EF4-FFF2-40B4-BE49-F238E27FC236}">
                    <a16:creationId xmlns:a16="http://schemas.microsoft.com/office/drawing/2014/main" xmlns="" id="{49D09651-EFA3-4AF6-80EC-475EAE58F1F3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54;p55">
                <a:extLst>
                  <a:ext uri="{FF2B5EF4-FFF2-40B4-BE49-F238E27FC236}">
                    <a16:creationId xmlns:a16="http://schemas.microsoft.com/office/drawing/2014/main" xmlns="" id="{502A4D63-84F7-4510-96EA-B173FD3E0483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55;p55">
                <a:extLst>
                  <a:ext uri="{FF2B5EF4-FFF2-40B4-BE49-F238E27FC236}">
                    <a16:creationId xmlns:a16="http://schemas.microsoft.com/office/drawing/2014/main" xmlns="" id="{CFDA07FE-2934-4E1D-880A-887E559156E1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56;p55">
                <a:extLst>
                  <a:ext uri="{FF2B5EF4-FFF2-40B4-BE49-F238E27FC236}">
                    <a16:creationId xmlns:a16="http://schemas.microsoft.com/office/drawing/2014/main" xmlns="" id="{6A286CFA-0D65-4E50-9679-9A6067F896C8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7;p55">
                <a:extLst>
                  <a:ext uri="{FF2B5EF4-FFF2-40B4-BE49-F238E27FC236}">
                    <a16:creationId xmlns:a16="http://schemas.microsoft.com/office/drawing/2014/main" xmlns="" id="{3A885BF4-3214-4359-95D5-C2CD230D98CB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58;p55">
                <a:extLst>
                  <a:ext uri="{FF2B5EF4-FFF2-40B4-BE49-F238E27FC236}">
                    <a16:creationId xmlns:a16="http://schemas.microsoft.com/office/drawing/2014/main" xmlns="" id="{4430B94B-D723-408C-A7EF-306044F35C45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59;p55">
                <a:extLst>
                  <a:ext uri="{FF2B5EF4-FFF2-40B4-BE49-F238E27FC236}">
                    <a16:creationId xmlns:a16="http://schemas.microsoft.com/office/drawing/2014/main" xmlns="" id="{BDC94AA4-17F4-49E6-BF27-1F7A066E8A00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60;p55">
                <a:extLst>
                  <a:ext uri="{FF2B5EF4-FFF2-40B4-BE49-F238E27FC236}">
                    <a16:creationId xmlns:a16="http://schemas.microsoft.com/office/drawing/2014/main" xmlns="" id="{90C6132C-2DB5-420C-901C-785A59842B6C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61;p55">
                <a:extLst>
                  <a:ext uri="{FF2B5EF4-FFF2-40B4-BE49-F238E27FC236}">
                    <a16:creationId xmlns:a16="http://schemas.microsoft.com/office/drawing/2014/main" xmlns="" id="{FF1577AB-101F-45D3-A6B3-5F053F7CE4B6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62;p55">
                <a:extLst>
                  <a:ext uri="{FF2B5EF4-FFF2-40B4-BE49-F238E27FC236}">
                    <a16:creationId xmlns:a16="http://schemas.microsoft.com/office/drawing/2014/main" xmlns="" id="{A1CAEFDB-2877-4C86-B029-F4B8C05507C7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63;p55">
                <a:extLst>
                  <a:ext uri="{FF2B5EF4-FFF2-40B4-BE49-F238E27FC236}">
                    <a16:creationId xmlns:a16="http://schemas.microsoft.com/office/drawing/2014/main" xmlns="" id="{4CD0A30C-5C30-4735-BD06-08C2750053DA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64;p55">
                <a:extLst>
                  <a:ext uri="{FF2B5EF4-FFF2-40B4-BE49-F238E27FC236}">
                    <a16:creationId xmlns:a16="http://schemas.microsoft.com/office/drawing/2014/main" xmlns="" id="{9463CE51-D00F-44BD-8A7E-C758EB8BE2E2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65;p55">
                <a:extLst>
                  <a:ext uri="{FF2B5EF4-FFF2-40B4-BE49-F238E27FC236}">
                    <a16:creationId xmlns:a16="http://schemas.microsoft.com/office/drawing/2014/main" xmlns="" id="{A0CD6D19-4D05-41A3-89A5-B53D137EE7F8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66;p55">
                <a:extLst>
                  <a:ext uri="{FF2B5EF4-FFF2-40B4-BE49-F238E27FC236}">
                    <a16:creationId xmlns:a16="http://schemas.microsoft.com/office/drawing/2014/main" xmlns="" id="{0FF0B188-9A49-4091-8BA8-EFB5C29726D5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67;p55">
                <a:extLst>
                  <a:ext uri="{FF2B5EF4-FFF2-40B4-BE49-F238E27FC236}">
                    <a16:creationId xmlns:a16="http://schemas.microsoft.com/office/drawing/2014/main" xmlns="" id="{C07BB670-C3D5-4BB1-A635-5AEDC2302C93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68;p55">
                <a:extLst>
                  <a:ext uri="{FF2B5EF4-FFF2-40B4-BE49-F238E27FC236}">
                    <a16:creationId xmlns:a16="http://schemas.microsoft.com/office/drawing/2014/main" xmlns="" id="{9C048F92-D324-4E55-8B56-5C49A23B1A5C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69;p55">
                <a:extLst>
                  <a:ext uri="{FF2B5EF4-FFF2-40B4-BE49-F238E27FC236}">
                    <a16:creationId xmlns:a16="http://schemas.microsoft.com/office/drawing/2014/main" xmlns="" id="{97DF86CA-2B75-48E9-A0B3-63A51F3B33FF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70;p55">
                <a:extLst>
                  <a:ext uri="{FF2B5EF4-FFF2-40B4-BE49-F238E27FC236}">
                    <a16:creationId xmlns:a16="http://schemas.microsoft.com/office/drawing/2014/main" xmlns="" id="{48C1CD8C-894E-4969-BB97-84A49F8885AE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71;p55">
                <a:extLst>
                  <a:ext uri="{FF2B5EF4-FFF2-40B4-BE49-F238E27FC236}">
                    <a16:creationId xmlns:a16="http://schemas.microsoft.com/office/drawing/2014/main" xmlns="" id="{B4BA35C6-649E-45BD-A17D-78AB255F25B5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72;p55">
                <a:extLst>
                  <a:ext uri="{FF2B5EF4-FFF2-40B4-BE49-F238E27FC236}">
                    <a16:creationId xmlns:a16="http://schemas.microsoft.com/office/drawing/2014/main" xmlns="" id="{1AF9926C-57B4-4091-B186-F2DD62F7AB97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73;p55">
                <a:extLst>
                  <a:ext uri="{FF2B5EF4-FFF2-40B4-BE49-F238E27FC236}">
                    <a16:creationId xmlns:a16="http://schemas.microsoft.com/office/drawing/2014/main" xmlns="" id="{64BD8B15-FE1A-4BC7-BF68-5837DDB4BB2C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74;p55">
                <a:extLst>
                  <a:ext uri="{FF2B5EF4-FFF2-40B4-BE49-F238E27FC236}">
                    <a16:creationId xmlns:a16="http://schemas.microsoft.com/office/drawing/2014/main" xmlns="" id="{4C7EC0C9-6A7A-47D0-90DC-120E0DBAA626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75;p55">
                <a:extLst>
                  <a:ext uri="{FF2B5EF4-FFF2-40B4-BE49-F238E27FC236}">
                    <a16:creationId xmlns:a16="http://schemas.microsoft.com/office/drawing/2014/main" xmlns="" id="{6670BE8E-DB95-483B-B5E5-A9FB99C4D072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76;p55">
                <a:extLst>
                  <a:ext uri="{FF2B5EF4-FFF2-40B4-BE49-F238E27FC236}">
                    <a16:creationId xmlns:a16="http://schemas.microsoft.com/office/drawing/2014/main" xmlns="" id="{A31A6109-7010-4C1C-AC85-1AE56783A26A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77;p55">
                <a:extLst>
                  <a:ext uri="{FF2B5EF4-FFF2-40B4-BE49-F238E27FC236}">
                    <a16:creationId xmlns:a16="http://schemas.microsoft.com/office/drawing/2014/main" xmlns="" id="{E2E346B9-CF5A-4A11-910A-3160E1BD7F1A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78;p55">
                <a:extLst>
                  <a:ext uri="{FF2B5EF4-FFF2-40B4-BE49-F238E27FC236}">
                    <a16:creationId xmlns:a16="http://schemas.microsoft.com/office/drawing/2014/main" xmlns="" id="{8A6A7C38-8DA1-4F09-8E1E-38538E0A87F1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79;p55">
                <a:extLst>
                  <a:ext uri="{FF2B5EF4-FFF2-40B4-BE49-F238E27FC236}">
                    <a16:creationId xmlns:a16="http://schemas.microsoft.com/office/drawing/2014/main" xmlns="" id="{E99F42B4-457C-4385-8493-B52C1077EB3D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80;p55">
                <a:extLst>
                  <a:ext uri="{FF2B5EF4-FFF2-40B4-BE49-F238E27FC236}">
                    <a16:creationId xmlns:a16="http://schemas.microsoft.com/office/drawing/2014/main" xmlns="" id="{AAD7C8FF-0AEF-4C8A-937C-46562798E88F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81;p55">
                <a:extLst>
                  <a:ext uri="{FF2B5EF4-FFF2-40B4-BE49-F238E27FC236}">
                    <a16:creationId xmlns:a16="http://schemas.microsoft.com/office/drawing/2014/main" xmlns="" id="{F5BF74CE-6A4E-4ED2-A986-DBE5B579ABAE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82;p55">
                <a:extLst>
                  <a:ext uri="{FF2B5EF4-FFF2-40B4-BE49-F238E27FC236}">
                    <a16:creationId xmlns:a16="http://schemas.microsoft.com/office/drawing/2014/main" xmlns="" id="{CCFB564D-91B4-4605-8AA7-7BDAB9CCB4AB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83;p55">
                <a:extLst>
                  <a:ext uri="{FF2B5EF4-FFF2-40B4-BE49-F238E27FC236}">
                    <a16:creationId xmlns:a16="http://schemas.microsoft.com/office/drawing/2014/main" xmlns="" id="{D33D2131-4D42-4B2E-B97D-18B79262A5E4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84;p55">
                <a:extLst>
                  <a:ext uri="{FF2B5EF4-FFF2-40B4-BE49-F238E27FC236}">
                    <a16:creationId xmlns:a16="http://schemas.microsoft.com/office/drawing/2014/main" xmlns="" id="{B53EFC31-2197-470F-941D-0CE3ED336F64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85;p55">
                <a:extLst>
                  <a:ext uri="{FF2B5EF4-FFF2-40B4-BE49-F238E27FC236}">
                    <a16:creationId xmlns:a16="http://schemas.microsoft.com/office/drawing/2014/main" xmlns="" id="{D0206E45-7B43-4D67-AE57-A0EED48B2BE1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86;p55">
                <a:extLst>
                  <a:ext uri="{FF2B5EF4-FFF2-40B4-BE49-F238E27FC236}">
                    <a16:creationId xmlns:a16="http://schemas.microsoft.com/office/drawing/2014/main" xmlns="" id="{713A8F42-25CD-4F0E-8B84-129A959CB22C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87;p55">
                <a:extLst>
                  <a:ext uri="{FF2B5EF4-FFF2-40B4-BE49-F238E27FC236}">
                    <a16:creationId xmlns:a16="http://schemas.microsoft.com/office/drawing/2014/main" xmlns="" id="{E7D47307-4514-409A-9BCE-0B728B2C3D8D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88;p55">
                <a:extLst>
                  <a:ext uri="{FF2B5EF4-FFF2-40B4-BE49-F238E27FC236}">
                    <a16:creationId xmlns:a16="http://schemas.microsoft.com/office/drawing/2014/main" xmlns="" id="{D9E9738D-77D7-4F50-AB26-3AD3EED24C89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89;p55">
                <a:extLst>
                  <a:ext uri="{FF2B5EF4-FFF2-40B4-BE49-F238E27FC236}">
                    <a16:creationId xmlns:a16="http://schemas.microsoft.com/office/drawing/2014/main" xmlns="" id="{1A086969-1BF6-4D12-B590-B76A6AF28A20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90;p55">
                <a:extLst>
                  <a:ext uri="{FF2B5EF4-FFF2-40B4-BE49-F238E27FC236}">
                    <a16:creationId xmlns:a16="http://schemas.microsoft.com/office/drawing/2014/main" xmlns="" id="{FA89FAEE-E003-40F2-A9A2-2438DDA78B0D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291;p55">
                <a:extLst>
                  <a:ext uri="{FF2B5EF4-FFF2-40B4-BE49-F238E27FC236}">
                    <a16:creationId xmlns:a16="http://schemas.microsoft.com/office/drawing/2014/main" xmlns="" id="{825C21F9-24F8-4809-B75E-A9CB953FB649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292;p55">
                <a:extLst>
                  <a:ext uri="{FF2B5EF4-FFF2-40B4-BE49-F238E27FC236}">
                    <a16:creationId xmlns:a16="http://schemas.microsoft.com/office/drawing/2014/main" xmlns="" id="{EC9F70B0-7F88-465E-B530-C751C2C8EE85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293;p55">
                <a:extLst>
                  <a:ext uri="{FF2B5EF4-FFF2-40B4-BE49-F238E27FC236}">
                    <a16:creationId xmlns:a16="http://schemas.microsoft.com/office/drawing/2014/main" xmlns="" id="{364ACC89-A6B5-485B-BDCA-E11EC24A3BA2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294;p55">
                <a:extLst>
                  <a:ext uri="{FF2B5EF4-FFF2-40B4-BE49-F238E27FC236}">
                    <a16:creationId xmlns:a16="http://schemas.microsoft.com/office/drawing/2014/main" xmlns="" id="{35586674-067C-41FD-8200-BEAF31D87B2C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295;p55">
                <a:extLst>
                  <a:ext uri="{FF2B5EF4-FFF2-40B4-BE49-F238E27FC236}">
                    <a16:creationId xmlns:a16="http://schemas.microsoft.com/office/drawing/2014/main" xmlns="" id="{392AD33D-03D8-4946-B218-B8A246FC8232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296;p55">
                <a:extLst>
                  <a:ext uri="{FF2B5EF4-FFF2-40B4-BE49-F238E27FC236}">
                    <a16:creationId xmlns:a16="http://schemas.microsoft.com/office/drawing/2014/main" xmlns="" id="{72652BF0-9C8E-441F-BB9E-810FFE17FFD5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97;p55">
                <a:extLst>
                  <a:ext uri="{FF2B5EF4-FFF2-40B4-BE49-F238E27FC236}">
                    <a16:creationId xmlns:a16="http://schemas.microsoft.com/office/drawing/2014/main" xmlns="" id="{C8360656-EC2F-4E48-BF4A-090D3362B093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98;p55">
                <a:extLst>
                  <a:ext uri="{FF2B5EF4-FFF2-40B4-BE49-F238E27FC236}">
                    <a16:creationId xmlns:a16="http://schemas.microsoft.com/office/drawing/2014/main" xmlns="" id="{3C336852-9669-4ACA-8934-E77A309F7099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299;p55">
                <a:extLst>
                  <a:ext uri="{FF2B5EF4-FFF2-40B4-BE49-F238E27FC236}">
                    <a16:creationId xmlns:a16="http://schemas.microsoft.com/office/drawing/2014/main" xmlns="" id="{68A4CE6A-7DBD-4B64-BD2F-AED4ABA47505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00;p55">
                <a:extLst>
                  <a:ext uri="{FF2B5EF4-FFF2-40B4-BE49-F238E27FC236}">
                    <a16:creationId xmlns:a16="http://schemas.microsoft.com/office/drawing/2014/main" xmlns="" id="{AADE273D-27E3-4BA4-94EB-9E5B4A973742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01;p55">
                <a:extLst>
                  <a:ext uri="{FF2B5EF4-FFF2-40B4-BE49-F238E27FC236}">
                    <a16:creationId xmlns:a16="http://schemas.microsoft.com/office/drawing/2014/main" xmlns="" id="{DF73E74B-4DA4-4CC0-81E8-F87ADE6C720D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02;p55">
                <a:extLst>
                  <a:ext uri="{FF2B5EF4-FFF2-40B4-BE49-F238E27FC236}">
                    <a16:creationId xmlns:a16="http://schemas.microsoft.com/office/drawing/2014/main" xmlns="" id="{2215A953-4C0A-498D-810F-98548FA1E4D9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03;p55">
                <a:extLst>
                  <a:ext uri="{FF2B5EF4-FFF2-40B4-BE49-F238E27FC236}">
                    <a16:creationId xmlns:a16="http://schemas.microsoft.com/office/drawing/2014/main" xmlns="" id="{B27D67DD-9C8D-44CA-ADCF-88B1B1398F75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04;p55">
                <a:extLst>
                  <a:ext uri="{FF2B5EF4-FFF2-40B4-BE49-F238E27FC236}">
                    <a16:creationId xmlns:a16="http://schemas.microsoft.com/office/drawing/2014/main" xmlns="" id="{EF798CE7-34BC-4E03-AF5F-FDFD7F542471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05;p55">
                <a:extLst>
                  <a:ext uri="{FF2B5EF4-FFF2-40B4-BE49-F238E27FC236}">
                    <a16:creationId xmlns:a16="http://schemas.microsoft.com/office/drawing/2014/main" xmlns="" id="{D559EF41-9F51-454F-A32F-42ABF538748C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06;p55">
                <a:extLst>
                  <a:ext uri="{FF2B5EF4-FFF2-40B4-BE49-F238E27FC236}">
                    <a16:creationId xmlns:a16="http://schemas.microsoft.com/office/drawing/2014/main" xmlns="" id="{8A474AA2-F6F4-4E92-AE44-0B6C12E5BC23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07;p55">
                <a:extLst>
                  <a:ext uri="{FF2B5EF4-FFF2-40B4-BE49-F238E27FC236}">
                    <a16:creationId xmlns:a16="http://schemas.microsoft.com/office/drawing/2014/main" xmlns="" id="{9436C76F-511E-4D7A-B283-A2F781F91295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08;p55">
                <a:extLst>
                  <a:ext uri="{FF2B5EF4-FFF2-40B4-BE49-F238E27FC236}">
                    <a16:creationId xmlns:a16="http://schemas.microsoft.com/office/drawing/2014/main" xmlns="" id="{16A77086-0C8A-4388-97E9-5FAF50027DF4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09;p55">
                <a:extLst>
                  <a:ext uri="{FF2B5EF4-FFF2-40B4-BE49-F238E27FC236}">
                    <a16:creationId xmlns:a16="http://schemas.microsoft.com/office/drawing/2014/main" xmlns="" id="{315CD4E5-3281-4FDE-A29B-6D95B4EA4CFF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10;p55">
                <a:extLst>
                  <a:ext uri="{FF2B5EF4-FFF2-40B4-BE49-F238E27FC236}">
                    <a16:creationId xmlns:a16="http://schemas.microsoft.com/office/drawing/2014/main" xmlns="" id="{53AF4D50-699D-4729-9A79-58C00AD3A414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11;p55">
                <a:extLst>
                  <a:ext uri="{FF2B5EF4-FFF2-40B4-BE49-F238E27FC236}">
                    <a16:creationId xmlns:a16="http://schemas.microsoft.com/office/drawing/2014/main" xmlns="" id="{6E3A7C9F-E667-4F0F-AE65-1F56F185111E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12;p55">
                <a:extLst>
                  <a:ext uri="{FF2B5EF4-FFF2-40B4-BE49-F238E27FC236}">
                    <a16:creationId xmlns:a16="http://schemas.microsoft.com/office/drawing/2014/main" xmlns="" id="{317BD788-F380-4BEF-8384-3249B36D829B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13;p55">
                <a:extLst>
                  <a:ext uri="{FF2B5EF4-FFF2-40B4-BE49-F238E27FC236}">
                    <a16:creationId xmlns:a16="http://schemas.microsoft.com/office/drawing/2014/main" xmlns="" id="{2A8C5C43-73D3-454B-B545-21592E9F0C75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14;p55">
                <a:extLst>
                  <a:ext uri="{FF2B5EF4-FFF2-40B4-BE49-F238E27FC236}">
                    <a16:creationId xmlns:a16="http://schemas.microsoft.com/office/drawing/2014/main" xmlns="" id="{3C359F4A-45BA-454E-9A0E-FF1F61D7C747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15;p55">
                <a:extLst>
                  <a:ext uri="{FF2B5EF4-FFF2-40B4-BE49-F238E27FC236}">
                    <a16:creationId xmlns:a16="http://schemas.microsoft.com/office/drawing/2014/main" xmlns="" id="{BD49D1DE-C0DB-476A-B9D2-537A23D0B9C1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16;p55">
                <a:extLst>
                  <a:ext uri="{FF2B5EF4-FFF2-40B4-BE49-F238E27FC236}">
                    <a16:creationId xmlns:a16="http://schemas.microsoft.com/office/drawing/2014/main" xmlns="" id="{F69F8E57-0352-4A89-A77F-05171ECA6293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17;p55">
                <a:extLst>
                  <a:ext uri="{FF2B5EF4-FFF2-40B4-BE49-F238E27FC236}">
                    <a16:creationId xmlns:a16="http://schemas.microsoft.com/office/drawing/2014/main" xmlns="" id="{0400BCE6-2683-4EC6-8C11-29453ED896E9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18;p55">
                <a:extLst>
                  <a:ext uri="{FF2B5EF4-FFF2-40B4-BE49-F238E27FC236}">
                    <a16:creationId xmlns:a16="http://schemas.microsoft.com/office/drawing/2014/main" xmlns="" id="{A26B6FC5-2426-4FA1-8511-14984A9A18A4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19;p55">
                <a:extLst>
                  <a:ext uri="{FF2B5EF4-FFF2-40B4-BE49-F238E27FC236}">
                    <a16:creationId xmlns:a16="http://schemas.microsoft.com/office/drawing/2014/main" xmlns="" id="{3D1BA086-6176-4720-9F39-EE395F40CC06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20;p55">
                <a:extLst>
                  <a:ext uri="{FF2B5EF4-FFF2-40B4-BE49-F238E27FC236}">
                    <a16:creationId xmlns:a16="http://schemas.microsoft.com/office/drawing/2014/main" xmlns="" id="{A09555A4-1719-4F60-9061-B7AAE2CE5945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21;p55">
                <a:extLst>
                  <a:ext uri="{FF2B5EF4-FFF2-40B4-BE49-F238E27FC236}">
                    <a16:creationId xmlns:a16="http://schemas.microsoft.com/office/drawing/2014/main" xmlns="" id="{9FC8953D-AAE7-4447-819A-B6A5BEFC9EAB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22;p55">
                <a:extLst>
                  <a:ext uri="{FF2B5EF4-FFF2-40B4-BE49-F238E27FC236}">
                    <a16:creationId xmlns:a16="http://schemas.microsoft.com/office/drawing/2014/main" xmlns="" id="{56B02144-BDBE-4709-A444-798909CFE165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23;p55">
                <a:extLst>
                  <a:ext uri="{FF2B5EF4-FFF2-40B4-BE49-F238E27FC236}">
                    <a16:creationId xmlns:a16="http://schemas.microsoft.com/office/drawing/2014/main" xmlns="" id="{A3A4BE54-689D-4B77-8AD7-02AF2376C179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24;p55">
                <a:extLst>
                  <a:ext uri="{FF2B5EF4-FFF2-40B4-BE49-F238E27FC236}">
                    <a16:creationId xmlns:a16="http://schemas.microsoft.com/office/drawing/2014/main" xmlns="" id="{56119C04-2702-4D39-83D0-A4FE74294B8B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25;p55">
                <a:extLst>
                  <a:ext uri="{FF2B5EF4-FFF2-40B4-BE49-F238E27FC236}">
                    <a16:creationId xmlns:a16="http://schemas.microsoft.com/office/drawing/2014/main" xmlns="" id="{E823961C-50DA-45F1-9887-3753FF463D3C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26;p55">
                <a:extLst>
                  <a:ext uri="{FF2B5EF4-FFF2-40B4-BE49-F238E27FC236}">
                    <a16:creationId xmlns:a16="http://schemas.microsoft.com/office/drawing/2014/main" xmlns="" id="{5CC6FC6A-5FF2-48F6-8BAB-F2A50D66EC57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27;p55">
                <a:extLst>
                  <a:ext uri="{FF2B5EF4-FFF2-40B4-BE49-F238E27FC236}">
                    <a16:creationId xmlns:a16="http://schemas.microsoft.com/office/drawing/2014/main" xmlns="" id="{AA6631F9-8CA1-458F-8FB3-044BA35DBA02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28;p55">
                <a:extLst>
                  <a:ext uri="{FF2B5EF4-FFF2-40B4-BE49-F238E27FC236}">
                    <a16:creationId xmlns:a16="http://schemas.microsoft.com/office/drawing/2014/main" xmlns="" id="{7D4F78F4-2BA1-44B8-93A2-77E6116CFCF7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29;p55">
                <a:extLst>
                  <a:ext uri="{FF2B5EF4-FFF2-40B4-BE49-F238E27FC236}">
                    <a16:creationId xmlns:a16="http://schemas.microsoft.com/office/drawing/2014/main" xmlns="" id="{3494BD45-55DD-4FF5-B6A8-56FB59312E15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30;p55">
                <a:extLst>
                  <a:ext uri="{FF2B5EF4-FFF2-40B4-BE49-F238E27FC236}">
                    <a16:creationId xmlns:a16="http://schemas.microsoft.com/office/drawing/2014/main" xmlns="" id="{95766012-188A-4ACC-8C16-D2FB4B88BD4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31;p55">
                <a:extLst>
                  <a:ext uri="{FF2B5EF4-FFF2-40B4-BE49-F238E27FC236}">
                    <a16:creationId xmlns:a16="http://schemas.microsoft.com/office/drawing/2014/main" xmlns="" id="{126A6706-791D-4305-A9B8-151527A4AB4C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32;p55">
                <a:extLst>
                  <a:ext uri="{FF2B5EF4-FFF2-40B4-BE49-F238E27FC236}">
                    <a16:creationId xmlns:a16="http://schemas.microsoft.com/office/drawing/2014/main" xmlns="" id="{EC6B2CE5-3AD1-43E8-BE06-85DEFB13D73A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33;p55">
                <a:extLst>
                  <a:ext uri="{FF2B5EF4-FFF2-40B4-BE49-F238E27FC236}">
                    <a16:creationId xmlns:a16="http://schemas.microsoft.com/office/drawing/2014/main" xmlns="" id="{4B7173F4-E31C-403F-BD3D-A78CBF2AB42D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34;p55">
                <a:extLst>
                  <a:ext uri="{FF2B5EF4-FFF2-40B4-BE49-F238E27FC236}">
                    <a16:creationId xmlns:a16="http://schemas.microsoft.com/office/drawing/2014/main" xmlns="" id="{B7BD73A8-27C0-4AC1-A081-114BEC8F59AE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35;p55">
                <a:extLst>
                  <a:ext uri="{FF2B5EF4-FFF2-40B4-BE49-F238E27FC236}">
                    <a16:creationId xmlns:a16="http://schemas.microsoft.com/office/drawing/2014/main" xmlns="" id="{B3CB1B73-98E6-4980-B25F-BD48431A8A6C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36;p55">
                <a:extLst>
                  <a:ext uri="{FF2B5EF4-FFF2-40B4-BE49-F238E27FC236}">
                    <a16:creationId xmlns:a16="http://schemas.microsoft.com/office/drawing/2014/main" xmlns="" id="{7AF1146A-5333-4D21-AA97-60B52DB46B58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37;p55">
                <a:extLst>
                  <a:ext uri="{FF2B5EF4-FFF2-40B4-BE49-F238E27FC236}">
                    <a16:creationId xmlns:a16="http://schemas.microsoft.com/office/drawing/2014/main" xmlns="" id="{22A1F1F8-EAA1-42AF-9499-2257C4FA46A2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38;p55">
                <a:extLst>
                  <a:ext uri="{FF2B5EF4-FFF2-40B4-BE49-F238E27FC236}">
                    <a16:creationId xmlns:a16="http://schemas.microsoft.com/office/drawing/2014/main" xmlns="" id="{44F559F7-D3A6-4FB4-9438-80B939B54FB1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39;p55">
                <a:extLst>
                  <a:ext uri="{FF2B5EF4-FFF2-40B4-BE49-F238E27FC236}">
                    <a16:creationId xmlns:a16="http://schemas.microsoft.com/office/drawing/2014/main" xmlns="" id="{100375C1-53B3-4FEF-B66A-4C695854424E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40;p55">
                <a:extLst>
                  <a:ext uri="{FF2B5EF4-FFF2-40B4-BE49-F238E27FC236}">
                    <a16:creationId xmlns:a16="http://schemas.microsoft.com/office/drawing/2014/main" xmlns="" id="{F0443D6C-383E-4AD9-9035-510C17DBADF6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41;p55">
                <a:extLst>
                  <a:ext uri="{FF2B5EF4-FFF2-40B4-BE49-F238E27FC236}">
                    <a16:creationId xmlns:a16="http://schemas.microsoft.com/office/drawing/2014/main" xmlns="" id="{15AB6C62-AF4A-46ED-94C5-D31DF5DBA434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42;p55">
                <a:extLst>
                  <a:ext uri="{FF2B5EF4-FFF2-40B4-BE49-F238E27FC236}">
                    <a16:creationId xmlns:a16="http://schemas.microsoft.com/office/drawing/2014/main" xmlns="" id="{AA196835-9D56-4918-8163-A958E6010652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43;p55">
                <a:extLst>
                  <a:ext uri="{FF2B5EF4-FFF2-40B4-BE49-F238E27FC236}">
                    <a16:creationId xmlns:a16="http://schemas.microsoft.com/office/drawing/2014/main" xmlns="" id="{079A3AF1-D790-43EC-B447-C22D211456EC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44;p55">
                <a:extLst>
                  <a:ext uri="{FF2B5EF4-FFF2-40B4-BE49-F238E27FC236}">
                    <a16:creationId xmlns:a16="http://schemas.microsoft.com/office/drawing/2014/main" xmlns="" id="{1D407166-1536-4B9D-82C9-5792CB3A814F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45;p55">
                <a:extLst>
                  <a:ext uri="{FF2B5EF4-FFF2-40B4-BE49-F238E27FC236}">
                    <a16:creationId xmlns:a16="http://schemas.microsoft.com/office/drawing/2014/main" xmlns="" id="{B7A30986-A79C-4B22-B891-7323E7065CCD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6;p55">
                <a:extLst>
                  <a:ext uri="{FF2B5EF4-FFF2-40B4-BE49-F238E27FC236}">
                    <a16:creationId xmlns:a16="http://schemas.microsoft.com/office/drawing/2014/main" xmlns="" id="{17DBC765-080E-4B9D-A41A-C548FA6B9398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47;p55">
                <a:extLst>
                  <a:ext uri="{FF2B5EF4-FFF2-40B4-BE49-F238E27FC236}">
                    <a16:creationId xmlns:a16="http://schemas.microsoft.com/office/drawing/2014/main" xmlns="" id="{39CA99FA-A35C-44D5-9734-ACA7247A4E60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48;p55">
                <a:extLst>
                  <a:ext uri="{FF2B5EF4-FFF2-40B4-BE49-F238E27FC236}">
                    <a16:creationId xmlns:a16="http://schemas.microsoft.com/office/drawing/2014/main" xmlns="" id="{956C0E84-422C-4D1C-B6B2-AEB9A2F9AB97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49;p55">
                <a:extLst>
                  <a:ext uri="{FF2B5EF4-FFF2-40B4-BE49-F238E27FC236}">
                    <a16:creationId xmlns:a16="http://schemas.microsoft.com/office/drawing/2014/main" xmlns="" id="{0B3FDCEC-498B-4C98-A7EF-CA663160D910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50;p55">
                <a:extLst>
                  <a:ext uri="{FF2B5EF4-FFF2-40B4-BE49-F238E27FC236}">
                    <a16:creationId xmlns:a16="http://schemas.microsoft.com/office/drawing/2014/main" xmlns="" id="{6FAC767C-D700-486C-949B-505830636FAD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51;p55">
                <a:extLst>
                  <a:ext uri="{FF2B5EF4-FFF2-40B4-BE49-F238E27FC236}">
                    <a16:creationId xmlns:a16="http://schemas.microsoft.com/office/drawing/2014/main" xmlns="" id="{C1284953-2479-4922-A6D2-093741F4818E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52;p55">
                <a:extLst>
                  <a:ext uri="{FF2B5EF4-FFF2-40B4-BE49-F238E27FC236}">
                    <a16:creationId xmlns:a16="http://schemas.microsoft.com/office/drawing/2014/main" xmlns="" id="{83EDFCC3-F080-476F-AC20-B923101F5E40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53;p55">
                <a:extLst>
                  <a:ext uri="{FF2B5EF4-FFF2-40B4-BE49-F238E27FC236}">
                    <a16:creationId xmlns:a16="http://schemas.microsoft.com/office/drawing/2014/main" xmlns="" id="{40602734-8B69-49E9-B0D6-C704BE9FEE1B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54;p55">
                <a:extLst>
                  <a:ext uri="{FF2B5EF4-FFF2-40B4-BE49-F238E27FC236}">
                    <a16:creationId xmlns:a16="http://schemas.microsoft.com/office/drawing/2014/main" xmlns="" id="{13620877-8C75-4AFF-AB5B-0E28DC95A4A3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55;p55">
                <a:extLst>
                  <a:ext uri="{FF2B5EF4-FFF2-40B4-BE49-F238E27FC236}">
                    <a16:creationId xmlns:a16="http://schemas.microsoft.com/office/drawing/2014/main" xmlns="" id="{654A9B1E-4AE0-4FAC-8C64-F535825C4261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56;p55">
                <a:extLst>
                  <a:ext uri="{FF2B5EF4-FFF2-40B4-BE49-F238E27FC236}">
                    <a16:creationId xmlns:a16="http://schemas.microsoft.com/office/drawing/2014/main" xmlns="" id="{91DB24FC-D967-4BDD-A3BD-ABF362A451D6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57;p55">
                <a:extLst>
                  <a:ext uri="{FF2B5EF4-FFF2-40B4-BE49-F238E27FC236}">
                    <a16:creationId xmlns:a16="http://schemas.microsoft.com/office/drawing/2014/main" xmlns="" id="{870EC6B2-FB00-428D-9A9E-60F981336A4A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58;p55">
                <a:extLst>
                  <a:ext uri="{FF2B5EF4-FFF2-40B4-BE49-F238E27FC236}">
                    <a16:creationId xmlns:a16="http://schemas.microsoft.com/office/drawing/2014/main" xmlns="" id="{1513143B-E9C6-402E-A6A6-E7E6BB5B4EC0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59;p55">
                <a:extLst>
                  <a:ext uri="{FF2B5EF4-FFF2-40B4-BE49-F238E27FC236}">
                    <a16:creationId xmlns:a16="http://schemas.microsoft.com/office/drawing/2014/main" xmlns="" id="{97B322F8-8FF1-48A6-8518-3FF30803E7D2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60;p55">
                <a:extLst>
                  <a:ext uri="{FF2B5EF4-FFF2-40B4-BE49-F238E27FC236}">
                    <a16:creationId xmlns:a16="http://schemas.microsoft.com/office/drawing/2014/main" xmlns="" id="{57423A08-AD93-4142-AC52-B52B102C3D80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61;p55">
                <a:extLst>
                  <a:ext uri="{FF2B5EF4-FFF2-40B4-BE49-F238E27FC236}">
                    <a16:creationId xmlns:a16="http://schemas.microsoft.com/office/drawing/2014/main" xmlns="" id="{DC3A910E-D285-4B27-9CDF-C0C23A7A7CC5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62;p55">
                <a:extLst>
                  <a:ext uri="{FF2B5EF4-FFF2-40B4-BE49-F238E27FC236}">
                    <a16:creationId xmlns:a16="http://schemas.microsoft.com/office/drawing/2014/main" xmlns="" id="{716C235A-E52F-4A23-B095-C0FD28ED704E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63;p55">
                <a:extLst>
                  <a:ext uri="{FF2B5EF4-FFF2-40B4-BE49-F238E27FC236}">
                    <a16:creationId xmlns:a16="http://schemas.microsoft.com/office/drawing/2014/main" xmlns="" id="{03300D86-D69F-4FC2-A622-A61F49A01642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64;p55">
                <a:extLst>
                  <a:ext uri="{FF2B5EF4-FFF2-40B4-BE49-F238E27FC236}">
                    <a16:creationId xmlns:a16="http://schemas.microsoft.com/office/drawing/2014/main" xmlns="" id="{B960E379-632F-40D2-BA9E-1375FF1941D6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65;p55">
                <a:extLst>
                  <a:ext uri="{FF2B5EF4-FFF2-40B4-BE49-F238E27FC236}">
                    <a16:creationId xmlns:a16="http://schemas.microsoft.com/office/drawing/2014/main" xmlns="" id="{13C310D0-A0ED-457E-B556-0A9E27DBA153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66;p55">
                <a:extLst>
                  <a:ext uri="{FF2B5EF4-FFF2-40B4-BE49-F238E27FC236}">
                    <a16:creationId xmlns:a16="http://schemas.microsoft.com/office/drawing/2014/main" xmlns="" id="{1D381334-3712-4705-8182-E226438A4B78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67;p55">
                <a:extLst>
                  <a:ext uri="{FF2B5EF4-FFF2-40B4-BE49-F238E27FC236}">
                    <a16:creationId xmlns:a16="http://schemas.microsoft.com/office/drawing/2014/main" xmlns="" id="{DEEB3154-F26B-4427-B36F-A5422710865F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68;p55">
                <a:extLst>
                  <a:ext uri="{FF2B5EF4-FFF2-40B4-BE49-F238E27FC236}">
                    <a16:creationId xmlns:a16="http://schemas.microsoft.com/office/drawing/2014/main" xmlns="" id="{FEDEC6AC-B7E2-4A49-844B-7F9D1BAA360C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69;p55">
                <a:extLst>
                  <a:ext uri="{FF2B5EF4-FFF2-40B4-BE49-F238E27FC236}">
                    <a16:creationId xmlns:a16="http://schemas.microsoft.com/office/drawing/2014/main" xmlns="" id="{3E588FF7-B534-40A6-B6A1-9EF8E73A6A68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70;p55">
                <a:extLst>
                  <a:ext uri="{FF2B5EF4-FFF2-40B4-BE49-F238E27FC236}">
                    <a16:creationId xmlns:a16="http://schemas.microsoft.com/office/drawing/2014/main" xmlns="" id="{EB14E3EC-D334-4A6F-A241-177D1AD2AFE0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71;p55">
                <a:extLst>
                  <a:ext uri="{FF2B5EF4-FFF2-40B4-BE49-F238E27FC236}">
                    <a16:creationId xmlns:a16="http://schemas.microsoft.com/office/drawing/2014/main" xmlns="" id="{6EE95616-D934-47D9-86E4-EA5F11B7F227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72;p55">
                <a:extLst>
                  <a:ext uri="{FF2B5EF4-FFF2-40B4-BE49-F238E27FC236}">
                    <a16:creationId xmlns:a16="http://schemas.microsoft.com/office/drawing/2014/main" xmlns="" id="{7B82A061-8879-4C9C-8C5B-D6CD555658B5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73;p55">
                <a:extLst>
                  <a:ext uri="{FF2B5EF4-FFF2-40B4-BE49-F238E27FC236}">
                    <a16:creationId xmlns:a16="http://schemas.microsoft.com/office/drawing/2014/main" xmlns="" id="{45426097-1442-46E5-B873-2E35042DEB81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74;p55">
                <a:extLst>
                  <a:ext uri="{FF2B5EF4-FFF2-40B4-BE49-F238E27FC236}">
                    <a16:creationId xmlns:a16="http://schemas.microsoft.com/office/drawing/2014/main" xmlns="" id="{4EE1E365-A3D8-4F7D-B090-DACDAE8A3726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75;p55">
                <a:extLst>
                  <a:ext uri="{FF2B5EF4-FFF2-40B4-BE49-F238E27FC236}">
                    <a16:creationId xmlns:a16="http://schemas.microsoft.com/office/drawing/2014/main" xmlns="" id="{1DECB86D-D096-48E4-8AB8-4A749CED8717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76;p55">
                <a:extLst>
                  <a:ext uri="{FF2B5EF4-FFF2-40B4-BE49-F238E27FC236}">
                    <a16:creationId xmlns:a16="http://schemas.microsoft.com/office/drawing/2014/main" xmlns="" id="{0419851A-085F-4EA5-A0EF-86B45D7FF42C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77;p55">
                <a:extLst>
                  <a:ext uri="{FF2B5EF4-FFF2-40B4-BE49-F238E27FC236}">
                    <a16:creationId xmlns:a16="http://schemas.microsoft.com/office/drawing/2014/main" xmlns="" id="{A084B81F-0BB8-4C3C-B0E4-D6B31FC2D4E0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78;p55">
                <a:extLst>
                  <a:ext uri="{FF2B5EF4-FFF2-40B4-BE49-F238E27FC236}">
                    <a16:creationId xmlns:a16="http://schemas.microsoft.com/office/drawing/2014/main" xmlns="" id="{7DDAE153-73D2-44EC-AEF9-AF324A09C3E1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79;p55">
                <a:extLst>
                  <a:ext uri="{FF2B5EF4-FFF2-40B4-BE49-F238E27FC236}">
                    <a16:creationId xmlns:a16="http://schemas.microsoft.com/office/drawing/2014/main" xmlns="" id="{9961E0E5-58C0-4A50-A6FA-B4970A5E8219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80;p55">
                <a:extLst>
                  <a:ext uri="{FF2B5EF4-FFF2-40B4-BE49-F238E27FC236}">
                    <a16:creationId xmlns:a16="http://schemas.microsoft.com/office/drawing/2014/main" xmlns="" id="{30E727C9-1419-4B5F-B9A0-EB442ADF9C05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81;p55">
                <a:extLst>
                  <a:ext uri="{FF2B5EF4-FFF2-40B4-BE49-F238E27FC236}">
                    <a16:creationId xmlns:a16="http://schemas.microsoft.com/office/drawing/2014/main" xmlns="" id="{93DB13F0-4698-4248-83D6-4A1FFD4BA08E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82;p55">
                <a:extLst>
                  <a:ext uri="{FF2B5EF4-FFF2-40B4-BE49-F238E27FC236}">
                    <a16:creationId xmlns:a16="http://schemas.microsoft.com/office/drawing/2014/main" xmlns="" id="{5A56B8C1-2DE0-4628-8CAA-8131911A0AC9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83;p55">
                <a:extLst>
                  <a:ext uri="{FF2B5EF4-FFF2-40B4-BE49-F238E27FC236}">
                    <a16:creationId xmlns:a16="http://schemas.microsoft.com/office/drawing/2014/main" xmlns="" id="{B4C95115-40B4-411F-9171-95E953EF11B4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84;p55">
                <a:extLst>
                  <a:ext uri="{FF2B5EF4-FFF2-40B4-BE49-F238E27FC236}">
                    <a16:creationId xmlns:a16="http://schemas.microsoft.com/office/drawing/2014/main" xmlns="" id="{0337C542-BB99-49B7-8542-152D967DC418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85;p55">
                <a:extLst>
                  <a:ext uri="{FF2B5EF4-FFF2-40B4-BE49-F238E27FC236}">
                    <a16:creationId xmlns:a16="http://schemas.microsoft.com/office/drawing/2014/main" xmlns="" id="{295207D7-E2C3-47B7-85D0-E48EE93AF4B7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86;p55">
                <a:extLst>
                  <a:ext uri="{FF2B5EF4-FFF2-40B4-BE49-F238E27FC236}">
                    <a16:creationId xmlns:a16="http://schemas.microsoft.com/office/drawing/2014/main" xmlns="" id="{B3B72512-BDC6-4078-AD08-7D9C75001F46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87;p55">
                <a:extLst>
                  <a:ext uri="{FF2B5EF4-FFF2-40B4-BE49-F238E27FC236}">
                    <a16:creationId xmlns:a16="http://schemas.microsoft.com/office/drawing/2014/main" xmlns="" id="{40648C11-23FE-4939-ADAC-7C589B87DEF2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88;p55">
                <a:extLst>
                  <a:ext uri="{FF2B5EF4-FFF2-40B4-BE49-F238E27FC236}">
                    <a16:creationId xmlns:a16="http://schemas.microsoft.com/office/drawing/2014/main" xmlns="" id="{FF82A8A6-3845-41E4-B550-4A8E6634CA38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389;p55">
                <a:extLst>
                  <a:ext uri="{FF2B5EF4-FFF2-40B4-BE49-F238E27FC236}">
                    <a16:creationId xmlns:a16="http://schemas.microsoft.com/office/drawing/2014/main" xmlns="" id="{59FE1ACC-2E3A-47E9-B3B1-9C9C6C14D116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390;p55">
                <a:extLst>
                  <a:ext uri="{FF2B5EF4-FFF2-40B4-BE49-F238E27FC236}">
                    <a16:creationId xmlns:a16="http://schemas.microsoft.com/office/drawing/2014/main" xmlns="" id="{03731A27-7CFE-4346-AF32-D30FC384598F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391;p55">
                <a:extLst>
                  <a:ext uri="{FF2B5EF4-FFF2-40B4-BE49-F238E27FC236}">
                    <a16:creationId xmlns:a16="http://schemas.microsoft.com/office/drawing/2014/main" xmlns="" id="{61CDC151-E3CE-4536-89A8-F220E1FBF467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392;p55">
                <a:extLst>
                  <a:ext uri="{FF2B5EF4-FFF2-40B4-BE49-F238E27FC236}">
                    <a16:creationId xmlns:a16="http://schemas.microsoft.com/office/drawing/2014/main" xmlns="" id="{947E2949-62CD-4FDF-BAFD-A8462B909F67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393;p55">
                <a:extLst>
                  <a:ext uri="{FF2B5EF4-FFF2-40B4-BE49-F238E27FC236}">
                    <a16:creationId xmlns:a16="http://schemas.microsoft.com/office/drawing/2014/main" xmlns="" id="{650F0816-E45A-4F3A-8BBC-5B92F34D0666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394;p55">
                <a:extLst>
                  <a:ext uri="{FF2B5EF4-FFF2-40B4-BE49-F238E27FC236}">
                    <a16:creationId xmlns:a16="http://schemas.microsoft.com/office/drawing/2014/main" xmlns="" id="{AD9631C8-9367-4812-BB4C-AA4F51107C9E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395;p55">
                <a:extLst>
                  <a:ext uri="{FF2B5EF4-FFF2-40B4-BE49-F238E27FC236}">
                    <a16:creationId xmlns:a16="http://schemas.microsoft.com/office/drawing/2014/main" xmlns="" id="{881E5E34-8CD6-4ADE-B6D2-B03CB7C2418B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396;p55">
                <a:extLst>
                  <a:ext uri="{FF2B5EF4-FFF2-40B4-BE49-F238E27FC236}">
                    <a16:creationId xmlns:a16="http://schemas.microsoft.com/office/drawing/2014/main" xmlns="" id="{E3BE2FE4-3E37-4892-A86E-669A227C36E4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397;p55">
                <a:extLst>
                  <a:ext uri="{FF2B5EF4-FFF2-40B4-BE49-F238E27FC236}">
                    <a16:creationId xmlns:a16="http://schemas.microsoft.com/office/drawing/2014/main" xmlns="" id="{577B036F-EBB4-4D50-98CB-874DFD0701AA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398;p55">
                <a:extLst>
                  <a:ext uri="{FF2B5EF4-FFF2-40B4-BE49-F238E27FC236}">
                    <a16:creationId xmlns:a16="http://schemas.microsoft.com/office/drawing/2014/main" xmlns="" id="{6A4E6432-250F-4ED5-A412-0903322E32A5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399;p55">
                <a:extLst>
                  <a:ext uri="{FF2B5EF4-FFF2-40B4-BE49-F238E27FC236}">
                    <a16:creationId xmlns:a16="http://schemas.microsoft.com/office/drawing/2014/main" xmlns="" id="{7ECDBA0A-C165-403E-977B-7FB4F10764B4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400;p55">
                <a:extLst>
                  <a:ext uri="{FF2B5EF4-FFF2-40B4-BE49-F238E27FC236}">
                    <a16:creationId xmlns:a16="http://schemas.microsoft.com/office/drawing/2014/main" xmlns="" id="{1077B8B6-4ED5-4512-96DD-1E11B984B922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F7227D4A-8630-4540-800E-97775D2D0BA2}"/>
                </a:ext>
              </a:extLst>
            </p:cNvPr>
            <p:cNvGrpSpPr/>
            <p:nvPr/>
          </p:nvGrpSpPr>
          <p:grpSpPr>
            <a:xfrm>
              <a:off x="9053145" y="1432848"/>
              <a:ext cx="3010240" cy="1690349"/>
              <a:chOff x="7162800" y="1891051"/>
              <a:chExt cx="3010240" cy="1690349"/>
            </a:xfrm>
          </p:grpSpPr>
          <p:sp>
            <p:nvSpPr>
              <p:cNvPr id="28" name="Round Same Side Corner Rectangle 163">
                <a:extLst>
                  <a:ext uri="{FF2B5EF4-FFF2-40B4-BE49-F238E27FC236}">
                    <a16:creationId xmlns:a16="http://schemas.microsoft.com/office/drawing/2014/main" xmlns="" id="{EF910C8C-6CCE-495D-90A9-A2BCD97AAE90}"/>
                  </a:ext>
                </a:extLst>
              </p:cNvPr>
              <p:cNvSpPr/>
              <p:nvPr/>
            </p:nvSpPr>
            <p:spPr>
              <a:xfrm>
                <a:off x="7162800" y="1891051"/>
                <a:ext cx="3010240" cy="169034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 Same Side Corner Rectangle 165">
                <a:extLst>
                  <a:ext uri="{FF2B5EF4-FFF2-40B4-BE49-F238E27FC236}">
                    <a16:creationId xmlns:a16="http://schemas.microsoft.com/office/drawing/2014/main" xmlns="" id="{D0F248C0-342E-42FF-966A-052D84899134}"/>
                  </a:ext>
                </a:extLst>
              </p:cNvPr>
              <p:cNvSpPr/>
              <p:nvPr/>
            </p:nvSpPr>
            <p:spPr>
              <a:xfrm>
                <a:off x="7350251" y="2079850"/>
                <a:ext cx="2631949" cy="1347402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66EF4DB-438C-4F3F-A983-AB7883A183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806"/>
          <a:stretch/>
        </p:blipFill>
        <p:spPr>
          <a:xfrm>
            <a:off x="2054150" y="2052430"/>
            <a:ext cx="4345131" cy="12170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0797CB-9DC5-4186-B841-F93577A13225}"/>
              </a:ext>
            </a:extLst>
          </p:cNvPr>
          <p:cNvSpPr txBox="1"/>
          <p:nvPr/>
        </p:nvSpPr>
        <p:spPr>
          <a:xfrm>
            <a:off x="524391" y="1105746"/>
            <a:ext cx="3908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6D0A4DD-E05F-49B8-856D-1FDB8CF751FA}"/>
              </a:ext>
            </a:extLst>
          </p:cNvPr>
          <p:cNvSpPr/>
          <p:nvPr/>
        </p:nvSpPr>
        <p:spPr>
          <a:xfrm>
            <a:off x="7137604" y="2305208"/>
            <a:ext cx="200639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Enter</a:t>
            </a:r>
            <a:endParaRPr lang="en-US" sz="1600" b="0" cap="none" spc="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B9F01C40-67D4-4702-87FC-88D9EAE87487}"/>
              </a:ext>
            </a:extLst>
          </p:cNvPr>
          <p:cNvSpPr/>
          <p:nvPr/>
        </p:nvSpPr>
        <p:spPr>
          <a:xfrm>
            <a:off x="104429" y="3617349"/>
            <a:ext cx="2514600" cy="533400"/>
          </a:xfrm>
          <a:prstGeom prst="roundRect">
            <a:avLst/>
          </a:prstGeom>
          <a:solidFill>
            <a:srgbClr val="92D050"/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Ngăn gõ lệnh 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B70DEFA-2298-4B33-B900-C4331D528653}"/>
              </a:ext>
            </a:extLst>
          </p:cNvPr>
          <p:cNvCxnSpPr>
            <a:cxnSpLocks/>
          </p:cNvCxnSpPr>
          <p:nvPr/>
        </p:nvCxnSpPr>
        <p:spPr>
          <a:xfrm flipV="1">
            <a:off x="2650715" y="3200400"/>
            <a:ext cx="967128" cy="683649"/>
          </a:xfrm>
          <a:prstGeom prst="line">
            <a:avLst/>
          </a:pr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579310B-0155-4179-9E81-84502E9A86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384831"/>
      </p:ext>
    </p:extLst>
  </p:cSld>
  <p:clrMapOvr>
    <a:masterClrMapping/>
  </p:clrMapOvr>
  <p:transition advTm="15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ED92A3-F95F-4EFD-90A5-D46D2D386F5A}"/>
              </a:ext>
            </a:extLst>
          </p:cNvPr>
          <p:cNvSpPr/>
          <p:nvPr/>
        </p:nvSpPr>
        <p:spPr>
          <a:xfrm>
            <a:off x="1195768" y="194188"/>
            <a:ext cx="659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ra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CB52FF-227E-4D41-8745-3BA26B65771A}"/>
              </a:ext>
            </a:extLst>
          </p:cNvPr>
          <p:cNvSpPr/>
          <p:nvPr/>
        </p:nvSpPr>
        <p:spPr>
          <a:xfrm>
            <a:off x="538041" y="1233759"/>
            <a:ext cx="82069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phần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mềm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Logo,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đó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gõ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nhấn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Enter. Sau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dừng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quan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đánh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X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cuối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tương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ứng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E6D99C16-CABD-46F3-8E6D-64331E5326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735060"/>
      </p:ext>
    </p:extLst>
  </p:cSld>
  <p:clrMapOvr>
    <a:masterClrMapping/>
  </p:clrMapOvr>
  <p:transition advTm="30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1D422C1-B13A-46EE-B3E9-926B123AF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037298"/>
              </p:ext>
            </p:extLst>
          </p:nvPr>
        </p:nvGraphicFramePr>
        <p:xfrm>
          <a:off x="0" y="0"/>
          <a:ext cx="4321742" cy="483928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71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3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68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pPr marL="0" indent="0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794">
                <a:tc rowSpan="4"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FD 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Lùi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794">
                <a:tc rowSpan="4"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RT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90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90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90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 90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794">
                <a:tc rowSpan="4"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FD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50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Lùi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50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 50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3E7F5F6-5B7E-42FC-96A4-E7F13BEE7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54948"/>
              </p:ext>
            </p:extLst>
          </p:nvPr>
        </p:nvGraphicFramePr>
        <p:xfrm>
          <a:off x="4379492" y="0"/>
          <a:ext cx="4321742" cy="510657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71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3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968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794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fd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im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794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Home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2794"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CS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xóa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sân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</a:t>
                      </a:r>
                      <a:r>
                        <a:rPr lang="en-US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2794"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Quay </a:t>
                      </a:r>
                      <a:r>
                        <a:rPr lang="en-US" sz="1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503E89-4A0D-4C12-9AE8-A48D9F6F42DE}"/>
              </a:ext>
            </a:extLst>
          </p:cNvPr>
          <p:cNvSpPr txBox="1"/>
          <p:nvPr/>
        </p:nvSpPr>
        <p:spPr>
          <a:xfrm>
            <a:off x="3975233" y="394634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CFDACE-4C15-4865-94F7-496EFBAF3511}"/>
              </a:ext>
            </a:extLst>
          </p:cNvPr>
          <p:cNvSpPr txBox="1"/>
          <p:nvPr/>
        </p:nvSpPr>
        <p:spPr>
          <a:xfrm>
            <a:off x="3975232" y="763601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18A2C2-5CFA-449E-A3FA-CB107E42A8E1}"/>
              </a:ext>
            </a:extLst>
          </p:cNvPr>
          <p:cNvSpPr txBox="1"/>
          <p:nvPr/>
        </p:nvSpPr>
        <p:spPr>
          <a:xfrm>
            <a:off x="3975231" y="1132568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0132A4-13FE-4364-82D5-FDA47924C4AD}"/>
              </a:ext>
            </a:extLst>
          </p:cNvPr>
          <p:cNvSpPr txBox="1"/>
          <p:nvPr/>
        </p:nvSpPr>
        <p:spPr>
          <a:xfrm>
            <a:off x="3975230" y="1501535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51E89E-F948-44BE-B9B6-05903B99FFE6}"/>
              </a:ext>
            </a:extLst>
          </p:cNvPr>
          <p:cNvSpPr txBox="1"/>
          <p:nvPr/>
        </p:nvSpPr>
        <p:spPr>
          <a:xfrm>
            <a:off x="3975229" y="1870502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4527C9B-17A4-4CB2-8D44-A971A8184935}"/>
              </a:ext>
            </a:extLst>
          </p:cNvPr>
          <p:cNvSpPr txBox="1"/>
          <p:nvPr/>
        </p:nvSpPr>
        <p:spPr>
          <a:xfrm>
            <a:off x="3975228" y="2239469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69387E-E24D-4944-B917-1C91D12DC0DA}"/>
              </a:ext>
            </a:extLst>
          </p:cNvPr>
          <p:cNvSpPr txBox="1"/>
          <p:nvPr/>
        </p:nvSpPr>
        <p:spPr>
          <a:xfrm>
            <a:off x="3975227" y="2608436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1A092E-43C7-4599-9309-B9A24A5368AF}"/>
              </a:ext>
            </a:extLst>
          </p:cNvPr>
          <p:cNvSpPr txBox="1"/>
          <p:nvPr/>
        </p:nvSpPr>
        <p:spPr>
          <a:xfrm>
            <a:off x="3975226" y="2977403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46E6DD-3C64-4C73-9E4F-5A771584FF80}"/>
              </a:ext>
            </a:extLst>
          </p:cNvPr>
          <p:cNvSpPr txBox="1"/>
          <p:nvPr/>
        </p:nvSpPr>
        <p:spPr>
          <a:xfrm>
            <a:off x="3975225" y="3346370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C6BEF9-4417-4C2E-8E0B-F069A1EF46B9}"/>
              </a:ext>
            </a:extLst>
          </p:cNvPr>
          <p:cNvSpPr txBox="1"/>
          <p:nvPr/>
        </p:nvSpPr>
        <p:spPr>
          <a:xfrm>
            <a:off x="3975224" y="3715337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27EA7D-4D34-4DE5-8C27-8FD90818A375}"/>
              </a:ext>
            </a:extLst>
          </p:cNvPr>
          <p:cNvSpPr txBox="1"/>
          <p:nvPr/>
        </p:nvSpPr>
        <p:spPr>
          <a:xfrm>
            <a:off x="3975223" y="4084304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B451A9D-FEF1-40FE-993B-D598D84E16C3}"/>
              </a:ext>
            </a:extLst>
          </p:cNvPr>
          <p:cNvSpPr txBox="1"/>
          <p:nvPr/>
        </p:nvSpPr>
        <p:spPr>
          <a:xfrm>
            <a:off x="3975222" y="4453271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BBD83C-39CB-454E-8310-A06B664A5E43}"/>
              </a:ext>
            </a:extLst>
          </p:cNvPr>
          <p:cNvSpPr txBox="1"/>
          <p:nvPr/>
        </p:nvSpPr>
        <p:spPr>
          <a:xfrm>
            <a:off x="8361947" y="393832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DAC3CD-5205-49A4-AB1F-6A976EC103FE}"/>
              </a:ext>
            </a:extLst>
          </p:cNvPr>
          <p:cNvSpPr txBox="1"/>
          <p:nvPr/>
        </p:nvSpPr>
        <p:spPr>
          <a:xfrm>
            <a:off x="8361946" y="762799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3DD045-9B93-4040-B468-CF9551C7E450}"/>
              </a:ext>
            </a:extLst>
          </p:cNvPr>
          <p:cNvSpPr txBox="1"/>
          <p:nvPr/>
        </p:nvSpPr>
        <p:spPr>
          <a:xfrm>
            <a:off x="8361945" y="1131766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A57B668-2281-4835-AE5C-94256AEE2335}"/>
              </a:ext>
            </a:extLst>
          </p:cNvPr>
          <p:cNvSpPr txBox="1"/>
          <p:nvPr/>
        </p:nvSpPr>
        <p:spPr>
          <a:xfrm>
            <a:off x="8361944" y="1510358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B634C8-DBBE-4039-B003-937C15435CD6}"/>
              </a:ext>
            </a:extLst>
          </p:cNvPr>
          <p:cNvSpPr txBox="1"/>
          <p:nvPr/>
        </p:nvSpPr>
        <p:spPr>
          <a:xfrm>
            <a:off x="8361943" y="1869700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FEFD99-5E8B-46F5-B5A2-E8D012EFCF3E}"/>
              </a:ext>
            </a:extLst>
          </p:cNvPr>
          <p:cNvSpPr txBox="1"/>
          <p:nvPr/>
        </p:nvSpPr>
        <p:spPr>
          <a:xfrm>
            <a:off x="8365544" y="2248292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FC4B5AD-C363-4D0B-BF3F-5967A685F9C8}"/>
              </a:ext>
            </a:extLst>
          </p:cNvPr>
          <p:cNvSpPr txBox="1"/>
          <p:nvPr/>
        </p:nvSpPr>
        <p:spPr>
          <a:xfrm>
            <a:off x="8361941" y="2617259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B1B8FC6-0CBA-4753-99E6-0F1FA263BFAC}"/>
              </a:ext>
            </a:extLst>
          </p:cNvPr>
          <p:cNvSpPr txBox="1"/>
          <p:nvPr/>
        </p:nvSpPr>
        <p:spPr>
          <a:xfrm>
            <a:off x="8361940" y="3005476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3DB5279-2968-4646-828C-9E822C815A8A}"/>
              </a:ext>
            </a:extLst>
          </p:cNvPr>
          <p:cNvSpPr txBox="1"/>
          <p:nvPr/>
        </p:nvSpPr>
        <p:spPr>
          <a:xfrm>
            <a:off x="8381194" y="3460778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6B181CD-CFFA-4FCC-A401-70D61DBE9391}"/>
              </a:ext>
            </a:extLst>
          </p:cNvPr>
          <p:cNvSpPr txBox="1"/>
          <p:nvPr/>
        </p:nvSpPr>
        <p:spPr>
          <a:xfrm>
            <a:off x="8371565" y="4021359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785A3D-6FD4-45A2-B05A-C5C0A5E8BEBD}"/>
              </a:ext>
            </a:extLst>
          </p:cNvPr>
          <p:cNvSpPr txBox="1"/>
          <p:nvPr/>
        </p:nvSpPr>
        <p:spPr>
          <a:xfrm>
            <a:off x="8375174" y="4391881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99BAA21-BCEE-4476-9821-A3309D985C6E}"/>
              </a:ext>
            </a:extLst>
          </p:cNvPr>
          <p:cNvSpPr txBox="1"/>
          <p:nvPr/>
        </p:nvSpPr>
        <p:spPr>
          <a:xfrm>
            <a:off x="8381194" y="4776100"/>
            <a:ext cx="320040" cy="32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2FCEEA-B9B4-45E0-85FE-E11A57F957A2}"/>
              </a:ext>
            </a:extLst>
          </p:cNvPr>
          <p:cNvSpPr txBox="1"/>
          <p:nvPr/>
        </p:nvSpPr>
        <p:spPr>
          <a:xfrm>
            <a:off x="3975222" y="769732"/>
            <a:ext cx="5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ebdings" panose="05030102010509060703" pitchFamily="18" charset="2"/>
              </a:rPr>
              <a:t>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C40CE9-25B4-4A40-8629-371084B840F1}"/>
              </a:ext>
            </a:extLst>
          </p:cNvPr>
          <p:cNvSpPr txBox="1"/>
          <p:nvPr/>
        </p:nvSpPr>
        <p:spPr>
          <a:xfrm>
            <a:off x="3975210" y="2603649"/>
            <a:ext cx="5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ebdings" panose="05030102010509060703" pitchFamily="18" charset="2"/>
              </a:rPr>
              <a:t>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61CAD15-57C3-4CEE-A5AE-AFC985EC2839}"/>
              </a:ext>
            </a:extLst>
          </p:cNvPr>
          <p:cNvSpPr txBox="1"/>
          <p:nvPr/>
        </p:nvSpPr>
        <p:spPr>
          <a:xfrm>
            <a:off x="3975209" y="3727600"/>
            <a:ext cx="5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ebdings" panose="05030102010509060703" pitchFamily="18" charset="2"/>
              </a:rPr>
              <a:t>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795824-64D7-4A7D-A01D-17A9EC3D0826}"/>
              </a:ext>
            </a:extLst>
          </p:cNvPr>
          <p:cNvSpPr txBox="1"/>
          <p:nvPr/>
        </p:nvSpPr>
        <p:spPr>
          <a:xfrm>
            <a:off x="8342688" y="768930"/>
            <a:ext cx="5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ebdings" panose="05030102010509060703" pitchFamily="18" charset="2"/>
              </a:rPr>
              <a:t>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854E0F3-1DB8-4A2B-ADD7-24AB3E51DE81}"/>
              </a:ext>
            </a:extLst>
          </p:cNvPr>
          <p:cNvSpPr txBox="1"/>
          <p:nvPr/>
        </p:nvSpPr>
        <p:spPr>
          <a:xfrm>
            <a:off x="8342688" y="1863993"/>
            <a:ext cx="5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ebdings" panose="05030102010509060703" pitchFamily="18" charset="2"/>
              </a:rPr>
              <a:t>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33C84AF-D330-42A8-8687-360773B2DECD}"/>
              </a:ext>
            </a:extLst>
          </p:cNvPr>
          <p:cNvSpPr txBox="1"/>
          <p:nvPr/>
        </p:nvSpPr>
        <p:spPr>
          <a:xfrm>
            <a:off x="8371565" y="3450344"/>
            <a:ext cx="51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ebdings" panose="05030102010509060703" pitchFamily="18" charset="2"/>
              </a:rPr>
              <a:t>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xmlns="" id="{E34AB4E2-B05E-474C-9A31-9FE8A711F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695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9785"/>
    </mc:Choice>
    <mc:Fallback xmlns="">
      <p:transition advClick="0" advTm="3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3.4|1.6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6|1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7|0.8|3.4|0.9|2.7|1|3|1.3|1.8|0.7|2.4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9|2.9|5.1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2.3|5.5|5.4|6.3|1.4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8|6.7|4.8|5.3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|4.1|4.8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2974</TotalTime>
  <Words>989</Words>
  <Application>Microsoft Office PowerPoint</Application>
  <PresentationFormat>On-screen Show (16:9)</PresentationFormat>
  <Paragraphs>184</Paragraphs>
  <Slides>20</Slides>
  <Notes>17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等线 Light</vt:lpstr>
      <vt:lpstr>Times New Roman</vt:lpstr>
      <vt:lpstr>等线</vt:lpstr>
      <vt:lpstr>Tahoma</vt:lpstr>
      <vt:lpstr>Webdings</vt:lpstr>
      <vt:lpstr>Calibri</vt:lpstr>
      <vt:lpstr>Calibri Light</vt:lpstr>
      <vt:lpstr>微软雅黑</vt:lpstr>
      <vt:lpstr>Office 主题​​</vt:lpstr>
      <vt:lpstr>1_Office 主题​​</vt:lpstr>
      <vt:lpstr>PowerPoint Presentation</vt:lpstr>
      <vt:lpstr>BÀI 1: BƯỚC ĐẦU LÀM QUEN VỚI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Admin</cp:lastModifiedBy>
  <cp:revision>477</cp:revision>
  <cp:lastPrinted>2018-11-06T23:08:08Z</cp:lastPrinted>
  <dcterms:created xsi:type="dcterms:W3CDTF">2015-12-15T14:14:23Z</dcterms:created>
  <dcterms:modified xsi:type="dcterms:W3CDTF">2022-03-07T04:39:31Z</dcterms:modified>
</cp:coreProperties>
</file>