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  <p:sldMasterId id="2147483928" r:id="rId2"/>
  </p:sldMasterIdLst>
  <p:notesMasterIdLst>
    <p:notesMasterId r:id="rId21"/>
  </p:notesMasterIdLst>
  <p:sldIdLst>
    <p:sldId id="444" r:id="rId3"/>
    <p:sldId id="440" r:id="rId4"/>
    <p:sldId id="291" r:id="rId5"/>
    <p:sldId id="292" r:id="rId6"/>
    <p:sldId id="293" r:id="rId7"/>
    <p:sldId id="294" r:id="rId8"/>
    <p:sldId id="295" r:id="rId9"/>
    <p:sldId id="296" r:id="rId10"/>
    <p:sldId id="441" r:id="rId11"/>
    <p:sldId id="299" r:id="rId12"/>
    <p:sldId id="304" r:id="rId13"/>
    <p:sldId id="305" r:id="rId14"/>
    <p:sldId id="306" r:id="rId15"/>
    <p:sldId id="307" r:id="rId16"/>
    <p:sldId id="442" r:id="rId17"/>
    <p:sldId id="439" r:id="rId18"/>
    <p:sldId id="445" r:id="rId19"/>
    <p:sldId id="44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849" autoAdjust="0"/>
  </p:normalViewPr>
  <p:slideViewPr>
    <p:cSldViewPr>
      <p:cViewPr varScale="1">
        <p:scale>
          <a:sx n="82" d="100"/>
          <a:sy n="82" d="100"/>
        </p:scale>
        <p:origin x="691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DB4D9-CB78-4D56-B892-028D3778355C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A2CC9-6214-4A4F-A7F2-C474977A4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latin typeface="Arial" charset="0"/>
            </a:endParaRPr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8C4C23F-84E5-4246-AD0C-D7F86421F2C3}" type="slidenum">
              <a:rPr lang="zh-CN" altLang="en-US" b="1" smtClean="0"/>
              <a:pPr>
                <a:defRPr/>
              </a:pPr>
              <a:t>1</a:t>
            </a:fld>
            <a:endParaRPr lang="zh-CN" altLang="en-US" b="1" smtClean="0"/>
          </a:p>
        </p:txBody>
      </p:sp>
    </p:spTree>
    <p:extLst>
      <p:ext uri="{BB962C8B-B14F-4D97-AF65-F5344CB8AC3E}">
        <p14:creationId xmlns:p14="http://schemas.microsoft.com/office/powerpoint/2010/main" val="2517306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21BC5A38-0A76-4B19-BB28-33B99E6755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7181D680-DB50-8A71-00E2-7B7A9CE80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AA316-2A74-FAF7-8C10-906FCA557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ECEC6-239D-4182-A8A4-6AA255537F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380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52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335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711200" y="609601"/>
            <a:ext cx="711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48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74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23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6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4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4" y="2193926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09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64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34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711200" y="609601"/>
            <a:ext cx="711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91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29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73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83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6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4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4" y="2193926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343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34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48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2B235-EC81-4259-A399-F15F079B20C1}" type="datetimeFigureOut">
              <a:rPr lang="zh-CN" altLang="en-US"/>
              <a:pPr>
                <a:defRPr/>
              </a:pPr>
              <a:t>2022/7/30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460D8-352D-463C-B1AD-25AA530D69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269352"/>
      </p:ext>
    </p:extLst>
  </p:cSld>
  <p:clrMapOvr>
    <a:masterClrMapping/>
  </p:clrMapOvr>
  <p:transition advClick="0" advTm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27D03A-E069-4981-A54F-DE36BD7B7A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115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030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776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112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123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22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662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28A6E-B3AD-44CB-971F-4DC8656EE2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428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690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F8C58-3136-4B53-84EA-C8B4F9B87ED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838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49A02A-65CF-4099-B279-7E579A2487F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318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7EF53-622A-4760-BC3E-29E58D9F7CF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605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B41F6C-5734-59D3-6BFE-F525D3A967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609600"/>
            <a:ext cx="7112000" cy="300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487">
              <a:defRPr/>
            </a:pPr>
            <a:r>
              <a:rPr lang="en-US" altLang="en-US" sz="1350" b="1" u="sng">
                <a:solidFill>
                  <a:srgbClr val="FF0000"/>
                </a:solidFill>
              </a:rPr>
              <a:t>BT&amp;TH số 3: Thao tác trên bảng</a:t>
            </a:r>
            <a:endParaRPr lang="vi-VN" altLang="en-US" sz="1350" b="1" u="sng">
              <a:solidFill>
                <a:srgbClr val="FF0000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01752B-2FD3-5EBF-EBE5-B84FE9AF74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EE2728-DDE2-3763-91A2-A4040ABFE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97F213F-D947-22F3-FFEF-767B442B99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9E0E7-D407-482F-B049-09835A9825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39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57243" indent="0">
              <a:buNone/>
              <a:defRPr sz="1125"/>
            </a:lvl2pPr>
            <a:lvl3pPr marL="514487" indent="0">
              <a:buNone/>
              <a:defRPr sz="1013"/>
            </a:lvl3pPr>
            <a:lvl4pPr marL="771731" indent="0">
              <a:buNone/>
              <a:defRPr sz="900"/>
            </a:lvl4pPr>
            <a:lvl5pPr marL="1028975" indent="0">
              <a:buNone/>
              <a:defRPr sz="900"/>
            </a:lvl5pPr>
            <a:lvl6pPr marL="1286218" indent="0">
              <a:buNone/>
              <a:defRPr sz="900"/>
            </a:lvl6pPr>
            <a:lvl7pPr marL="1543462" indent="0">
              <a:buNone/>
              <a:defRPr sz="900"/>
            </a:lvl7pPr>
            <a:lvl8pPr marL="1800705" indent="0">
              <a:buNone/>
              <a:defRPr sz="900"/>
            </a:lvl8pPr>
            <a:lvl9pPr marL="205794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439A8A-6CEB-FA42-06DA-235BDBE84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95672E-25E5-D2D5-99FB-BAACEE96C2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2F4130-92F5-9938-4262-04E0D6F284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9E0E-2CDD-4AF9-A929-7A61F2978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16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1576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1576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ACD94-0620-84AC-9BFF-4A57CBDBC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4FB69F-E1AD-E7F7-E107-A243DC482C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19FD2F-DC2B-A691-F6C7-6452EFB263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D159E-6076-4D40-A2E3-7156AE4489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78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9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5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5" y="2193929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A9C2270-3699-2203-8FBA-906EA8322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ECA0D9-BF89-6AEE-0E34-E3C8970127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84691AA-3EFD-7CA8-3CBB-79A4F59FEA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D7A87-0200-485D-875D-C8D8E697A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47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018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1C7EACD-AA4B-7BBF-D1C7-8FC2F9CA71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E499A5E-1BB2-751E-B9A3-66906CC8FE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0D3D41-6416-9784-12F0-3A64892DE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C1770-1254-4A9C-90BB-33816BD04F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37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1801"/>
            </a:lvl1pPr>
            <a:lvl2pPr>
              <a:defRPr sz="1576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243" indent="0">
              <a:buNone/>
              <a:defRPr sz="788"/>
            </a:lvl2pPr>
            <a:lvl3pPr marL="514487" indent="0">
              <a:buNone/>
              <a:defRPr sz="675"/>
            </a:lvl3pPr>
            <a:lvl4pPr marL="771731" indent="0">
              <a:buNone/>
              <a:defRPr sz="563"/>
            </a:lvl4pPr>
            <a:lvl5pPr marL="1028975" indent="0">
              <a:buNone/>
              <a:defRPr sz="563"/>
            </a:lvl5pPr>
            <a:lvl6pPr marL="1286218" indent="0">
              <a:buNone/>
              <a:defRPr sz="563"/>
            </a:lvl6pPr>
            <a:lvl7pPr marL="1543462" indent="0">
              <a:buNone/>
              <a:defRPr sz="563"/>
            </a:lvl7pPr>
            <a:lvl8pPr marL="1800705" indent="0">
              <a:buNone/>
              <a:defRPr sz="563"/>
            </a:lvl8pPr>
            <a:lvl9pPr marL="205794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51AEA9-7A4A-10DA-3F7E-D52F5E5921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C7275-5A36-7161-DAF1-F3E7AC8D8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34D4E-C31C-527E-E94F-D761A05C0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6D69-CDF8-4132-A778-4B90397811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49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F359EF-A54A-6EB9-D976-AF61599D082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609600"/>
            <a:ext cx="7112000" cy="300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487">
              <a:defRPr/>
            </a:pPr>
            <a:r>
              <a:rPr lang="en-US" altLang="en-US" sz="1350" b="1" u="sng">
                <a:solidFill>
                  <a:srgbClr val="FF0000"/>
                </a:solidFill>
              </a:rPr>
              <a:t>BT&amp;TH số 3: Thao tác trên bảng</a:t>
            </a:r>
            <a:endParaRPr lang="vi-VN" altLang="en-US" sz="1350" b="1" u="sng">
              <a:solidFill>
                <a:srgbClr val="FF0000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D1ECCB8-D7F3-9C46-DBAA-A5ACBCAFDB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C0AA57-EAC7-16B3-5D98-2AE37C93B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16B38C-DB40-7558-B4F4-8C486331AB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3BC4A-29DF-4432-A93E-1FD9010994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30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57243" indent="0">
              <a:buNone/>
              <a:defRPr sz="1125"/>
            </a:lvl2pPr>
            <a:lvl3pPr marL="514487" indent="0">
              <a:buNone/>
              <a:defRPr sz="1013"/>
            </a:lvl3pPr>
            <a:lvl4pPr marL="771731" indent="0">
              <a:buNone/>
              <a:defRPr sz="900"/>
            </a:lvl4pPr>
            <a:lvl5pPr marL="1028975" indent="0">
              <a:buNone/>
              <a:defRPr sz="900"/>
            </a:lvl5pPr>
            <a:lvl6pPr marL="1286218" indent="0">
              <a:buNone/>
              <a:defRPr sz="900"/>
            </a:lvl6pPr>
            <a:lvl7pPr marL="1543462" indent="0">
              <a:buNone/>
              <a:defRPr sz="900"/>
            </a:lvl7pPr>
            <a:lvl8pPr marL="1800705" indent="0">
              <a:buNone/>
              <a:defRPr sz="900"/>
            </a:lvl8pPr>
            <a:lvl9pPr marL="205794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6B5483-9AE7-BD23-2D67-2161D79EB2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5838F0-5012-827C-B142-2C34E37B8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7296AD-F8B9-A6B6-E0B0-C0A7DBABF1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15EED-C6D9-47FF-A343-6EBC064B5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18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1576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1576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50EA6E-AE7D-4B8D-C847-46DF38099A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9EC0E2-E9CD-3792-E551-A7B1668889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5B9720-2966-525E-5923-498D99362A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5ADF7-0A5C-4EA1-B4C4-7E36194CA6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66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9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5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5" y="2193929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884F3A-5637-8500-5489-14F35B0938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4A6B09E-EBFB-DFF3-2338-0551602E16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636FC9-6A30-DC6F-A58F-8C558C46E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F58F7-83AF-4AC0-B818-735971A0D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31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AB02457-85CB-7E89-0DCC-1E53712E9E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3A56D1-E3E4-FB21-D614-72DA9EA50B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30C567-8129-1BC7-069C-7D03036AC2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8535-BA0F-45F4-9C3D-8A0DF75608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04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1801"/>
            </a:lvl1pPr>
            <a:lvl2pPr>
              <a:defRPr sz="1576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243" indent="0">
              <a:buNone/>
              <a:defRPr sz="788"/>
            </a:lvl2pPr>
            <a:lvl3pPr marL="514487" indent="0">
              <a:buNone/>
              <a:defRPr sz="675"/>
            </a:lvl3pPr>
            <a:lvl4pPr marL="771731" indent="0">
              <a:buNone/>
              <a:defRPr sz="563"/>
            </a:lvl4pPr>
            <a:lvl5pPr marL="1028975" indent="0">
              <a:buNone/>
              <a:defRPr sz="563"/>
            </a:lvl5pPr>
            <a:lvl6pPr marL="1286218" indent="0">
              <a:buNone/>
              <a:defRPr sz="563"/>
            </a:lvl6pPr>
            <a:lvl7pPr marL="1543462" indent="0">
              <a:buNone/>
              <a:defRPr sz="563"/>
            </a:lvl7pPr>
            <a:lvl8pPr marL="1800705" indent="0">
              <a:buNone/>
              <a:defRPr sz="563"/>
            </a:lvl8pPr>
            <a:lvl9pPr marL="205794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2D2B59-13B4-327B-B531-F7BE594633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F97B5-1811-BC2B-7861-9D69D16B61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C6DBE5-A014-6EA2-551D-27B2ADF15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83803-94E2-4FDF-ACFE-4567D0573F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13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8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3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42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56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08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4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94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Action Button: Home 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7389AAD-0CDA-D3E6-6051-7F36586B74B3}"/>
              </a:ext>
            </a:extLst>
          </p:cNvPr>
          <p:cNvSpPr/>
          <p:nvPr userDrawn="1"/>
        </p:nvSpPr>
        <p:spPr>
          <a:xfrm>
            <a:off x="10668000" y="5715000"/>
            <a:ext cx="6096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487">
              <a:defRPr/>
            </a:pPr>
            <a:endParaRPr lang="vi-VN" sz="101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8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1" r:id="rId17"/>
    <p:sldLayoutId id="2147483905" r:id="rId18"/>
    <p:sldLayoutId id="2147483906" r:id="rId19"/>
    <p:sldLayoutId id="2147483907" r:id="rId20"/>
    <p:sldLayoutId id="2147483908" r:id="rId21"/>
    <p:sldLayoutId id="2147483909" r:id="rId22"/>
    <p:sldLayoutId id="214748391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g"/><Relationship Id="rId5" Type="http://schemas.openxmlformats.org/officeDocument/2006/relationships/audio" Target="../media/audio5.wav"/><Relationship Id="rId10" Type="http://schemas.openxmlformats.org/officeDocument/2006/relationships/image" Target="../media/image18.jpg"/><Relationship Id="rId4" Type="http://schemas.openxmlformats.org/officeDocument/2006/relationships/audio" Target="../media/audio4.wav"/><Relationship Id="rId9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2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21.jpg"/><Relationship Id="rId5" Type="http://schemas.openxmlformats.org/officeDocument/2006/relationships/audio" Target="../media/audio5.wav"/><Relationship Id="rId10" Type="http://schemas.openxmlformats.org/officeDocument/2006/relationships/image" Target="../media/image17.jpg"/><Relationship Id="rId4" Type="http://schemas.openxmlformats.org/officeDocument/2006/relationships/audio" Target="../media/audio4.wav"/><Relationship Id="rId9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jpg"/><Relationship Id="rId5" Type="http://schemas.openxmlformats.org/officeDocument/2006/relationships/audio" Target="../media/audio5.wav"/><Relationship Id="rId10" Type="http://schemas.openxmlformats.org/officeDocument/2006/relationships/image" Target="../media/image19.jpg"/><Relationship Id="rId4" Type="http://schemas.openxmlformats.org/officeDocument/2006/relationships/audio" Target="../media/audio4.wav"/><Relationship Id="rId9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g"/><Relationship Id="rId5" Type="http://schemas.openxmlformats.org/officeDocument/2006/relationships/audio" Target="../media/audio5.wav"/><Relationship Id="rId10" Type="http://schemas.openxmlformats.org/officeDocument/2006/relationships/image" Target="../media/image17.jpg"/><Relationship Id="rId4" Type="http://schemas.openxmlformats.org/officeDocument/2006/relationships/audio" Target="../media/audio4.wav"/><Relationship Id="rId9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6" y="4119564"/>
            <a:ext cx="3840163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4" y="1577975"/>
            <a:ext cx="28717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95C2776.wav">
            <a:hlinkClick r:id="" action="ppaction://media"/>
          </p:cNvPr>
          <p:cNvPicPr>
            <a:picLocks noChangeAspect="1"/>
          </p:cNvPicPr>
          <p:nvPr>
            <a:wavAudioFile r:embed="rId1" name="195C6D83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324600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326322"/>
            <a:ext cx="8994688" cy="12618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TIN HỌC LỚP 3</a:t>
            </a:r>
          </a:p>
        </p:txBody>
      </p:sp>
    </p:spTree>
    <p:extLst>
      <p:ext uri="{BB962C8B-B14F-4D97-AF65-F5344CB8AC3E}">
        <p14:creationId xmlns:p14="http://schemas.microsoft.com/office/powerpoint/2010/main" val="1881202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9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572000" y="4114800"/>
            <a:ext cx="3200400" cy="2133600"/>
            <a:chOff x="249" y="75"/>
            <a:chExt cx="5216" cy="3651"/>
          </a:xfrm>
        </p:grpSpPr>
        <p:pic>
          <p:nvPicPr>
            <p:cNvPr id="32773" name="Picture 28" descr="1f31e9c370a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75"/>
              <a:ext cx="5216" cy="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Picture 29" descr="1f31e9c370a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1247" y="663"/>
              <a:ext cx="1066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30" descr="1f31e9c370a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2608" y="300"/>
              <a:ext cx="1066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31" descr="1f31e9c370a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4014" y="572"/>
              <a:ext cx="106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32" descr="1f31e9c370a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4513" y="1162"/>
              <a:ext cx="72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33" descr="1f31e9c370a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4604" y="1842"/>
              <a:ext cx="72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34" descr="1f31e9c370a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5" r="79562" b="70200"/>
            <a:stretch>
              <a:fillRect/>
            </a:stretch>
          </p:blipFill>
          <p:spPr bwMode="auto">
            <a:xfrm>
              <a:off x="4286" y="2614"/>
              <a:ext cx="72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220200" y="76200"/>
            <a:ext cx="838200" cy="914400"/>
          </a:xfrm>
          <a:prstGeom prst="star5">
            <a:avLst/>
          </a:prstGeom>
          <a:solidFill>
            <a:schemeClr val="accent2"/>
          </a:solidFill>
          <a:ln w="571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1526957" y="1913871"/>
            <a:ext cx="8622917" cy="27879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2900" algn="ctr">
              <a:lnSpc>
                <a:spcPct val="150000"/>
              </a:lnSpc>
              <a:spcBef>
                <a:spcPts val="1350"/>
              </a:spcBef>
            </a:pP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342900" algn="ctr">
              <a:lnSpc>
                <a:spcPct val="150000"/>
              </a:lnSpc>
              <a:spcBef>
                <a:spcPts val="1350"/>
              </a:spcBef>
            </a:pP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AI 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663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799772" y="1154557"/>
            <a:ext cx="80007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880432" y="2788981"/>
            <a:ext cx="370381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307777" y="3930327"/>
            <a:ext cx="434734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858438" y="3995280"/>
            <a:ext cx="434734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365913" y="2692270"/>
            <a:ext cx="415498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2" name="Picture 11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32" y="3829155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mil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18" y="3843388"/>
            <a:ext cx="758626" cy="72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43" y="2646135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27" y="2731817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94E334-2470-80A2-C636-76F1C4EE97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2" y="2646135"/>
            <a:ext cx="1240211" cy="720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C69FF-2356-9E5F-9021-AD45880DD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88" y="3854087"/>
            <a:ext cx="1019219" cy="9541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06C7A4-1E85-C17B-FCD5-9750505957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36" y="3762817"/>
            <a:ext cx="1221146" cy="870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F42974-8502-21F5-C391-9045C32F2C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9738" y="2569964"/>
            <a:ext cx="1116960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1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799772" y="1154557"/>
            <a:ext cx="80007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356648" y="4017307"/>
            <a:ext cx="370381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814941" y="2765064"/>
            <a:ext cx="434734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858438" y="3995280"/>
            <a:ext cx="434734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365913" y="2692270"/>
            <a:ext cx="415498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2" name="Picture 11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32" y="3829155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mil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098" y="2552508"/>
            <a:ext cx="758626" cy="72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43" y="2646135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43" y="3960143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32D476-02F3-BBC9-5FFA-B67B0C999D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61" y="2421148"/>
            <a:ext cx="1221146" cy="1007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3071F0-2DDB-BC89-41C9-AB2C79173C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05" y="3829155"/>
            <a:ext cx="1240211" cy="870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B00D9-95CD-689C-4E36-7B147E8B94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186" y="3727618"/>
            <a:ext cx="1376324" cy="1052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1B5C9A-2E4D-D60E-B875-D05C8611FD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598" y="2340002"/>
            <a:ext cx="989541" cy="85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7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925411" y="881966"/>
            <a:ext cx="80007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356648" y="4017307"/>
            <a:ext cx="370381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198177" y="2759538"/>
            <a:ext cx="415498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858438" y="3995280"/>
            <a:ext cx="434734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863802" y="2780415"/>
            <a:ext cx="434734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2" name="Picture 11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32" y="3829155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mil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34" y="2546982"/>
            <a:ext cx="758626" cy="72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32" y="2734280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43" y="3960143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6C8633-A8CD-FA0D-EBC0-752B204522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27" y="2476113"/>
            <a:ext cx="1240211" cy="8706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7C1880-6EA5-B39A-2878-9A7B7A2D62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68" y="3745334"/>
            <a:ext cx="1221146" cy="1007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CF6CA7-6378-AB3C-700C-5F55745F9A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305" y="2460573"/>
            <a:ext cx="1019219" cy="9541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7BD3F4-39CA-B340-F7D7-83384AAE6A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304" y="3723140"/>
            <a:ext cx="1376324" cy="105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9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925411" y="881966"/>
            <a:ext cx="80007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356648" y="4017307"/>
            <a:ext cx="370381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922394" y="3963104"/>
            <a:ext cx="434734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256167" y="2798952"/>
            <a:ext cx="415498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863802" y="2780415"/>
            <a:ext cx="434734" cy="5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2" name="Picture 11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61" y="2632827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mil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51" y="3750548"/>
            <a:ext cx="758626" cy="72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32" y="2734280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nhung-hinh-mat-cuoi-buon-mat-cuoi-khoc-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43" y="3960143"/>
            <a:ext cx="61214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548FB6-CF2D-AC7E-CC8E-0FE76D98DF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92" y="3727103"/>
            <a:ext cx="1376324" cy="10522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8A4D6-E112-1397-EFF3-7B6B07B8BB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2" y="2646135"/>
            <a:ext cx="1240211" cy="7205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1B3AC1-3A07-1E3B-8BE6-A875C52D94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77" y="3606880"/>
            <a:ext cx="1221146" cy="10078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593EE7-ECBD-CB83-864A-A7B04A959F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0019" y="2434376"/>
            <a:ext cx="1116960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eart 6"/>
          <p:cNvSpPr/>
          <p:nvPr/>
        </p:nvSpPr>
        <p:spPr>
          <a:xfrm rot="19179712">
            <a:off x="1719226" y="316759"/>
            <a:ext cx="1387475" cy="111283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Heart 7"/>
          <p:cNvSpPr/>
          <p:nvPr/>
        </p:nvSpPr>
        <p:spPr>
          <a:xfrm rot="3115030">
            <a:off x="9181853" y="332359"/>
            <a:ext cx="1341437" cy="102076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64011" y="177942"/>
            <a:ext cx="3063978" cy="715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1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Trò</a:t>
            </a:r>
            <a:r>
              <a:rPr lang="en-US" sz="4051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51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chơi</a:t>
            </a:r>
            <a:endParaRPr lang="en-US" sz="5401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36690" r="5989" b="4005"/>
          <a:stretch>
            <a:fillRect/>
          </a:stretch>
        </p:blipFill>
        <p:spPr bwMode="auto">
          <a:xfrm>
            <a:off x="9601200" y="6096001"/>
            <a:ext cx="577684" cy="4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1078416"/>
            <a:ext cx="64008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2962" y="1931122"/>
            <a:ext cx="7880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755C45-28CB-E83F-1E5D-FFF861FA8CC3}"/>
              </a:ext>
            </a:extLst>
          </p:cNvPr>
          <p:cNvSpPr txBox="1"/>
          <p:nvPr/>
        </p:nvSpPr>
        <p:spPr>
          <a:xfrm>
            <a:off x="2367317" y="3627369"/>
            <a:ext cx="7880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74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Cloud">
            <a:extLst>
              <a:ext uri="{FF2B5EF4-FFF2-40B4-BE49-F238E27FC236}">
                <a16:creationId xmlns:a16="http://schemas.microsoft.com/office/drawing/2014/main" id="{4D53F853-0D18-A7B7-01B2-FE47558FB39F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 rot="620481">
            <a:off x="1862139" y="1566864"/>
            <a:ext cx="8518525" cy="441483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5144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4B38A128-C89A-D1C7-0EC9-EE8931520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308" y="1292907"/>
            <a:ext cx="4346863" cy="6463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51448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Times New Roman"/>
                <a:cs typeface="Arial"/>
              </a:rPr>
              <a:t>GHI NHỚ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C343D-573A-066B-A720-2D9355C7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503" y="2226802"/>
            <a:ext cx="3733800" cy="61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257175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1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9E9E-AC2B-5DCE-34B0-C8E5325D5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503" y="2726089"/>
            <a:ext cx="5778500" cy="61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257175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1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3DD794-3D46-17AA-9567-592DAAAF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451" y="3411357"/>
            <a:ext cx="7436574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257175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1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C1584-FF45-70CD-D95B-BAD289AB7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503" y="3996041"/>
            <a:ext cx="7436574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257175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1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Ổ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7363"/>
          </a:xfrm>
        </p:spPr>
      </p:pic>
      <p:sp>
        <p:nvSpPr>
          <p:cNvPr id="5" name="Heart 4"/>
          <p:cNvSpPr/>
          <p:nvPr/>
        </p:nvSpPr>
        <p:spPr>
          <a:xfrm rot="1015216">
            <a:off x="3613267" y="364066"/>
            <a:ext cx="5131910" cy="3600497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i="1" dirty="0" err="1">
                <a:solidFill>
                  <a:srgbClr val="FF0000"/>
                </a:solidFill>
              </a:rPr>
              <a:t>Làm</a:t>
            </a:r>
            <a:r>
              <a:rPr lang="en-US" sz="5400" b="1" i="1" dirty="0"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</a:rPr>
              <a:t>theo</a:t>
            </a:r>
            <a:r>
              <a:rPr lang="en-US" sz="5400" b="1" i="1" dirty="0"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</a:rPr>
              <a:t>lời</a:t>
            </a:r>
            <a:r>
              <a:rPr lang="en-US" sz="5400" b="1" i="1" dirty="0"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</a:rPr>
              <a:t>cô</a:t>
            </a:r>
            <a:r>
              <a:rPr lang="en-US" sz="5400" b="1" i="1" dirty="0"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</a:rPr>
              <a:t>nói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186774" y="3889612"/>
            <a:ext cx="1472498" cy="1241947"/>
          </a:xfrm>
          <a:custGeom>
            <a:avLst/>
            <a:gdLst>
              <a:gd name="connsiteX0" fmla="*/ 1472498 w 1472498"/>
              <a:gd name="connsiteY0" fmla="*/ 0 h 1241947"/>
              <a:gd name="connsiteX1" fmla="*/ 1049417 w 1472498"/>
              <a:gd name="connsiteY1" fmla="*/ 109183 h 1241947"/>
              <a:gd name="connsiteX2" fmla="*/ 994826 w 1472498"/>
              <a:gd name="connsiteY2" fmla="*/ 136478 h 1241947"/>
              <a:gd name="connsiteX3" fmla="*/ 953883 w 1472498"/>
              <a:gd name="connsiteY3" fmla="*/ 150126 h 1241947"/>
              <a:gd name="connsiteX4" fmla="*/ 912939 w 1472498"/>
              <a:gd name="connsiteY4" fmla="*/ 177421 h 1241947"/>
              <a:gd name="connsiteX5" fmla="*/ 831053 w 1472498"/>
              <a:gd name="connsiteY5" fmla="*/ 204717 h 1241947"/>
              <a:gd name="connsiteX6" fmla="*/ 790110 w 1472498"/>
              <a:gd name="connsiteY6" fmla="*/ 218365 h 1241947"/>
              <a:gd name="connsiteX7" fmla="*/ 653632 w 1472498"/>
              <a:gd name="connsiteY7" fmla="*/ 232012 h 1241947"/>
              <a:gd name="connsiteX8" fmla="*/ 558098 w 1472498"/>
              <a:gd name="connsiteY8" fmla="*/ 259308 h 1241947"/>
              <a:gd name="connsiteX9" fmla="*/ 517154 w 1472498"/>
              <a:gd name="connsiteY9" fmla="*/ 272956 h 1241947"/>
              <a:gd name="connsiteX10" fmla="*/ 435268 w 1472498"/>
              <a:gd name="connsiteY10" fmla="*/ 286603 h 1241947"/>
              <a:gd name="connsiteX11" fmla="*/ 394325 w 1472498"/>
              <a:gd name="connsiteY11" fmla="*/ 313899 h 1241947"/>
              <a:gd name="connsiteX12" fmla="*/ 353381 w 1472498"/>
              <a:gd name="connsiteY12" fmla="*/ 327547 h 1241947"/>
              <a:gd name="connsiteX13" fmla="*/ 326086 w 1472498"/>
              <a:gd name="connsiteY13" fmla="*/ 368490 h 1241947"/>
              <a:gd name="connsiteX14" fmla="*/ 285142 w 1472498"/>
              <a:gd name="connsiteY14" fmla="*/ 423081 h 1241947"/>
              <a:gd name="connsiteX15" fmla="*/ 230551 w 1472498"/>
              <a:gd name="connsiteY15" fmla="*/ 464024 h 1241947"/>
              <a:gd name="connsiteX16" fmla="*/ 175960 w 1472498"/>
              <a:gd name="connsiteY16" fmla="*/ 559559 h 1241947"/>
              <a:gd name="connsiteX17" fmla="*/ 135017 w 1472498"/>
              <a:gd name="connsiteY17" fmla="*/ 586854 h 1241947"/>
              <a:gd name="connsiteX18" fmla="*/ 39483 w 1472498"/>
              <a:gd name="connsiteY18" fmla="*/ 627797 h 1241947"/>
              <a:gd name="connsiteX19" fmla="*/ 25835 w 1472498"/>
              <a:gd name="connsiteY19" fmla="*/ 818866 h 1241947"/>
              <a:gd name="connsiteX20" fmla="*/ 80426 w 1472498"/>
              <a:gd name="connsiteY20" fmla="*/ 900753 h 1241947"/>
              <a:gd name="connsiteX21" fmla="*/ 107722 w 1472498"/>
              <a:gd name="connsiteY21" fmla="*/ 1078174 h 1241947"/>
              <a:gd name="connsiteX22" fmla="*/ 175960 w 1472498"/>
              <a:gd name="connsiteY22" fmla="*/ 1160060 h 1241947"/>
              <a:gd name="connsiteX23" fmla="*/ 175960 w 1472498"/>
              <a:gd name="connsiteY23" fmla="*/ 1241947 h 124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72498" h="1241947">
                <a:moveTo>
                  <a:pt x="1472498" y="0"/>
                </a:moveTo>
                <a:cubicBezTo>
                  <a:pt x="1324616" y="24647"/>
                  <a:pt x="1189036" y="39375"/>
                  <a:pt x="1049417" y="109183"/>
                </a:cubicBezTo>
                <a:cubicBezTo>
                  <a:pt x="1031220" y="118281"/>
                  <a:pt x="1013526" y="128464"/>
                  <a:pt x="994826" y="136478"/>
                </a:cubicBezTo>
                <a:cubicBezTo>
                  <a:pt x="981603" y="142145"/>
                  <a:pt x="966750" y="143692"/>
                  <a:pt x="953883" y="150126"/>
                </a:cubicBezTo>
                <a:cubicBezTo>
                  <a:pt x="939212" y="157461"/>
                  <a:pt x="927928" y="170759"/>
                  <a:pt x="912939" y="177421"/>
                </a:cubicBezTo>
                <a:cubicBezTo>
                  <a:pt x="886647" y="189106"/>
                  <a:pt x="858348" y="195618"/>
                  <a:pt x="831053" y="204717"/>
                </a:cubicBezTo>
                <a:cubicBezTo>
                  <a:pt x="817405" y="209266"/>
                  <a:pt x="804425" y="216934"/>
                  <a:pt x="790110" y="218365"/>
                </a:cubicBezTo>
                <a:lnTo>
                  <a:pt x="653632" y="232012"/>
                </a:lnTo>
                <a:lnTo>
                  <a:pt x="558098" y="259308"/>
                </a:lnTo>
                <a:cubicBezTo>
                  <a:pt x="544318" y="263442"/>
                  <a:pt x="531198" y="269835"/>
                  <a:pt x="517154" y="272956"/>
                </a:cubicBezTo>
                <a:cubicBezTo>
                  <a:pt x="490141" y="278959"/>
                  <a:pt x="462563" y="282054"/>
                  <a:pt x="435268" y="286603"/>
                </a:cubicBezTo>
                <a:cubicBezTo>
                  <a:pt x="421620" y="295702"/>
                  <a:pt x="408996" y="306563"/>
                  <a:pt x="394325" y="313899"/>
                </a:cubicBezTo>
                <a:cubicBezTo>
                  <a:pt x="381458" y="320333"/>
                  <a:pt x="364615" y="318560"/>
                  <a:pt x="353381" y="327547"/>
                </a:cubicBezTo>
                <a:cubicBezTo>
                  <a:pt x="340573" y="337793"/>
                  <a:pt x="335620" y="355143"/>
                  <a:pt x="326086" y="368490"/>
                </a:cubicBezTo>
                <a:cubicBezTo>
                  <a:pt x="312865" y="386999"/>
                  <a:pt x="301226" y="406997"/>
                  <a:pt x="285142" y="423081"/>
                </a:cubicBezTo>
                <a:cubicBezTo>
                  <a:pt x="269058" y="439165"/>
                  <a:pt x="248748" y="450376"/>
                  <a:pt x="230551" y="464024"/>
                </a:cubicBezTo>
                <a:cubicBezTo>
                  <a:pt x="219846" y="485434"/>
                  <a:pt x="195251" y="540268"/>
                  <a:pt x="175960" y="559559"/>
                </a:cubicBezTo>
                <a:cubicBezTo>
                  <a:pt x="164362" y="571157"/>
                  <a:pt x="149258" y="578716"/>
                  <a:pt x="135017" y="586854"/>
                </a:cubicBezTo>
                <a:cubicBezTo>
                  <a:pt x="87793" y="613839"/>
                  <a:pt x="85420" y="612485"/>
                  <a:pt x="39483" y="627797"/>
                </a:cubicBezTo>
                <a:cubicBezTo>
                  <a:pt x="-8024" y="699057"/>
                  <a:pt x="-12769" y="687612"/>
                  <a:pt x="25835" y="818866"/>
                </a:cubicBezTo>
                <a:cubicBezTo>
                  <a:pt x="35092" y="850338"/>
                  <a:pt x="80426" y="900753"/>
                  <a:pt x="80426" y="900753"/>
                </a:cubicBezTo>
                <a:cubicBezTo>
                  <a:pt x="80475" y="901145"/>
                  <a:pt x="97301" y="1057333"/>
                  <a:pt x="107722" y="1078174"/>
                </a:cubicBezTo>
                <a:cubicBezTo>
                  <a:pt x="127621" y="1117971"/>
                  <a:pt x="165700" y="1113888"/>
                  <a:pt x="175960" y="1160060"/>
                </a:cubicBezTo>
                <a:cubicBezTo>
                  <a:pt x="181881" y="1186706"/>
                  <a:pt x="175960" y="1214651"/>
                  <a:pt x="175960" y="1241947"/>
                </a:cubicBezTo>
              </a:path>
            </a:pathLst>
          </a:custGeom>
          <a:noFill/>
          <a:ln>
            <a:solidFill>
              <a:srgbClr val="0000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35083"/>
      </p:ext>
    </p:extLst>
  </p:cSld>
  <p:clrMapOvr>
    <a:masterClrMapping/>
  </p:clrMapOvr>
  <p:transition spd="slow" advClick="0" advTm="6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44" y="4114801"/>
            <a:ext cx="28098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92" y="1209676"/>
            <a:ext cx="10001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687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1000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687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0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71800" y="2695303"/>
            <a:ext cx="692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411528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1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1295401"/>
            <a:ext cx="6553200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00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1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2262329" y="2124553"/>
            <a:ext cx="76006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</a:rPr>
              <a:t> 1: SẮP XẾP PHÂN LOẠI CÁC TỆP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DỮ LIỆU TRONG MÁY TÍNH</a:t>
            </a:r>
          </a:p>
        </p:txBody>
      </p:sp>
      <p:sp>
        <p:nvSpPr>
          <p:cNvPr id="36869" name="TextBox 2"/>
          <p:cNvSpPr txBox="1">
            <a:spLocks noChangeArrowheads="1"/>
          </p:cNvSpPr>
          <p:nvPr/>
        </p:nvSpPr>
        <p:spPr bwMode="auto">
          <a:xfrm>
            <a:off x="4876801" y="24384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4876801" y="29003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" name="Picture 11" descr="balonne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343401"/>
            <a:ext cx="14478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6493" y="324534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</a:p>
        </p:txBody>
      </p:sp>
    </p:spTree>
    <p:extLst>
      <p:ext uri="{BB962C8B-B14F-4D97-AF65-F5344CB8AC3E}">
        <p14:creationId xmlns:p14="http://schemas.microsoft.com/office/powerpoint/2010/main" val="3734996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1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91000" y="3429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62200" y="2209800"/>
            <a:ext cx="7315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68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1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0601" y="791162"/>
            <a:ext cx="3166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00CC00"/>
                </a:solidFill>
              </a:rPr>
              <a:t>Khởi</a:t>
            </a:r>
            <a:r>
              <a:rPr lang="en-US" sz="5400" b="1" dirty="0">
                <a:ln/>
                <a:solidFill>
                  <a:srgbClr val="00CC00"/>
                </a:solidFill>
              </a:rPr>
              <a:t> </a:t>
            </a:r>
            <a:r>
              <a:rPr lang="en-US" sz="5400" b="1" dirty="0" err="1">
                <a:ln/>
                <a:solidFill>
                  <a:srgbClr val="00CC00"/>
                </a:solidFill>
              </a:rPr>
              <a:t>động</a:t>
            </a:r>
            <a:endParaRPr lang="en-US" sz="5400" b="1" dirty="0">
              <a:ln/>
              <a:solidFill>
                <a:srgbClr val="00CC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7" b="967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656182"/>
            <a:ext cx="2438400" cy="1952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9" b="100000" l="250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68" y="1565603"/>
            <a:ext cx="1816921" cy="1816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3760625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2530528"/>
      </p:ext>
    </p:extLst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1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67000" y="457200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1549239"/>
            <a:ext cx="7467600" cy="147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This PC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3A8C30-13F5-2454-D4C1-480D752E3417}"/>
              </a:ext>
            </a:extLst>
          </p:cNvPr>
          <p:cNvSpPr txBox="1"/>
          <p:nvPr/>
        </p:nvSpPr>
        <p:spPr>
          <a:xfrm>
            <a:off x="2387991" y="3519513"/>
            <a:ext cx="7467600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This PC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05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1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19400" y="457200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430061-F0AA-79F7-E095-B12E2458C0BA}"/>
              </a:ext>
            </a:extLst>
          </p:cNvPr>
          <p:cNvSpPr txBox="1"/>
          <p:nvPr/>
        </p:nvSpPr>
        <p:spPr>
          <a:xfrm>
            <a:off x="2438400" y="1155708"/>
            <a:ext cx="7467600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DC68F8-1D06-15ED-A91E-C5AD7AB21433}"/>
              </a:ext>
            </a:extLst>
          </p:cNvPr>
          <p:cNvSpPr txBox="1"/>
          <p:nvPr/>
        </p:nvSpPr>
        <p:spPr>
          <a:xfrm>
            <a:off x="2988836" y="4943599"/>
            <a:ext cx="6207978" cy="147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video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C8FFD5-F3F7-B3C4-B3E5-F3C55B4F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336" y="2146232"/>
            <a:ext cx="5064978" cy="269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56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1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19400" y="457200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E0A5B-FFDC-33FC-63FB-BDC9933DC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2384475"/>
            <a:ext cx="4857751" cy="3189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EBA87-AFE0-67AA-B95A-CE894AEB1F33}"/>
              </a:ext>
            </a:extLst>
          </p:cNvPr>
          <p:cNvSpPr txBox="1"/>
          <p:nvPr/>
        </p:nvSpPr>
        <p:spPr>
          <a:xfrm>
            <a:off x="2438400" y="1155708"/>
            <a:ext cx="7467600" cy="12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Video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4D408-6B53-3938-7063-580E7B37EADD}"/>
              </a:ext>
            </a:extLst>
          </p:cNvPr>
          <p:cNvSpPr txBox="1"/>
          <p:nvPr/>
        </p:nvSpPr>
        <p:spPr>
          <a:xfrm>
            <a:off x="2438400" y="5674157"/>
            <a:ext cx="6229350" cy="88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video.</a:t>
            </a:r>
          </a:p>
        </p:txBody>
      </p:sp>
    </p:spTree>
    <p:extLst>
      <p:ext uri="{BB962C8B-B14F-4D97-AF65-F5344CB8AC3E}">
        <p14:creationId xmlns:p14="http://schemas.microsoft.com/office/powerpoint/2010/main" val="2905958927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1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19400" y="457200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DEBA87-AFE0-67AA-B95A-CE894AEB1F33}"/>
              </a:ext>
            </a:extLst>
          </p:cNvPr>
          <p:cNvSpPr txBox="1"/>
          <p:nvPr/>
        </p:nvSpPr>
        <p:spPr>
          <a:xfrm>
            <a:off x="2019300" y="1614081"/>
            <a:ext cx="864870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Theo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4D408-6B53-3938-7063-580E7B37EADD}"/>
              </a:ext>
            </a:extLst>
          </p:cNvPr>
          <p:cNvSpPr txBox="1"/>
          <p:nvPr/>
        </p:nvSpPr>
        <p:spPr>
          <a:xfrm>
            <a:off x="2400300" y="2649132"/>
            <a:ext cx="7200900" cy="88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kẹp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6711917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S001090307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</TotalTime>
  <Words>536</Words>
  <Application>Microsoft Office PowerPoint</Application>
  <PresentationFormat>Widescreen</PresentationFormat>
  <Paragraphs>57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等线</vt:lpstr>
      <vt:lpstr>Times New Roman</vt:lpstr>
      <vt:lpstr>Office Theme</vt:lpstr>
      <vt:lpstr>3_TS001090307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KIM ANH</cp:lastModifiedBy>
  <cp:revision>94</cp:revision>
  <dcterms:created xsi:type="dcterms:W3CDTF">2017-10-03T01:20:28Z</dcterms:created>
  <dcterms:modified xsi:type="dcterms:W3CDTF">2022-07-30T14:53:57Z</dcterms:modified>
</cp:coreProperties>
</file>