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2"/>
  </p:notesMasterIdLst>
  <p:sldIdLst>
    <p:sldId id="273" r:id="rId4"/>
    <p:sldId id="258" r:id="rId5"/>
    <p:sldId id="259" r:id="rId6"/>
    <p:sldId id="260" r:id="rId7"/>
    <p:sldId id="270" r:id="rId8"/>
    <p:sldId id="265" r:id="rId9"/>
    <p:sldId id="271" r:id="rId10"/>
    <p:sldId id="27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921968-C3F3-440F-B54A-0C3CD3AC4309}">
      <dgm:prSet custT="1"/>
      <dgm:spPr>
        <a:solidFill>
          <a:srgbClr val="FFC000"/>
        </a:solidFill>
      </dgm:spPr>
      <dgm:t>
        <a:bodyPr/>
        <a:lstStyle/>
        <a:p>
          <a:pPr algn="just" rtl="0">
            <a:lnSpc>
              <a:spcPct val="130000"/>
            </a:lnSpc>
          </a:pP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Chèn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đoạn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văn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bản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bảng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biểu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từ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phần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mềm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Word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vào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trang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chiếu</a:t>
          </a:r>
          <a:r>
            <a: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8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E8F4A909-B815-48AB-B487-4092B812979D}" type="parTrans" cxnId="{A1FB42C2-B51E-4005-A8BE-D59D0E1F525B}">
      <dgm:prSet/>
      <dgm:spPr/>
      <dgm:t>
        <a:bodyPr/>
        <a:lstStyle/>
        <a:p>
          <a:endParaRPr lang="en-US"/>
        </a:p>
      </dgm:t>
    </dgm:pt>
    <dgm:pt modelId="{D33FF486-40C2-45EE-9CB3-9DB7A2511F4B}" type="sibTrans" cxnId="{A1FB42C2-B51E-4005-A8BE-D59D0E1F525B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1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1"/>
      <dgm:spPr/>
    </dgm:pt>
    <dgm:pt modelId="{AC2B4F2C-FF8C-404D-92B0-C7C0A29210D1}" type="pres">
      <dgm:prSet presAssocID="{5BE2D0CB-5BBD-4A03-A3CB-F48B34989FA3}" presName="dstNode" presStyleLbl="node1" presStyleIdx="0" presStyleCnt="1"/>
      <dgm:spPr/>
    </dgm:pt>
    <dgm:pt modelId="{95F3F157-53C4-4844-BD39-0EAF84198C2F}" type="pres">
      <dgm:prSet presAssocID="{63921968-C3F3-440F-B54A-0C3CD3AC4309}" presName="text_1" presStyleLbl="node1" presStyleIdx="0" presStyleCnt="1" custScaleX="110780" custLinFactNeighborX="-4509" custLinFactNeighborY="-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FF8F-96BD-42DA-9519-C122827CCEEF}" type="pres">
      <dgm:prSet presAssocID="{63921968-C3F3-440F-B54A-0C3CD3AC4309}" presName="accent_1" presStyleCnt="0"/>
      <dgm:spPr/>
    </dgm:pt>
    <dgm:pt modelId="{3940DAC3-93CB-4C9A-8D91-DAC2EE9C6BB7}" type="pres">
      <dgm:prSet presAssocID="{63921968-C3F3-440F-B54A-0C3CD3AC4309}" presName="accentRepeatNode" presStyleLbl="solidFgAcc1" presStyleIdx="0" presStyleCnt="1"/>
      <dgm:spPr/>
    </dgm:pt>
  </dgm:ptLst>
  <dgm:cxnLst>
    <dgm:cxn modelId="{FA583763-DFDE-41BC-8C47-F3FBE86B0400}" type="presOf" srcId="{D33FF486-40C2-45EE-9CB3-9DB7A2511F4B}" destId="{D0EDBA11-CE96-4FCC-BFE8-4DE9D160E032}" srcOrd="0" destOrd="0" presId="urn:microsoft.com/office/officeart/2008/layout/VerticalCurvedList"/>
    <dgm:cxn modelId="{4E9ABD88-9E69-4C26-AF55-5185604A075E}" type="presOf" srcId="{5BE2D0CB-5BBD-4A03-A3CB-F48B34989FA3}" destId="{3059196D-AF0C-4463-A93E-812664631BA3}" srcOrd="0" destOrd="0" presId="urn:microsoft.com/office/officeart/2008/layout/VerticalCurvedList"/>
    <dgm:cxn modelId="{A1FB42C2-B51E-4005-A8BE-D59D0E1F525B}" srcId="{5BE2D0CB-5BBD-4A03-A3CB-F48B34989FA3}" destId="{63921968-C3F3-440F-B54A-0C3CD3AC4309}" srcOrd="0" destOrd="0" parTransId="{E8F4A909-B815-48AB-B487-4092B812979D}" sibTransId="{D33FF486-40C2-45EE-9CB3-9DB7A2511F4B}"/>
    <dgm:cxn modelId="{44EE7FC1-9AFA-409D-91AB-38D0A51EC1C3}" type="presOf" srcId="{63921968-C3F3-440F-B54A-0C3CD3AC4309}" destId="{95F3F157-53C4-4844-BD39-0EAF84198C2F}" srcOrd="0" destOrd="0" presId="urn:microsoft.com/office/officeart/2008/layout/VerticalCurvedList"/>
    <dgm:cxn modelId="{116F0C7C-94F1-4DEE-890D-23F960AAAD14}" type="presParOf" srcId="{3059196D-AF0C-4463-A93E-812664631BA3}" destId="{558D9870-05E2-484E-9241-818D42D9FADA}" srcOrd="0" destOrd="0" presId="urn:microsoft.com/office/officeart/2008/layout/VerticalCurvedList"/>
    <dgm:cxn modelId="{E3C805C5-F477-46D7-88D1-B74C36B49350}" type="presParOf" srcId="{558D9870-05E2-484E-9241-818D42D9FADA}" destId="{39FD721C-A262-4C4E-B494-AC1732E6F3A0}" srcOrd="0" destOrd="0" presId="urn:microsoft.com/office/officeart/2008/layout/VerticalCurvedList"/>
    <dgm:cxn modelId="{588E4301-BD97-46CA-AAB5-240C3F471CC6}" type="presParOf" srcId="{39FD721C-A262-4C4E-B494-AC1732E6F3A0}" destId="{849B6A22-FC21-4DC5-A1AF-CBADFA6E7F70}" srcOrd="0" destOrd="0" presId="urn:microsoft.com/office/officeart/2008/layout/VerticalCurvedList"/>
    <dgm:cxn modelId="{E42924B3-68BF-4591-8ED0-D5FDA17FDD42}" type="presParOf" srcId="{39FD721C-A262-4C4E-B494-AC1732E6F3A0}" destId="{D0EDBA11-CE96-4FCC-BFE8-4DE9D160E032}" srcOrd="1" destOrd="0" presId="urn:microsoft.com/office/officeart/2008/layout/VerticalCurvedList"/>
    <dgm:cxn modelId="{8FAA7F59-63E4-444E-B41A-CBFADD4D5CB9}" type="presParOf" srcId="{39FD721C-A262-4C4E-B494-AC1732E6F3A0}" destId="{AF90F929-E81A-499C-8856-3125BD5771DB}" srcOrd="2" destOrd="0" presId="urn:microsoft.com/office/officeart/2008/layout/VerticalCurvedList"/>
    <dgm:cxn modelId="{2A11E94F-C389-4075-B9EE-9703BCE217E9}" type="presParOf" srcId="{39FD721C-A262-4C4E-B494-AC1732E6F3A0}" destId="{AC2B4F2C-FF8C-404D-92B0-C7C0A29210D1}" srcOrd="3" destOrd="0" presId="urn:microsoft.com/office/officeart/2008/layout/VerticalCurvedList"/>
    <dgm:cxn modelId="{C3C99333-7FF4-4B9B-9614-128998DDE312}" type="presParOf" srcId="{558D9870-05E2-484E-9241-818D42D9FADA}" destId="{95F3F157-53C4-4844-BD39-0EAF84198C2F}" srcOrd="1" destOrd="0" presId="urn:microsoft.com/office/officeart/2008/layout/VerticalCurvedList"/>
    <dgm:cxn modelId="{E9A430EA-326D-4FE9-882F-461874783907}" type="presParOf" srcId="{558D9870-05E2-484E-9241-818D42D9FADA}" destId="{D685FF8F-96BD-42DA-9519-C122827CCEEF}" srcOrd="2" destOrd="0" presId="urn:microsoft.com/office/officeart/2008/layout/VerticalCurvedList"/>
    <dgm:cxn modelId="{622F75DE-885F-4A6B-A0FE-B44A83B94B54}" type="presParOf" srcId="{D685FF8F-96BD-42DA-9519-C122827CCEEF}" destId="{3940DAC3-93CB-4C9A-8D91-DAC2EE9C6B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836597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3F157-53C4-4844-BD39-0EAF84198C2F}">
      <dsp:nvSpPr>
        <dsp:cNvPr id="0" name=""/>
        <dsp:cNvSpPr/>
      </dsp:nvSpPr>
      <dsp:spPr>
        <a:xfrm>
          <a:off x="886560" y="1441941"/>
          <a:ext cx="6264513" cy="255798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457" tIns="71120" rIns="71120" bIns="71120" numCol="1" spcCol="1270" anchor="ctr" anchorCtr="0">
          <a:noAutofit/>
        </a:bodyPr>
        <a:lstStyle/>
        <a:p>
          <a:pPr lvl="0" algn="just" defTabSz="1244600" rtl="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Chèn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đoạn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văn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bản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bảng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biểu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từ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phần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mềm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Word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vào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trang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trình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chiếu</a:t>
          </a:r>
          <a:r>
            <a:rPr lang="en-US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8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886560" y="1441941"/>
        <a:ext cx="6264513" cy="2557984"/>
      </dsp:txXfrm>
    </dsp:sp>
    <dsp:sp modelId="{3940DAC3-93CB-4C9A-8D91-DAC2EE9C6BB7}">
      <dsp:nvSpPr>
        <dsp:cNvPr id="0" name=""/>
        <dsp:cNvSpPr/>
      </dsp:nvSpPr>
      <dsp:spPr>
        <a:xfrm>
          <a:off x="-152399" y="1126874"/>
          <a:ext cx="3197481" cy="3197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0A1EF-727A-4137-A6F3-F018416E7E9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D606-958D-4011-A7DA-E6F39E50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4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0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i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ioman"/>
              </a:defRPr>
            </a:lvl1pPr>
            <a:lvl2pPr>
              <a:defRPr>
                <a:latin typeface="Times New Rioman"/>
              </a:defRPr>
            </a:lvl2pPr>
            <a:lvl3pPr>
              <a:defRPr>
                <a:latin typeface="Times New Rioman"/>
              </a:defRPr>
            </a:lvl3pPr>
            <a:lvl4pPr>
              <a:defRPr>
                <a:latin typeface="Times New Rioman"/>
              </a:defRPr>
            </a:lvl4pPr>
            <a:lvl5pPr>
              <a:defRPr>
                <a:latin typeface="Times New Ri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6617-ED52-4ED3-9CB7-9CBC269C0FD5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0083-5857-4410-AD16-5D0537D6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" y="0"/>
            <a:ext cx="914101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" y="0"/>
            <a:ext cx="914101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ownloads\BAI GIANG VIDEO\NEN POWERPOINT\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415084" y="2289877"/>
            <a:ext cx="8315418" cy="18249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方正喵呜体" panose="02010600010101010101" pitchFamily="2" charset="-122"/>
                <a:cs typeface="Arial" pitchFamily="34" charset="0"/>
              </a:rPr>
              <a:t>CHÀO MỪNG CÁC </a:t>
            </a:r>
            <a:r>
              <a:rPr lang="en-US" altLang="zh-CN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方正喵呜体" panose="02010600010101010101" pitchFamily="2" charset="-122"/>
                <a:cs typeface="Arial" pitchFamily="34" charset="0"/>
              </a:rPr>
              <a:t>EM </a:t>
            </a:r>
            <a:r>
              <a:rPr lang="en-US" altLang="zh-C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方正喵呜体" panose="02010600010101010101" pitchFamily="2" charset="-122"/>
                <a:cs typeface="Arial" pitchFamily="34" charset="0"/>
              </a:rPr>
              <a:t>ĐẾN VỚI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方正喵呜体" panose="02010600010101010101" pitchFamily="2" charset="-122"/>
                <a:cs typeface="Arial" pitchFamily="34" charset="0"/>
              </a:rPr>
              <a:t> MÔN TIN HỌC LỚP </a:t>
            </a:r>
            <a:r>
              <a:rPr lang="en-US" altLang="zh-CN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方正喵呜体" panose="02010600010101010101" pitchFamily="2" charset="-122"/>
                <a:cs typeface="Arial" pitchFamily="34" charset="0"/>
              </a:rPr>
              <a:t>4</a:t>
            </a:r>
            <a:endParaRPr lang="en-US" altLang="zh-CN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方正喵呜体" panose="0201060001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7100" y="1981200"/>
            <a:ext cx="7239000" cy="2011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2: SAO CHÉP NỘI DUNG TỪ PHẦN MỀM KHÁC</a:t>
            </a:r>
          </a:p>
          <a:p>
            <a:pPr algn="ctr">
              <a:lnSpc>
                <a:spcPct val="100000"/>
              </a:lnSpc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(SGK –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 result for nhÃ³m clipar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7"/>
          <a:stretch/>
        </p:blipFill>
        <p:spPr bwMode="auto">
          <a:xfrm>
            <a:off x="6623836" y="81470"/>
            <a:ext cx="2520164" cy="15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44" y="0"/>
            <a:ext cx="9217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1878" y="579437"/>
            <a:ext cx="7886700" cy="944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 TIÊU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74" y="82490"/>
            <a:ext cx="2098980" cy="16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03048867"/>
              </p:ext>
            </p:extLst>
          </p:nvPr>
        </p:nvGraphicFramePr>
        <p:xfrm>
          <a:off x="545123" y="1072662"/>
          <a:ext cx="7253654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1041401" y="2882900"/>
            <a:ext cx="1968499" cy="1905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592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A.  HOẠT ĐỘNG CƠ BẢN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err="1" smtClean="0"/>
              <a:t>Soạn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: </a:t>
            </a:r>
          </a:p>
          <a:p>
            <a:pPr marL="0" indent="0" algn="ctr">
              <a:buNone/>
            </a:pPr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TÌM HIỂU MỘT SỐ LOÀI ĐỘNG VẬT</a:t>
            </a:r>
            <a:r>
              <a:rPr lang="en-US" sz="2800" dirty="0" smtClean="0"/>
              <a:t>”</a:t>
            </a:r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1: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,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.</a:t>
            </a:r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2: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endParaRPr lang="en-US" dirty="0" smtClean="0"/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3: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endParaRPr lang="en-US" dirty="0" smtClean="0"/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4: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Hươu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endParaRPr lang="en-US" dirty="0" smtClean="0"/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5: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endParaRPr lang="en-US" dirty="0" smtClean="0"/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6: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</a:p>
          <a:p>
            <a:pPr marL="914400" lvl="1" indent="-514350" algn="just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7: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199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B. HOẠT ĐỘNG THỰC HÀNH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mtClean="0"/>
              <a:t>Sao chép nội dung giới thiệu các loài động vật từ bài tập soạn thảo ở Bài 6, Chủ đề 3 vào trang trình chiếu.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mtClean="0"/>
              <a:t>Tìm kiếm hình ảnh từ Internet về các loài động vật như Hổ, Voi, Hươu cao cổ, Thỏ rồi chèn vào từng trang giới thiệu.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7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C. HOẠT ĐỘNG ỨNG DỤNG MỞ RỘNG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48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smtClean="0"/>
              <a:t>Tạo bài trình chiếu có chủ đề: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800" smtClean="0"/>
              <a:t>“</a:t>
            </a:r>
            <a:r>
              <a:rPr lang="en-US" sz="2800" b="1" smtClean="0">
                <a:solidFill>
                  <a:srgbClr val="FF0000"/>
                </a:solidFill>
              </a:rPr>
              <a:t>THỜI KHÓA BIỂU</a:t>
            </a:r>
            <a:r>
              <a:rPr lang="en-US" sz="2800" smtClean="0"/>
              <a:t>”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800" smtClean="0"/>
              <a:t>2. Sao chép bảng thời khóa biểu đã tạo từ phần mềm soạn thảo Word, vào trang trình chiếu.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800" smtClean="0"/>
              <a:t>3. Gõ thêm nội dung giới thiệu về bảng thời khóa biểu rồi lưu vào máy tính của em.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800" smtClean="0"/>
              <a:t>4. Thuyết trình trước gia đình về bài trình chiếu em vừa tạo.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873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-76200"/>
            <a:ext cx="96012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EM CẦN GHI NHỚ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914400"/>
            <a:ext cx="8458200" cy="541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Times New Ri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Times New Ri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Times New Ri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Times New Ri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Times New Ri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smtClean="0"/>
              <a:t>Để sao chép văn bản, hình ảnh từ trang soạn thảo Word và trang trình chiếu PowerPoint em thực hiện:</a:t>
            </a:r>
          </a:p>
          <a:p>
            <a:pPr algn="just"/>
            <a:r>
              <a:rPr lang="en-US" sz="2400" b="1" smtClean="0">
                <a:solidFill>
                  <a:srgbClr val="0000CC"/>
                </a:solidFill>
              </a:rPr>
              <a:t>Bước 1: Sao chép nội dung từ trang soạn thảo vào bộ nhớ đệm của MT.</a:t>
            </a:r>
          </a:p>
          <a:p>
            <a:pPr lvl="1" algn="just"/>
            <a:r>
              <a:rPr lang="en-US" sz="2400" smtClean="0"/>
              <a:t>Mở trang soạn thảo có nội dung cần sao chép.</a:t>
            </a:r>
          </a:p>
          <a:p>
            <a:pPr lvl="1" algn="just"/>
            <a:r>
              <a:rPr lang="en-US" sz="2400" smtClean="0"/>
              <a:t>Chọn văn bản, hình ảnh… cần sao chép bằng cách nháy chuột phải chọn </a:t>
            </a:r>
            <a:r>
              <a:rPr lang="en-US" sz="2400" b="1" smtClean="0">
                <a:solidFill>
                  <a:srgbClr val="FF0000"/>
                </a:solidFill>
              </a:rPr>
              <a:t>Copy</a:t>
            </a:r>
            <a:r>
              <a:rPr lang="en-US" sz="2400" smtClean="0"/>
              <a:t> hoặc nhấn tổ hợp phím </a:t>
            </a:r>
            <a:r>
              <a:rPr lang="en-US" sz="2400" b="1" smtClean="0">
                <a:solidFill>
                  <a:srgbClr val="FF0000"/>
                </a:solidFill>
              </a:rPr>
              <a:t>Ctrl+C</a:t>
            </a:r>
            <a:r>
              <a:rPr lang="en-US" sz="2400" b="1" smtClean="0"/>
              <a:t>	</a:t>
            </a:r>
          </a:p>
          <a:p>
            <a:pPr lvl="1" algn="just"/>
            <a:r>
              <a:rPr lang="en-US" sz="2400" smtClean="0"/>
              <a:t>Chọn         để thu nhỏ trang soạn thảo.</a:t>
            </a:r>
          </a:p>
          <a:p>
            <a:pPr algn="just"/>
            <a:r>
              <a:rPr lang="en-US" sz="2400" b="1" smtClean="0">
                <a:solidFill>
                  <a:srgbClr val="0000CC"/>
                </a:solidFill>
              </a:rPr>
              <a:t>Bước 2: Dán nội dung vừa sao chép vào trang trình chiếu.</a:t>
            </a:r>
          </a:p>
          <a:p>
            <a:pPr lvl="1" algn="just"/>
            <a:r>
              <a:rPr lang="en-US" sz="2400" smtClean="0"/>
              <a:t>Chọn trang trình chiếu cần dán thông tin.</a:t>
            </a:r>
          </a:p>
          <a:p>
            <a:pPr lvl="1" algn="just"/>
            <a:r>
              <a:rPr lang="en-US" sz="2400" smtClean="0"/>
              <a:t>Nháy chuột phải chọn </a:t>
            </a:r>
            <a:r>
              <a:rPr lang="en-US" sz="2400" b="1" smtClean="0">
                <a:solidFill>
                  <a:srgbClr val="FF0000"/>
                </a:solidFill>
              </a:rPr>
              <a:t>Paste</a:t>
            </a:r>
            <a:r>
              <a:rPr lang="en-US" sz="2400" smtClean="0"/>
              <a:t> hoặc tổ hợp phím </a:t>
            </a:r>
            <a:r>
              <a:rPr lang="en-US" sz="2400" b="1" smtClean="0">
                <a:solidFill>
                  <a:srgbClr val="FF0000"/>
                </a:solidFill>
              </a:rPr>
              <a:t>Ctrl+V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smtClean="0"/>
              <a:t>	</a:t>
            </a:r>
          </a:p>
          <a:p>
            <a:pPr lvl="1" algn="just"/>
            <a:endParaRPr lang="en-US" sz="2400" smtClean="0"/>
          </a:p>
          <a:p>
            <a:pPr lvl="1" algn="just"/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4397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83" y="588972"/>
            <a:ext cx="5804037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86184" y="1494410"/>
            <a:ext cx="4887947" cy="5363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26" y="610664"/>
            <a:ext cx="1145793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985" y="1420997"/>
            <a:ext cx="688593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636" y="408617"/>
            <a:ext cx="688593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1" y="2301892"/>
            <a:ext cx="688593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7544011" y="438683"/>
            <a:ext cx="1249010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=""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=""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=""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=""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3521345" y="2786152"/>
            <a:ext cx="474333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方正喵呜体" panose="02010600010101010101" pitchFamily="2" charset="-122"/>
                <a:cs typeface="Arial" pitchFamily="34" charset="0"/>
              </a:rPr>
              <a:t>CHÚC CÁC EM CHĂM NGOAN, HỌC TỐT !</a:t>
            </a:r>
            <a:endParaRPr lang="zh-CN" alt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方正喵呜体" panose="02010600010101010101" pitchFamily="2" charset="-122"/>
              <a:cs typeface="Arial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3709744" y="931226"/>
            <a:ext cx="349580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=""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759" y="1632425"/>
            <a:ext cx="688593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345" y="500581"/>
            <a:ext cx="578681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5727810" y="1043741"/>
            <a:ext cx="1836413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=""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=""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=""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2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32&quot;&gt;&lt;object type=&quot;3&quot; unique_id=&quot;10033&quot;&gt;&lt;property id=&quot;20148&quot; value=&quot;5&quot;/&gt;&lt;property id=&quot;20300&quot; value=&quot;Slide 1&quot;/&gt;&lt;property id=&quot;20307&quot; value=&quot;257&quot;/&gt;&lt;/object&gt;&lt;object type=&quot;3&quot; unique_id=&quot;10034&quot;&gt;&lt;property id=&quot;20148&quot; value=&quot;5&quot;/&gt;&lt;property id=&quot;20300&quot; value=&quot;Slide 2&quot;/&gt;&lt;property id=&quot;20307&quot; value=&quot;258&quot;/&gt;&lt;/object&gt;&lt;object type=&quot;3&quot; unique_id=&quot;10035&quot;&gt;&lt;property id=&quot;20148&quot; value=&quot;5&quot;/&gt;&lt;property id=&quot;20300&quot; value=&quot;Slide 3&quot;/&gt;&lt;property id=&quot;20307&quot; value=&quot;259&quot;/&gt;&lt;/object&gt;&lt;object type=&quot;3&quot; unique_id=&quot;10036&quot;&gt;&lt;property id=&quot;20148&quot; value=&quot;5&quot;/&gt;&lt;property id=&quot;20300&quot; value=&quot;Slide 4 - &amp;quot;A.  HOẠT ĐỘNG CƠ BẢN&amp;quot;&quot;/&gt;&lt;property id=&quot;20307&quot; value=&quot;260&quot;/&gt;&lt;/object&gt;&lt;object type=&quot;3&quot; unique_id=&quot;10037&quot;&gt;&lt;property id=&quot;20148&quot; value=&quot;5&quot;/&gt;&lt;property id=&quot;20300&quot; value=&quot;Slide 5 - &amp;quot;B. HOẠT ĐỘNG THỰC HÀNH&amp;quot;&quot;/&gt;&lt;property id=&quot;20307&quot; value=&quot;270&quot;/&gt;&lt;/object&gt;&lt;object type=&quot;3&quot; unique_id=&quot;10038&quot;&gt;&lt;property id=&quot;20148&quot; value=&quot;5&quot;/&gt;&lt;property id=&quot;20300&quot; value=&quot;Slide 6 - &amp;quot;C. HOẠT ĐỘNG ỨNG DỤNG MỞ RỘNG&amp;quot;&quot;/&gt;&lt;property id=&quot;20307&quot; value=&quot;265&quot;/&gt;&lt;/object&gt;&lt;object type=&quot;3&quot; unique_id=&quot;10039&quot;&gt;&lt;property id=&quot;20148&quot; value=&quot;5&quot;/&gt;&lt;property id=&quot;20300&quot; value=&quot;Slide 7 - &amp;quot;EM CẦN GHI NHỚ&amp;quot;&quot;/&gt;&lt;property id=&quot;20307&quot; value=&quot;271&quot;/&gt;&lt;/object&gt;&lt;object type=&quot;3&quot; unique_id=&quot;10040&quot;&gt;&lt;property id=&quot;20148&quot; value=&quot;5&quot;/&gt;&lt;property id=&quot;20300&quot; value=&quot;Slide 8&quot;/&gt;&lt;property id=&quot;20307&quot; value=&quot;27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369</Words>
  <Application>Microsoft Office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6_Office Theme</vt:lpstr>
      <vt:lpstr>5_Office Theme</vt:lpstr>
      <vt:lpstr>PowerPoint Presentation</vt:lpstr>
      <vt:lpstr>PowerPoint Presentation</vt:lpstr>
      <vt:lpstr>PowerPoint Presentation</vt:lpstr>
      <vt:lpstr>A.  HOẠT ĐỘNG CƠ BẢN</vt:lpstr>
      <vt:lpstr>B. HOẠT ĐỘNG THỰC HÀNH</vt:lpstr>
      <vt:lpstr>C. HOẠT ĐỘNG ỨNG DỤNG MỞ RỘNG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</dc:creator>
  <cp:lastModifiedBy>Admin</cp:lastModifiedBy>
  <cp:revision>24</cp:revision>
  <dcterms:created xsi:type="dcterms:W3CDTF">2019-01-18T06:13:01Z</dcterms:created>
  <dcterms:modified xsi:type="dcterms:W3CDTF">2022-01-29T16:03:24Z</dcterms:modified>
</cp:coreProperties>
</file>