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7" r:id="rId1"/>
    <p:sldMasterId id="2147483920" r:id="rId2"/>
  </p:sldMasterIdLst>
  <p:notesMasterIdLst>
    <p:notesMasterId r:id="rId14"/>
  </p:notesMasterIdLst>
  <p:sldIdLst>
    <p:sldId id="333" r:id="rId3"/>
    <p:sldId id="327" r:id="rId4"/>
    <p:sldId id="293" r:id="rId5"/>
    <p:sldId id="328" r:id="rId6"/>
    <p:sldId id="294" r:id="rId7"/>
    <p:sldId id="329" r:id="rId8"/>
    <p:sldId id="296" r:id="rId9"/>
    <p:sldId id="330" r:id="rId10"/>
    <p:sldId id="331" r:id="rId11"/>
    <p:sldId id="32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849" autoAdjust="0"/>
  </p:normalViewPr>
  <p:slideViewPr>
    <p:cSldViewPr>
      <p:cViewPr varScale="1">
        <p:scale>
          <a:sx n="87" d="100"/>
          <a:sy n="87" d="100"/>
        </p:scale>
        <p:origin x="523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latin typeface="Arial" charset="0"/>
            </a:endParaRPr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8C4C23F-84E5-4246-AD0C-D7F86421F2C3}" type="slidenum">
              <a:rPr lang="zh-CN" altLang="en-US" b="1" smtClean="0"/>
              <a:pPr>
                <a:defRPr/>
              </a:pPr>
              <a:t>1</a:t>
            </a:fld>
            <a:endParaRPr lang="zh-CN" altLang="en-US" b="1" smtClean="0"/>
          </a:p>
        </p:txBody>
      </p:sp>
    </p:spTree>
    <p:extLst>
      <p:ext uri="{BB962C8B-B14F-4D97-AF65-F5344CB8AC3E}">
        <p14:creationId xmlns:p14="http://schemas.microsoft.com/office/powerpoint/2010/main" val="180976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0203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9054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55179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2B235-EC81-4259-A399-F15F079B20C1}" type="datetimeFigureOut">
              <a:rPr lang="zh-CN" altLang="en-US"/>
              <a:pPr>
                <a:defRPr/>
              </a:pPr>
              <a:t>2022/7/30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460D8-352D-463C-B1AD-25AA530D69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37347"/>
      </p:ext>
    </p:extLst>
  </p:cSld>
  <p:clrMapOvr>
    <a:masterClrMapping/>
  </p:clrMapOvr>
  <p:transition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52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17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1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59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0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7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9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88920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70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3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12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51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4874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4285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7559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4993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1325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39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342900">
              <a:defRPr/>
            </a:pPr>
            <a:fld id="{846CE7D5-CF57-46EF-B807-FDD0502418D4}" type="datetimeFigureOut">
              <a:rPr lang="en-US" sz="750" smtClean="0">
                <a:solidFill>
                  <a:prstClr val="black"/>
                </a:solidFill>
                <a:latin typeface="Trebuchet MS"/>
              </a:rPr>
              <a:pPr algn="r" defTabSz="342900">
                <a:defRPr/>
              </a:pPr>
              <a:t>30-Jul-22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330EA680-D336-4FF7-8B7A-9848BB0A1C32}" type="slidenum">
              <a:rPr lang="en-US" sz="750" smtClean="0">
                <a:solidFill>
                  <a:prstClr val="black"/>
                </a:solidFill>
                <a:latin typeface="Trebuchet MS"/>
              </a:rPr>
              <a:pPr defTabSz="342900">
                <a:defRPr/>
              </a:pPr>
              <a:t>‹#›</a:t>
            </a:fld>
            <a:endParaRPr lang="en-US" sz="7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955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1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6" y="4119564"/>
            <a:ext cx="38401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4" y="1577975"/>
            <a:ext cx="28717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95C2776.wav">
            <a:hlinkClick r:id="" action="ppaction://media"/>
          </p:cNvPr>
          <p:cNvPicPr>
            <a:picLocks noChangeAspect="1"/>
          </p:cNvPicPr>
          <p:nvPr>
            <a:wavAudioFile r:embed="rId1" name="195C6D8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246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26322"/>
            <a:ext cx="8994688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TIN HỌC LỚP 3</a:t>
            </a:r>
          </a:p>
        </p:txBody>
      </p:sp>
    </p:spTree>
    <p:extLst>
      <p:ext uri="{BB962C8B-B14F-4D97-AF65-F5344CB8AC3E}">
        <p14:creationId xmlns:p14="http://schemas.microsoft.com/office/powerpoint/2010/main" val="2422687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220200" y="76200"/>
            <a:ext cx="838200" cy="914400"/>
          </a:xfrm>
          <a:prstGeom prst="star5">
            <a:avLst/>
          </a:prstGeom>
          <a:solidFill>
            <a:schemeClr val="accent2"/>
          </a:solidFill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81200" y="969135"/>
            <a:ext cx="7848600" cy="55399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800" y="2382560"/>
            <a:ext cx="6705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" y="0"/>
            <a:ext cx="122066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44" y="4114801"/>
            <a:ext cx="2809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92" y="1209676"/>
            <a:ext cx="10001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76600" y="2532711"/>
            <a:ext cx="692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CHÚC CÁC EM HỌC TỐT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51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uble Wave 7"/>
          <p:cNvSpPr/>
          <p:nvPr/>
        </p:nvSpPr>
        <p:spPr>
          <a:xfrm>
            <a:off x="3316418" y="683966"/>
            <a:ext cx="5243512" cy="1096962"/>
          </a:xfrm>
          <a:prstGeom prst="double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19200" y="2687688"/>
            <a:ext cx="9906000" cy="891306"/>
            <a:chOff x="912" y="1008"/>
            <a:chExt cx="4251" cy="694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4251" cy="69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>
                <a:defRPr/>
              </a:pPr>
              <a:endParaRPr lang="en-US" sz="2500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994" y="1066"/>
              <a:ext cx="436" cy="619"/>
              <a:chOff x="994" y="1066"/>
              <a:chExt cx="436" cy="619"/>
            </a:xfrm>
          </p:grpSpPr>
          <p:sp>
            <p:nvSpPr>
              <p:cNvPr id="9" name="AutoShape 6"/>
              <p:cNvSpPr>
                <a:spLocks noChangeArrowheads="1"/>
              </p:cNvSpPr>
              <p:nvPr/>
            </p:nvSpPr>
            <p:spPr bwMode="gray">
              <a:xfrm>
                <a:off x="994" y="1066"/>
                <a:ext cx="392" cy="619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25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gray">
              <a:xfrm>
                <a:off x="1023" y="1140"/>
                <a:ext cx="407" cy="446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25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gray">
              <a:xfrm>
                <a:off x="1062" y="1185"/>
                <a:ext cx="231" cy="3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685800" eaLnBrk="0" hangingPunct="0">
                  <a:defRPr/>
                </a:pPr>
                <a:r>
                  <a:rPr lang="en-US" sz="2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1</a:t>
                </a:r>
              </a:p>
            </p:txBody>
          </p:sp>
        </p:grp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1421" y="1031"/>
              <a:ext cx="3742" cy="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219200" y="3733800"/>
            <a:ext cx="9906000" cy="1066078"/>
            <a:chOff x="912" y="2016"/>
            <a:chExt cx="3984" cy="952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>
                <a:defRPr/>
              </a:pPr>
              <a:endParaRPr lang="en-US" sz="2500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989" y="2078"/>
              <a:ext cx="441" cy="746"/>
              <a:chOff x="989" y="2078"/>
              <a:chExt cx="441" cy="746"/>
            </a:xfrm>
          </p:grpSpPr>
          <p:sp>
            <p:nvSpPr>
              <p:cNvPr id="16" name="AutoShape 13"/>
              <p:cNvSpPr>
                <a:spLocks noChangeArrowheads="1"/>
              </p:cNvSpPr>
              <p:nvPr/>
            </p:nvSpPr>
            <p:spPr bwMode="gray">
              <a:xfrm>
                <a:off x="989" y="2078"/>
                <a:ext cx="397" cy="746"/>
              </a:xfrm>
              <a:prstGeom prst="roundRect">
                <a:avLst>
                  <a:gd name="adj" fmla="val 11921"/>
                </a:avLst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25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25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gray">
              <a:xfrm>
                <a:off x="1128" y="2198"/>
                <a:ext cx="142" cy="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685800" eaLnBrk="0" hangingPunct="0">
                  <a:defRPr/>
                </a:pPr>
                <a:r>
                  <a:rPr lang="en-US" sz="2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/>
                  </a:rPr>
                  <a:t>2</a:t>
                </a:r>
              </a:p>
            </p:txBody>
          </p:sp>
        </p:grpSp>
        <p:sp>
          <p:nvSpPr>
            <p:cNvPr id="15" name="Text Box 16"/>
            <p:cNvSpPr txBox="1">
              <a:spLocks noChangeArrowheads="1"/>
            </p:cNvSpPr>
            <p:nvPr/>
          </p:nvSpPr>
          <p:spPr bwMode="gray">
            <a:xfrm>
              <a:off x="1430" y="2198"/>
              <a:ext cx="3243" cy="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4445" r="8333" b="7777"/>
          <a:stretch/>
        </p:blipFill>
        <p:spPr bwMode="auto">
          <a:xfrm>
            <a:off x="-48222" y="0"/>
            <a:ext cx="12240222" cy="70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8088" y="-14946"/>
            <a:ext cx="2970421" cy="76944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rgbClr val="00CC00"/>
                </a:solidFill>
              </a:rPr>
              <a:t>Khởi</a:t>
            </a:r>
            <a:r>
              <a:rPr lang="en-US" sz="4400" b="1" dirty="0">
                <a:ln/>
                <a:solidFill>
                  <a:srgbClr val="00CC00"/>
                </a:solidFill>
              </a:rPr>
              <a:t> </a:t>
            </a:r>
            <a:r>
              <a:rPr lang="en-US" sz="4400" b="1" dirty="0" err="1">
                <a:ln/>
                <a:solidFill>
                  <a:srgbClr val="00CC00"/>
                </a:solidFill>
              </a:rPr>
              <a:t>động</a:t>
            </a:r>
            <a:endParaRPr lang="en-US" sz="4400" b="1" dirty="0">
              <a:ln/>
              <a:solidFill>
                <a:srgbClr val="00CC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3240" y="5056418"/>
            <a:ext cx="6660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18" y="3953504"/>
            <a:ext cx="1171429" cy="819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034" y="1038361"/>
            <a:ext cx="1173693" cy="1036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316" y="3877315"/>
            <a:ext cx="1142857" cy="971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368" y="936017"/>
            <a:ext cx="990476" cy="10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748" y="2383214"/>
            <a:ext cx="1878230" cy="739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5691" y="2321918"/>
            <a:ext cx="1429411" cy="800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8537" y="2332611"/>
            <a:ext cx="1038095" cy="8571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891777"/>
            <a:ext cx="1339260" cy="10970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7781" y="2423651"/>
            <a:ext cx="1507492" cy="766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8231" y="3894706"/>
            <a:ext cx="1447880" cy="788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8578" y="1321959"/>
            <a:ext cx="1180952" cy="6761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3701" y="3551995"/>
            <a:ext cx="1923810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0528"/>
      </p:ext>
    </p:extLst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84" y="5455790"/>
            <a:ext cx="1171429" cy="819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708" y="3093679"/>
            <a:ext cx="1173693" cy="1036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550" y="5344764"/>
            <a:ext cx="1142857" cy="971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378" y="4323236"/>
            <a:ext cx="990476" cy="10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140" y="4205842"/>
            <a:ext cx="1878230" cy="739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274" y="4224841"/>
            <a:ext cx="1429411" cy="800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9685" y="3122587"/>
            <a:ext cx="1038095" cy="8571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322" y="3202846"/>
            <a:ext cx="1145428" cy="9382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0290" y="4309488"/>
            <a:ext cx="1507492" cy="766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3383" y="5325430"/>
            <a:ext cx="1447880" cy="788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5486" y="3311746"/>
            <a:ext cx="1390885" cy="7963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9022" y="5218055"/>
            <a:ext cx="1657348" cy="8861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24401" y="27296"/>
            <a:ext cx="2932923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87473" y="1017897"/>
            <a:ext cx="4993253" cy="814843"/>
            <a:chOff x="2263472" y="1017896"/>
            <a:chExt cx="4993253" cy="814843"/>
          </a:xfrm>
        </p:grpSpPr>
        <p:cxnSp>
          <p:nvCxnSpPr>
            <p:cNvPr id="13" name="Straight Connector 12"/>
            <p:cNvCxnSpPr>
              <a:stCxn id="3" idx="2"/>
            </p:cNvCxnSpPr>
            <p:nvPr/>
          </p:nvCxnSpPr>
          <p:spPr>
            <a:xfrm flipH="1">
              <a:off x="4666861" y="1017896"/>
              <a:ext cx="1" cy="429904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277794" y="1447800"/>
              <a:ext cx="4958870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263472" y="1402835"/>
              <a:ext cx="1" cy="429904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7256724" y="1402835"/>
              <a:ext cx="1" cy="429904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/>
          <p:cNvSpPr/>
          <p:nvPr/>
        </p:nvSpPr>
        <p:spPr>
          <a:xfrm>
            <a:off x="2572158" y="1832740"/>
            <a:ext cx="2380842" cy="11830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590303" y="1848975"/>
            <a:ext cx="2380842" cy="11830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77218"/>
      </p:ext>
    </p:extLst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38400" y="399971"/>
            <a:ext cx="80319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50" y="1013530"/>
            <a:ext cx="8191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3,…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-Theo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26408" y="3078408"/>
            <a:ext cx="7696200" cy="3278184"/>
            <a:chOff x="502408" y="3078408"/>
            <a:chExt cx="7696200" cy="3278184"/>
          </a:xfrm>
        </p:grpSpPr>
        <p:sp>
          <p:nvSpPr>
            <p:cNvPr id="18" name="TextBox 17"/>
            <p:cNvSpPr txBox="1"/>
            <p:nvPr/>
          </p:nvSpPr>
          <p:spPr>
            <a:xfrm>
              <a:off x="3276600" y="5987260"/>
              <a:ext cx="19812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hoả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08" y="3078408"/>
              <a:ext cx="7696200" cy="27696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14248" y="4531456"/>
              <a:ext cx="12362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Toa </a:t>
              </a:r>
              <a:r>
                <a:rPr lang="en-US" sz="15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15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art 6"/>
          <p:cNvSpPr/>
          <p:nvPr/>
        </p:nvSpPr>
        <p:spPr>
          <a:xfrm rot="19179712">
            <a:off x="1587104" y="115579"/>
            <a:ext cx="824449" cy="62335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Heart 7"/>
          <p:cNvSpPr/>
          <p:nvPr/>
        </p:nvSpPr>
        <p:spPr>
          <a:xfrm rot="3115030">
            <a:off x="9803146" y="109999"/>
            <a:ext cx="808546" cy="66779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15290" y="90979"/>
            <a:ext cx="7847910" cy="110799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09" y="1372249"/>
            <a:ext cx="8586958" cy="505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132318"/>
            <a:ext cx="784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4136" y="5447983"/>
            <a:ext cx="72836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11" y="837968"/>
            <a:ext cx="8609524" cy="2180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547" y="3143146"/>
            <a:ext cx="8895238" cy="237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47846"/>
            <a:ext cx="11430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5892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42504" y="317583"/>
            <a:ext cx="784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882647"/>
            <a:ext cx="9601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Doraemon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Doraemon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14?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14401"/>
            <a:ext cx="8895238" cy="2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526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42504" y="317583"/>
            <a:ext cx="784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3882647"/>
            <a:ext cx="8229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Doraemon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Doraemon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14?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14401"/>
            <a:ext cx="8895238" cy="2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05614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449</Words>
  <Application>Microsoft Office PowerPoint</Application>
  <PresentationFormat>Widescreen</PresentationFormat>
  <Paragraphs>30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等线</vt:lpstr>
      <vt:lpstr>Times New Roman</vt:lpstr>
      <vt:lpstr>Trebuchet MS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KIM ANH</cp:lastModifiedBy>
  <cp:revision>115</cp:revision>
  <dcterms:created xsi:type="dcterms:W3CDTF">2017-10-03T01:20:28Z</dcterms:created>
  <dcterms:modified xsi:type="dcterms:W3CDTF">2022-07-30T14:56:28Z</dcterms:modified>
</cp:coreProperties>
</file>