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jpg" ContentType="image/jpe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comment1.xml" ContentType="application/vnd.openxmlformats-officedocument.presentationml.comment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29"/>
  </p:notesMasterIdLst>
  <p:sldIdLst>
    <p:sldId id="285" r:id="rId2"/>
    <p:sldId id="289" r:id="rId3"/>
    <p:sldId id="258" r:id="rId4"/>
    <p:sldId id="288" r:id="rId5"/>
    <p:sldId id="290" r:id="rId6"/>
    <p:sldId id="260" r:id="rId7"/>
    <p:sldId id="261" r:id="rId8"/>
    <p:sldId id="262" r:id="rId9"/>
    <p:sldId id="263" r:id="rId10"/>
    <p:sldId id="264" r:id="rId11"/>
    <p:sldId id="265" r:id="rId12"/>
    <p:sldId id="266" r:id="rId13"/>
    <p:sldId id="267" r:id="rId14"/>
    <p:sldId id="268" r:id="rId15"/>
    <p:sldId id="269" r:id="rId16"/>
    <p:sldId id="270" r:id="rId17"/>
    <p:sldId id="272" r:id="rId18"/>
    <p:sldId id="274" r:id="rId19"/>
    <p:sldId id="275" r:id="rId20"/>
    <p:sldId id="276" r:id="rId21"/>
    <p:sldId id="277" r:id="rId22"/>
    <p:sldId id="278" r:id="rId23"/>
    <p:sldId id="279" r:id="rId24"/>
    <p:sldId id="280" r:id="rId25"/>
    <p:sldId id="281" r:id="rId26"/>
    <p:sldId id="282" r:id="rId27"/>
    <p:sldId id="284" r:id="rId28"/>
  </p:sldIdLst>
  <p:sldSz cx="12192000" cy="6858000"/>
  <p:notesSz cx="6858000" cy="9144000"/>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extLst>
      <p:ext uri="{19B8F6BF-5375-455C-9EA6-DF929625EA0E}">
        <p15:presenceInfo xmlns:p15="http://schemas.microsoft.com/office/powerpoint/2012/main" userId="Administrat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251" autoAdjust="0"/>
    <p:restoredTop sz="94660"/>
  </p:normalViewPr>
  <p:slideViewPr>
    <p:cSldViewPr snapToGrid="0">
      <p:cViewPr varScale="1">
        <p:scale>
          <a:sx n="69" d="100"/>
          <a:sy n="69" d="100"/>
        </p:scale>
        <p:origin x="78"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3-11-05T07:53:18.047" idx="1">
    <p:pos x="7414" y="336"/>
    <p:text/>
    <p:extLst>
      <p:ext uri="{C676402C-5697-4E1C-873F-D02D1690AC5C}">
        <p15:threadingInfo xmlns:p15="http://schemas.microsoft.com/office/powerpoint/2012/main" timeZoneBias="-42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CACCE7-3030-4377-8946-8AE3DE262157}" type="datetimeFigureOut">
              <a:rPr lang="vi-VN" smtClean="0"/>
              <a:t>24/11/2023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1DC5DA-56E7-4B8F-8D41-CE46CDEB1242}" type="slidenum">
              <a:rPr lang="vi-VN" smtClean="0"/>
              <a:t>‹#›</a:t>
            </a:fld>
            <a:endParaRPr lang="vi-VN"/>
          </a:p>
        </p:txBody>
      </p:sp>
    </p:spTree>
    <p:extLst>
      <p:ext uri="{BB962C8B-B14F-4D97-AF65-F5344CB8AC3E}">
        <p14:creationId xmlns:p14="http://schemas.microsoft.com/office/powerpoint/2010/main" val="10791532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E701C2B-EAF0-433A-B676-521097909931}"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83302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55EA3EDB-2079-40C4-81D2-61364984FB10}" type="slidenum">
              <a:rPr kumimoji="0" lang="zh-CN" altLang="en-US" sz="1200" b="0" i="0" u="none" strike="noStrike" kern="1200" cap="none" spc="0" normalizeH="0" baseline="0" noProof="0" smtClean="0">
                <a:ln>
                  <a:noFill/>
                </a:ln>
                <a:solidFill>
                  <a:prstClr val="black"/>
                </a:solidFill>
                <a:effectLst/>
                <a:uLnTx/>
                <a:uFillTx/>
                <a:latin typeface="Century Schoolbook"/>
                <a:ea typeface="字魂59号-创粗黑" panose="00000500000000000000"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entury Schoolbook"/>
              <a:ea typeface="字魂59号-创粗黑" panose="00000500000000000000" pitchFamily="2" charset="-122"/>
              <a:cs typeface="+mn-cs"/>
            </a:endParaRPr>
          </a:p>
        </p:txBody>
      </p:sp>
    </p:spTree>
    <p:extLst>
      <p:ext uri="{BB962C8B-B14F-4D97-AF65-F5344CB8AC3E}">
        <p14:creationId xmlns:p14="http://schemas.microsoft.com/office/powerpoint/2010/main" val="39123155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 name="Google Shape;133;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 name="Google Shape;134;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vi-VN" sz="1400" b="0" i="0" u="none" strike="noStrike" kern="0" cap="none" spc="0" normalizeH="0" baseline="0" noProof="0">
                <a:ln>
                  <a:noFill/>
                </a:ln>
                <a:solidFill>
                  <a:srgbClr val="000000"/>
                </a:solidFill>
                <a:effectLst/>
                <a:uLnTx/>
                <a:uFillTx/>
                <a:latin typeface="Arial"/>
                <a:ea typeface="+mn-ea"/>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3</a:t>
            </a:fld>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1279197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086859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357875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418927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6240182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68011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1B2AA4F-B828-4D7C-AFD3-893933DAFCB4}"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30774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0AEB15-B0D4-49CA-A138-10A793C6CC4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88950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16" name="Rectangle 15"/>
          <p:cNvSpPr/>
          <p:nvPr/>
        </p:nvSpPr>
        <p:spPr>
          <a:xfrm>
            <a:off x="0" y="0"/>
            <a:ext cx="12192000" cy="6858000"/>
          </a:xfrm>
          <a:prstGeom prst="rect">
            <a:avLst/>
          </a:prstGeom>
          <a:blipFill dpi="0" rotWithShape="1">
            <a:blip r:embed="rId2">
              <a:alphaModFix amt="45000"/>
              <a:duotone>
                <a:schemeClr val="accent1">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10" name="Rectangle 9"/>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4" name="Group 3"/>
          <p:cNvGrpSpPr/>
          <p:nvPr/>
        </p:nvGrpSpPr>
        <p:grpSpPr>
          <a:xfrm>
            <a:off x="5250180" y="1267730"/>
            <a:ext cx="1691640" cy="645295"/>
            <a:chOff x="5318306" y="1386268"/>
            <a:chExt cx="1567331" cy="645295"/>
          </a:xfrm>
        </p:grpSpPr>
        <p:cxnSp>
          <p:nvCxnSpPr>
            <p:cNvPr id="17" name="Straight Connector 16"/>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561708" y="2091263"/>
            <a:ext cx="9068586" cy="2590800"/>
          </a:xfrm>
        </p:spPr>
        <p:txBody>
          <a:bodyPr tIns="45720" bIns="45720" anchor="ctr">
            <a:noAutofit/>
          </a:bodyPr>
          <a:lstStyle>
            <a:lvl1pPr algn="ctr">
              <a:lnSpc>
                <a:spcPct val="83000"/>
              </a:lnSpc>
              <a:defRPr lang="en-US" sz="7200" b="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Subtitle 2"/>
          <p:cNvSpPr>
            <a:spLocks noGrp="1"/>
          </p:cNvSpPr>
          <p:nvPr>
            <p:ph type="subTitle" idx="1"/>
          </p:nvPr>
        </p:nvSpPr>
        <p:spPr>
          <a:xfrm>
            <a:off x="1562100" y="4682062"/>
            <a:ext cx="9070848" cy="457201"/>
          </a:xfrm>
        </p:spPr>
        <p:txBody>
          <a:bodyPr>
            <a:normAutofit/>
          </a:bodyPr>
          <a:lstStyle>
            <a:lvl1pPr marL="0" indent="0" algn="ctr">
              <a:spcBef>
                <a:spcPts val="0"/>
              </a:spcBef>
              <a:buNone/>
              <a:defRPr sz="1600" spc="80" baseline="0">
                <a:solidFill>
                  <a:schemeClr val="tx1"/>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20" name="Date Placeholder 19"/>
          <p:cNvSpPr>
            <a:spLocks noGrp="1"/>
          </p:cNvSpPr>
          <p:nvPr>
            <p:ph type="dt" sz="half" idx="10"/>
          </p:nvPr>
        </p:nvSpPr>
        <p:spPr>
          <a:xfrm>
            <a:off x="5318760" y="1341255"/>
            <a:ext cx="1554480" cy="527213"/>
          </a:xfrm>
        </p:spPr>
        <p:txBody>
          <a:bodyPr/>
          <a:lstStyle>
            <a:lvl1pPr algn="ctr">
              <a:defRPr sz="1300" spc="0" baseline="0">
                <a:solidFill>
                  <a:schemeClr val="tx1"/>
                </a:solidFill>
                <a:latin typeface="+mn-lt"/>
              </a:defRPr>
            </a:lvl1pPr>
          </a:lstStyle>
          <a:p>
            <a:fld id="{B6C635ED-29FE-4A01-A65F-D87C5FCF5C26}" type="datetimeFigureOut">
              <a:rPr lang="vi-VN" smtClean="0"/>
              <a:t>24/11/2023</a:t>
            </a:fld>
            <a:endParaRPr lang="vi-VN"/>
          </a:p>
        </p:txBody>
      </p:sp>
      <p:sp>
        <p:nvSpPr>
          <p:cNvPr id="21" name="Footer Placeholder 20"/>
          <p:cNvSpPr>
            <a:spLocks noGrp="1"/>
          </p:cNvSpPr>
          <p:nvPr>
            <p:ph type="ftr" sz="quarter" idx="11"/>
          </p:nvPr>
        </p:nvSpPr>
        <p:spPr>
          <a:xfrm>
            <a:off x="1453896" y="5211060"/>
            <a:ext cx="5905500" cy="228600"/>
          </a:xfrm>
        </p:spPr>
        <p:txBody>
          <a:bodyPr/>
          <a:lstStyle>
            <a:lvl1pPr algn="l">
              <a:defRPr>
                <a:solidFill>
                  <a:schemeClr val="tx1">
                    <a:lumMod val="75000"/>
                    <a:lumOff val="25000"/>
                  </a:schemeClr>
                </a:solidFill>
              </a:defRPr>
            </a:lvl1pPr>
          </a:lstStyle>
          <a:p>
            <a:endParaRPr lang="vi-VN"/>
          </a:p>
        </p:txBody>
      </p:sp>
      <p:sp>
        <p:nvSpPr>
          <p:cNvPr id="22" name="Slide Number Placeholder 21"/>
          <p:cNvSpPr>
            <a:spLocks noGrp="1"/>
          </p:cNvSpPr>
          <p:nvPr>
            <p:ph type="sldNum" sz="quarter" idx="12"/>
          </p:nvPr>
        </p:nvSpPr>
        <p:spPr>
          <a:xfrm>
            <a:off x="8606919" y="5212080"/>
            <a:ext cx="2111881" cy="228600"/>
          </a:xfrm>
        </p:spPr>
        <p:txBody>
          <a:bodyPr/>
          <a:lstStyle>
            <a:lvl1pPr>
              <a:defRPr>
                <a:solidFill>
                  <a:schemeClr val="tx1">
                    <a:lumMod val="75000"/>
                    <a:lumOff val="25000"/>
                  </a:schemeClr>
                </a:solidFill>
              </a:defRPr>
            </a:lvl1pPr>
          </a:lstStyle>
          <a:p>
            <a:fld id="{70DDC96D-68CC-4829-BA97-1F37648A52BD}" type="slidenum">
              <a:rPr lang="vi-VN" smtClean="0"/>
              <a:t>‹#›</a:t>
            </a:fld>
            <a:endParaRPr lang="vi-VN"/>
          </a:p>
        </p:txBody>
      </p:sp>
    </p:spTree>
    <p:extLst>
      <p:ext uri="{BB962C8B-B14F-4D97-AF65-F5344CB8AC3E}">
        <p14:creationId xmlns:p14="http://schemas.microsoft.com/office/powerpoint/2010/main" val="1891964378"/>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C635ED-29FE-4A01-A65F-D87C5FCF5C26}" type="datetimeFigureOut">
              <a:rPr lang="vi-VN" smtClean="0"/>
              <a:t>24/11/2023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0DDC96D-68CC-4829-BA97-1F37648A52BD}" type="slidenum">
              <a:rPr lang="vi-VN" smtClean="0"/>
              <a:t>‹#›</a:t>
            </a:fld>
            <a:endParaRPr lang="vi-VN"/>
          </a:p>
        </p:txBody>
      </p:sp>
    </p:spTree>
    <p:extLst>
      <p:ext uri="{BB962C8B-B14F-4D97-AF65-F5344CB8AC3E}">
        <p14:creationId xmlns:p14="http://schemas.microsoft.com/office/powerpoint/2010/main" val="15909574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C635ED-29FE-4A01-A65F-D87C5FCF5C26}" type="datetimeFigureOut">
              <a:rPr lang="vi-VN" smtClean="0"/>
              <a:t>24/11/2023</a:t>
            </a:fld>
            <a:endParaRPr lang="vi-VN"/>
          </a:p>
        </p:txBody>
      </p:sp>
      <p:sp>
        <p:nvSpPr>
          <p:cNvPr id="5" name="Footer Placeholder 4"/>
          <p:cNvSpPr>
            <a:spLocks noGrp="1"/>
          </p:cNvSpPr>
          <p:nvPr>
            <p:ph type="ftr" sz="quarter" idx="11"/>
          </p:nvPr>
        </p:nvSpPr>
        <p:spPr/>
        <p:txBody>
          <a:bodyPr/>
          <a:lstStyle/>
          <a:p>
            <a:endParaRPr lang="vi-VN"/>
          </a:p>
        </p:txBody>
      </p:sp>
      <p:sp>
        <p:nvSpPr>
          <p:cNvPr id="6" name="Slide Number Placeholder 5"/>
          <p:cNvSpPr>
            <a:spLocks noGrp="1"/>
          </p:cNvSpPr>
          <p:nvPr>
            <p:ph type="sldNum" sz="quarter" idx="12"/>
          </p:nvPr>
        </p:nvSpPr>
        <p:spPr/>
        <p:txBody>
          <a:bodyPr/>
          <a:lstStyle/>
          <a:p>
            <a:fld id="{70DDC96D-68CC-4829-BA97-1F37648A52BD}" type="slidenum">
              <a:rPr lang="vi-VN" smtClean="0"/>
              <a:t>‹#›</a:t>
            </a:fld>
            <a:endParaRPr lang="vi-VN"/>
          </a:p>
        </p:txBody>
      </p:sp>
    </p:spTree>
    <p:extLst>
      <p:ext uri="{BB962C8B-B14F-4D97-AF65-F5344CB8AC3E}">
        <p14:creationId xmlns:p14="http://schemas.microsoft.com/office/powerpoint/2010/main" val="41277184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16">
            <a:extLst>
              <a:ext uri="{FF2B5EF4-FFF2-40B4-BE49-F238E27FC236}">
                <a16:creationId xmlns:a16="http://schemas.microsoft.com/office/drawing/2014/main" xmlns="" id="{AD5548F6-7373-0C8F-C6F8-8524D6EA0585}"/>
              </a:ext>
            </a:extLst>
          </p:cNvPr>
          <p:cNvPicPr>
            <a:picLocks noChangeAspect="1"/>
          </p:cNvPicPr>
          <p:nvPr userDrawn="1"/>
        </p:nvPicPr>
        <p:blipFill rotWithShape="1">
          <a:blip r:embed="rId2" cstate="hqprint">
            <a:extLst>
              <a:ext uri="{28A0092B-C50C-407E-A947-70E740481C1C}">
                <a14:useLocalDpi xmlns:a14="http://schemas.microsoft.com/office/drawing/2010/main" val="0"/>
              </a:ext>
            </a:extLst>
          </a:blip>
          <a:srcRect l="9180" t="42223" r="9317" b="44628"/>
          <a:stretch/>
        </p:blipFill>
        <p:spPr>
          <a:xfrm>
            <a:off x="3615330" y="431680"/>
            <a:ext cx="4961337" cy="901700"/>
          </a:xfrm>
          <a:prstGeom prst="rect">
            <a:avLst/>
          </a:prstGeom>
        </p:spPr>
      </p:pic>
    </p:spTree>
    <p:extLst>
      <p:ext uri="{BB962C8B-B14F-4D97-AF65-F5344CB8AC3E}">
        <p14:creationId xmlns:p14="http://schemas.microsoft.com/office/powerpoint/2010/main" val="220460178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4264090"/>
      </p:ext>
    </p:extLst>
  </p:cSld>
  <p:clrMapOvr>
    <a:masterClrMapping/>
  </p:clrMapOvr>
  <p:transition spd="slow">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pic>
        <p:nvPicPr>
          <p:cNvPr id="2" name="图片 1" descr="图片包含 室内&#10;&#10;已生成高可信度的说明">
            <a:extLst>
              <a:ext uri="{FF2B5EF4-FFF2-40B4-BE49-F238E27FC236}">
                <a16:creationId xmlns:a16="http://schemas.microsoft.com/office/drawing/2014/main" xmlns="" id="{2FB1A12A-647A-4E53-8FE6-834B52DCFC1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3" name="任意多边形: 形状 2">
            <a:extLst>
              <a:ext uri="{FF2B5EF4-FFF2-40B4-BE49-F238E27FC236}">
                <a16:creationId xmlns:a16="http://schemas.microsoft.com/office/drawing/2014/main" xmlns="" id="{9B07EC92-474C-49F8-8D07-F585877D2FF2}"/>
              </a:ext>
            </a:extLst>
          </p:cNvPr>
          <p:cNvSpPr/>
          <p:nvPr userDrawn="1"/>
        </p:nvSpPr>
        <p:spPr>
          <a:xfrm>
            <a:off x="503495" y="261258"/>
            <a:ext cx="11185010" cy="5513112"/>
          </a:xfrm>
          <a:custGeom>
            <a:avLst/>
            <a:gdLst>
              <a:gd name="connsiteX0" fmla="*/ 267716 w 7816697"/>
              <a:gd name="connsiteY0" fmla="*/ 610524 h 4774669"/>
              <a:gd name="connsiteX1" fmla="*/ 458216 w 7816697"/>
              <a:gd name="connsiteY1" fmla="*/ 248574 h 4774669"/>
              <a:gd name="connsiteX2" fmla="*/ 1563116 w 7816697"/>
              <a:gd name="connsiteY2" fmla="*/ 58074 h 4774669"/>
              <a:gd name="connsiteX3" fmla="*/ 4915916 w 7816697"/>
              <a:gd name="connsiteY3" fmla="*/ 19974 h 4774669"/>
              <a:gd name="connsiteX4" fmla="*/ 6649466 w 7816697"/>
              <a:gd name="connsiteY4" fmla="*/ 343824 h 4774669"/>
              <a:gd name="connsiteX5" fmla="*/ 7506716 w 7816697"/>
              <a:gd name="connsiteY5" fmla="*/ 743874 h 4774669"/>
              <a:gd name="connsiteX6" fmla="*/ 7811516 w 7816697"/>
              <a:gd name="connsiteY6" fmla="*/ 2572674 h 4774669"/>
              <a:gd name="connsiteX7" fmla="*/ 7297166 w 7816697"/>
              <a:gd name="connsiteY7" fmla="*/ 4382424 h 4774669"/>
              <a:gd name="connsiteX8" fmla="*/ 6173216 w 7816697"/>
              <a:gd name="connsiteY8" fmla="*/ 4763424 h 4774669"/>
              <a:gd name="connsiteX9" fmla="*/ 4877816 w 7816697"/>
              <a:gd name="connsiteY9" fmla="*/ 4668174 h 4774669"/>
              <a:gd name="connsiteX10" fmla="*/ 3430016 w 7816697"/>
              <a:gd name="connsiteY10" fmla="*/ 4611024 h 4774669"/>
              <a:gd name="connsiteX11" fmla="*/ 2553716 w 7816697"/>
              <a:gd name="connsiteY11" fmla="*/ 4630074 h 4774669"/>
              <a:gd name="connsiteX12" fmla="*/ 1201166 w 7816697"/>
              <a:gd name="connsiteY12" fmla="*/ 4630074 h 4774669"/>
              <a:gd name="connsiteX13" fmla="*/ 305816 w 7816697"/>
              <a:gd name="connsiteY13" fmla="*/ 4420524 h 4774669"/>
              <a:gd name="connsiteX14" fmla="*/ 1016 w 7816697"/>
              <a:gd name="connsiteY14" fmla="*/ 3410874 h 4774669"/>
              <a:gd name="connsiteX15" fmla="*/ 210566 w 7816697"/>
              <a:gd name="connsiteY15" fmla="*/ 2153574 h 4774669"/>
              <a:gd name="connsiteX16" fmla="*/ 267716 w 7816697"/>
              <a:gd name="connsiteY16" fmla="*/ 610524 h 4774669"/>
              <a:gd name="connsiteX0" fmla="*/ 267716 w 7816697"/>
              <a:gd name="connsiteY0" fmla="*/ 610524 h 4774669"/>
              <a:gd name="connsiteX1" fmla="*/ 458216 w 7816697"/>
              <a:gd name="connsiteY1" fmla="*/ 248574 h 4774669"/>
              <a:gd name="connsiteX2" fmla="*/ 1563116 w 7816697"/>
              <a:gd name="connsiteY2" fmla="*/ 58074 h 4774669"/>
              <a:gd name="connsiteX3" fmla="*/ 4915916 w 7816697"/>
              <a:gd name="connsiteY3" fmla="*/ 19974 h 4774669"/>
              <a:gd name="connsiteX4" fmla="*/ 6649466 w 7816697"/>
              <a:gd name="connsiteY4" fmla="*/ 343824 h 4774669"/>
              <a:gd name="connsiteX5" fmla="*/ 7506716 w 7816697"/>
              <a:gd name="connsiteY5" fmla="*/ 743874 h 4774669"/>
              <a:gd name="connsiteX6" fmla="*/ 7811516 w 7816697"/>
              <a:gd name="connsiteY6" fmla="*/ 2572674 h 4774669"/>
              <a:gd name="connsiteX7" fmla="*/ 7297166 w 7816697"/>
              <a:gd name="connsiteY7" fmla="*/ 4382424 h 4774669"/>
              <a:gd name="connsiteX8" fmla="*/ 6173216 w 7816697"/>
              <a:gd name="connsiteY8" fmla="*/ 4763424 h 4774669"/>
              <a:gd name="connsiteX9" fmla="*/ 4877816 w 7816697"/>
              <a:gd name="connsiteY9" fmla="*/ 4668174 h 4774669"/>
              <a:gd name="connsiteX10" fmla="*/ 3430016 w 7816697"/>
              <a:gd name="connsiteY10" fmla="*/ 4611024 h 4774669"/>
              <a:gd name="connsiteX11" fmla="*/ 2553716 w 7816697"/>
              <a:gd name="connsiteY11" fmla="*/ 4630074 h 4774669"/>
              <a:gd name="connsiteX12" fmla="*/ 1201166 w 7816697"/>
              <a:gd name="connsiteY12" fmla="*/ 4630074 h 4774669"/>
              <a:gd name="connsiteX13" fmla="*/ 305816 w 7816697"/>
              <a:gd name="connsiteY13" fmla="*/ 4420524 h 4774669"/>
              <a:gd name="connsiteX14" fmla="*/ 1016 w 7816697"/>
              <a:gd name="connsiteY14" fmla="*/ 3410874 h 4774669"/>
              <a:gd name="connsiteX15" fmla="*/ 210566 w 7816697"/>
              <a:gd name="connsiteY15" fmla="*/ 2153574 h 4774669"/>
              <a:gd name="connsiteX16" fmla="*/ 267716 w 7816697"/>
              <a:gd name="connsiteY16" fmla="*/ 610524 h 4774669"/>
              <a:gd name="connsiteX0" fmla="*/ 249006 w 7816649"/>
              <a:gd name="connsiteY0" fmla="*/ 610524 h 4774669"/>
              <a:gd name="connsiteX1" fmla="*/ 458168 w 7816649"/>
              <a:gd name="connsiteY1" fmla="*/ 248574 h 4774669"/>
              <a:gd name="connsiteX2" fmla="*/ 1563068 w 7816649"/>
              <a:gd name="connsiteY2" fmla="*/ 58074 h 4774669"/>
              <a:gd name="connsiteX3" fmla="*/ 4915868 w 7816649"/>
              <a:gd name="connsiteY3" fmla="*/ 19974 h 4774669"/>
              <a:gd name="connsiteX4" fmla="*/ 6649418 w 7816649"/>
              <a:gd name="connsiteY4" fmla="*/ 343824 h 4774669"/>
              <a:gd name="connsiteX5" fmla="*/ 7506668 w 7816649"/>
              <a:gd name="connsiteY5" fmla="*/ 743874 h 4774669"/>
              <a:gd name="connsiteX6" fmla="*/ 7811468 w 7816649"/>
              <a:gd name="connsiteY6" fmla="*/ 2572674 h 4774669"/>
              <a:gd name="connsiteX7" fmla="*/ 7297118 w 7816649"/>
              <a:gd name="connsiteY7" fmla="*/ 4382424 h 4774669"/>
              <a:gd name="connsiteX8" fmla="*/ 6173168 w 7816649"/>
              <a:gd name="connsiteY8" fmla="*/ 4763424 h 4774669"/>
              <a:gd name="connsiteX9" fmla="*/ 4877768 w 7816649"/>
              <a:gd name="connsiteY9" fmla="*/ 4668174 h 4774669"/>
              <a:gd name="connsiteX10" fmla="*/ 3429968 w 7816649"/>
              <a:gd name="connsiteY10" fmla="*/ 4611024 h 4774669"/>
              <a:gd name="connsiteX11" fmla="*/ 2553668 w 7816649"/>
              <a:gd name="connsiteY11" fmla="*/ 4630074 h 4774669"/>
              <a:gd name="connsiteX12" fmla="*/ 1201118 w 7816649"/>
              <a:gd name="connsiteY12" fmla="*/ 4630074 h 4774669"/>
              <a:gd name="connsiteX13" fmla="*/ 305768 w 7816649"/>
              <a:gd name="connsiteY13" fmla="*/ 4420524 h 4774669"/>
              <a:gd name="connsiteX14" fmla="*/ 968 w 7816649"/>
              <a:gd name="connsiteY14" fmla="*/ 3410874 h 4774669"/>
              <a:gd name="connsiteX15" fmla="*/ 210518 w 7816649"/>
              <a:gd name="connsiteY15" fmla="*/ 2153574 h 4774669"/>
              <a:gd name="connsiteX16" fmla="*/ 249006 w 7816649"/>
              <a:gd name="connsiteY16" fmla="*/ 610524 h 4774669"/>
              <a:gd name="connsiteX0" fmla="*/ 273848 w 7841491"/>
              <a:gd name="connsiteY0" fmla="*/ 610524 h 4774669"/>
              <a:gd name="connsiteX1" fmla="*/ 483010 w 7841491"/>
              <a:gd name="connsiteY1" fmla="*/ 248574 h 4774669"/>
              <a:gd name="connsiteX2" fmla="*/ 1587910 w 7841491"/>
              <a:gd name="connsiteY2" fmla="*/ 58074 h 4774669"/>
              <a:gd name="connsiteX3" fmla="*/ 4940710 w 7841491"/>
              <a:gd name="connsiteY3" fmla="*/ 19974 h 4774669"/>
              <a:gd name="connsiteX4" fmla="*/ 6674260 w 7841491"/>
              <a:gd name="connsiteY4" fmla="*/ 343824 h 4774669"/>
              <a:gd name="connsiteX5" fmla="*/ 7531510 w 7841491"/>
              <a:gd name="connsiteY5" fmla="*/ 743874 h 4774669"/>
              <a:gd name="connsiteX6" fmla="*/ 7836310 w 7841491"/>
              <a:gd name="connsiteY6" fmla="*/ 2572674 h 4774669"/>
              <a:gd name="connsiteX7" fmla="*/ 7321960 w 7841491"/>
              <a:gd name="connsiteY7" fmla="*/ 4382424 h 4774669"/>
              <a:gd name="connsiteX8" fmla="*/ 6198010 w 7841491"/>
              <a:gd name="connsiteY8" fmla="*/ 4763424 h 4774669"/>
              <a:gd name="connsiteX9" fmla="*/ 4902610 w 7841491"/>
              <a:gd name="connsiteY9" fmla="*/ 4668174 h 4774669"/>
              <a:gd name="connsiteX10" fmla="*/ 3454810 w 7841491"/>
              <a:gd name="connsiteY10" fmla="*/ 4611024 h 4774669"/>
              <a:gd name="connsiteX11" fmla="*/ 2578510 w 7841491"/>
              <a:gd name="connsiteY11" fmla="*/ 4630074 h 4774669"/>
              <a:gd name="connsiteX12" fmla="*/ 1225960 w 7841491"/>
              <a:gd name="connsiteY12" fmla="*/ 4630074 h 4774669"/>
              <a:gd name="connsiteX13" fmla="*/ 330610 w 7841491"/>
              <a:gd name="connsiteY13" fmla="*/ 4420524 h 4774669"/>
              <a:gd name="connsiteX14" fmla="*/ 25810 w 7841491"/>
              <a:gd name="connsiteY14" fmla="*/ 3410874 h 4774669"/>
              <a:gd name="connsiteX15" fmla="*/ 20756 w 7841491"/>
              <a:gd name="connsiteY15" fmla="*/ 2106921 h 4774669"/>
              <a:gd name="connsiteX16" fmla="*/ 273848 w 7841491"/>
              <a:gd name="connsiteY16" fmla="*/ 610524 h 4774669"/>
              <a:gd name="connsiteX0" fmla="*/ 273848 w 7841491"/>
              <a:gd name="connsiteY0" fmla="*/ 607372 h 4771517"/>
              <a:gd name="connsiteX1" fmla="*/ 616360 w 7841491"/>
              <a:gd name="connsiteY1" fmla="*/ 131122 h 4771517"/>
              <a:gd name="connsiteX2" fmla="*/ 1587910 w 7841491"/>
              <a:gd name="connsiteY2" fmla="*/ 54922 h 4771517"/>
              <a:gd name="connsiteX3" fmla="*/ 4940710 w 7841491"/>
              <a:gd name="connsiteY3" fmla="*/ 16822 h 4771517"/>
              <a:gd name="connsiteX4" fmla="*/ 6674260 w 7841491"/>
              <a:gd name="connsiteY4" fmla="*/ 340672 h 4771517"/>
              <a:gd name="connsiteX5" fmla="*/ 7531510 w 7841491"/>
              <a:gd name="connsiteY5" fmla="*/ 740722 h 4771517"/>
              <a:gd name="connsiteX6" fmla="*/ 7836310 w 7841491"/>
              <a:gd name="connsiteY6" fmla="*/ 2569522 h 4771517"/>
              <a:gd name="connsiteX7" fmla="*/ 7321960 w 7841491"/>
              <a:gd name="connsiteY7" fmla="*/ 4379272 h 4771517"/>
              <a:gd name="connsiteX8" fmla="*/ 6198010 w 7841491"/>
              <a:gd name="connsiteY8" fmla="*/ 4760272 h 4771517"/>
              <a:gd name="connsiteX9" fmla="*/ 4902610 w 7841491"/>
              <a:gd name="connsiteY9" fmla="*/ 4665022 h 4771517"/>
              <a:gd name="connsiteX10" fmla="*/ 3454810 w 7841491"/>
              <a:gd name="connsiteY10" fmla="*/ 4607872 h 4771517"/>
              <a:gd name="connsiteX11" fmla="*/ 2578510 w 7841491"/>
              <a:gd name="connsiteY11" fmla="*/ 4626922 h 4771517"/>
              <a:gd name="connsiteX12" fmla="*/ 1225960 w 7841491"/>
              <a:gd name="connsiteY12" fmla="*/ 4626922 h 4771517"/>
              <a:gd name="connsiteX13" fmla="*/ 330610 w 7841491"/>
              <a:gd name="connsiteY13" fmla="*/ 4417372 h 4771517"/>
              <a:gd name="connsiteX14" fmla="*/ 25810 w 7841491"/>
              <a:gd name="connsiteY14" fmla="*/ 3407722 h 4771517"/>
              <a:gd name="connsiteX15" fmla="*/ 20756 w 7841491"/>
              <a:gd name="connsiteY15" fmla="*/ 2103769 h 4771517"/>
              <a:gd name="connsiteX16" fmla="*/ 273848 w 7841491"/>
              <a:gd name="connsiteY16" fmla="*/ 607372 h 477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41491" h="4771517">
                <a:moveTo>
                  <a:pt x="273848" y="607372"/>
                </a:moveTo>
                <a:cubicBezTo>
                  <a:pt x="373115" y="278597"/>
                  <a:pt x="397350" y="223197"/>
                  <a:pt x="616360" y="131122"/>
                </a:cubicBezTo>
                <a:cubicBezTo>
                  <a:pt x="835370" y="39047"/>
                  <a:pt x="867185" y="73972"/>
                  <a:pt x="1587910" y="54922"/>
                </a:cubicBezTo>
                <a:cubicBezTo>
                  <a:pt x="2308635" y="35872"/>
                  <a:pt x="4092985" y="-30803"/>
                  <a:pt x="4940710" y="16822"/>
                </a:cubicBezTo>
                <a:cubicBezTo>
                  <a:pt x="5788435" y="64447"/>
                  <a:pt x="6242460" y="220022"/>
                  <a:pt x="6674260" y="340672"/>
                </a:cubicBezTo>
                <a:cubicBezTo>
                  <a:pt x="7106060" y="461322"/>
                  <a:pt x="7337835" y="369247"/>
                  <a:pt x="7531510" y="740722"/>
                </a:cubicBezTo>
                <a:cubicBezTo>
                  <a:pt x="7725185" y="1112197"/>
                  <a:pt x="7871235" y="1963097"/>
                  <a:pt x="7836310" y="2569522"/>
                </a:cubicBezTo>
                <a:cubicBezTo>
                  <a:pt x="7801385" y="3175947"/>
                  <a:pt x="7595010" y="4014147"/>
                  <a:pt x="7321960" y="4379272"/>
                </a:cubicBezTo>
                <a:cubicBezTo>
                  <a:pt x="7048910" y="4744397"/>
                  <a:pt x="6601235" y="4712647"/>
                  <a:pt x="6198010" y="4760272"/>
                </a:cubicBezTo>
                <a:cubicBezTo>
                  <a:pt x="5794785" y="4807897"/>
                  <a:pt x="5359810" y="4690422"/>
                  <a:pt x="4902610" y="4665022"/>
                </a:cubicBezTo>
                <a:cubicBezTo>
                  <a:pt x="4445410" y="4639622"/>
                  <a:pt x="3842160" y="4614222"/>
                  <a:pt x="3454810" y="4607872"/>
                </a:cubicBezTo>
                <a:lnTo>
                  <a:pt x="2578510" y="4626922"/>
                </a:lnTo>
                <a:cubicBezTo>
                  <a:pt x="2207035" y="4630097"/>
                  <a:pt x="1600610" y="4661847"/>
                  <a:pt x="1225960" y="4626922"/>
                </a:cubicBezTo>
                <a:cubicBezTo>
                  <a:pt x="851310" y="4591997"/>
                  <a:pt x="530635" y="4620572"/>
                  <a:pt x="330610" y="4417372"/>
                </a:cubicBezTo>
                <a:cubicBezTo>
                  <a:pt x="130585" y="4214172"/>
                  <a:pt x="41685" y="3785547"/>
                  <a:pt x="25810" y="3407722"/>
                </a:cubicBezTo>
                <a:cubicBezTo>
                  <a:pt x="9935" y="3029897"/>
                  <a:pt x="-20584" y="2570494"/>
                  <a:pt x="20756" y="2103769"/>
                </a:cubicBezTo>
                <a:cubicBezTo>
                  <a:pt x="62096" y="1637044"/>
                  <a:pt x="174581" y="936147"/>
                  <a:pt x="273848" y="607372"/>
                </a:cubicBezTo>
                <a:close/>
              </a:path>
            </a:pathLst>
          </a:custGeom>
          <a:solidFill>
            <a:schemeClr val="bg1">
              <a:alpha val="91000"/>
            </a:schemeClr>
          </a:solidFill>
          <a:ln w="38100">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字魂59号-创粗黑" panose="00000500000000000000" pitchFamily="2" charset="-122"/>
              <a:ea typeface="字魂59号-创粗黑" panose="00000500000000000000" pitchFamily="2" charset="-122"/>
            </a:endParaRPr>
          </a:p>
        </p:txBody>
      </p:sp>
      <p:pic>
        <p:nvPicPr>
          <p:cNvPr id="4" name="图片 3" descr="图片包含 围栏, 工具, 烛架&#10;&#10;已生成极高可信度的说明">
            <a:extLst>
              <a:ext uri="{FF2B5EF4-FFF2-40B4-BE49-F238E27FC236}">
                <a16:creationId xmlns:a16="http://schemas.microsoft.com/office/drawing/2014/main" xmlns="" id="{B2204C96-8E4B-4EF6-AF59-A9A56283D15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 y="5559865"/>
            <a:ext cx="2999238" cy="1301499"/>
          </a:xfrm>
          <a:prstGeom prst="rect">
            <a:avLst/>
          </a:prstGeom>
        </p:spPr>
      </p:pic>
      <p:pic>
        <p:nvPicPr>
          <p:cNvPr id="5" name="图片 4" descr="图片包含 围栏, 工具, 烛架&#10;&#10;已生成极高可信度的说明">
            <a:extLst>
              <a:ext uri="{FF2B5EF4-FFF2-40B4-BE49-F238E27FC236}">
                <a16:creationId xmlns:a16="http://schemas.microsoft.com/office/drawing/2014/main" xmlns="" id="{428790F2-7EEA-4D33-BFA3-E5ECDDF7933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786741" y="5559865"/>
            <a:ext cx="2999238" cy="1301499"/>
          </a:xfrm>
          <a:prstGeom prst="rect">
            <a:avLst/>
          </a:prstGeom>
        </p:spPr>
      </p:pic>
      <p:pic>
        <p:nvPicPr>
          <p:cNvPr id="6" name="图片 5" descr="图片包含 围栏, 工具, 烛架&#10;&#10;已生成极高可信度的说明">
            <a:extLst>
              <a:ext uri="{FF2B5EF4-FFF2-40B4-BE49-F238E27FC236}">
                <a16:creationId xmlns:a16="http://schemas.microsoft.com/office/drawing/2014/main" xmlns="" id="{38EE080E-1A7E-4BC7-9BC7-0074B6BE30A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5399491" y="5559865"/>
            <a:ext cx="2999238" cy="1301499"/>
          </a:xfrm>
          <a:prstGeom prst="rect">
            <a:avLst/>
          </a:prstGeom>
        </p:spPr>
      </p:pic>
      <p:pic>
        <p:nvPicPr>
          <p:cNvPr id="7" name="图片 6" descr="图片包含 围栏, 工具, 烛架&#10;&#10;已生成极高可信度的说明">
            <a:extLst>
              <a:ext uri="{FF2B5EF4-FFF2-40B4-BE49-F238E27FC236}">
                <a16:creationId xmlns:a16="http://schemas.microsoft.com/office/drawing/2014/main" xmlns="" id="{5AF7C0F5-425A-44B3-B932-37F02C9B172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05640" y="5559865"/>
            <a:ext cx="2999238" cy="1301499"/>
          </a:xfrm>
          <a:prstGeom prst="rect">
            <a:avLst/>
          </a:prstGeom>
        </p:spPr>
      </p:pic>
      <p:pic>
        <p:nvPicPr>
          <p:cNvPr id="8" name="图片 7" descr="图片包含 围栏, 工具, 烛架&#10;&#10;已生成极高可信度的说明">
            <a:extLst>
              <a:ext uri="{FF2B5EF4-FFF2-40B4-BE49-F238E27FC236}">
                <a16:creationId xmlns:a16="http://schemas.microsoft.com/office/drawing/2014/main" xmlns="" id="{C0001C96-7280-4730-AFBE-796E25F1860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405259" y="5559865"/>
            <a:ext cx="2999238" cy="1301499"/>
          </a:xfrm>
          <a:prstGeom prst="rect">
            <a:avLst/>
          </a:prstGeom>
        </p:spPr>
      </p:pic>
      <p:pic>
        <p:nvPicPr>
          <p:cNvPr id="9" name="图片 8">
            <a:extLst>
              <a:ext uri="{FF2B5EF4-FFF2-40B4-BE49-F238E27FC236}">
                <a16:creationId xmlns:a16="http://schemas.microsoft.com/office/drawing/2014/main" xmlns="" id="{F8D97F25-2F4E-4F86-A299-E19B917677D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6233"/>
          <a:stretch/>
        </p:blipFill>
        <p:spPr>
          <a:xfrm>
            <a:off x="7707085" y="5070843"/>
            <a:ext cx="4445449" cy="1784424"/>
          </a:xfrm>
          <a:prstGeom prst="rect">
            <a:avLst/>
          </a:prstGeom>
        </p:spPr>
      </p:pic>
      <p:pic>
        <p:nvPicPr>
          <p:cNvPr id="10" name="图片 9">
            <a:extLst>
              <a:ext uri="{FF2B5EF4-FFF2-40B4-BE49-F238E27FC236}">
                <a16:creationId xmlns:a16="http://schemas.microsoft.com/office/drawing/2014/main" xmlns="" id="{6ACA74FD-9023-4A1B-A31C-050EB5568DBE}"/>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6233"/>
          <a:stretch/>
        </p:blipFill>
        <p:spPr>
          <a:xfrm>
            <a:off x="3546184" y="4907433"/>
            <a:ext cx="4852545" cy="1947834"/>
          </a:xfrm>
          <a:prstGeom prst="rect">
            <a:avLst/>
          </a:prstGeom>
        </p:spPr>
      </p:pic>
      <p:pic>
        <p:nvPicPr>
          <p:cNvPr id="11" name="图片 10">
            <a:extLst>
              <a:ext uri="{FF2B5EF4-FFF2-40B4-BE49-F238E27FC236}">
                <a16:creationId xmlns:a16="http://schemas.microsoft.com/office/drawing/2014/main" xmlns="" id="{33AC2C51-1A45-41AB-8210-3C57C2D2F176}"/>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l="46233"/>
          <a:stretch/>
        </p:blipFill>
        <p:spPr>
          <a:xfrm>
            <a:off x="-343008" y="4907433"/>
            <a:ext cx="4852545" cy="1947834"/>
          </a:xfrm>
          <a:prstGeom prst="rect">
            <a:avLst/>
          </a:prstGeom>
        </p:spPr>
      </p:pic>
    </p:spTree>
    <p:extLst>
      <p:ext uri="{BB962C8B-B14F-4D97-AF65-F5344CB8AC3E}">
        <p14:creationId xmlns:p14="http://schemas.microsoft.com/office/powerpoint/2010/main" val="2621617594"/>
      </p:ext>
    </p:extLst>
  </p:cSld>
  <p:clrMapOvr>
    <a:masterClrMapping/>
  </p:clrMapOvr>
  <mc:AlternateContent xmlns:mc="http://schemas.openxmlformats.org/markup-compatibility/2006">
    <mc:Choice xmlns:p14="http://schemas.microsoft.com/office/powerpoint/2010/main" Requires="p14">
      <p:transition spd="slow" p14:dur="2000" advTm="3000">
        <p:push dir="u"/>
      </p:transition>
    </mc:Choice>
    <mc:Fallback>
      <p:transition spd="slow" advTm="3000">
        <p:push dir="u"/>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C635ED-29FE-4A01-A65F-D87C5FCF5C26}" type="datetimeFigureOut">
              <a:rPr lang="vi-VN" smtClean="0"/>
              <a:t>24/11/2023</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70DDC96D-68CC-4829-BA97-1F37648A52BD}" type="slidenum">
              <a:rPr lang="vi-VN" smtClean="0"/>
              <a:t>‹#›</a:t>
            </a:fld>
            <a:endParaRPr lang="vi-VN"/>
          </a:p>
        </p:txBody>
      </p:sp>
    </p:spTree>
    <p:extLst>
      <p:ext uri="{BB962C8B-B14F-4D97-AF65-F5344CB8AC3E}">
        <p14:creationId xmlns:p14="http://schemas.microsoft.com/office/powerpoint/2010/main" val="28332053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22" name="Rectangle 21"/>
          <p:cNvSpPr/>
          <p:nvPr/>
        </p:nvSpPr>
        <p:spPr>
          <a:xfrm>
            <a:off x="0" y="0"/>
            <a:ext cx="12192000" cy="6858000"/>
          </a:xfrm>
          <a:prstGeom prst="rect">
            <a:avLst/>
          </a:prstGeom>
          <a:blipFill dpi="0" rotWithShape="1">
            <a:blip r:embed="rId2">
              <a:alphaModFix amt="45000"/>
              <a:duotone>
                <a:schemeClr val="accent2">
                  <a:shade val="45000"/>
                  <a:satMod val="135000"/>
                </a:schemeClr>
                <a:prstClr val="white"/>
              </a:duotone>
            </a:blip>
            <a:srcRect/>
            <a:tile tx="-44450" ty="38100" sx="85000" sy="85000" flip="none" algn="tl"/>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Rectangle 22"/>
          <p:cNvSpPr/>
          <p:nvPr/>
        </p:nvSpPr>
        <p:spPr>
          <a:xfrm>
            <a:off x="1307870" y="1267730"/>
            <a:ext cx="9576262" cy="4307950"/>
          </a:xfrm>
          <a:prstGeom prst="rect">
            <a:avLst/>
          </a:prstGeom>
          <a:solidFill>
            <a:schemeClr val="bg1"/>
          </a:solidFill>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0"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31" name="Group 30"/>
          <p:cNvGrpSpPr/>
          <p:nvPr/>
        </p:nvGrpSpPr>
        <p:grpSpPr>
          <a:xfrm>
            <a:off x="5250180" y="1267730"/>
            <a:ext cx="1691640" cy="645295"/>
            <a:chOff x="5318306" y="1386268"/>
            <a:chExt cx="1567331" cy="645295"/>
          </a:xfrm>
        </p:grpSpPr>
        <p:cxnSp>
          <p:nvCxnSpPr>
            <p:cNvPr id="32" name="Straight Connector 31"/>
            <p:cNvCxnSpPr/>
            <p:nvPr/>
          </p:nvCxnSpPr>
          <p:spPr>
            <a:xfrm>
              <a:off x="5318306"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6885637" y="1386268"/>
              <a:ext cx="0" cy="64008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5318306" y="2031563"/>
              <a:ext cx="1567331" cy="0"/>
            </a:xfrm>
            <a:prstGeom prst="line">
              <a:avLst/>
            </a:prstGeom>
            <a:solidFill>
              <a:schemeClr val="tx1">
                <a:lumMod val="85000"/>
                <a:lumOff val="15000"/>
              </a:schemeClr>
            </a:solidFill>
            <a:ln>
              <a:solidFill>
                <a:schemeClr val="tx1"/>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1563623" y="2094309"/>
            <a:ext cx="9070848" cy="2587752"/>
          </a:xfrm>
        </p:spPr>
        <p:txBody>
          <a:bodyPr anchor="ctr">
            <a:noAutofit/>
          </a:bodyPr>
          <a:lstStyle>
            <a:lvl1pPr algn="ctr">
              <a:lnSpc>
                <a:spcPct val="83000"/>
              </a:lnSpc>
              <a:defRPr lang="en-US" sz="7200" kern="1200" cap="all" spc="-100" baseline="0" dirty="0">
                <a:solidFill>
                  <a:schemeClr val="tx1">
                    <a:lumMod val="85000"/>
                    <a:lumOff val="15000"/>
                  </a:schemeClr>
                </a:solidFill>
                <a:effectLst/>
                <a:latin typeface="+mj-lt"/>
                <a:ea typeface="+mn-ea"/>
                <a:cs typeface="+mn-cs"/>
              </a:defRPr>
            </a:lvl1pPr>
          </a:lstStyle>
          <a:p>
            <a:r>
              <a:rPr lang="en-US" smtClean="0"/>
              <a:t>Click to edit Master title style</a:t>
            </a:r>
            <a:endParaRPr lang="en-US" dirty="0"/>
          </a:p>
        </p:txBody>
      </p:sp>
      <p:sp>
        <p:nvSpPr>
          <p:cNvPr id="3" name="Text Placeholder 2"/>
          <p:cNvSpPr>
            <a:spLocks noGrp="1"/>
          </p:cNvSpPr>
          <p:nvPr>
            <p:ph type="body" idx="1"/>
          </p:nvPr>
        </p:nvSpPr>
        <p:spPr>
          <a:xfrm>
            <a:off x="1563624" y="4682062"/>
            <a:ext cx="9070848" cy="457200"/>
          </a:xfrm>
        </p:spPr>
        <p:txBody>
          <a:bodyPr anchor="t">
            <a:normAutofit/>
          </a:bodyPr>
          <a:lstStyle>
            <a:lvl1pPr marL="0" indent="0" algn="ctr">
              <a:buNone/>
              <a:defRPr sz="1600">
                <a:solidFill>
                  <a:schemeClr val="tx1"/>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5321808" y="1344502"/>
            <a:ext cx="1554480" cy="530352"/>
          </a:xfrm>
        </p:spPr>
        <p:txBody>
          <a:bodyPr/>
          <a:lstStyle>
            <a:lvl1pPr algn="ctr">
              <a:defRPr lang="en-US" sz="1300" kern="1200" spc="0" baseline="0">
                <a:solidFill>
                  <a:schemeClr val="tx1"/>
                </a:solidFill>
                <a:latin typeface="+mn-lt"/>
                <a:ea typeface="+mn-ea"/>
                <a:cs typeface="+mn-cs"/>
              </a:defRPr>
            </a:lvl1pPr>
          </a:lstStyle>
          <a:p>
            <a:fld id="{B6C635ED-29FE-4A01-A65F-D87C5FCF5C26}" type="datetimeFigureOut">
              <a:rPr lang="vi-VN" smtClean="0"/>
              <a:t>24/11/2023</a:t>
            </a:fld>
            <a:endParaRPr lang="vi-VN"/>
          </a:p>
        </p:txBody>
      </p:sp>
      <p:sp>
        <p:nvSpPr>
          <p:cNvPr id="5" name="Footer Placeholder 4"/>
          <p:cNvSpPr>
            <a:spLocks noGrp="1"/>
          </p:cNvSpPr>
          <p:nvPr>
            <p:ph type="ftr" sz="quarter" idx="11"/>
          </p:nvPr>
        </p:nvSpPr>
        <p:spPr>
          <a:xfrm>
            <a:off x="1453553" y="5211060"/>
            <a:ext cx="5907024" cy="228600"/>
          </a:xfrm>
        </p:spPr>
        <p:txBody>
          <a:bodyPr/>
          <a:lstStyle>
            <a:lvl1pPr algn="l">
              <a:defRPr/>
            </a:lvl1pPr>
          </a:lstStyle>
          <a:p>
            <a:endParaRPr lang="vi-VN"/>
          </a:p>
        </p:txBody>
      </p:sp>
      <p:sp>
        <p:nvSpPr>
          <p:cNvPr id="6" name="Slide Number Placeholder 5"/>
          <p:cNvSpPr>
            <a:spLocks noGrp="1"/>
          </p:cNvSpPr>
          <p:nvPr>
            <p:ph type="sldNum" sz="quarter" idx="12"/>
          </p:nvPr>
        </p:nvSpPr>
        <p:spPr>
          <a:xfrm>
            <a:off x="8604504" y="5211060"/>
            <a:ext cx="2112264" cy="228600"/>
          </a:xfrm>
        </p:spPr>
        <p:txBody>
          <a:bodyPr/>
          <a:lstStyle/>
          <a:p>
            <a:fld id="{70DDC96D-68CC-4829-BA97-1F37648A52BD}" type="slidenum">
              <a:rPr lang="vi-VN" smtClean="0"/>
              <a:t>‹#›</a:t>
            </a:fld>
            <a:endParaRPr lang="vi-VN"/>
          </a:p>
        </p:txBody>
      </p:sp>
    </p:spTree>
    <p:extLst>
      <p:ext uri="{BB962C8B-B14F-4D97-AF65-F5344CB8AC3E}">
        <p14:creationId xmlns:p14="http://schemas.microsoft.com/office/powerpoint/2010/main" val="2890505610"/>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6680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70320" y="2103120"/>
            <a:ext cx="475488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B6C635ED-29FE-4A01-A65F-D87C5FCF5C26}" type="datetimeFigureOut">
              <a:rPr lang="vi-VN" smtClean="0"/>
              <a:t>24/11/2023</a:t>
            </a:fld>
            <a:endParaRPr lang="vi-VN"/>
          </a:p>
        </p:txBody>
      </p:sp>
      <p:sp>
        <p:nvSpPr>
          <p:cNvPr id="6" name="Footer Placeholder 5"/>
          <p:cNvSpPr>
            <a:spLocks noGrp="1"/>
          </p:cNvSpPr>
          <p:nvPr>
            <p:ph type="ftr" sz="quarter" idx="11"/>
          </p:nvPr>
        </p:nvSpPr>
        <p:spPr/>
        <p:txBody>
          <a:bodyPr/>
          <a:lstStyle/>
          <a:p>
            <a:endParaRPr lang="vi-VN"/>
          </a:p>
        </p:txBody>
      </p:sp>
      <p:sp>
        <p:nvSpPr>
          <p:cNvPr id="7" name="Slide Number Placeholder 6"/>
          <p:cNvSpPr>
            <a:spLocks noGrp="1"/>
          </p:cNvSpPr>
          <p:nvPr>
            <p:ph type="sldNum" sz="quarter" idx="12"/>
          </p:nvPr>
        </p:nvSpPr>
        <p:spPr/>
        <p:txBody>
          <a:bodyPr/>
          <a:lstStyle/>
          <a:p>
            <a:fld id="{70DDC96D-68CC-4829-BA97-1F37648A52BD}" type="slidenum">
              <a:rPr lang="vi-VN" smtClean="0"/>
              <a:t>‹#›</a:t>
            </a:fld>
            <a:endParaRPr lang="vi-VN"/>
          </a:p>
        </p:txBody>
      </p:sp>
    </p:spTree>
    <p:extLst>
      <p:ext uri="{BB962C8B-B14F-4D97-AF65-F5344CB8AC3E}">
        <p14:creationId xmlns:p14="http://schemas.microsoft.com/office/powerpoint/2010/main" val="37318507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69848" y="2074334"/>
            <a:ext cx="4754880" cy="640080"/>
          </a:xfrm>
        </p:spPr>
        <p:txBody>
          <a:bodyPr anchor="ctr">
            <a:normAutofit/>
          </a:bodyPr>
          <a:lstStyle>
            <a:lvl1pPr marL="0" indent="0" algn="ctr">
              <a:spcBef>
                <a:spcPts val="0"/>
              </a:spcBef>
              <a:buNone/>
              <a:defRPr sz="1900" b="0">
                <a:solidFill>
                  <a:schemeClr val="tx2"/>
                </a:solidFill>
                <a:latin typeface="+mn-lt"/>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69848" y="2755898"/>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373368" y="2074334"/>
            <a:ext cx="4754880" cy="640080"/>
          </a:xfrm>
        </p:spPr>
        <p:txBody>
          <a:bodyPr anchor="ctr">
            <a:normAutofit/>
          </a:bodyPr>
          <a:lstStyle>
            <a:lvl1pPr marL="0" indent="0" algn="ctr">
              <a:spcBef>
                <a:spcPts val="0"/>
              </a:spcBef>
              <a:buNone/>
              <a:defRPr sz="1900" b="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373368" y="2756581"/>
            <a:ext cx="4754880" cy="32004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C635ED-29FE-4A01-A65F-D87C5FCF5C26}" type="datetimeFigureOut">
              <a:rPr lang="vi-VN" smtClean="0"/>
              <a:t>24/11/2023</a:t>
            </a:fld>
            <a:endParaRPr lang="vi-VN"/>
          </a:p>
        </p:txBody>
      </p:sp>
      <p:sp>
        <p:nvSpPr>
          <p:cNvPr id="8" name="Footer Placeholder 7"/>
          <p:cNvSpPr>
            <a:spLocks noGrp="1"/>
          </p:cNvSpPr>
          <p:nvPr>
            <p:ph type="ftr" sz="quarter" idx="11"/>
          </p:nvPr>
        </p:nvSpPr>
        <p:spPr/>
        <p:txBody>
          <a:bodyPr/>
          <a:lstStyle/>
          <a:p>
            <a:endParaRPr lang="vi-VN"/>
          </a:p>
        </p:txBody>
      </p:sp>
      <p:sp>
        <p:nvSpPr>
          <p:cNvPr id="9" name="Slide Number Placeholder 8"/>
          <p:cNvSpPr>
            <a:spLocks noGrp="1"/>
          </p:cNvSpPr>
          <p:nvPr>
            <p:ph type="sldNum" sz="quarter" idx="12"/>
          </p:nvPr>
        </p:nvSpPr>
        <p:spPr/>
        <p:txBody>
          <a:bodyPr/>
          <a:lstStyle/>
          <a:p>
            <a:fld id="{70DDC96D-68CC-4829-BA97-1F37648A52BD}" type="slidenum">
              <a:rPr lang="vi-VN" smtClean="0"/>
              <a:t>‹#›</a:t>
            </a:fld>
            <a:endParaRPr lang="vi-VN"/>
          </a:p>
        </p:txBody>
      </p:sp>
    </p:spTree>
    <p:extLst>
      <p:ext uri="{BB962C8B-B14F-4D97-AF65-F5344CB8AC3E}">
        <p14:creationId xmlns:p14="http://schemas.microsoft.com/office/powerpoint/2010/main" val="1885102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C635ED-29FE-4A01-A65F-D87C5FCF5C26}" type="datetimeFigureOut">
              <a:rPr lang="vi-VN" smtClean="0"/>
              <a:t>24/11/2023</a:t>
            </a:fld>
            <a:endParaRPr lang="vi-VN"/>
          </a:p>
        </p:txBody>
      </p:sp>
      <p:sp>
        <p:nvSpPr>
          <p:cNvPr id="4" name="Footer Placeholder 3"/>
          <p:cNvSpPr>
            <a:spLocks noGrp="1"/>
          </p:cNvSpPr>
          <p:nvPr>
            <p:ph type="ftr" sz="quarter" idx="11"/>
          </p:nvPr>
        </p:nvSpPr>
        <p:spPr/>
        <p:txBody>
          <a:bodyPr/>
          <a:lstStyle/>
          <a:p>
            <a:endParaRPr lang="vi-VN"/>
          </a:p>
        </p:txBody>
      </p:sp>
      <p:sp>
        <p:nvSpPr>
          <p:cNvPr id="5" name="Slide Number Placeholder 4"/>
          <p:cNvSpPr>
            <a:spLocks noGrp="1"/>
          </p:cNvSpPr>
          <p:nvPr>
            <p:ph type="sldNum" sz="quarter" idx="12"/>
          </p:nvPr>
        </p:nvSpPr>
        <p:spPr/>
        <p:txBody>
          <a:bodyPr/>
          <a:lstStyle/>
          <a:p>
            <a:fld id="{70DDC96D-68CC-4829-BA97-1F37648A52BD}" type="slidenum">
              <a:rPr lang="vi-VN" smtClean="0"/>
              <a:t>‹#›</a:t>
            </a:fld>
            <a:endParaRPr lang="vi-VN"/>
          </a:p>
        </p:txBody>
      </p:sp>
    </p:spTree>
    <p:extLst>
      <p:ext uri="{BB962C8B-B14F-4D97-AF65-F5344CB8AC3E}">
        <p14:creationId xmlns:p14="http://schemas.microsoft.com/office/powerpoint/2010/main" val="41862706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C635ED-29FE-4A01-A65F-D87C5FCF5C26}" type="datetimeFigureOut">
              <a:rPr lang="vi-VN" smtClean="0"/>
              <a:t>24/11/2023</a:t>
            </a:fld>
            <a:endParaRPr lang="vi-VN"/>
          </a:p>
        </p:txBody>
      </p:sp>
      <p:sp>
        <p:nvSpPr>
          <p:cNvPr id="3" name="Footer Placeholder 2"/>
          <p:cNvSpPr>
            <a:spLocks noGrp="1"/>
          </p:cNvSpPr>
          <p:nvPr>
            <p:ph type="ftr" sz="quarter" idx="11"/>
          </p:nvPr>
        </p:nvSpPr>
        <p:spPr/>
        <p:txBody>
          <a:bodyPr/>
          <a:lstStyle/>
          <a:p>
            <a:endParaRPr lang="vi-VN"/>
          </a:p>
        </p:txBody>
      </p:sp>
      <p:sp>
        <p:nvSpPr>
          <p:cNvPr id="4" name="Slide Number Placeholder 3"/>
          <p:cNvSpPr>
            <a:spLocks noGrp="1"/>
          </p:cNvSpPr>
          <p:nvPr>
            <p:ph type="sldNum" sz="quarter" idx="12"/>
          </p:nvPr>
        </p:nvSpPr>
        <p:spPr/>
        <p:txBody>
          <a:bodyPr/>
          <a:lstStyle/>
          <a:p>
            <a:fld id="{70DDC96D-68CC-4829-BA97-1F37648A52BD}" type="slidenum">
              <a:rPr lang="vi-VN" smtClean="0"/>
              <a:t>‹#›</a:t>
            </a:fld>
            <a:endParaRPr lang="vi-VN"/>
          </a:p>
        </p:txBody>
      </p:sp>
    </p:spTree>
    <p:extLst>
      <p:ext uri="{BB962C8B-B14F-4D97-AF65-F5344CB8AC3E}">
        <p14:creationId xmlns:p14="http://schemas.microsoft.com/office/powerpoint/2010/main" val="29477884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6" name="Rectangle 15"/>
          <p:cNvSpPr/>
          <p:nvPr/>
        </p:nvSpPr>
        <p:spPr>
          <a:xfrm>
            <a:off x="245529" y="237744"/>
            <a:ext cx="8531352" cy="638251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5" name="Rectangle 14"/>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7392"/>
            <a:ext cx="2430780" cy="1645920"/>
          </a:xfrm>
        </p:spPr>
        <p:txBody>
          <a:bodyPr anchor="b">
            <a:normAutofit/>
          </a:bodyPr>
          <a:lstStyle>
            <a:lvl1pPr algn="l" defTabSz="914400" rtl="0" eaLnBrk="1" latinLnBrk="0" hangingPunct="1">
              <a:lnSpc>
                <a:spcPct val="90000"/>
              </a:lnSpc>
              <a:spcBef>
                <a:spcPct val="0"/>
              </a:spcBef>
              <a:buNone/>
              <a:defRPr lang="en-US" sz="2800" b="0" kern="1200" cap="none" spc="0" baseline="0" dirty="0">
                <a:solidFill>
                  <a:srgbClr val="FFFFFF"/>
                </a:solidFill>
                <a:effectLst/>
                <a:latin typeface="+mj-lt"/>
                <a:ea typeface="+mn-ea"/>
                <a:cs typeface="+mn-cs"/>
              </a:defRPr>
            </a:lvl1pPr>
          </a:lstStyle>
          <a:p>
            <a:r>
              <a:rPr lang="en-US" smtClean="0"/>
              <a:t>Click to edit Master title style</a:t>
            </a:r>
            <a:endParaRPr lang="en-US" dirty="0"/>
          </a:p>
        </p:txBody>
      </p:sp>
      <p:sp>
        <p:nvSpPr>
          <p:cNvPr id="3" name="Content Placeholder 2"/>
          <p:cNvSpPr>
            <a:spLocks noGrp="1"/>
          </p:cNvSpPr>
          <p:nvPr>
            <p:ph idx="1"/>
          </p:nvPr>
        </p:nvSpPr>
        <p:spPr>
          <a:xfrm>
            <a:off x="685800" y="609600"/>
            <a:ext cx="7772400" cy="533400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9296400" y="2286000"/>
            <a:ext cx="2430780" cy="3505200"/>
          </a:xfrm>
        </p:spPr>
        <p:txBody>
          <a:bodyPr>
            <a:normAutofit/>
          </a:bodyPr>
          <a:lstStyle>
            <a:lvl1pPr marL="0" indent="0">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8" name="Date Placeholder 7"/>
          <p:cNvSpPr>
            <a:spLocks noGrp="1"/>
          </p:cNvSpPr>
          <p:nvPr>
            <p:ph type="dt" sz="half" idx="10"/>
          </p:nvPr>
        </p:nvSpPr>
        <p:spPr/>
        <p:txBody>
          <a:bodyPr/>
          <a:lstStyle/>
          <a:p>
            <a:fld id="{B6C635ED-29FE-4A01-A65F-D87C5FCF5C26}" type="datetimeFigureOut">
              <a:rPr lang="vi-VN" smtClean="0"/>
              <a:t>24/11/2023</a:t>
            </a:fld>
            <a:endParaRPr lang="vi-VN"/>
          </a:p>
        </p:txBody>
      </p:sp>
      <p:sp>
        <p:nvSpPr>
          <p:cNvPr id="9" name="Footer Placeholder 8"/>
          <p:cNvSpPr>
            <a:spLocks noGrp="1"/>
          </p:cNvSpPr>
          <p:nvPr>
            <p:ph type="ftr" sz="quarter" idx="11"/>
          </p:nvPr>
        </p:nvSpPr>
        <p:spPr/>
        <p:txBody>
          <a:bodyPr/>
          <a:lstStyle>
            <a:lvl1pPr algn="r">
              <a:defRPr/>
            </a:lvl1pPr>
          </a:lstStyle>
          <a:p>
            <a:endParaRPr lang="vi-VN"/>
          </a:p>
        </p:txBody>
      </p:sp>
      <p:sp>
        <p:nvSpPr>
          <p:cNvPr id="11" name="Slide Number Placeholder 10"/>
          <p:cNvSpPr>
            <a:spLocks noGrp="1"/>
          </p:cNvSpPr>
          <p:nvPr>
            <p:ph type="sldNum" sz="quarter" idx="12"/>
          </p:nvPr>
        </p:nvSpPr>
        <p:spPr>
          <a:xfrm>
            <a:off x="10393677" y="6223002"/>
            <a:ext cx="1463040" cy="274320"/>
          </a:xfrm>
        </p:spPr>
        <p:txBody>
          <a:bodyPr/>
          <a:lstStyle>
            <a:lvl1pPr>
              <a:defRPr>
                <a:solidFill>
                  <a:srgbClr val="FFFFFF"/>
                </a:solidFill>
              </a:defRPr>
            </a:lvl1pPr>
          </a:lstStyle>
          <a:p>
            <a:fld id="{70DDC96D-68CC-4829-BA97-1F37648A52BD}" type="slidenum">
              <a:rPr lang="vi-VN" smtClean="0"/>
              <a:t>‹#›</a:t>
            </a:fld>
            <a:endParaRPr lang="vi-VN"/>
          </a:p>
        </p:txBody>
      </p:sp>
      <p:sp>
        <p:nvSpPr>
          <p:cNvPr id="12" name="Rectangle 11"/>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2721105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4" name="Rectangle 13"/>
          <p:cNvSpPr/>
          <p:nvPr/>
        </p:nvSpPr>
        <p:spPr>
          <a:xfrm>
            <a:off x="9020386" y="237744"/>
            <a:ext cx="2926080" cy="638251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9296400" y="603504"/>
            <a:ext cx="2432304" cy="1645920"/>
          </a:xfrm>
        </p:spPr>
        <p:txBody>
          <a:bodyPr anchor="b">
            <a:noAutofit/>
          </a:bodyPr>
          <a:lstStyle>
            <a:lvl1pPr algn="l">
              <a:defRPr sz="2800" b="0">
                <a:solidFill>
                  <a:srgbClr val="FFFFFF"/>
                </a:solidFill>
                <a:latin typeface="+mj-lt"/>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28599" y="237744"/>
            <a:ext cx="8531352"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9296400" y="2286000"/>
            <a:ext cx="2432304" cy="3502152"/>
          </a:xfrm>
        </p:spPr>
        <p:txBody>
          <a:bodyPr>
            <a:normAutofit/>
          </a:bodyPr>
          <a:lstStyle>
            <a:lvl1pPr marL="0" indent="0" algn="l">
              <a:lnSpc>
                <a:spcPct val="110000"/>
              </a:lnSpc>
              <a:spcBef>
                <a:spcPts val="800"/>
              </a:spcBef>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rgbClr val="FFFFFF"/>
                </a:solidFill>
                <a:effectLst>
                  <a:outerShdw blurRad="12700" dist="6350" dir="2700000" algn="tl" rotWithShape="0">
                    <a:prstClr val="black">
                      <a:alpha val="40000"/>
                    </a:prstClr>
                  </a:outerShdw>
                </a:effectLst>
              </a:defRPr>
            </a:lvl1pPr>
          </a:lstStyle>
          <a:p>
            <a:fld id="{B6C635ED-29FE-4A01-A65F-D87C5FCF5C26}" type="datetimeFigureOut">
              <a:rPr lang="vi-VN" smtClean="0"/>
              <a:t>24/11/2023</a:t>
            </a:fld>
            <a:endParaRPr lang="vi-VN"/>
          </a:p>
        </p:txBody>
      </p:sp>
      <p:sp>
        <p:nvSpPr>
          <p:cNvPr id="6" name="Footer Placeholder 5"/>
          <p:cNvSpPr>
            <a:spLocks noGrp="1"/>
          </p:cNvSpPr>
          <p:nvPr>
            <p:ph type="ftr" sz="quarter" idx="11"/>
          </p:nvPr>
        </p:nvSpPr>
        <p:spPr/>
        <p:txBody>
          <a:bodyPr/>
          <a:lstStyle>
            <a:lvl1pPr marL="0" algn="r" defTabSz="914400" rtl="0" eaLnBrk="1" latinLnBrk="0" hangingPunct="1">
              <a:defRPr lang="en-US" sz="1000" kern="1200" dirty="0">
                <a:solidFill>
                  <a:srgbClr val="FFFFFF"/>
                </a:solidFill>
                <a:effectLst>
                  <a:outerShdw blurRad="12700" dist="6350" dir="2700000" algn="tl" rotWithShape="0">
                    <a:prstClr val="black">
                      <a:alpha val="40000"/>
                    </a:prstClr>
                  </a:outerShdw>
                </a:effectLst>
                <a:latin typeface="+mn-lt"/>
                <a:ea typeface="+mn-ea"/>
                <a:cs typeface="+mn-cs"/>
              </a:defRPr>
            </a:lvl1pPr>
          </a:lstStyle>
          <a:p>
            <a:endParaRPr lang="vi-VN"/>
          </a:p>
        </p:txBody>
      </p:sp>
      <p:sp>
        <p:nvSpPr>
          <p:cNvPr id="7" name="Slide Number Placeholder 6"/>
          <p:cNvSpPr>
            <a:spLocks noGrp="1"/>
          </p:cNvSpPr>
          <p:nvPr>
            <p:ph type="sldNum" sz="quarter" idx="12"/>
          </p:nvPr>
        </p:nvSpPr>
        <p:spPr>
          <a:xfrm>
            <a:off x="10396728" y="6227064"/>
            <a:ext cx="1463040" cy="274320"/>
          </a:xfrm>
        </p:spPr>
        <p:txBody>
          <a:bodyPr/>
          <a:lstStyle>
            <a:lvl1pPr>
              <a:defRPr>
                <a:solidFill>
                  <a:srgbClr val="FFFFFF"/>
                </a:solidFill>
              </a:defRPr>
            </a:lvl1pPr>
          </a:lstStyle>
          <a:p>
            <a:fld id="{70DDC96D-68CC-4829-BA97-1F37648A52BD}" type="slidenum">
              <a:rPr lang="vi-VN" smtClean="0"/>
              <a:t>‹#›</a:t>
            </a:fld>
            <a:endParaRPr lang="vi-VN"/>
          </a:p>
        </p:txBody>
      </p:sp>
      <p:sp>
        <p:nvSpPr>
          <p:cNvPr id="10" name="Rectangle 9"/>
          <p:cNvSpPr/>
          <p:nvPr/>
        </p:nvSpPr>
        <p:spPr>
          <a:xfrm>
            <a:off x="9157546" y="374904"/>
            <a:ext cx="2651760" cy="6108192"/>
          </a:xfrm>
          <a:prstGeom prst="rect">
            <a:avLst/>
          </a:prstGeom>
          <a:noFill/>
          <a:ln w="6350" cap="sq">
            <a:solidFill>
              <a:srgbClr val="FFFFFF"/>
            </a:solidFill>
            <a:miter lim="800000"/>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965716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4696" y="237744"/>
            <a:ext cx="11722608" cy="6382512"/>
          </a:xfrm>
          <a:prstGeom prst="rect">
            <a:avLst/>
          </a:prstGeom>
          <a:solidFill>
            <a:schemeClr val="bg2"/>
          </a:solidFill>
          <a:ln w="6350" cap="flat" cmpd="sng" algn="ctr">
            <a:noFill/>
            <a:prstDash val="solid"/>
          </a:ln>
          <a:effectLst>
            <a:softEdge rad="0"/>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66800" y="2103120"/>
            <a:ext cx="10058400" cy="393192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274320" y="6307672"/>
            <a:ext cx="2743200" cy="274320"/>
          </a:xfrm>
          <a:prstGeom prst="rect">
            <a:avLst/>
          </a:prstGeom>
        </p:spPr>
        <p:txBody>
          <a:bodyPr vert="horz" lIns="91440" tIns="45720" rIns="91440" bIns="45720" rtlCol="0" anchor="b"/>
          <a:lstStyle>
            <a:lvl1pPr algn="l">
              <a:defRPr sz="1000">
                <a:solidFill>
                  <a:schemeClr val="tx1">
                    <a:lumMod val="75000"/>
                    <a:lumOff val="25000"/>
                  </a:schemeClr>
                </a:solidFill>
              </a:defRPr>
            </a:lvl1pPr>
          </a:lstStyle>
          <a:p>
            <a:fld id="{B6C635ED-29FE-4A01-A65F-D87C5FCF5C26}" type="datetimeFigureOut">
              <a:rPr lang="vi-VN" smtClean="0"/>
              <a:t>24/11/2023</a:t>
            </a:fld>
            <a:endParaRPr lang="vi-VN"/>
          </a:p>
        </p:txBody>
      </p:sp>
      <p:sp>
        <p:nvSpPr>
          <p:cNvPr id="5" name="Footer Placeholder 4"/>
          <p:cNvSpPr>
            <a:spLocks noGrp="1"/>
          </p:cNvSpPr>
          <p:nvPr>
            <p:ph type="ftr" sz="quarter" idx="3"/>
          </p:nvPr>
        </p:nvSpPr>
        <p:spPr>
          <a:xfrm>
            <a:off x="3489960" y="6307672"/>
            <a:ext cx="5212080" cy="274320"/>
          </a:xfrm>
          <a:prstGeom prst="rect">
            <a:avLst/>
          </a:prstGeom>
        </p:spPr>
        <p:txBody>
          <a:bodyPr vert="horz" lIns="91440" tIns="45720" rIns="91440" bIns="45720" rtlCol="0" anchor="b"/>
          <a:lstStyle>
            <a:lvl1pPr algn="ctr">
              <a:defRPr sz="1000">
                <a:solidFill>
                  <a:schemeClr val="tx1">
                    <a:lumMod val="75000"/>
                    <a:lumOff val="25000"/>
                  </a:schemeClr>
                </a:solidFill>
              </a:defRPr>
            </a:lvl1pPr>
          </a:lstStyle>
          <a:p>
            <a:endParaRPr lang="vi-VN"/>
          </a:p>
        </p:txBody>
      </p:sp>
      <p:sp>
        <p:nvSpPr>
          <p:cNvPr id="6" name="Slide Number Placeholder 5"/>
          <p:cNvSpPr>
            <a:spLocks noGrp="1"/>
          </p:cNvSpPr>
          <p:nvPr>
            <p:ph type="sldNum" sz="quarter" idx="4"/>
          </p:nvPr>
        </p:nvSpPr>
        <p:spPr>
          <a:xfrm>
            <a:off x="10469880" y="6307672"/>
            <a:ext cx="1463040" cy="274320"/>
          </a:xfrm>
          <a:prstGeom prst="rect">
            <a:avLst/>
          </a:prstGeom>
        </p:spPr>
        <p:txBody>
          <a:bodyPr vert="horz" lIns="91440" tIns="45720" rIns="91440" bIns="45720" rtlCol="0" anchor="b"/>
          <a:lstStyle>
            <a:lvl1pPr algn="r">
              <a:defRPr sz="1000">
                <a:solidFill>
                  <a:schemeClr val="tx1">
                    <a:lumMod val="75000"/>
                    <a:lumOff val="25000"/>
                  </a:schemeClr>
                </a:solidFill>
              </a:defRPr>
            </a:lvl1pPr>
          </a:lstStyle>
          <a:p>
            <a:fld id="{70DDC96D-68CC-4829-BA97-1F37648A52BD}" type="slidenum">
              <a:rPr lang="vi-VN" smtClean="0"/>
              <a:t>‹#›</a:t>
            </a:fld>
            <a:endParaRPr lang="vi-VN"/>
          </a:p>
        </p:txBody>
      </p:sp>
    </p:spTree>
    <p:extLst>
      <p:ext uri="{BB962C8B-B14F-4D97-AF65-F5344CB8AC3E}">
        <p14:creationId xmlns:p14="http://schemas.microsoft.com/office/powerpoint/2010/main" val="1277455384"/>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Lst>
  <p:txStyles>
    <p:titleStyle>
      <a:lvl1pPr algn="l" defTabSz="914400" rtl="0" eaLnBrk="1" latinLnBrk="0" hangingPunct="1">
        <a:lnSpc>
          <a:spcPct val="90000"/>
        </a:lnSpc>
        <a:spcBef>
          <a:spcPct val="0"/>
        </a:spcBef>
        <a:buNone/>
        <a:defRPr lang="en-US" sz="4800" kern="1200" cap="none" spc="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00000"/>
        </a:lnSpc>
        <a:spcBef>
          <a:spcPts val="900"/>
        </a:spcBef>
        <a:spcAft>
          <a:spcPts val="0"/>
        </a:spcAft>
        <a:buClr>
          <a:schemeClr val="tx1">
            <a:lumMod val="85000"/>
            <a:lumOff val="15000"/>
          </a:schemeClr>
        </a:buClr>
        <a:buFont typeface="Garamond" pitchFamily="18" charset="0"/>
        <a:buChar char="◦"/>
        <a:defRPr sz="18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6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1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1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6.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3.mp4"/><Relationship Id="rId1" Type="http://schemas.openxmlformats.org/officeDocument/2006/relationships/video" Target="NULL" TargetMode="External"/><Relationship Id="rId4" Type="http://schemas.openxmlformats.org/officeDocument/2006/relationships/image" Target="../media/image37.png"/></Relationships>
</file>

<file path=ppt/slides/_rels/slide19.xml.rels><?xml version="1.0" encoding="UTF-8" standalone="yes"?>
<Relationships xmlns="http://schemas.openxmlformats.org/package/2006/relationships"><Relationship Id="rId3" Type="http://schemas.openxmlformats.org/officeDocument/2006/relationships/image" Target="../media/image30.svg"/><Relationship Id="rId7" Type="http://schemas.openxmlformats.org/officeDocument/2006/relationships/image" Target="../media/image40.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32.svg"/><Relationship Id="rId4" Type="http://schemas.openxmlformats.org/officeDocument/2006/relationships/image" Target="../media/image39.png"/></Relationships>
</file>

<file path=ppt/slides/_rels/slide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g"/><Relationship Id="rId1" Type="http://schemas.openxmlformats.org/officeDocument/2006/relationships/slideLayout" Target="../slideLayouts/slideLayout2.xml"/><Relationship Id="rId5" Type="http://schemas.openxmlformats.org/officeDocument/2006/relationships/image" Target="../media/image44.jpg"/><Relationship Id="rId4" Type="http://schemas.openxmlformats.org/officeDocument/2006/relationships/image" Target="../media/image43.jp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45.png"/></Relationships>
</file>

<file path=ppt/slides/_rels/slide22.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30.sv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48.png"/><Relationship Id="rId4" Type="http://schemas.openxmlformats.org/officeDocument/2006/relationships/image" Target="../media/image47.jpg"/></Relationships>
</file>

<file path=ppt/slides/_rels/slide2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2.png"/><Relationship Id="rId11" Type="http://schemas.microsoft.com/office/2007/relationships/hdphoto" Target="../media/hdphoto4.wdp"/><Relationship Id="rId5" Type="http://schemas.openxmlformats.org/officeDocument/2006/relationships/image" Target="../media/image51.png"/><Relationship Id="rId10" Type="http://schemas.openxmlformats.org/officeDocument/2006/relationships/image" Target="../media/image56.png"/><Relationship Id="rId4" Type="http://schemas.openxmlformats.org/officeDocument/2006/relationships/image" Target="../media/image50.png"/><Relationship Id="rId9" Type="http://schemas.openxmlformats.org/officeDocument/2006/relationships/image" Target="../media/image55.png"/></Relationships>
</file>

<file path=ppt/slides/_rels/slide26.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60.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slideLayout" Target="../slideLayouts/slideLayout2.xml"/><Relationship Id="rId7" Type="http://schemas.openxmlformats.org/officeDocument/2006/relationships/image" Target="../media/image17.jpe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21.png"/><Relationship Id="rId4" Type="http://schemas.openxmlformats.org/officeDocument/2006/relationships/image" Target="../media/image20.jpg"/></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23.png"/><Relationship Id="rId4" Type="http://schemas.microsoft.com/office/2007/relationships/hdphoto" Target="../media/hdphoto1.wdp"/><Relationship Id="rId9" Type="http://schemas.openxmlformats.org/officeDocument/2006/relationships/comments" Target="../comments/comment1.xml"/></Relationships>
</file>

<file path=ppt/slides/_rels/slide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hqprint">
            <a:extLst>
              <a:ext uri="{28A0092B-C50C-407E-A947-70E740481C1C}">
                <a14:useLocalDpi xmlns:a14="http://schemas.microsoft.com/office/drawing/2010/main" val="0"/>
              </a:ext>
            </a:extLst>
          </a:blip>
          <a:srcRect l="15238"/>
          <a:stretch/>
        </p:blipFill>
        <p:spPr>
          <a:xfrm rot="5400000">
            <a:off x="2651601" y="-2682400"/>
            <a:ext cx="6888800" cy="12192002"/>
          </a:xfrm>
          <a:prstGeom prst="rect">
            <a:avLst/>
          </a:prstGeom>
        </p:spPr>
      </p:pic>
      <p:grpSp>
        <p:nvGrpSpPr>
          <p:cNvPr id="9" name="组合 8"/>
          <p:cNvGrpSpPr/>
          <p:nvPr/>
        </p:nvGrpSpPr>
        <p:grpSpPr>
          <a:xfrm rot="20698210">
            <a:off x="1263839" y="-896350"/>
            <a:ext cx="9852975" cy="8528394"/>
            <a:chOff x="1218520" y="-303389"/>
            <a:chExt cx="9754962" cy="8512059"/>
          </a:xfrm>
        </p:grpSpPr>
        <p:pic>
          <p:nvPicPr>
            <p:cNvPr id="4" name="图片 3"/>
            <p:cNvPicPr>
              <a:picLocks noChangeAspect="1"/>
            </p:cNvPicPr>
            <p:nvPr/>
          </p:nvPicPr>
          <p:blipFill rotWithShape="1">
            <a:blip r:embed="rId4" cstate="hqprint">
              <a:extLst>
                <a:ext uri="{28A0092B-C50C-407E-A947-70E740481C1C}">
                  <a14:useLocalDpi xmlns:a14="http://schemas.microsoft.com/office/drawing/2010/main" val="0"/>
                </a:ext>
              </a:extLst>
            </a:blip>
            <a:srcRect t="23606"/>
            <a:stretch/>
          </p:blipFill>
          <p:spPr>
            <a:xfrm rot="17958201">
              <a:off x="1839971" y="-924840"/>
              <a:ext cx="8512059" cy="9754962"/>
            </a:xfrm>
            <a:prstGeom prst="rect">
              <a:avLst/>
            </a:prstGeom>
          </p:spPr>
        </p:pic>
        <p:pic>
          <p:nvPicPr>
            <p:cNvPr id="5" name="图片 4"/>
            <p:cNvPicPr>
              <a:picLocks noChangeAspect="1"/>
            </p:cNvPicPr>
            <p:nvPr/>
          </p:nvPicPr>
          <p:blipFill rotWithShape="1">
            <a:blip r:embed="rId5" cstate="print">
              <a:extLst>
                <a:ext uri="{28A0092B-C50C-407E-A947-70E740481C1C}">
                  <a14:useLocalDpi xmlns:a14="http://schemas.microsoft.com/office/drawing/2010/main" val="0"/>
                </a:ext>
              </a:extLst>
            </a:blip>
            <a:srcRect l="27297"/>
            <a:stretch/>
          </p:blipFill>
          <p:spPr>
            <a:xfrm rot="1779046">
              <a:off x="2803292" y="4691199"/>
              <a:ext cx="6030323" cy="3090122"/>
            </a:xfrm>
            <a:prstGeom prst="rect">
              <a:avLst/>
            </a:prstGeom>
          </p:spPr>
        </p:pic>
      </p:grpSp>
      <p:pic>
        <p:nvPicPr>
          <p:cNvPr id="37" name="图片 36"/>
          <p:cNvPicPr>
            <a:picLocks noChangeAspect="1"/>
          </p:cNvPicPr>
          <p:nvPr/>
        </p:nvPicPr>
        <p:blipFill rotWithShape="1">
          <a:blip r:embed="rId6" cstate="hqprint">
            <a:extLst>
              <a:ext uri="{28A0092B-C50C-407E-A947-70E740481C1C}">
                <a14:useLocalDpi xmlns:a14="http://schemas.microsoft.com/office/drawing/2010/main" val="0"/>
              </a:ext>
            </a:extLst>
          </a:blip>
          <a:srcRect l="3904" t="52269" r="80968" b="7544"/>
          <a:stretch/>
        </p:blipFill>
        <p:spPr>
          <a:xfrm rot="1779046">
            <a:off x="79699" y="20320"/>
            <a:ext cx="1521622" cy="1505946"/>
          </a:xfrm>
          <a:prstGeom prst="rect">
            <a:avLst/>
          </a:prstGeom>
        </p:spPr>
      </p:pic>
      <p:pic>
        <p:nvPicPr>
          <p:cNvPr id="39" name="图片 38"/>
          <p:cNvPicPr>
            <a:picLocks noChangeAspect="1"/>
          </p:cNvPicPr>
          <p:nvPr/>
        </p:nvPicPr>
        <p:blipFill rotWithShape="1">
          <a:blip r:embed="rId4" cstate="hqprint">
            <a:extLst>
              <a:ext uri="{28A0092B-C50C-407E-A947-70E740481C1C}">
                <a14:useLocalDpi xmlns:a14="http://schemas.microsoft.com/office/drawing/2010/main" val="0"/>
              </a:ext>
            </a:extLst>
          </a:blip>
          <a:srcRect l="-3" t="-173" r="81050" b="75288"/>
          <a:stretch/>
        </p:blipFill>
        <p:spPr>
          <a:xfrm rot="900000">
            <a:off x="10692639" y="2509785"/>
            <a:ext cx="1613311" cy="3177516"/>
          </a:xfrm>
          <a:prstGeom prst="rect">
            <a:avLst/>
          </a:prstGeom>
        </p:spPr>
      </p:pic>
      <p:pic>
        <p:nvPicPr>
          <p:cNvPr id="42" name="图片 41"/>
          <p:cNvPicPr>
            <a:picLocks noChangeAspect="1"/>
          </p:cNvPicPr>
          <p:nvPr/>
        </p:nvPicPr>
        <p:blipFill rotWithShape="1">
          <a:blip r:embed="rId7" cstate="print">
            <a:extLst>
              <a:ext uri="{28A0092B-C50C-407E-A947-70E740481C1C}">
                <a14:useLocalDpi xmlns:a14="http://schemas.microsoft.com/office/drawing/2010/main" val="0"/>
              </a:ext>
            </a:extLst>
          </a:blip>
          <a:srcRect l="27280" t="226" r="51052" b="74889"/>
          <a:stretch/>
        </p:blipFill>
        <p:spPr>
          <a:xfrm rot="17958201">
            <a:off x="585751" y="5142314"/>
            <a:ext cx="1181243" cy="2035002"/>
          </a:xfrm>
          <a:prstGeom prst="rect">
            <a:avLst/>
          </a:prstGeom>
        </p:spPr>
      </p:pic>
      <p:pic>
        <p:nvPicPr>
          <p:cNvPr id="44" name="图片 43"/>
          <p:cNvPicPr>
            <a:picLocks noChangeAspect="1"/>
          </p:cNvPicPr>
          <p:nvPr/>
        </p:nvPicPr>
        <p:blipFill rotWithShape="1">
          <a:blip r:embed="rId8" cstate="print">
            <a:extLst>
              <a:ext uri="{28A0092B-C50C-407E-A947-70E740481C1C}">
                <a14:useLocalDpi xmlns:a14="http://schemas.microsoft.com/office/drawing/2010/main" val="0"/>
              </a:ext>
            </a:extLst>
          </a:blip>
          <a:srcRect l="50135" t="1768" r="3446" b="80544"/>
          <a:stretch/>
        </p:blipFill>
        <p:spPr>
          <a:xfrm rot="817189">
            <a:off x="9229210" y="-149964"/>
            <a:ext cx="2911284" cy="1664098"/>
          </a:xfrm>
          <a:prstGeom prst="rect">
            <a:avLst/>
          </a:prstGeom>
        </p:spPr>
      </p:pic>
      <p:sp>
        <p:nvSpPr>
          <p:cNvPr id="3" name="TextBox 2"/>
          <p:cNvSpPr txBox="1"/>
          <p:nvPr/>
        </p:nvSpPr>
        <p:spPr>
          <a:xfrm>
            <a:off x="2808514" y="1426029"/>
            <a:ext cx="6716486" cy="5632311"/>
          </a:xfrm>
          <a:prstGeom prst="rect">
            <a:avLst/>
          </a:prstGeom>
          <a:noFill/>
        </p:spPr>
        <p:txBody>
          <a:bodyPr wrap="square" rtlCol="0">
            <a:prstTxWarp prst="textArchUp">
              <a:avLst/>
            </a:prstTxWarp>
            <a:spAutoFit/>
          </a:bodyPr>
          <a:lstStyle/>
          <a:p>
            <a:r>
              <a:rPr lang="vi-VN" sz="7200" b="1" dirty="0" smtClean="0">
                <a:ln w="22225">
                  <a:solidFill>
                    <a:schemeClr val="accent2"/>
                  </a:solidFill>
                  <a:prstDash val="solid"/>
                </a:ln>
                <a:solidFill>
                  <a:schemeClr val="accent2">
                    <a:lumMod val="40000"/>
                    <a:lumOff val="60000"/>
                  </a:schemeClr>
                </a:solidFill>
                <a:latin typeface="+mj-lt"/>
              </a:rPr>
              <a:t>CHÀO MỪNG CÁC THẦY CÔ GIÁO VỀ DỰ GIỜ THĂM LỚP</a:t>
            </a:r>
            <a:endParaRPr lang="vi-VN" sz="7200" b="1" dirty="0">
              <a:ln w="22225">
                <a:solidFill>
                  <a:schemeClr val="accent2"/>
                </a:solidFill>
                <a:prstDash val="solid"/>
              </a:ln>
              <a:solidFill>
                <a:schemeClr val="accent2">
                  <a:lumMod val="40000"/>
                  <a:lumOff val="60000"/>
                </a:schemeClr>
              </a:solidFill>
              <a:latin typeface="+mj-lt"/>
            </a:endParaRPr>
          </a:p>
        </p:txBody>
      </p:sp>
      <p:pic>
        <p:nvPicPr>
          <p:cNvPr id="15" name="Picture 14">
            <a:extLst>
              <a:ext uri="{FF2B5EF4-FFF2-40B4-BE49-F238E27FC236}">
                <a16:creationId xmlns:a16="http://schemas.microsoft.com/office/drawing/2014/main" xmlns="" id="{08C5BFE2-2648-9482-09B1-9F1F5AE04F4D}"/>
              </a:ext>
            </a:extLst>
          </p:cNvPr>
          <p:cNvPicPr>
            <a:picLocks noChangeAspect="1"/>
          </p:cNvPicPr>
          <p:nvPr/>
        </p:nvPicPr>
        <p:blipFill>
          <a:blip r:embed="rId9"/>
          <a:stretch>
            <a:fillRect/>
          </a:stretch>
        </p:blipFill>
        <p:spPr>
          <a:xfrm>
            <a:off x="5008953" y="2419691"/>
            <a:ext cx="1963082" cy="993734"/>
          </a:xfrm>
          <a:prstGeom prst="rect">
            <a:avLst/>
          </a:prstGeom>
        </p:spPr>
      </p:pic>
      <p:sp>
        <p:nvSpPr>
          <p:cNvPr id="7" name="TextBox 6"/>
          <p:cNvSpPr txBox="1"/>
          <p:nvPr/>
        </p:nvSpPr>
        <p:spPr>
          <a:xfrm>
            <a:off x="3739662" y="3669323"/>
            <a:ext cx="5334551" cy="523220"/>
          </a:xfrm>
          <a:prstGeom prst="rect">
            <a:avLst/>
          </a:prstGeom>
          <a:noFill/>
        </p:spPr>
        <p:txBody>
          <a:bodyPr wrap="square" rtlCol="0">
            <a:spAutoFit/>
          </a:bodyPr>
          <a:lstStyle/>
          <a:p>
            <a:r>
              <a:rPr lang="vi-VN" sz="2800" dirty="0" smtClean="0">
                <a:latin typeface="+mj-lt"/>
              </a:rPr>
              <a:t>Cô giáo: Nguyễn Thị Giang Uyên</a:t>
            </a:r>
            <a:endParaRPr lang="vi-VN" sz="2800" dirty="0">
              <a:latin typeface="+mj-lt"/>
            </a:endParaRPr>
          </a:p>
        </p:txBody>
      </p:sp>
    </p:spTree>
    <p:extLst>
      <p:ext uri="{BB962C8B-B14F-4D97-AF65-F5344CB8AC3E}">
        <p14:creationId xmlns:p14="http://schemas.microsoft.com/office/powerpoint/2010/main" val="3049996975"/>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A5F9D0F5-0A3C-4DC1-81B3-86D502070111}"/>
              </a:ext>
            </a:extLst>
          </p:cNvPr>
          <p:cNvGrpSpPr/>
          <p:nvPr/>
        </p:nvGrpSpPr>
        <p:grpSpPr>
          <a:xfrm>
            <a:off x="182018" y="-71280"/>
            <a:ext cx="6566426" cy="4444362"/>
            <a:chOff x="-913008" y="2286061"/>
            <a:chExt cx="5857240" cy="4100068"/>
          </a:xfrm>
        </p:grpSpPr>
        <p:pic>
          <p:nvPicPr>
            <p:cNvPr id="5" name="Picture 4" descr="A picture containing text, toy, doll&#10;&#10;Description automatically generated">
              <a:extLst>
                <a:ext uri="{FF2B5EF4-FFF2-40B4-BE49-F238E27FC236}">
                  <a16:creationId xmlns:a16="http://schemas.microsoft.com/office/drawing/2014/main" xmlns="" id="{7805703F-FC64-4A43-A4DE-A08DDFF6C54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3008" y="2286061"/>
              <a:ext cx="5857240" cy="4100068"/>
            </a:xfrm>
            <a:prstGeom prst="rect">
              <a:avLst/>
            </a:prstGeom>
          </p:spPr>
        </p:pic>
        <p:sp>
          <p:nvSpPr>
            <p:cNvPr id="6" name="TextBox 5">
              <a:extLst>
                <a:ext uri="{FF2B5EF4-FFF2-40B4-BE49-F238E27FC236}">
                  <a16:creationId xmlns:a16="http://schemas.microsoft.com/office/drawing/2014/main" xmlns="" id="{AE315635-30BE-4AE4-82FC-B86E99915691}"/>
                </a:ext>
              </a:extLst>
            </p:cNvPr>
            <p:cNvSpPr txBox="1"/>
            <p:nvPr/>
          </p:nvSpPr>
          <p:spPr>
            <a:xfrm>
              <a:off x="-436269" y="5589320"/>
              <a:ext cx="4299693" cy="539474"/>
            </a:xfrm>
            <a:prstGeom prst="rect">
              <a:avLst/>
            </a:prstGeom>
            <a:noFill/>
          </p:spPr>
          <p:txBody>
            <a:bodyPr wrap="square" rtlCol="0">
              <a:spAutoFit/>
            </a:bodyPr>
            <a:lstStyle/>
            <a:p>
              <a:pPr algn="ctr"/>
              <a:r>
                <a:rPr lang="en-US" sz="3200" b="1" dirty="0" err="1">
                  <a:latin typeface="Times New Roman" panose="02020603050405020304" pitchFamily="18" charset="0"/>
                  <a:cs typeface="Times New Roman" panose="02020603050405020304" pitchFamily="18" charset="0"/>
                </a:rPr>
                <a:t>Khối</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hộp</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chữ</a:t>
              </a:r>
              <a:r>
                <a:rPr lang="en-US" sz="3200" b="1" dirty="0">
                  <a:latin typeface="Times New Roman" panose="02020603050405020304" pitchFamily="18" charset="0"/>
                  <a:cs typeface="Times New Roman" panose="02020603050405020304" pitchFamily="18" charset="0"/>
                </a:rPr>
                <a:t> </a:t>
              </a:r>
              <a:r>
                <a:rPr lang="en-US" sz="3200" b="1" dirty="0" err="1">
                  <a:latin typeface="Times New Roman" panose="02020603050405020304" pitchFamily="18" charset="0"/>
                  <a:cs typeface="Times New Roman" panose="02020603050405020304" pitchFamily="18" charset="0"/>
                </a:rPr>
                <a:t>nhật</a:t>
              </a:r>
              <a:endParaRPr lang="en-US" sz="3200" b="1" dirty="0">
                <a:latin typeface="Times New Roman" panose="02020603050405020304" pitchFamily="18" charset="0"/>
                <a:cs typeface="Times New Roman" panose="02020603050405020304" pitchFamily="18" charset="0"/>
              </a:endParaRPr>
            </a:p>
          </p:txBody>
        </p:sp>
      </p:grpSp>
      <p:sp>
        <p:nvSpPr>
          <p:cNvPr id="15" name="Oval 14">
            <a:extLst>
              <a:ext uri="{FF2B5EF4-FFF2-40B4-BE49-F238E27FC236}">
                <a16:creationId xmlns:a16="http://schemas.microsoft.com/office/drawing/2014/main" xmlns="" id="{6DE0EDFB-DDC2-43FD-BF61-3692DF501368}"/>
              </a:ext>
            </a:extLst>
          </p:cNvPr>
          <p:cNvSpPr/>
          <p:nvPr/>
        </p:nvSpPr>
        <p:spPr>
          <a:xfrm>
            <a:off x="1575615" y="1994511"/>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xmlns="" id="{6CC5359B-9641-4F2B-AFE7-A66C734DC785}"/>
              </a:ext>
            </a:extLst>
          </p:cNvPr>
          <p:cNvSpPr/>
          <p:nvPr/>
        </p:nvSpPr>
        <p:spPr>
          <a:xfrm>
            <a:off x="2070182" y="2857675"/>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xmlns="" id="{4BFC8B28-A8E2-466E-B5FE-912E0B7F0107}"/>
              </a:ext>
            </a:extLst>
          </p:cNvPr>
          <p:cNvSpPr/>
          <p:nvPr/>
        </p:nvSpPr>
        <p:spPr>
          <a:xfrm>
            <a:off x="4588606" y="3309247"/>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xmlns="" id="{1D1B6171-87D3-45A4-B0E9-4CE21A529D85}"/>
              </a:ext>
            </a:extLst>
          </p:cNvPr>
          <p:cNvSpPr/>
          <p:nvPr/>
        </p:nvSpPr>
        <p:spPr>
          <a:xfrm>
            <a:off x="4571106" y="1983736"/>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xmlns="" id="{68ADF4B1-B553-4FC1-B879-5BB8EFAC0F3E}"/>
              </a:ext>
            </a:extLst>
          </p:cNvPr>
          <p:cNvSpPr/>
          <p:nvPr/>
        </p:nvSpPr>
        <p:spPr>
          <a:xfrm>
            <a:off x="5024364" y="1566712"/>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xmlns="" id="{AA999A56-466D-4599-BD50-1A55461159DC}"/>
              </a:ext>
            </a:extLst>
          </p:cNvPr>
          <p:cNvSpPr/>
          <p:nvPr/>
        </p:nvSpPr>
        <p:spPr>
          <a:xfrm>
            <a:off x="2021246" y="1519349"/>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xmlns="" id="{4994D280-4A37-474B-89C8-14D4B47E6B30}"/>
              </a:ext>
            </a:extLst>
          </p:cNvPr>
          <p:cNvSpPr/>
          <p:nvPr/>
        </p:nvSpPr>
        <p:spPr>
          <a:xfrm>
            <a:off x="5024364" y="2852499"/>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xmlns="" id="{B9D86B84-59A6-4C97-8E57-EA55DD663BF7}"/>
              </a:ext>
            </a:extLst>
          </p:cNvPr>
          <p:cNvSpPr/>
          <p:nvPr/>
        </p:nvSpPr>
        <p:spPr>
          <a:xfrm>
            <a:off x="1587912" y="3331495"/>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pic>
        <p:nvPicPr>
          <p:cNvPr id="23" name="Picture 22">
            <a:extLst>
              <a:ext uri="{FF2B5EF4-FFF2-40B4-BE49-F238E27FC236}">
                <a16:creationId xmlns:a16="http://schemas.microsoft.com/office/drawing/2014/main" xmlns="" id="{5B15688F-2279-4E77-A946-D635841281BE}"/>
              </a:ext>
            </a:extLst>
          </p:cNvPr>
          <p:cNvPicPr>
            <a:picLocks noChangeAspect="1"/>
          </p:cNvPicPr>
          <p:nvPr/>
        </p:nvPicPr>
        <p:blipFill>
          <a:blip r:embed="rId3"/>
          <a:stretch>
            <a:fillRect/>
          </a:stretch>
        </p:blipFill>
        <p:spPr>
          <a:xfrm>
            <a:off x="1601283" y="2029199"/>
            <a:ext cx="3138258" cy="1454997"/>
          </a:xfrm>
          <a:prstGeom prst="rect">
            <a:avLst/>
          </a:prstGeom>
        </p:spPr>
      </p:pic>
      <p:pic>
        <p:nvPicPr>
          <p:cNvPr id="24" name="Picture 23">
            <a:extLst>
              <a:ext uri="{FF2B5EF4-FFF2-40B4-BE49-F238E27FC236}">
                <a16:creationId xmlns:a16="http://schemas.microsoft.com/office/drawing/2014/main" xmlns="" id="{14073DC5-B8B6-44B3-89E1-12704AD92B14}"/>
              </a:ext>
            </a:extLst>
          </p:cNvPr>
          <p:cNvPicPr>
            <a:picLocks noChangeAspect="1"/>
          </p:cNvPicPr>
          <p:nvPr/>
        </p:nvPicPr>
        <p:blipFill>
          <a:blip r:embed="rId3"/>
          <a:stretch>
            <a:fillRect/>
          </a:stretch>
        </p:blipFill>
        <p:spPr>
          <a:xfrm>
            <a:off x="2061495" y="1568183"/>
            <a:ext cx="3155757" cy="1419092"/>
          </a:xfrm>
          <a:prstGeom prst="rect">
            <a:avLst/>
          </a:prstGeom>
        </p:spPr>
      </p:pic>
      <p:grpSp>
        <p:nvGrpSpPr>
          <p:cNvPr id="30" name="Group 29">
            <a:extLst>
              <a:ext uri="{FF2B5EF4-FFF2-40B4-BE49-F238E27FC236}">
                <a16:creationId xmlns:a16="http://schemas.microsoft.com/office/drawing/2014/main" xmlns="" id="{E7E7EC02-6C9E-42CD-9A91-8EF0F04FF108}"/>
              </a:ext>
            </a:extLst>
          </p:cNvPr>
          <p:cNvGrpSpPr/>
          <p:nvPr/>
        </p:nvGrpSpPr>
        <p:grpSpPr>
          <a:xfrm>
            <a:off x="1680127" y="1595031"/>
            <a:ext cx="3485282" cy="496678"/>
            <a:chOff x="2296611" y="3763449"/>
            <a:chExt cx="3075536" cy="410974"/>
          </a:xfrm>
        </p:grpSpPr>
        <p:cxnSp>
          <p:nvCxnSpPr>
            <p:cNvPr id="31" name="Straight Connector 30">
              <a:extLst>
                <a:ext uri="{FF2B5EF4-FFF2-40B4-BE49-F238E27FC236}">
                  <a16:creationId xmlns:a16="http://schemas.microsoft.com/office/drawing/2014/main" xmlns="" id="{253810C3-D5FE-4AE5-BDF1-570C59AF3ED4}"/>
                </a:ext>
              </a:extLst>
            </p:cNvPr>
            <p:cNvCxnSpPr>
              <a:cxnSpLocks/>
            </p:cNvCxnSpPr>
            <p:nvPr/>
          </p:nvCxnSpPr>
          <p:spPr>
            <a:xfrm>
              <a:off x="2673053" y="3763449"/>
              <a:ext cx="2699094" cy="2095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xmlns="" id="{6E7ABB95-8A85-4DCA-93BA-61BB3C93D92F}"/>
                </a:ext>
              </a:extLst>
            </p:cNvPr>
            <p:cNvCxnSpPr>
              <a:cxnSpLocks/>
            </p:cNvCxnSpPr>
            <p:nvPr/>
          </p:nvCxnSpPr>
          <p:spPr>
            <a:xfrm flipH="1">
              <a:off x="2305289" y="3782063"/>
              <a:ext cx="393792" cy="380821"/>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942D8A80-0447-4FCD-9B32-6B6F6FF332B1}"/>
                </a:ext>
              </a:extLst>
            </p:cNvPr>
            <p:cNvCxnSpPr>
              <a:cxnSpLocks/>
            </p:cNvCxnSpPr>
            <p:nvPr/>
          </p:nvCxnSpPr>
          <p:spPr>
            <a:xfrm flipH="1">
              <a:off x="4940648" y="3792543"/>
              <a:ext cx="422822" cy="36864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080D1C35-0F99-4830-AB3E-DE834580CDB8}"/>
                </a:ext>
              </a:extLst>
            </p:cNvPr>
            <p:cNvCxnSpPr>
              <a:cxnSpLocks/>
            </p:cNvCxnSpPr>
            <p:nvPr/>
          </p:nvCxnSpPr>
          <p:spPr>
            <a:xfrm flipV="1">
              <a:off x="2296611" y="4161183"/>
              <a:ext cx="2652714" cy="1324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36" name="Group 35">
            <a:extLst>
              <a:ext uri="{FF2B5EF4-FFF2-40B4-BE49-F238E27FC236}">
                <a16:creationId xmlns:a16="http://schemas.microsoft.com/office/drawing/2014/main" xmlns="" id="{F476B3B0-39A6-4BB5-9C57-70C0CC09A2BE}"/>
              </a:ext>
            </a:extLst>
          </p:cNvPr>
          <p:cNvGrpSpPr/>
          <p:nvPr/>
        </p:nvGrpSpPr>
        <p:grpSpPr>
          <a:xfrm>
            <a:off x="1639030" y="1598304"/>
            <a:ext cx="487697" cy="1809782"/>
            <a:chOff x="3088004" y="2296473"/>
            <a:chExt cx="2984052" cy="1809782"/>
          </a:xfrm>
        </p:grpSpPr>
        <p:cxnSp>
          <p:nvCxnSpPr>
            <p:cNvPr id="37" name="Straight Connector 36">
              <a:extLst>
                <a:ext uri="{FF2B5EF4-FFF2-40B4-BE49-F238E27FC236}">
                  <a16:creationId xmlns:a16="http://schemas.microsoft.com/office/drawing/2014/main" xmlns="" id="{959E25FD-57D7-4CD4-B329-B8773F3BDF31}"/>
                </a:ext>
              </a:extLst>
            </p:cNvPr>
            <p:cNvCxnSpPr>
              <a:cxnSpLocks/>
            </p:cNvCxnSpPr>
            <p:nvPr/>
          </p:nvCxnSpPr>
          <p:spPr>
            <a:xfrm flipV="1">
              <a:off x="3088004" y="2307693"/>
              <a:ext cx="2984052" cy="452053"/>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xmlns="" id="{2505B9E0-1AA2-450F-AF81-6B9FFC270B74}"/>
                </a:ext>
              </a:extLst>
            </p:cNvPr>
            <p:cNvCxnSpPr>
              <a:cxnSpLocks/>
            </p:cNvCxnSpPr>
            <p:nvPr/>
          </p:nvCxnSpPr>
          <p:spPr>
            <a:xfrm flipH="1">
              <a:off x="3133986" y="2759746"/>
              <a:ext cx="5078" cy="1317013"/>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xmlns="" id="{D6058090-E52A-4659-A868-25136A2718FB}"/>
                </a:ext>
              </a:extLst>
            </p:cNvPr>
            <p:cNvCxnSpPr>
              <a:cxnSpLocks/>
            </p:cNvCxnSpPr>
            <p:nvPr/>
          </p:nvCxnSpPr>
          <p:spPr>
            <a:xfrm>
              <a:off x="6032933" y="2296473"/>
              <a:ext cx="39123" cy="1370172"/>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xmlns="" id="{6FADEA7A-E81B-4FC5-8C79-8EB00D987C98}"/>
                </a:ext>
              </a:extLst>
            </p:cNvPr>
            <p:cNvCxnSpPr>
              <a:cxnSpLocks/>
            </p:cNvCxnSpPr>
            <p:nvPr/>
          </p:nvCxnSpPr>
          <p:spPr>
            <a:xfrm flipV="1">
              <a:off x="3088004" y="3666645"/>
              <a:ext cx="2984052" cy="439610"/>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52" name="Group 51">
            <a:extLst>
              <a:ext uri="{FF2B5EF4-FFF2-40B4-BE49-F238E27FC236}">
                <a16:creationId xmlns:a16="http://schemas.microsoft.com/office/drawing/2014/main" xmlns="" id="{D4C50542-AC47-4024-B234-B754719D29A2}"/>
              </a:ext>
            </a:extLst>
          </p:cNvPr>
          <p:cNvGrpSpPr/>
          <p:nvPr/>
        </p:nvGrpSpPr>
        <p:grpSpPr>
          <a:xfrm>
            <a:off x="4632930" y="1682256"/>
            <a:ext cx="487697" cy="1809782"/>
            <a:chOff x="3088004" y="2296473"/>
            <a:chExt cx="2984052" cy="1809782"/>
          </a:xfrm>
        </p:grpSpPr>
        <p:cxnSp>
          <p:nvCxnSpPr>
            <p:cNvPr id="53" name="Straight Connector 52">
              <a:extLst>
                <a:ext uri="{FF2B5EF4-FFF2-40B4-BE49-F238E27FC236}">
                  <a16:creationId xmlns:a16="http://schemas.microsoft.com/office/drawing/2014/main" xmlns="" id="{3492DFFD-3578-4CD6-9734-C6ABB0F85D9C}"/>
                </a:ext>
              </a:extLst>
            </p:cNvPr>
            <p:cNvCxnSpPr>
              <a:cxnSpLocks/>
            </p:cNvCxnSpPr>
            <p:nvPr/>
          </p:nvCxnSpPr>
          <p:spPr>
            <a:xfrm flipV="1">
              <a:off x="3088004" y="2307693"/>
              <a:ext cx="2984052" cy="452053"/>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xmlns="" id="{4DFBFB07-4537-46BD-AFF9-E8500A616A83}"/>
                </a:ext>
              </a:extLst>
            </p:cNvPr>
            <p:cNvCxnSpPr>
              <a:cxnSpLocks/>
            </p:cNvCxnSpPr>
            <p:nvPr/>
          </p:nvCxnSpPr>
          <p:spPr>
            <a:xfrm flipH="1">
              <a:off x="3133986" y="2759746"/>
              <a:ext cx="5078" cy="1317013"/>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xmlns="" id="{5B6DDCA6-5EE0-4D5D-BB6B-AE753D877D97}"/>
                </a:ext>
              </a:extLst>
            </p:cNvPr>
            <p:cNvCxnSpPr>
              <a:cxnSpLocks/>
            </p:cNvCxnSpPr>
            <p:nvPr/>
          </p:nvCxnSpPr>
          <p:spPr>
            <a:xfrm>
              <a:off x="6032933" y="2296473"/>
              <a:ext cx="39123" cy="1370172"/>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xmlns="" id="{F8064164-3B01-401E-B59C-48E54523B3A1}"/>
                </a:ext>
              </a:extLst>
            </p:cNvPr>
            <p:cNvCxnSpPr>
              <a:cxnSpLocks/>
            </p:cNvCxnSpPr>
            <p:nvPr/>
          </p:nvCxnSpPr>
          <p:spPr>
            <a:xfrm flipV="1">
              <a:off x="3088004" y="3644352"/>
              <a:ext cx="2984052" cy="461903"/>
            </a:xfrm>
            <a:prstGeom prst="line">
              <a:avLst/>
            </a:prstGeom>
            <a:ln w="38100">
              <a:solidFill>
                <a:srgbClr val="002060"/>
              </a:solidFill>
            </a:ln>
          </p:spPr>
          <p:style>
            <a:lnRef idx="1">
              <a:schemeClr val="accent1"/>
            </a:lnRef>
            <a:fillRef idx="0">
              <a:schemeClr val="accent1"/>
            </a:fillRef>
            <a:effectRef idx="0">
              <a:schemeClr val="accent1"/>
            </a:effectRef>
            <a:fontRef idx="minor">
              <a:schemeClr val="tx1"/>
            </a:fontRef>
          </p:style>
        </p:cxnSp>
      </p:grpSp>
      <p:grpSp>
        <p:nvGrpSpPr>
          <p:cNvPr id="78" name="Group 77">
            <a:extLst>
              <a:ext uri="{FF2B5EF4-FFF2-40B4-BE49-F238E27FC236}">
                <a16:creationId xmlns:a16="http://schemas.microsoft.com/office/drawing/2014/main" xmlns="" id="{A817EDA2-D0A5-4BD8-A0E1-693E97EE86BA}"/>
              </a:ext>
            </a:extLst>
          </p:cNvPr>
          <p:cNvGrpSpPr/>
          <p:nvPr/>
        </p:nvGrpSpPr>
        <p:grpSpPr>
          <a:xfrm>
            <a:off x="1634901" y="2967099"/>
            <a:ext cx="3485282" cy="486847"/>
            <a:chOff x="2296611" y="3771584"/>
            <a:chExt cx="3075536" cy="402839"/>
          </a:xfrm>
        </p:grpSpPr>
        <p:cxnSp>
          <p:nvCxnSpPr>
            <p:cNvPr id="79" name="Straight Connector 78">
              <a:extLst>
                <a:ext uri="{FF2B5EF4-FFF2-40B4-BE49-F238E27FC236}">
                  <a16:creationId xmlns:a16="http://schemas.microsoft.com/office/drawing/2014/main" xmlns="" id="{F15367F1-97A6-484B-8216-F45B52DF6BF8}"/>
                </a:ext>
              </a:extLst>
            </p:cNvPr>
            <p:cNvCxnSpPr>
              <a:cxnSpLocks/>
            </p:cNvCxnSpPr>
            <p:nvPr/>
          </p:nvCxnSpPr>
          <p:spPr>
            <a:xfrm>
              <a:off x="2673053" y="3771584"/>
              <a:ext cx="2699094" cy="20959"/>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xmlns="" id="{D1F39333-9481-4552-887B-FBEA69A1D7A9}"/>
                </a:ext>
              </a:extLst>
            </p:cNvPr>
            <p:cNvCxnSpPr>
              <a:cxnSpLocks/>
            </p:cNvCxnSpPr>
            <p:nvPr/>
          </p:nvCxnSpPr>
          <p:spPr>
            <a:xfrm flipH="1">
              <a:off x="2305289" y="3782063"/>
              <a:ext cx="393792" cy="380821"/>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xmlns="" id="{19794CB5-FC04-4F2F-A96E-EBD551F78025}"/>
                </a:ext>
              </a:extLst>
            </p:cNvPr>
            <p:cNvCxnSpPr>
              <a:cxnSpLocks/>
            </p:cNvCxnSpPr>
            <p:nvPr/>
          </p:nvCxnSpPr>
          <p:spPr>
            <a:xfrm flipH="1">
              <a:off x="4949325" y="3792543"/>
              <a:ext cx="422822" cy="36864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xmlns="" id="{0C0CCC19-D24D-479A-8CB4-D5F356C2641A}"/>
                </a:ext>
              </a:extLst>
            </p:cNvPr>
            <p:cNvCxnSpPr>
              <a:cxnSpLocks/>
            </p:cNvCxnSpPr>
            <p:nvPr/>
          </p:nvCxnSpPr>
          <p:spPr>
            <a:xfrm flipV="1">
              <a:off x="2296611" y="4147943"/>
              <a:ext cx="2644037" cy="2648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grpSp>
      <p:cxnSp>
        <p:nvCxnSpPr>
          <p:cNvPr id="84" name="Straight Connector 83">
            <a:extLst>
              <a:ext uri="{FF2B5EF4-FFF2-40B4-BE49-F238E27FC236}">
                <a16:creationId xmlns:a16="http://schemas.microsoft.com/office/drawing/2014/main" xmlns="" id="{18EDE64A-B00A-420D-8A15-4392D39FF246}"/>
              </a:ext>
            </a:extLst>
          </p:cNvPr>
          <p:cNvCxnSpPr>
            <a:cxnSpLocks/>
          </p:cNvCxnSpPr>
          <p:nvPr/>
        </p:nvCxnSpPr>
        <p:spPr>
          <a:xfrm>
            <a:off x="5126948" y="1657558"/>
            <a:ext cx="8382" cy="1297977"/>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xmlns="" id="{CE2A8345-DCDC-45E2-98C2-29D4644CFCE9}"/>
              </a:ext>
            </a:extLst>
          </p:cNvPr>
          <p:cNvCxnSpPr>
            <a:cxnSpLocks/>
          </p:cNvCxnSpPr>
          <p:nvPr/>
        </p:nvCxnSpPr>
        <p:spPr>
          <a:xfrm flipH="1">
            <a:off x="1654192" y="2047876"/>
            <a:ext cx="16739" cy="1372553"/>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xmlns="" id="{176B0CE3-B1EC-4DD9-9305-AEAEBBE58FD2}"/>
              </a:ext>
            </a:extLst>
          </p:cNvPr>
          <p:cNvCxnSpPr>
            <a:cxnSpLocks/>
          </p:cNvCxnSpPr>
          <p:nvPr/>
        </p:nvCxnSpPr>
        <p:spPr>
          <a:xfrm>
            <a:off x="4639880" y="2050143"/>
            <a:ext cx="9833" cy="1417040"/>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xmlns="" id="{8D3AFFE6-4241-4500-8587-2FF086DFE0F4}"/>
              </a:ext>
            </a:extLst>
          </p:cNvPr>
          <p:cNvCxnSpPr>
            <a:cxnSpLocks/>
          </p:cNvCxnSpPr>
          <p:nvPr/>
        </p:nvCxnSpPr>
        <p:spPr>
          <a:xfrm flipH="1">
            <a:off x="2134045" y="1575093"/>
            <a:ext cx="16048" cy="1365925"/>
          </a:xfrm>
          <a:prstGeom prst="line">
            <a:avLst/>
          </a:prstGeom>
          <a:ln w="3810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xmlns="" id="{686562E3-23E5-4804-BC87-D7A52E7586F4}"/>
              </a:ext>
            </a:extLst>
          </p:cNvPr>
          <p:cNvCxnSpPr>
            <a:cxnSpLocks/>
          </p:cNvCxnSpPr>
          <p:nvPr/>
        </p:nvCxnSpPr>
        <p:spPr>
          <a:xfrm flipH="1">
            <a:off x="1662562" y="2929680"/>
            <a:ext cx="477687" cy="475219"/>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xmlns="" id="{4B9AA688-79FA-42A3-BF78-F275544A7F8A}"/>
              </a:ext>
            </a:extLst>
          </p:cNvPr>
          <p:cNvCxnSpPr>
            <a:cxnSpLocks/>
            <a:stCxn id="20" idx="6"/>
            <a:endCxn id="15" idx="7"/>
          </p:cNvCxnSpPr>
          <p:nvPr/>
        </p:nvCxnSpPr>
        <p:spPr>
          <a:xfrm flipH="1">
            <a:off x="1688352" y="1610195"/>
            <a:ext cx="464974" cy="410924"/>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xmlns="" id="{CCDB1212-D5C8-40D1-8945-4A2111D9F506}"/>
              </a:ext>
            </a:extLst>
          </p:cNvPr>
          <p:cNvCxnSpPr>
            <a:cxnSpLocks/>
          </p:cNvCxnSpPr>
          <p:nvPr/>
        </p:nvCxnSpPr>
        <p:spPr>
          <a:xfrm flipH="1">
            <a:off x="4657110" y="2955535"/>
            <a:ext cx="482456" cy="46946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xmlns="" id="{79C05D36-FDEF-40AF-9C67-61BA650431A0}"/>
              </a:ext>
            </a:extLst>
          </p:cNvPr>
          <p:cNvCxnSpPr>
            <a:cxnSpLocks/>
          </p:cNvCxnSpPr>
          <p:nvPr/>
        </p:nvCxnSpPr>
        <p:spPr>
          <a:xfrm flipH="1">
            <a:off x="4620360" y="1640755"/>
            <a:ext cx="509486" cy="470355"/>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xmlns="" id="{BC622BCB-8CD8-4062-AC95-90E78F4B0377}"/>
              </a:ext>
            </a:extLst>
          </p:cNvPr>
          <p:cNvCxnSpPr>
            <a:cxnSpLocks/>
          </p:cNvCxnSpPr>
          <p:nvPr/>
        </p:nvCxnSpPr>
        <p:spPr>
          <a:xfrm>
            <a:off x="2104549" y="1609524"/>
            <a:ext cx="301159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xmlns="" id="{26C8E846-CBF7-4C2C-A9AF-A5BD13E0A06A}"/>
              </a:ext>
            </a:extLst>
          </p:cNvPr>
          <p:cNvCxnSpPr>
            <a:cxnSpLocks/>
            <a:endCxn id="21" idx="6"/>
          </p:cNvCxnSpPr>
          <p:nvPr/>
        </p:nvCxnSpPr>
        <p:spPr>
          <a:xfrm flipV="1">
            <a:off x="2104549" y="2943345"/>
            <a:ext cx="3051895" cy="7392"/>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xmlns="" id="{826B7252-EAF4-4C8A-9169-BB16F1B12CB5}"/>
              </a:ext>
            </a:extLst>
          </p:cNvPr>
          <p:cNvCxnSpPr>
            <a:cxnSpLocks/>
          </p:cNvCxnSpPr>
          <p:nvPr/>
        </p:nvCxnSpPr>
        <p:spPr>
          <a:xfrm>
            <a:off x="1611269" y="3455103"/>
            <a:ext cx="2977337"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xmlns="" id="{22E0B68F-25BD-4C93-9344-186CFD6DCD97}"/>
              </a:ext>
            </a:extLst>
          </p:cNvPr>
          <p:cNvCxnSpPr>
            <a:cxnSpLocks/>
          </p:cNvCxnSpPr>
          <p:nvPr/>
        </p:nvCxnSpPr>
        <p:spPr>
          <a:xfrm>
            <a:off x="1645111" y="2065399"/>
            <a:ext cx="2981133" cy="16932"/>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pic>
        <p:nvPicPr>
          <p:cNvPr id="109" name="Picture 108">
            <a:extLst>
              <a:ext uri="{FF2B5EF4-FFF2-40B4-BE49-F238E27FC236}">
                <a16:creationId xmlns:a16="http://schemas.microsoft.com/office/drawing/2014/main" xmlns="" id="{1BF456D1-B18A-4E2B-81FC-A0EA7E3FDA6A}"/>
              </a:ext>
            </a:extLst>
          </p:cNvPr>
          <p:cNvPicPr>
            <a:picLocks noChangeAspect="1"/>
          </p:cNvPicPr>
          <p:nvPr/>
        </p:nvPicPr>
        <p:blipFill rotWithShape="1">
          <a:blip r:embed="rId4"/>
          <a:srcRect r="10" b="25321"/>
          <a:stretch/>
        </p:blipFill>
        <p:spPr>
          <a:xfrm>
            <a:off x="6811859" y="680176"/>
            <a:ext cx="4942173" cy="2847373"/>
          </a:xfrm>
          <a:prstGeom prst="rect">
            <a:avLst/>
          </a:prstGeom>
        </p:spPr>
      </p:pic>
      <p:sp>
        <p:nvSpPr>
          <p:cNvPr id="113" name="Oval 112">
            <a:extLst>
              <a:ext uri="{FF2B5EF4-FFF2-40B4-BE49-F238E27FC236}">
                <a16:creationId xmlns:a16="http://schemas.microsoft.com/office/drawing/2014/main" xmlns="" id="{7A44ACB4-7922-41A5-8939-C81670A9F2C9}"/>
              </a:ext>
            </a:extLst>
          </p:cNvPr>
          <p:cNvSpPr/>
          <p:nvPr/>
        </p:nvSpPr>
        <p:spPr>
          <a:xfrm>
            <a:off x="8136137" y="1838689"/>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142" name="TextBox 141">
            <a:extLst>
              <a:ext uri="{FF2B5EF4-FFF2-40B4-BE49-F238E27FC236}">
                <a16:creationId xmlns:a16="http://schemas.microsoft.com/office/drawing/2014/main" xmlns="" id="{333EA0B4-C3BE-437C-9371-332867FAB777}"/>
              </a:ext>
            </a:extLst>
          </p:cNvPr>
          <p:cNvSpPr txBox="1"/>
          <p:nvPr/>
        </p:nvSpPr>
        <p:spPr>
          <a:xfrm>
            <a:off x="7169043" y="3462542"/>
            <a:ext cx="3689861" cy="584775"/>
          </a:xfrm>
          <a:prstGeom prst="rect">
            <a:avLst/>
          </a:prstGeom>
          <a:noFill/>
        </p:spPr>
        <p:txBody>
          <a:bodyPr wrap="square" rtlCol="0">
            <a:spAutoFit/>
          </a:bodyPr>
          <a:lstStyle/>
          <a:p>
            <a:pPr algn="ctr"/>
            <a:r>
              <a:rPr lang="en-US" sz="3200" b="1" dirty="0" err="1">
                <a:latin typeface="Times New Roman" panose="02020603050405020304" pitchFamily="18" charset="0"/>
                <a:cs typeface="Times New Roman" panose="02020603050405020304" pitchFamily="18" charset="0"/>
              </a:rPr>
              <a:t>Khối</a:t>
            </a:r>
            <a:r>
              <a:rPr lang="en-US" sz="3200" b="1" dirty="0">
                <a:latin typeface="Times New Roman" panose="02020603050405020304" pitchFamily="18" charset="0"/>
                <a:cs typeface="Times New Roman" panose="02020603050405020304" pitchFamily="18" charset="0"/>
              </a:rPr>
              <a:t> </a:t>
            </a:r>
            <a:r>
              <a:rPr lang="vi-VN" sz="3200" b="1" dirty="0">
                <a:latin typeface="Times New Roman" panose="02020603050405020304" pitchFamily="18" charset="0"/>
                <a:cs typeface="Times New Roman" panose="02020603050405020304" pitchFamily="18" charset="0"/>
              </a:rPr>
              <a:t>lập phương</a:t>
            </a:r>
            <a:endParaRPr lang="en-US" sz="3200" b="1" dirty="0">
              <a:latin typeface="Times New Roman" panose="02020603050405020304" pitchFamily="18" charset="0"/>
              <a:cs typeface="Times New Roman" panose="02020603050405020304" pitchFamily="18" charset="0"/>
            </a:endParaRPr>
          </a:p>
        </p:txBody>
      </p:sp>
      <p:sp>
        <p:nvSpPr>
          <p:cNvPr id="50" name="Rectangle 49">
            <a:extLst>
              <a:ext uri="{FF2B5EF4-FFF2-40B4-BE49-F238E27FC236}">
                <a16:creationId xmlns:a16="http://schemas.microsoft.com/office/drawing/2014/main" xmlns="" id="{68611438-FEA1-49E4-B0DF-5741D22A670E}"/>
              </a:ext>
            </a:extLst>
          </p:cNvPr>
          <p:cNvSpPr/>
          <p:nvPr/>
        </p:nvSpPr>
        <p:spPr>
          <a:xfrm>
            <a:off x="207818" y="4197172"/>
            <a:ext cx="5888182" cy="224792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xmlns="" id="{3EA00FA4-6356-470D-A592-6B70F3655EB8}"/>
              </a:ext>
            </a:extLst>
          </p:cNvPr>
          <p:cNvSpPr txBox="1"/>
          <p:nvPr/>
        </p:nvSpPr>
        <p:spPr>
          <a:xfrm>
            <a:off x="-238581" y="4169885"/>
            <a:ext cx="6987025" cy="584775"/>
          </a:xfrm>
          <a:prstGeom prst="rect">
            <a:avLst/>
          </a:prstGeom>
          <a:noFill/>
        </p:spPr>
        <p:txBody>
          <a:bodyPr wrap="square" rtlCol="0">
            <a:spAutoFit/>
          </a:bodyPr>
          <a:lstStyle/>
          <a:p>
            <a:r>
              <a:rPr lang="vi-VN" sz="3200" b="1" dirty="0" smtClean="0">
                <a:latin typeface="+mj-lt"/>
              </a:rPr>
              <a:t>   -Khối </a:t>
            </a:r>
            <a:r>
              <a:rPr lang="vi-VN" sz="3200" b="1" dirty="0">
                <a:latin typeface="+mj-lt"/>
              </a:rPr>
              <a:t>hộp chữ nhật có 8 đỉnh, </a:t>
            </a:r>
            <a:endParaRPr lang="en-US" sz="3200" b="1" dirty="0">
              <a:latin typeface="+mj-lt"/>
            </a:endParaRPr>
          </a:p>
        </p:txBody>
      </p:sp>
      <p:sp>
        <p:nvSpPr>
          <p:cNvPr id="3" name="TextBox 2">
            <a:extLst>
              <a:ext uri="{FF2B5EF4-FFF2-40B4-BE49-F238E27FC236}">
                <a16:creationId xmlns:a16="http://schemas.microsoft.com/office/drawing/2014/main" xmlns="" id="{B8BC553F-0470-49C2-AD37-FA9B600370AB}"/>
              </a:ext>
            </a:extLst>
          </p:cNvPr>
          <p:cNvSpPr txBox="1"/>
          <p:nvPr/>
        </p:nvSpPr>
        <p:spPr>
          <a:xfrm>
            <a:off x="161606" y="4652663"/>
            <a:ext cx="1846499" cy="584775"/>
          </a:xfrm>
          <a:prstGeom prst="rect">
            <a:avLst/>
          </a:prstGeom>
          <a:noFill/>
        </p:spPr>
        <p:txBody>
          <a:bodyPr wrap="square" rtlCol="0">
            <a:spAutoFit/>
          </a:bodyPr>
          <a:lstStyle/>
          <a:p>
            <a:r>
              <a:rPr lang="vi-VN" sz="3200" b="1" dirty="0">
                <a:latin typeface="+mj-lt"/>
              </a:rPr>
              <a:t> 6 mặt </a:t>
            </a:r>
            <a:endParaRPr lang="en-US" sz="3200" b="1" dirty="0">
              <a:latin typeface="+mj-lt"/>
            </a:endParaRPr>
          </a:p>
        </p:txBody>
      </p:sp>
      <p:sp>
        <p:nvSpPr>
          <p:cNvPr id="7" name="TextBox 6">
            <a:extLst>
              <a:ext uri="{FF2B5EF4-FFF2-40B4-BE49-F238E27FC236}">
                <a16:creationId xmlns:a16="http://schemas.microsoft.com/office/drawing/2014/main" xmlns="" id="{11AE4C0B-E0A4-4143-869D-19BC37B86030}"/>
              </a:ext>
            </a:extLst>
          </p:cNvPr>
          <p:cNvSpPr txBox="1"/>
          <p:nvPr/>
        </p:nvSpPr>
        <p:spPr>
          <a:xfrm>
            <a:off x="1709578" y="4506744"/>
            <a:ext cx="2710516" cy="769441"/>
          </a:xfrm>
          <a:prstGeom prst="rect">
            <a:avLst/>
          </a:prstGeom>
          <a:noFill/>
        </p:spPr>
        <p:txBody>
          <a:bodyPr wrap="square" rtlCol="0">
            <a:spAutoFit/>
          </a:bodyPr>
          <a:lstStyle/>
          <a:p>
            <a:r>
              <a:rPr lang="vi-VN" sz="3200" b="1" dirty="0">
                <a:latin typeface="+mj-lt"/>
              </a:rPr>
              <a:t>và 12 cạnh</a:t>
            </a:r>
            <a:r>
              <a:rPr lang="vi-VN" sz="4400" dirty="0">
                <a:latin typeface="+mj-lt"/>
              </a:rPr>
              <a:t>.</a:t>
            </a:r>
            <a:endParaRPr lang="en-US" sz="4400" dirty="0">
              <a:latin typeface="+mj-lt"/>
            </a:endParaRPr>
          </a:p>
        </p:txBody>
      </p:sp>
      <p:sp>
        <p:nvSpPr>
          <p:cNvPr id="8" name="TextBox 7">
            <a:extLst>
              <a:ext uri="{FF2B5EF4-FFF2-40B4-BE49-F238E27FC236}">
                <a16:creationId xmlns:a16="http://schemas.microsoft.com/office/drawing/2014/main" xmlns="" id="{E9D194F1-176E-4D6A-BA61-45E7CDDB1F94}"/>
              </a:ext>
            </a:extLst>
          </p:cNvPr>
          <p:cNvSpPr txBox="1"/>
          <p:nvPr/>
        </p:nvSpPr>
        <p:spPr>
          <a:xfrm>
            <a:off x="182018" y="5164524"/>
            <a:ext cx="6053828" cy="1077218"/>
          </a:xfrm>
          <a:prstGeom prst="rect">
            <a:avLst/>
          </a:prstGeom>
          <a:noFill/>
        </p:spPr>
        <p:txBody>
          <a:bodyPr wrap="square" rtlCol="0">
            <a:spAutoFit/>
          </a:bodyPr>
          <a:lstStyle/>
          <a:p>
            <a:r>
              <a:rPr lang="vi-VN" sz="3200" b="1" dirty="0">
                <a:latin typeface="+mj-lt"/>
              </a:rPr>
              <a:t>-</a:t>
            </a:r>
            <a:r>
              <a:rPr lang="vi-VN" sz="3200" b="1" dirty="0" smtClean="0">
                <a:latin typeface="+mj-lt"/>
              </a:rPr>
              <a:t>Các </a:t>
            </a:r>
            <a:r>
              <a:rPr lang="vi-VN" sz="3200" b="1" dirty="0">
                <a:latin typeface="+mj-lt"/>
              </a:rPr>
              <a:t>mặt của khối hộp chữ nhật đều là hình chữ nhật.</a:t>
            </a:r>
            <a:endParaRPr lang="en-US" sz="3200" b="1" dirty="0">
              <a:latin typeface="+mj-lt"/>
            </a:endParaRPr>
          </a:p>
        </p:txBody>
      </p:sp>
      <p:sp>
        <p:nvSpPr>
          <p:cNvPr id="57" name="Oval 56">
            <a:extLst>
              <a:ext uri="{FF2B5EF4-FFF2-40B4-BE49-F238E27FC236}">
                <a16:creationId xmlns:a16="http://schemas.microsoft.com/office/drawing/2014/main" xmlns="" id="{4D215785-C4A6-4804-9C05-3B9A133E4607}"/>
              </a:ext>
            </a:extLst>
          </p:cNvPr>
          <p:cNvSpPr/>
          <p:nvPr/>
        </p:nvSpPr>
        <p:spPr>
          <a:xfrm>
            <a:off x="8856113" y="2767975"/>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xmlns="" id="{D1295C70-3949-4301-A95A-C48459A2FF0F}"/>
              </a:ext>
            </a:extLst>
          </p:cNvPr>
          <p:cNvSpPr/>
          <p:nvPr/>
        </p:nvSpPr>
        <p:spPr>
          <a:xfrm>
            <a:off x="10207720" y="1478112"/>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xmlns="" id="{DD8E5030-BC4F-41C3-B4A5-5EAA3F0CC776}"/>
              </a:ext>
            </a:extLst>
          </p:cNvPr>
          <p:cNvSpPr/>
          <p:nvPr/>
        </p:nvSpPr>
        <p:spPr>
          <a:xfrm>
            <a:off x="8816194" y="1463916"/>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xmlns="" id="{7F38C652-E108-4657-B58A-CBDC266ABE56}"/>
              </a:ext>
            </a:extLst>
          </p:cNvPr>
          <p:cNvSpPr/>
          <p:nvPr/>
        </p:nvSpPr>
        <p:spPr>
          <a:xfrm>
            <a:off x="9574258" y="1823965"/>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xmlns="" id="{FDD6AC95-6070-46B2-802B-167759AA71D6}"/>
              </a:ext>
            </a:extLst>
          </p:cNvPr>
          <p:cNvSpPr/>
          <p:nvPr/>
        </p:nvSpPr>
        <p:spPr>
          <a:xfrm>
            <a:off x="9608493" y="3131930"/>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xmlns="" id="{3924257E-B23D-44AE-B544-D416BA513760}"/>
              </a:ext>
            </a:extLst>
          </p:cNvPr>
          <p:cNvSpPr/>
          <p:nvPr/>
        </p:nvSpPr>
        <p:spPr>
          <a:xfrm>
            <a:off x="10184689" y="2729104"/>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xmlns="" id="{392B6374-C84F-46E1-AC36-913633EE90FA}"/>
              </a:ext>
            </a:extLst>
          </p:cNvPr>
          <p:cNvSpPr/>
          <p:nvPr/>
        </p:nvSpPr>
        <p:spPr>
          <a:xfrm>
            <a:off x="8111795" y="3209111"/>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sp>
        <p:nvSpPr>
          <p:cNvPr id="72" name="Rectangle 71">
            <a:extLst>
              <a:ext uri="{FF2B5EF4-FFF2-40B4-BE49-F238E27FC236}">
                <a16:creationId xmlns:a16="http://schemas.microsoft.com/office/drawing/2014/main" xmlns="" id="{71960297-CF62-4FF5-A86D-89541870C016}"/>
              </a:ext>
            </a:extLst>
          </p:cNvPr>
          <p:cNvSpPr/>
          <p:nvPr/>
        </p:nvSpPr>
        <p:spPr>
          <a:xfrm>
            <a:off x="6235846" y="4226560"/>
            <a:ext cx="5774136" cy="2247926"/>
          </a:xfrm>
          <a:prstGeom prst="rec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TextBox 72">
            <a:extLst>
              <a:ext uri="{FF2B5EF4-FFF2-40B4-BE49-F238E27FC236}">
                <a16:creationId xmlns:a16="http://schemas.microsoft.com/office/drawing/2014/main" xmlns="" id="{5287D337-46A3-4616-B71C-3E7BA333FB54}"/>
              </a:ext>
            </a:extLst>
          </p:cNvPr>
          <p:cNvSpPr txBox="1"/>
          <p:nvPr/>
        </p:nvSpPr>
        <p:spPr>
          <a:xfrm>
            <a:off x="6217615" y="4274137"/>
            <a:ext cx="5974385" cy="584775"/>
          </a:xfrm>
          <a:prstGeom prst="rect">
            <a:avLst/>
          </a:prstGeom>
          <a:noFill/>
        </p:spPr>
        <p:txBody>
          <a:bodyPr wrap="square" rtlCol="0">
            <a:spAutoFit/>
          </a:bodyPr>
          <a:lstStyle/>
          <a:p>
            <a:r>
              <a:rPr lang="vi-VN" sz="3200" b="1" dirty="0" smtClean="0">
                <a:latin typeface="+mj-lt"/>
              </a:rPr>
              <a:t> -Khối </a:t>
            </a:r>
            <a:r>
              <a:rPr lang="vi-VN" sz="3200" b="1" dirty="0">
                <a:latin typeface="+mj-lt"/>
              </a:rPr>
              <a:t>lập phương có 8 đỉnh, </a:t>
            </a:r>
            <a:endParaRPr lang="en-US" sz="3200" b="1" dirty="0">
              <a:latin typeface="+mj-lt"/>
            </a:endParaRPr>
          </a:p>
        </p:txBody>
      </p:sp>
      <p:grpSp>
        <p:nvGrpSpPr>
          <p:cNvPr id="74" name="Group 73">
            <a:extLst>
              <a:ext uri="{FF2B5EF4-FFF2-40B4-BE49-F238E27FC236}">
                <a16:creationId xmlns:a16="http://schemas.microsoft.com/office/drawing/2014/main" xmlns="" id="{699EE396-052C-446A-B4F0-4FEC845B2FA3}"/>
              </a:ext>
            </a:extLst>
          </p:cNvPr>
          <p:cNvGrpSpPr/>
          <p:nvPr/>
        </p:nvGrpSpPr>
        <p:grpSpPr>
          <a:xfrm>
            <a:off x="9624753" y="1541376"/>
            <a:ext cx="689159" cy="1664612"/>
            <a:chOff x="2247105" y="3043924"/>
            <a:chExt cx="1349973" cy="1170801"/>
          </a:xfrm>
        </p:grpSpPr>
        <p:cxnSp>
          <p:nvCxnSpPr>
            <p:cNvPr id="75" name="Straight Connector 74">
              <a:extLst>
                <a:ext uri="{FF2B5EF4-FFF2-40B4-BE49-F238E27FC236}">
                  <a16:creationId xmlns:a16="http://schemas.microsoft.com/office/drawing/2014/main" xmlns="" id="{FE914B03-7E10-48E2-93AC-FCB3965BB93B}"/>
                </a:ext>
              </a:extLst>
            </p:cNvPr>
            <p:cNvCxnSpPr>
              <a:cxnSpLocks/>
            </p:cNvCxnSpPr>
            <p:nvPr/>
          </p:nvCxnSpPr>
          <p:spPr>
            <a:xfrm flipV="1">
              <a:off x="2247105" y="3043924"/>
              <a:ext cx="1349973" cy="26864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6" name="Straight Connector 75">
              <a:extLst>
                <a:ext uri="{FF2B5EF4-FFF2-40B4-BE49-F238E27FC236}">
                  <a16:creationId xmlns:a16="http://schemas.microsoft.com/office/drawing/2014/main" xmlns="" id="{79BEA808-5B4D-4045-961E-C7424E218507}"/>
                </a:ext>
              </a:extLst>
            </p:cNvPr>
            <p:cNvCxnSpPr>
              <a:cxnSpLocks/>
            </p:cNvCxnSpPr>
            <p:nvPr/>
          </p:nvCxnSpPr>
          <p:spPr>
            <a:xfrm flipH="1">
              <a:off x="2281860" y="3324746"/>
              <a:ext cx="21672" cy="881407"/>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77" name="Straight Connector 76">
              <a:extLst>
                <a:ext uri="{FF2B5EF4-FFF2-40B4-BE49-F238E27FC236}">
                  <a16:creationId xmlns:a16="http://schemas.microsoft.com/office/drawing/2014/main" xmlns="" id="{07AC569E-A0E9-4E0D-8B60-7A3806896EA9}"/>
                </a:ext>
              </a:extLst>
            </p:cNvPr>
            <p:cNvCxnSpPr>
              <a:cxnSpLocks/>
            </p:cNvCxnSpPr>
            <p:nvPr/>
          </p:nvCxnSpPr>
          <p:spPr>
            <a:xfrm>
              <a:off x="3548945" y="3067101"/>
              <a:ext cx="0" cy="86210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83" name="Straight Connector 82">
              <a:extLst>
                <a:ext uri="{FF2B5EF4-FFF2-40B4-BE49-F238E27FC236}">
                  <a16:creationId xmlns:a16="http://schemas.microsoft.com/office/drawing/2014/main" xmlns="" id="{09F4A3EF-7E27-4688-9C84-0DBA8B54DB60}"/>
                </a:ext>
              </a:extLst>
            </p:cNvPr>
            <p:cNvCxnSpPr>
              <a:cxnSpLocks/>
            </p:cNvCxnSpPr>
            <p:nvPr/>
          </p:nvCxnSpPr>
          <p:spPr>
            <a:xfrm flipV="1">
              <a:off x="2275534" y="3934470"/>
              <a:ext cx="1311930" cy="280255"/>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85" name="Group 84">
            <a:extLst>
              <a:ext uri="{FF2B5EF4-FFF2-40B4-BE49-F238E27FC236}">
                <a16:creationId xmlns:a16="http://schemas.microsoft.com/office/drawing/2014/main" xmlns="" id="{D61E7036-C0A3-45A1-A5C6-E49385ED3F83}"/>
              </a:ext>
            </a:extLst>
          </p:cNvPr>
          <p:cNvGrpSpPr/>
          <p:nvPr/>
        </p:nvGrpSpPr>
        <p:grpSpPr>
          <a:xfrm>
            <a:off x="8187789" y="1549008"/>
            <a:ext cx="746547" cy="1715510"/>
            <a:chOff x="2247105" y="3021957"/>
            <a:chExt cx="1349973" cy="1206599"/>
          </a:xfrm>
        </p:grpSpPr>
        <p:cxnSp>
          <p:nvCxnSpPr>
            <p:cNvPr id="86" name="Straight Connector 85">
              <a:extLst>
                <a:ext uri="{FF2B5EF4-FFF2-40B4-BE49-F238E27FC236}">
                  <a16:creationId xmlns:a16="http://schemas.microsoft.com/office/drawing/2014/main" xmlns="" id="{62ED89E4-8510-4D51-884C-D03269586512}"/>
                </a:ext>
              </a:extLst>
            </p:cNvPr>
            <p:cNvCxnSpPr>
              <a:cxnSpLocks/>
            </p:cNvCxnSpPr>
            <p:nvPr/>
          </p:nvCxnSpPr>
          <p:spPr>
            <a:xfrm flipV="1">
              <a:off x="2247105" y="3023179"/>
              <a:ext cx="1349973" cy="26864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1" name="Straight Connector 90">
              <a:extLst>
                <a:ext uri="{FF2B5EF4-FFF2-40B4-BE49-F238E27FC236}">
                  <a16:creationId xmlns:a16="http://schemas.microsoft.com/office/drawing/2014/main" xmlns="" id="{6F16EE82-2C41-448A-AECC-9756409CFD48}"/>
                </a:ext>
              </a:extLst>
            </p:cNvPr>
            <p:cNvCxnSpPr>
              <a:cxnSpLocks/>
            </p:cNvCxnSpPr>
            <p:nvPr/>
          </p:nvCxnSpPr>
          <p:spPr>
            <a:xfrm flipH="1">
              <a:off x="2258484" y="3305659"/>
              <a:ext cx="24179" cy="909033"/>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2" name="Straight Connector 91">
              <a:extLst>
                <a:ext uri="{FF2B5EF4-FFF2-40B4-BE49-F238E27FC236}">
                  <a16:creationId xmlns:a16="http://schemas.microsoft.com/office/drawing/2014/main" xmlns="" id="{9F6F69E6-D0BB-4B15-B284-FB78CE0189FE}"/>
                </a:ext>
              </a:extLst>
            </p:cNvPr>
            <p:cNvCxnSpPr>
              <a:cxnSpLocks/>
            </p:cNvCxnSpPr>
            <p:nvPr/>
          </p:nvCxnSpPr>
          <p:spPr>
            <a:xfrm>
              <a:off x="3548945" y="3021957"/>
              <a:ext cx="0" cy="907253"/>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93" name="Straight Connector 92">
              <a:extLst>
                <a:ext uri="{FF2B5EF4-FFF2-40B4-BE49-F238E27FC236}">
                  <a16:creationId xmlns:a16="http://schemas.microsoft.com/office/drawing/2014/main" xmlns="" id="{A77AEB12-A9FB-4799-B815-E8A872E394C0}"/>
                </a:ext>
              </a:extLst>
            </p:cNvPr>
            <p:cNvCxnSpPr>
              <a:cxnSpLocks/>
            </p:cNvCxnSpPr>
            <p:nvPr/>
          </p:nvCxnSpPr>
          <p:spPr>
            <a:xfrm flipV="1">
              <a:off x="2275533" y="3929210"/>
              <a:ext cx="1273412" cy="299346"/>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grpSp>
      <p:grpSp>
        <p:nvGrpSpPr>
          <p:cNvPr id="94" name="Group 93">
            <a:extLst>
              <a:ext uri="{FF2B5EF4-FFF2-40B4-BE49-F238E27FC236}">
                <a16:creationId xmlns:a16="http://schemas.microsoft.com/office/drawing/2014/main" xmlns="" id="{4E5D3DCF-11A2-4321-9A38-CDA6962D039A}"/>
              </a:ext>
            </a:extLst>
          </p:cNvPr>
          <p:cNvGrpSpPr/>
          <p:nvPr/>
        </p:nvGrpSpPr>
        <p:grpSpPr>
          <a:xfrm rot="11432804">
            <a:off x="8081924" y="1717724"/>
            <a:ext cx="1694805" cy="1661152"/>
            <a:chOff x="2036631" y="2759571"/>
            <a:chExt cx="1554118" cy="1412873"/>
          </a:xfrm>
        </p:grpSpPr>
        <p:cxnSp>
          <p:nvCxnSpPr>
            <p:cNvPr id="102" name="Straight Connector 101">
              <a:extLst>
                <a:ext uri="{FF2B5EF4-FFF2-40B4-BE49-F238E27FC236}">
                  <a16:creationId xmlns:a16="http://schemas.microsoft.com/office/drawing/2014/main" xmlns="" id="{1D247116-E3FB-4EFD-A8D2-74CFCC42DF1E}"/>
                </a:ext>
              </a:extLst>
            </p:cNvPr>
            <p:cNvCxnSpPr>
              <a:cxnSpLocks/>
            </p:cNvCxnSpPr>
            <p:nvPr/>
          </p:nvCxnSpPr>
          <p:spPr>
            <a:xfrm flipV="1">
              <a:off x="2036631" y="2775638"/>
              <a:ext cx="1349973" cy="268648"/>
            </a:xfrm>
            <a:prstGeom prst="line">
              <a:avLst/>
            </a:prstGeom>
            <a:ln w="38100">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03" name="Straight Connector 102">
              <a:extLst>
                <a:ext uri="{FF2B5EF4-FFF2-40B4-BE49-F238E27FC236}">
                  <a16:creationId xmlns:a16="http://schemas.microsoft.com/office/drawing/2014/main" xmlns="" id="{E552BAE7-74FF-4D72-9E77-9C37F752E24A}"/>
                </a:ext>
              </a:extLst>
            </p:cNvPr>
            <p:cNvCxnSpPr>
              <a:cxnSpLocks/>
            </p:cNvCxnSpPr>
            <p:nvPr/>
          </p:nvCxnSpPr>
          <p:spPr>
            <a:xfrm rot="10167196" flipV="1">
              <a:off x="2172435" y="3036316"/>
              <a:ext cx="0" cy="1136128"/>
            </a:xfrm>
            <a:prstGeom prst="line">
              <a:avLst/>
            </a:prstGeom>
            <a:ln w="38100">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04" name="Straight Connector 103">
              <a:extLst>
                <a:ext uri="{FF2B5EF4-FFF2-40B4-BE49-F238E27FC236}">
                  <a16:creationId xmlns:a16="http://schemas.microsoft.com/office/drawing/2014/main" xmlns="" id="{4E0799FD-6355-43C7-8FF9-989024FEB975}"/>
                </a:ext>
              </a:extLst>
            </p:cNvPr>
            <p:cNvCxnSpPr>
              <a:cxnSpLocks/>
            </p:cNvCxnSpPr>
            <p:nvPr/>
          </p:nvCxnSpPr>
          <p:spPr>
            <a:xfrm rot="10167196" flipH="1" flipV="1">
              <a:off x="3465580" y="2759571"/>
              <a:ext cx="6836" cy="1139233"/>
            </a:xfrm>
            <a:prstGeom prst="line">
              <a:avLst/>
            </a:prstGeom>
            <a:ln w="38100">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05" name="Straight Connector 104">
              <a:extLst>
                <a:ext uri="{FF2B5EF4-FFF2-40B4-BE49-F238E27FC236}">
                  <a16:creationId xmlns:a16="http://schemas.microsoft.com/office/drawing/2014/main" xmlns="" id="{1F1D1E2D-9DE1-4633-AB85-8AFF4739D4B9}"/>
                </a:ext>
              </a:extLst>
            </p:cNvPr>
            <p:cNvCxnSpPr>
              <a:cxnSpLocks/>
            </p:cNvCxnSpPr>
            <p:nvPr/>
          </p:nvCxnSpPr>
          <p:spPr>
            <a:xfrm rot="10167196" flipH="1">
              <a:off x="2238361" y="4005525"/>
              <a:ext cx="1352388" cy="6419"/>
            </a:xfrm>
            <a:prstGeom prst="line">
              <a:avLst/>
            </a:prstGeom>
            <a:ln w="38100">
              <a:solidFill>
                <a:srgbClr val="FFFF00"/>
              </a:solidFill>
            </a:ln>
          </p:spPr>
          <p:style>
            <a:lnRef idx="3">
              <a:schemeClr val="accent2"/>
            </a:lnRef>
            <a:fillRef idx="0">
              <a:schemeClr val="accent2"/>
            </a:fillRef>
            <a:effectRef idx="2">
              <a:schemeClr val="accent2"/>
            </a:effectRef>
            <a:fontRef idx="minor">
              <a:schemeClr val="tx1"/>
            </a:fontRef>
          </p:style>
        </p:cxnSp>
      </p:grpSp>
      <p:grpSp>
        <p:nvGrpSpPr>
          <p:cNvPr id="106" name="Group 105">
            <a:extLst>
              <a:ext uri="{FF2B5EF4-FFF2-40B4-BE49-F238E27FC236}">
                <a16:creationId xmlns:a16="http://schemas.microsoft.com/office/drawing/2014/main" xmlns="" id="{479F630F-577A-4C9A-AE09-E8B77528639E}"/>
              </a:ext>
            </a:extLst>
          </p:cNvPr>
          <p:cNvGrpSpPr/>
          <p:nvPr/>
        </p:nvGrpSpPr>
        <p:grpSpPr>
          <a:xfrm rot="11432804">
            <a:off x="8783585" y="1358581"/>
            <a:ext cx="1598414" cy="1625906"/>
            <a:chOff x="2121793" y="2759571"/>
            <a:chExt cx="1465728" cy="1382893"/>
          </a:xfrm>
        </p:grpSpPr>
        <p:cxnSp>
          <p:nvCxnSpPr>
            <p:cNvPr id="107" name="Straight Connector 106">
              <a:extLst>
                <a:ext uri="{FF2B5EF4-FFF2-40B4-BE49-F238E27FC236}">
                  <a16:creationId xmlns:a16="http://schemas.microsoft.com/office/drawing/2014/main" xmlns="" id="{F48188B1-ED66-48F4-9AD2-29D8A1039445}"/>
                </a:ext>
              </a:extLst>
            </p:cNvPr>
            <p:cNvCxnSpPr>
              <a:cxnSpLocks/>
            </p:cNvCxnSpPr>
            <p:nvPr/>
          </p:nvCxnSpPr>
          <p:spPr>
            <a:xfrm rot="10167196" flipH="1">
              <a:off x="2121793" y="2883918"/>
              <a:ext cx="1277791" cy="22158"/>
            </a:xfrm>
            <a:prstGeom prst="line">
              <a:avLst/>
            </a:prstGeom>
            <a:ln w="38100">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08" name="Straight Connector 107">
              <a:extLst>
                <a:ext uri="{FF2B5EF4-FFF2-40B4-BE49-F238E27FC236}">
                  <a16:creationId xmlns:a16="http://schemas.microsoft.com/office/drawing/2014/main" xmlns="" id="{DC7CD863-6044-4118-981A-FF3C6C92A779}"/>
                </a:ext>
              </a:extLst>
            </p:cNvPr>
            <p:cNvCxnSpPr>
              <a:cxnSpLocks/>
            </p:cNvCxnSpPr>
            <p:nvPr/>
          </p:nvCxnSpPr>
          <p:spPr>
            <a:xfrm rot="10167196" flipV="1">
              <a:off x="2215158" y="3006336"/>
              <a:ext cx="0" cy="1136128"/>
            </a:xfrm>
            <a:prstGeom prst="line">
              <a:avLst/>
            </a:prstGeom>
            <a:ln w="38100">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10" name="Straight Connector 109">
              <a:extLst>
                <a:ext uri="{FF2B5EF4-FFF2-40B4-BE49-F238E27FC236}">
                  <a16:creationId xmlns:a16="http://schemas.microsoft.com/office/drawing/2014/main" xmlns="" id="{EA3C02D7-3C01-495B-A5F6-674E0B2BE296}"/>
                </a:ext>
              </a:extLst>
            </p:cNvPr>
            <p:cNvCxnSpPr>
              <a:cxnSpLocks/>
            </p:cNvCxnSpPr>
            <p:nvPr/>
          </p:nvCxnSpPr>
          <p:spPr>
            <a:xfrm rot="10167196" flipH="1" flipV="1">
              <a:off x="3465580" y="2759571"/>
              <a:ext cx="6836" cy="1139233"/>
            </a:xfrm>
            <a:prstGeom prst="line">
              <a:avLst/>
            </a:prstGeom>
            <a:ln w="38100">
              <a:solidFill>
                <a:srgbClr val="FFFF00"/>
              </a:solidFill>
            </a:ln>
          </p:spPr>
          <p:style>
            <a:lnRef idx="3">
              <a:schemeClr val="accent2"/>
            </a:lnRef>
            <a:fillRef idx="0">
              <a:schemeClr val="accent2"/>
            </a:fillRef>
            <a:effectRef idx="2">
              <a:schemeClr val="accent2"/>
            </a:effectRef>
            <a:fontRef idx="minor">
              <a:schemeClr val="tx1"/>
            </a:fontRef>
          </p:style>
        </p:cxnSp>
        <p:cxnSp>
          <p:nvCxnSpPr>
            <p:cNvPr id="111" name="Straight Connector 110">
              <a:extLst>
                <a:ext uri="{FF2B5EF4-FFF2-40B4-BE49-F238E27FC236}">
                  <a16:creationId xmlns:a16="http://schemas.microsoft.com/office/drawing/2014/main" xmlns="" id="{34B65833-CB2F-454C-BD96-BACB74894811}"/>
                </a:ext>
              </a:extLst>
            </p:cNvPr>
            <p:cNvCxnSpPr>
              <a:cxnSpLocks/>
            </p:cNvCxnSpPr>
            <p:nvPr/>
          </p:nvCxnSpPr>
          <p:spPr>
            <a:xfrm rot="10167196" flipH="1" flipV="1">
              <a:off x="2323962" y="3979517"/>
              <a:ext cx="1263559" cy="18680"/>
            </a:xfrm>
            <a:prstGeom prst="line">
              <a:avLst/>
            </a:prstGeom>
            <a:ln w="38100">
              <a:solidFill>
                <a:srgbClr val="FFFF00"/>
              </a:solidFill>
            </a:ln>
          </p:spPr>
          <p:style>
            <a:lnRef idx="3">
              <a:schemeClr val="accent2"/>
            </a:lnRef>
            <a:fillRef idx="0">
              <a:schemeClr val="accent2"/>
            </a:fillRef>
            <a:effectRef idx="2">
              <a:schemeClr val="accent2"/>
            </a:effectRef>
            <a:fontRef idx="minor">
              <a:schemeClr val="tx1"/>
            </a:fontRef>
          </p:style>
        </p:cxnSp>
      </p:grpSp>
      <p:grpSp>
        <p:nvGrpSpPr>
          <p:cNvPr id="112" name="Group 111">
            <a:extLst>
              <a:ext uri="{FF2B5EF4-FFF2-40B4-BE49-F238E27FC236}">
                <a16:creationId xmlns:a16="http://schemas.microsoft.com/office/drawing/2014/main" xmlns="" id="{E8C1E9B2-372C-4DC8-BF03-8417B32EA9DF}"/>
              </a:ext>
            </a:extLst>
          </p:cNvPr>
          <p:cNvGrpSpPr/>
          <p:nvPr/>
        </p:nvGrpSpPr>
        <p:grpSpPr>
          <a:xfrm rot="3463139">
            <a:off x="8686473" y="1960386"/>
            <a:ext cx="1144806" cy="2177511"/>
            <a:chOff x="2035027" y="2148661"/>
            <a:chExt cx="1428225" cy="2167010"/>
          </a:xfrm>
        </p:grpSpPr>
        <p:cxnSp>
          <p:nvCxnSpPr>
            <p:cNvPr id="114" name="Straight Connector 113">
              <a:extLst>
                <a:ext uri="{FF2B5EF4-FFF2-40B4-BE49-F238E27FC236}">
                  <a16:creationId xmlns:a16="http://schemas.microsoft.com/office/drawing/2014/main" xmlns="" id="{74C4B2C1-85D2-4A42-9D9D-40EBFF6C0B45}"/>
                </a:ext>
              </a:extLst>
            </p:cNvPr>
            <p:cNvCxnSpPr>
              <a:cxnSpLocks/>
            </p:cNvCxnSpPr>
            <p:nvPr/>
          </p:nvCxnSpPr>
          <p:spPr>
            <a:xfrm rot="18136861" flipV="1">
              <a:off x="2094131" y="2823837"/>
              <a:ext cx="1350353" cy="1"/>
            </a:xfrm>
            <a:prstGeom prst="line">
              <a:avLst/>
            </a:prstGeom>
            <a:ln w="38100">
              <a:solidFill>
                <a:srgbClr val="FF00FF"/>
              </a:solidFill>
            </a:ln>
          </p:spPr>
          <p:style>
            <a:lnRef idx="3">
              <a:schemeClr val="accent2"/>
            </a:lnRef>
            <a:fillRef idx="0">
              <a:schemeClr val="accent2"/>
            </a:fillRef>
            <a:effectRef idx="2">
              <a:schemeClr val="accent2"/>
            </a:effectRef>
            <a:fontRef idx="minor">
              <a:schemeClr val="tx1"/>
            </a:fontRef>
          </p:style>
        </p:cxnSp>
        <p:cxnSp>
          <p:nvCxnSpPr>
            <p:cNvPr id="115" name="Straight Connector 114">
              <a:extLst>
                <a:ext uri="{FF2B5EF4-FFF2-40B4-BE49-F238E27FC236}">
                  <a16:creationId xmlns:a16="http://schemas.microsoft.com/office/drawing/2014/main" xmlns="" id="{5FBE2C5B-CA82-4537-B70F-DBFE22F9E45E}"/>
                </a:ext>
              </a:extLst>
            </p:cNvPr>
            <p:cNvCxnSpPr>
              <a:cxnSpLocks/>
            </p:cNvCxnSpPr>
            <p:nvPr/>
          </p:nvCxnSpPr>
          <p:spPr>
            <a:xfrm rot="18136861" flipH="1">
              <a:off x="1950590" y="3548768"/>
              <a:ext cx="684840" cy="515965"/>
            </a:xfrm>
            <a:prstGeom prst="line">
              <a:avLst/>
            </a:prstGeom>
            <a:ln w="38100">
              <a:solidFill>
                <a:srgbClr val="FF00FF"/>
              </a:solidFill>
            </a:ln>
          </p:spPr>
          <p:style>
            <a:lnRef idx="3">
              <a:schemeClr val="accent2"/>
            </a:lnRef>
            <a:fillRef idx="0">
              <a:schemeClr val="accent2"/>
            </a:fillRef>
            <a:effectRef idx="2">
              <a:schemeClr val="accent2"/>
            </a:effectRef>
            <a:fontRef idx="minor">
              <a:schemeClr val="tx1"/>
            </a:fontRef>
          </p:style>
        </p:cxnSp>
        <p:cxnSp>
          <p:nvCxnSpPr>
            <p:cNvPr id="116" name="Straight Connector 115">
              <a:extLst>
                <a:ext uri="{FF2B5EF4-FFF2-40B4-BE49-F238E27FC236}">
                  <a16:creationId xmlns:a16="http://schemas.microsoft.com/office/drawing/2014/main" xmlns="" id="{9A0BFC50-32AE-48D0-992C-1C676DCCE896}"/>
                </a:ext>
              </a:extLst>
            </p:cNvPr>
            <p:cNvCxnSpPr>
              <a:cxnSpLocks/>
            </p:cNvCxnSpPr>
            <p:nvPr/>
          </p:nvCxnSpPr>
          <p:spPr>
            <a:xfrm rot="18136861" flipH="1">
              <a:off x="2885974" y="2379121"/>
              <a:ext cx="649402" cy="505155"/>
            </a:xfrm>
            <a:prstGeom prst="line">
              <a:avLst/>
            </a:prstGeom>
            <a:ln w="38100">
              <a:solidFill>
                <a:srgbClr val="FF00FF"/>
              </a:solidFill>
            </a:ln>
          </p:spPr>
          <p:style>
            <a:lnRef idx="3">
              <a:schemeClr val="accent2"/>
            </a:lnRef>
            <a:fillRef idx="0">
              <a:schemeClr val="accent2"/>
            </a:fillRef>
            <a:effectRef idx="2">
              <a:schemeClr val="accent2"/>
            </a:effectRef>
            <a:fontRef idx="minor">
              <a:schemeClr val="tx1"/>
            </a:fontRef>
          </p:style>
        </p:cxnSp>
        <p:cxnSp>
          <p:nvCxnSpPr>
            <p:cNvPr id="117" name="Straight Connector 116">
              <a:extLst>
                <a:ext uri="{FF2B5EF4-FFF2-40B4-BE49-F238E27FC236}">
                  <a16:creationId xmlns:a16="http://schemas.microsoft.com/office/drawing/2014/main" xmlns="" id="{E9C10F0F-16DD-4158-BF9C-0FAFC439243D}"/>
                </a:ext>
              </a:extLst>
            </p:cNvPr>
            <p:cNvCxnSpPr>
              <a:cxnSpLocks/>
            </p:cNvCxnSpPr>
            <p:nvPr/>
          </p:nvCxnSpPr>
          <p:spPr>
            <a:xfrm rot="18136861" flipV="1">
              <a:off x="2025980" y="3590453"/>
              <a:ext cx="1412044" cy="38391"/>
            </a:xfrm>
            <a:prstGeom prst="line">
              <a:avLst/>
            </a:prstGeom>
            <a:ln w="38100">
              <a:solidFill>
                <a:srgbClr val="FF00FF"/>
              </a:solidFill>
            </a:ln>
          </p:spPr>
          <p:style>
            <a:lnRef idx="3">
              <a:schemeClr val="accent2"/>
            </a:lnRef>
            <a:fillRef idx="0">
              <a:schemeClr val="accent2"/>
            </a:fillRef>
            <a:effectRef idx="2">
              <a:schemeClr val="accent2"/>
            </a:effectRef>
            <a:fontRef idx="minor">
              <a:schemeClr val="tx1"/>
            </a:fontRef>
          </p:style>
        </p:cxnSp>
      </p:grpSp>
      <p:grpSp>
        <p:nvGrpSpPr>
          <p:cNvPr id="123" name="Group 122">
            <a:extLst>
              <a:ext uri="{FF2B5EF4-FFF2-40B4-BE49-F238E27FC236}">
                <a16:creationId xmlns:a16="http://schemas.microsoft.com/office/drawing/2014/main" xmlns="" id="{D212C0B3-215C-4AB0-BBC9-727C72F7173D}"/>
              </a:ext>
            </a:extLst>
          </p:cNvPr>
          <p:cNvGrpSpPr/>
          <p:nvPr/>
        </p:nvGrpSpPr>
        <p:grpSpPr>
          <a:xfrm rot="3463139">
            <a:off x="8683656" y="695954"/>
            <a:ext cx="1147677" cy="2125336"/>
            <a:chOff x="2104077" y="2178357"/>
            <a:chExt cx="1328758" cy="2082775"/>
          </a:xfrm>
        </p:grpSpPr>
        <p:cxnSp>
          <p:nvCxnSpPr>
            <p:cNvPr id="124" name="Straight Connector 123">
              <a:extLst>
                <a:ext uri="{FF2B5EF4-FFF2-40B4-BE49-F238E27FC236}">
                  <a16:creationId xmlns:a16="http://schemas.microsoft.com/office/drawing/2014/main" xmlns="" id="{CC623E89-C91C-4CAB-AAD1-110BD074E2B9}"/>
                </a:ext>
              </a:extLst>
            </p:cNvPr>
            <p:cNvCxnSpPr>
              <a:cxnSpLocks/>
            </p:cNvCxnSpPr>
            <p:nvPr/>
          </p:nvCxnSpPr>
          <p:spPr>
            <a:xfrm rot="18136861">
              <a:off x="2109690" y="2827823"/>
              <a:ext cx="1324412" cy="25480"/>
            </a:xfrm>
            <a:prstGeom prst="line">
              <a:avLst/>
            </a:prstGeom>
            <a:ln w="38100">
              <a:solidFill>
                <a:srgbClr val="FF00FF"/>
              </a:solidFill>
            </a:ln>
          </p:spPr>
          <p:style>
            <a:lnRef idx="3">
              <a:schemeClr val="accent2"/>
            </a:lnRef>
            <a:fillRef idx="0">
              <a:schemeClr val="accent2"/>
            </a:fillRef>
            <a:effectRef idx="2">
              <a:schemeClr val="accent2"/>
            </a:effectRef>
            <a:fontRef idx="minor">
              <a:schemeClr val="tx1"/>
            </a:fontRef>
          </p:style>
        </p:cxnSp>
        <p:cxnSp>
          <p:nvCxnSpPr>
            <p:cNvPr id="125" name="Straight Connector 124">
              <a:extLst>
                <a:ext uri="{FF2B5EF4-FFF2-40B4-BE49-F238E27FC236}">
                  <a16:creationId xmlns:a16="http://schemas.microsoft.com/office/drawing/2014/main" xmlns="" id="{D56D2094-651C-44EA-96C4-3BFD4D6CD6A4}"/>
                </a:ext>
              </a:extLst>
            </p:cNvPr>
            <p:cNvCxnSpPr>
              <a:cxnSpLocks/>
            </p:cNvCxnSpPr>
            <p:nvPr/>
          </p:nvCxnSpPr>
          <p:spPr>
            <a:xfrm rot="18136861" flipH="1">
              <a:off x="1970791" y="3560170"/>
              <a:ext cx="674379" cy="407808"/>
            </a:xfrm>
            <a:prstGeom prst="line">
              <a:avLst/>
            </a:prstGeom>
            <a:ln w="38100">
              <a:solidFill>
                <a:srgbClr val="FF00FF"/>
              </a:solidFill>
            </a:ln>
          </p:spPr>
          <p:style>
            <a:lnRef idx="3">
              <a:schemeClr val="accent2"/>
            </a:lnRef>
            <a:fillRef idx="0">
              <a:schemeClr val="accent2"/>
            </a:fillRef>
            <a:effectRef idx="2">
              <a:schemeClr val="accent2"/>
            </a:effectRef>
            <a:fontRef idx="minor">
              <a:schemeClr val="tx1"/>
            </a:fontRef>
          </p:style>
        </p:cxnSp>
        <p:cxnSp>
          <p:nvCxnSpPr>
            <p:cNvPr id="126" name="Straight Connector 125">
              <a:extLst>
                <a:ext uri="{FF2B5EF4-FFF2-40B4-BE49-F238E27FC236}">
                  <a16:creationId xmlns:a16="http://schemas.microsoft.com/office/drawing/2014/main" xmlns="" id="{F2368543-F43E-4284-BEF5-91EC6DE2578C}"/>
                </a:ext>
              </a:extLst>
            </p:cNvPr>
            <p:cNvCxnSpPr>
              <a:cxnSpLocks/>
            </p:cNvCxnSpPr>
            <p:nvPr/>
          </p:nvCxnSpPr>
          <p:spPr>
            <a:xfrm rot="18136861" flipH="1">
              <a:off x="2878695" y="2384888"/>
              <a:ext cx="639481" cy="468798"/>
            </a:xfrm>
            <a:prstGeom prst="line">
              <a:avLst/>
            </a:prstGeom>
            <a:ln w="38100">
              <a:solidFill>
                <a:srgbClr val="FF00FF"/>
              </a:solidFill>
            </a:ln>
          </p:spPr>
          <p:style>
            <a:lnRef idx="3">
              <a:schemeClr val="accent2"/>
            </a:lnRef>
            <a:fillRef idx="0">
              <a:schemeClr val="accent2"/>
            </a:fillRef>
            <a:effectRef idx="2">
              <a:schemeClr val="accent2"/>
            </a:effectRef>
            <a:fontRef idx="minor">
              <a:schemeClr val="tx1"/>
            </a:fontRef>
          </p:style>
        </p:cxnSp>
        <p:cxnSp>
          <p:nvCxnSpPr>
            <p:cNvPr id="127" name="Straight Connector 126">
              <a:extLst>
                <a:ext uri="{FF2B5EF4-FFF2-40B4-BE49-F238E27FC236}">
                  <a16:creationId xmlns:a16="http://schemas.microsoft.com/office/drawing/2014/main" xmlns="" id="{C0EA7FDA-3B6F-4CF0-B1D6-1D5E4DDD9107}"/>
                </a:ext>
              </a:extLst>
            </p:cNvPr>
            <p:cNvCxnSpPr>
              <a:cxnSpLocks/>
            </p:cNvCxnSpPr>
            <p:nvPr/>
          </p:nvCxnSpPr>
          <p:spPr>
            <a:xfrm rot="18136861">
              <a:off x="2042386" y="3572062"/>
              <a:ext cx="1365450" cy="12689"/>
            </a:xfrm>
            <a:prstGeom prst="line">
              <a:avLst/>
            </a:prstGeom>
            <a:ln w="38100">
              <a:solidFill>
                <a:srgbClr val="FF00FF"/>
              </a:solidFill>
            </a:ln>
          </p:spPr>
          <p:style>
            <a:lnRef idx="3">
              <a:schemeClr val="accent2"/>
            </a:lnRef>
            <a:fillRef idx="0">
              <a:schemeClr val="accent2"/>
            </a:fillRef>
            <a:effectRef idx="2">
              <a:schemeClr val="accent2"/>
            </a:effectRef>
            <a:fontRef idx="minor">
              <a:schemeClr val="tx1"/>
            </a:fontRef>
          </p:style>
        </p:cxnSp>
      </p:grpSp>
      <p:sp>
        <p:nvSpPr>
          <p:cNvPr id="128" name="TextBox 127">
            <a:extLst>
              <a:ext uri="{FF2B5EF4-FFF2-40B4-BE49-F238E27FC236}">
                <a16:creationId xmlns:a16="http://schemas.microsoft.com/office/drawing/2014/main" xmlns="" id="{18B7FC2B-46CD-4C65-B93C-398849A00255}"/>
              </a:ext>
            </a:extLst>
          </p:cNvPr>
          <p:cNvSpPr txBox="1"/>
          <p:nvPr/>
        </p:nvSpPr>
        <p:spPr>
          <a:xfrm>
            <a:off x="6296105" y="4752988"/>
            <a:ext cx="1890014" cy="584775"/>
          </a:xfrm>
          <a:prstGeom prst="rect">
            <a:avLst/>
          </a:prstGeom>
          <a:noFill/>
        </p:spPr>
        <p:txBody>
          <a:bodyPr wrap="square" rtlCol="0">
            <a:spAutoFit/>
          </a:bodyPr>
          <a:lstStyle/>
          <a:p>
            <a:r>
              <a:rPr lang="vi-VN" sz="3200" b="1" dirty="0">
                <a:latin typeface="+mj-lt"/>
              </a:rPr>
              <a:t> 6 mặt </a:t>
            </a:r>
            <a:endParaRPr lang="en-US" sz="3200" b="1" dirty="0">
              <a:latin typeface="+mj-lt"/>
            </a:endParaRPr>
          </a:p>
        </p:txBody>
      </p:sp>
      <p:sp>
        <p:nvSpPr>
          <p:cNvPr id="135" name="TextBox 134">
            <a:extLst>
              <a:ext uri="{FF2B5EF4-FFF2-40B4-BE49-F238E27FC236}">
                <a16:creationId xmlns:a16="http://schemas.microsoft.com/office/drawing/2014/main" xmlns="" id="{BFBBE1D6-B96B-4C2D-B437-8D06C226FAFA}"/>
              </a:ext>
            </a:extLst>
          </p:cNvPr>
          <p:cNvSpPr txBox="1"/>
          <p:nvPr/>
        </p:nvSpPr>
        <p:spPr>
          <a:xfrm>
            <a:off x="7693326" y="4611818"/>
            <a:ext cx="2859175" cy="769441"/>
          </a:xfrm>
          <a:prstGeom prst="rect">
            <a:avLst/>
          </a:prstGeom>
          <a:noFill/>
        </p:spPr>
        <p:txBody>
          <a:bodyPr wrap="square" rtlCol="0">
            <a:spAutoFit/>
          </a:bodyPr>
          <a:lstStyle/>
          <a:p>
            <a:r>
              <a:rPr lang="vi-VN" sz="3200" b="1" dirty="0">
                <a:latin typeface="+mj-lt"/>
              </a:rPr>
              <a:t>và 12 cạnh</a:t>
            </a:r>
            <a:r>
              <a:rPr lang="vi-VN" sz="4400" dirty="0">
                <a:latin typeface="+mj-lt"/>
              </a:rPr>
              <a:t>.</a:t>
            </a:r>
            <a:endParaRPr lang="en-US" sz="4400" dirty="0">
              <a:latin typeface="+mj-lt"/>
            </a:endParaRPr>
          </a:p>
        </p:txBody>
      </p:sp>
      <p:cxnSp>
        <p:nvCxnSpPr>
          <p:cNvPr id="136" name="Straight Connector 135">
            <a:extLst>
              <a:ext uri="{FF2B5EF4-FFF2-40B4-BE49-F238E27FC236}">
                <a16:creationId xmlns:a16="http://schemas.microsoft.com/office/drawing/2014/main" xmlns="" id="{581C5233-F7CB-435B-9354-9DDD2D041B5B}"/>
              </a:ext>
            </a:extLst>
          </p:cNvPr>
          <p:cNvCxnSpPr>
            <a:cxnSpLocks/>
          </p:cNvCxnSpPr>
          <p:nvPr/>
        </p:nvCxnSpPr>
        <p:spPr>
          <a:xfrm flipV="1">
            <a:off x="9651361" y="1965747"/>
            <a:ext cx="0" cy="1228054"/>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xmlns="" id="{EAECB174-71E5-42A6-8CAE-A03B8972514C}"/>
              </a:ext>
            </a:extLst>
          </p:cNvPr>
          <p:cNvCxnSpPr>
            <a:cxnSpLocks/>
          </p:cNvCxnSpPr>
          <p:nvPr/>
        </p:nvCxnSpPr>
        <p:spPr>
          <a:xfrm flipV="1">
            <a:off x="8195285" y="1895140"/>
            <a:ext cx="9989" cy="1394368"/>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a:extLst>
              <a:ext uri="{FF2B5EF4-FFF2-40B4-BE49-F238E27FC236}">
                <a16:creationId xmlns:a16="http://schemas.microsoft.com/office/drawing/2014/main" xmlns="" id="{E04D097F-BD76-4598-A739-EE8FBFCE4A0F}"/>
              </a:ext>
            </a:extLst>
          </p:cNvPr>
          <p:cNvCxnSpPr>
            <a:cxnSpLocks/>
          </p:cNvCxnSpPr>
          <p:nvPr/>
        </p:nvCxnSpPr>
        <p:spPr>
          <a:xfrm flipV="1">
            <a:off x="10279136" y="1565490"/>
            <a:ext cx="0" cy="1228054"/>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a:extLst>
              <a:ext uri="{FF2B5EF4-FFF2-40B4-BE49-F238E27FC236}">
                <a16:creationId xmlns:a16="http://schemas.microsoft.com/office/drawing/2014/main" xmlns="" id="{BD5BEBEF-28CF-41D7-B855-CCC36F83670E}"/>
              </a:ext>
            </a:extLst>
          </p:cNvPr>
          <p:cNvCxnSpPr>
            <a:cxnSpLocks/>
          </p:cNvCxnSpPr>
          <p:nvPr/>
        </p:nvCxnSpPr>
        <p:spPr>
          <a:xfrm flipV="1">
            <a:off x="8907718" y="1591896"/>
            <a:ext cx="0" cy="1228054"/>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xmlns="" id="{22FE4DAA-3B4A-44A2-A7C6-0FA20C8D1406}"/>
              </a:ext>
            </a:extLst>
          </p:cNvPr>
          <p:cNvCxnSpPr>
            <a:cxnSpLocks/>
          </p:cNvCxnSpPr>
          <p:nvPr/>
        </p:nvCxnSpPr>
        <p:spPr>
          <a:xfrm flipH="1">
            <a:off x="8852978" y="1556261"/>
            <a:ext cx="1440912"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a:extLst>
              <a:ext uri="{FF2B5EF4-FFF2-40B4-BE49-F238E27FC236}">
                <a16:creationId xmlns:a16="http://schemas.microsoft.com/office/drawing/2014/main" xmlns="" id="{703C3881-8929-427A-854C-406877C40C98}"/>
              </a:ext>
            </a:extLst>
          </p:cNvPr>
          <p:cNvCxnSpPr>
            <a:cxnSpLocks/>
          </p:cNvCxnSpPr>
          <p:nvPr/>
        </p:nvCxnSpPr>
        <p:spPr>
          <a:xfrm flipH="1">
            <a:off x="8886900" y="2807529"/>
            <a:ext cx="1392236" cy="37363"/>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xmlns="" id="{3A0952B6-931C-4BEE-A42F-44D47F5D6D2F}"/>
              </a:ext>
            </a:extLst>
          </p:cNvPr>
          <p:cNvCxnSpPr>
            <a:cxnSpLocks/>
          </p:cNvCxnSpPr>
          <p:nvPr/>
        </p:nvCxnSpPr>
        <p:spPr>
          <a:xfrm flipH="1">
            <a:off x="8228558" y="1917685"/>
            <a:ext cx="1440912"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a:extLst>
              <a:ext uri="{FF2B5EF4-FFF2-40B4-BE49-F238E27FC236}">
                <a16:creationId xmlns:a16="http://schemas.microsoft.com/office/drawing/2014/main" xmlns="" id="{073A524B-6765-471D-9FBF-A82C597EBE29}"/>
              </a:ext>
            </a:extLst>
          </p:cNvPr>
          <p:cNvCxnSpPr>
            <a:cxnSpLocks/>
          </p:cNvCxnSpPr>
          <p:nvPr/>
        </p:nvCxnSpPr>
        <p:spPr>
          <a:xfrm flipH="1">
            <a:off x="8198641" y="3242637"/>
            <a:ext cx="1440912" cy="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a:extLst>
              <a:ext uri="{FF2B5EF4-FFF2-40B4-BE49-F238E27FC236}">
                <a16:creationId xmlns:a16="http://schemas.microsoft.com/office/drawing/2014/main" xmlns="" id="{8F353415-4C68-43DF-B9F1-937B31DBEFF4}"/>
              </a:ext>
            </a:extLst>
          </p:cNvPr>
          <p:cNvCxnSpPr>
            <a:cxnSpLocks/>
          </p:cNvCxnSpPr>
          <p:nvPr/>
        </p:nvCxnSpPr>
        <p:spPr>
          <a:xfrm flipH="1">
            <a:off x="9626943" y="1551476"/>
            <a:ext cx="652193" cy="370661"/>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a:extLst>
              <a:ext uri="{FF2B5EF4-FFF2-40B4-BE49-F238E27FC236}">
                <a16:creationId xmlns:a16="http://schemas.microsoft.com/office/drawing/2014/main" xmlns="" id="{7BB24FFA-0EBF-4942-B827-379D12503A41}"/>
              </a:ext>
            </a:extLst>
          </p:cNvPr>
          <p:cNvCxnSpPr>
            <a:cxnSpLocks/>
          </p:cNvCxnSpPr>
          <p:nvPr/>
        </p:nvCxnSpPr>
        <p:spPr>
          <a:xfrm flipH="1">
            <a:off x="8167479" y="1538630"/>
            <a:ext cx="740239" cy="355035"/>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a:extLst>
              <a:ext uri="{FF2B5EF4-FFF2-40B4-BE49-F238E27FC236}">
                <a16:creationId xmlns:a16="http://schemas.microsoft.com/office/drawing/2014/main" xmlns="" id="{9BD30E1C-9E43-4D33-990E-29F27090E1F9}"/>
              </a:ext>
            </a:extLst>
          </p:cNvPr>
          <p:cNvCxnSpPr>
            <a:cxnSpLocks/>
          </p:cNvCxnSpPr>
          <p:nvPr/>
        </p:nvCxnSpPr>
        <p:spPr>
          <a:xfrm flipH="1">
            <a:off x="8193598" y="2889912"/>
            <a:ext cx="659380" cy="382328"/>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xmlns="" id="{4C4691EA-B746-48A9-9A1B-D6493CA82F51}"/>
              </a:ext>
            </a:extLst>
          </p:cNvPr>
          <p:cNvCxnSpPr>
            <a:cxnSpLocks/>
          </p:cNvCxnSpPr>
          <p:nvPr/>
        </p:nvCxnSpPr>
        <p:spPr>
          <a:xfrm flipH="1">
            <a:off x="9639265" y="2823956"/>
            <a:ext cx="678772" cy="430356"/>
          </a:xfrm>
          <a:prstGeom prst="line">
            <a:avLst/>
          </a:prstGeom>
          <a:ln w="381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xmlns="" id="{BB6403FF-F49F-4561-AF8E-F0D1876CEDC5}"/>
              </a:ext>
            </a:extLst>
          </p:cNvPr>
          <p:cNvSpPr txBox="1"/>
          <p:nvPr/>
        </p:nvSpPr>
        <p:spPr>
          <a:xfrm>
            <a:off x="6229046" y="5239970"/>
            <a:ext cx="5774136" cy="1077218"/>
          </a:xfrm>
          <a:prstGeom prst="rect">
            <a:avLst/>
          </a:prstGeom>
          <a:noFill/>
        </p:spPr>
        <p:txBody>
          <a:bodyPr wrap="square" rtlCol="0">
            <a:spAutoFit/>
          </a:bodyPr>
          <a:lstStyle/>
          <a:p>
            <a:r>
              <a:rPr lang="vi-VN" sz="3200" b="1" dirty="0" smtClean="0">
                <a:latin typeface="+mj-lt"/>
              </a:rPr>
              <a:t> -Các </a:t>
            </a:r>
            <a:r>
              <a:rPr lang="vi-VN" sz="3200" b="1" dirty="0">
                <a:latin typeface="+mj-lt"/>
              </a:rPr>
              <a:t>mặt của khối lập phương đều là hình vuông.</a:t>
            </a:r>
            <a:endParaRPr lang="en-US" sz="3200" b="1" dirty="0">
              <a:latin typeface="+mj-lt"/>
            </a:endParaRPr>
          </a:p>
        </p:txBody>
      </p:sp>
    </p:spTree>
    <p:extLst>
      <p:ext uri="{BB962C8B-B14F-4D97-AF65-F5344CB8AC3E}">
        <p14:creationId xmlns:p14="http://schemas.microsoft.com/office/powerpoint/2010/main" val="1205904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fade">
                                      <p:cBhvr>
                                        <p:cTn id="10" dur="500"/>
                                        <p:tgtEl>
                                          <p:spTgt spid="2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fade">
                                      <p:cBhvr>
                                        <p:cTn id="13" dur="500"/>
                                        <p:tgtEl>
                                          <p:spTgt spid="2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fade">
                                      <p:cBhvr>
                                        <p:cTn id="28" dur="500"/>
                                        <p:tgtEl>
                                          <p:spTgt spid="50"/>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barn(inVertical)">
                                      <p:cBhvr>
                                        <p:cTn id="31" dur="500"/>
                                        <p:tgtEl>
                                          <p:spTgt spid="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grpId="1" nodeType="clickEffect">
                                  <p:stCondLst>
                                    <p:cond delay="0"/>
                                  </p:stCondLst>
                                  <p:childTnLst>
                                    <p:set>
                                      <p:cBhvr>
                                        <p:cTn id="38" dur="1" fill="hold">
                                          <p:stCondLst>
                                            <p:cond delay="0"/>
                                          </p:stCondLst>
                                        </p:cTn>
                                        <p:tgtEl>
                                          <p:spTgt spid="15"/>
                                        </p:tgtEl>
                                        <p:attrNameLst>
                                          <p:attrName>style.visibility</p:attrName>
                                        </p:attrNameLst>
                                      </p:cBhvr>
                                      <p:to>
                                        <p:strVal val="hidden"/>
                                      </p:to>
                                    </p:set>
                                  </p:childTnLst>
                                </p:cTn>
                              </p:par>
                              <p:par>
                                <p:cTn id="39" presetID="1" presetClass="exit" presetSubtype="0" fill="hold" grpId="1" nodeType="withEffect">
                                  <p:stCondLst>
                                    <p:cond delay="0"/>
                                  </p:stCondLst>
                                  <p:childTnLst>
                                    <p:set>
                                      <p:cBhvr>
                                        <p:cTn id="40" dur="1" fill="hold">
                                          <p:stCondLst>
                                            <p:cond delay="0"/>
                                          </p:stCondLst>
                                        </p:cTn>
                                        <p:tgtEl>
                                          <p:spTgt spid="22"/>
                                        </p:tgtEl>
                                        <p:attrNameLst>
                                          <p:attrName>style.visibility</p:attrName>
                                        </p:attrNameLst>
                                      </p:cBhvr>
                                      <p:to>
                                        <p:strVal val="hidden"/>
                                      </p:to>
                                    </p:set>
                                  </p:childTnLst>
                                </p:cTn>
                              </p:par>
                              <p:par>
                                <p:cTn id="41" presetID="1" presetClass="exit" presetSubtype="0" fill="hold" grpId="1" nodeType="withEffect">
                                  <p:stCondLst>
                                    <p:cond delay="0"/>
                                  </p:stCondLst>
                                  <p:childTnLst>
                                    <p:set>
                                      <p:cBhvr>
                                        <p:cTn id="42" dur="1" fill="hold">
                                          <p:stCondLst>
                                            <p:cond delay="0"/>
                                          </p:stCondLst>
                                        </p:cTn>
                                        <p:tgtEl>
                                          <p:spTgt spid="21"/>
                                        </p:tgtEl>
                                        <p:attrNameLst>
                                          <p:attrName>style.visibility</p:attrName>
                                        </p:attrNameLst>
                                      </p:cBhvr>
                                      <p:to>
                                        <p:strVal val="hidden"/>
                                      </p:to>
                                    </p:set>
                                  </p:childTnLst>
                                </p:cTn>
                              </p:par>
                              <p:par>
                                <p:cTn id="43" presetID="1" presetClass="exit" presetSubtype="0" fill="hold" grpId="1" nodeType="withEffect">
                                  <p:stCondLst>
                                    <p:cond delay="0"/>
                                  </p:stCondLst>
                                  <p:childTnLst>
                                    <p:set>
                                      <p:cBhvr>
                                        <p:cTn id="44" dur="1" fill="hold">
                                          <p:stCondLst>
                                            <p:cond delay="0"/>
                                          </p:stCondLst>
                                        </p:cTn>
                                        <p:tgtEl>
                                          <p:spTgt spid="20"/>
                                        </p:tgtEl>
                                        <p:attrNameLst>
                                          <p:attrName>style.visibility</p:attrName>
                                        </p:attrNameLst>
                                      </p:cBhvr>
                                      <p:to>
                                        <p:strVal val="hidden"/>
                                      </p:to>
                                    </p:set>
                                  </p:childTnLst>
                                </p:cTn>
                              </p:par>
                              <p:par>
                                <p:cTn id="45" presetID="1" presetClass="exit" presetSubtype="0" fill="hold" grpId="1" nodeType="withEffect">
                                  <p:stCondLst>
                                    <p:cond delay="0"/>
                                  </p:stCondLst>
                                  <p:childTnLst>
                                    <p:set>
                                      <p:cBhvr>
                                        <p:cTn id="46" dur="1" fill="hold">
                                          <p:stCondLst>
                                            <p:cond delay="0"/>
                                          </p:stCondLst>
                                        </p:cTn>
                                        <p:tgtEl>
                                          <p:spTgt spid="19"/>
                                        </p:tgtEl>
                                        <p:attrNameLst>
                                          <p:attrName>style.visibility</p:attrName>
                                        </p:attrNameLst>
                                      </p:cBhvr>
                                      <p:to>
                                        <p:strVal val="hidden"/>
                                      </p:to>
                                    </p:set>
                                  </p:childTnLst>
                                </p:cTn>
                              </p:par>
                              <p:par>
                                <p:cTn id="47" presetID="1" presetClass="exit" presetSubtype="0" fill="hold" grpId="1" nodeType="withEffect">
                                  <p:stCondLst>
                                    <p:cond delay="0"/>
                                  </p:stCondLst>
                                  <p:childTnLst>
                                    <p:set>
                                      <p:cBhvr>
                                        <p:cTn id="48" dur="1" fill="hold">
                                          <p:stCondLst>
                                            <p:cond delay="0"/>
                                          </p:stCondLst>
                                        </p:cTn>
                                        <p:tgtEl>
                                          <p:spTgt spid="17"/>
                                        </p:tgtEl>
                                        <p:attrNameLst>
                                          <p:attrName>style.visibility</p:attrName>
                                        </p:attrNameLst>
                                      </p:cBhvr>
                                      <p:to>
                                        <p:strVal val="hidden"/>
                                      </p:to>
                                    </p:set>
                                  </p:childTnLst>
                                </p:cTn>
                              </p:par>
                              <p:par>
                                <p:cTn id="49" presetID="1" presetClass="exit" presetSubtype="0" fill="hold" grpId="1" nodeType="withEffect">
                                  <p:stCondLst>
                                    <p:cond delay="0"/>
                                  </p:stCondLst>
                                  <p:childTnLst>
                                    <p:set>
                                      <p:cBhvr>
                                        <p:cTn id="50" dur="1" fill="hold">
                                          <p:stCondLst>
                                            <p:cond delay="0"/>
                                          </p:stCondLst>
                                        </p:cTn>
                                        <p:tgtEl>
                                          <p:spTgt spid="18"/>
                                        </p:tgtEl>
                                        <p:attrNameLst>
                                          <p:attrName>style.visibility</p:attrName>
                                        </p:attrNameLst>
                                      </p:cBhvr>
                                      <p:to>
                                        <p:strVal val="hidden"/>
                                      </p:to>
                                    </p:set>
                                  </p:childTnLst>
                                </p:cTn>
                              </p:par>
                              <p:par>
                                <p:cTn id="51" presetID="1" presetClass="exit" presetSubtype="0" fill="hold" grpId="1" nodeType="withEffect">
                                  <p:stCondLst>
                                    <p:cond delay="0"/>
                                  </p:stCondLst>
                                  <p:childTnLst>
                                    <p:set>
                                      <p:cBhvr>
                                        <p:cTn id="52" dur="1" fill="hold">
                                          <p:stCondLst>
                                            <p:cond delay="0"/>
                                          </p:stCondLst>
                                        </p:cTn>
                                        <p:tgtEl>
                                          <p:spTgt spid="16"/>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barn(inVertical)">
                                      <p:cBhvr>
                                        <p:cTn id="57" dur="500"/>
                                        <p:tgtEl>
                                          <p:spTgt spid="30"/>
                                        </p:tgtEl>
                                      </p:cBhvr>
                                    </p:animEffect>
                                  </p:childTnLst>
                                </p:cTn>
                              </p:par>
                              <p:par>
                                <p:cTn id="58" presetID="16" presetClass="entr" presetSubtype="21" fill="hold" nodeType="withEffect">
                                  <p:stCondLst>
                                    <p:cond delay="0"/>
                                  </p:stCondLst>
                                  <p:childTnLst>
                                    <p:set>
                                      <p:cBhvr>
                                        <p:cTn id="59" dur="1" fill="hold">
                                          <p:stCondLst>
                                            <p:cond delay="0"/>
                                          </p:stCondLst>
                                        </p:cTn>
                                        <p:tgtEl>
                                          <p:spTgt spid="78"/>
                                        </p:tgtEl>
                                        <p:attrNameLst>
                                          <p:attrName>style.visibility</p:attrName>
                                        </p:attrNameLst>
                                      </p:cBhvr>
                                      <p:to>
                                        <p:strVal val="visible"/>
                                      </p:to>
                                    </p:set>
                                    <p:animEffect transition="in" filter="barn(inVertical)">
                                      <p:cBhvr>
                                        <p:cTn id="60" dur="500"/>
                                        <p:tgtEl>
                                          <p:spTgt spid="78"/>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nodeType="click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par>
                                <p:cTn id="66" presetID="22" presetClass="entr" presetSubtype="4" fill="hold" nodeType="withEffect">
                                  <p:stCondLst>
                                    <p:cond delay="0"/>
                                  </p:stCondLst>
                                  <p:childTnLst>
                                    <p:set>
                                      <p:cBhvr>
                                        <p:cTn id="67" dur="1" fill="hold">
                                          <p:stCondLst>
                                            <p:cond delay="0"/>
                                          </p:stCondLst>
                                        </p:cTn>
                                        <p:tgtEl>
                                          <p:spTgt spid="36"/>
                                        </p:tgtEl>
                                        <p:attrNameLst>
                                          <p:attrName>style.visibility</p:attrName>
                                        </p:attrNameLst>
                                      </p:cBhvr>
                                      <p:to>
                                        <p:strVal val="visible"/>
                                      </p:to>
                                    </p:set>
                                    <p:animEffect transition="in" filter="wipe(down)">
                                      <p:cBhvr>
                                        <p:cTn id="68" dur="500"/>
                                        <p:tgtEl>
                                          <p:spTgt spid="36"/>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childTnLst>
                                </p:cTn>
                              </p:par>
                              <p:par>
                                <p:cTn id="74" presetID="16" presetClass="entr" presetSubtype="21" fill="hold" grpId="0" nodeType="withEffect">
                                  <p:stCondLst>
                                    <p:cond delay="0"/>
                                  </p:stCondLst>
                                  <p:childTnLst>
                                    <p:set>
                                      <p:cBhvr>
                                        <p:cTn id="75" dur="1" fill="hold">
                                          <p:stCondLst>
                                            <p:cond delay="0"/>
                                          </p:stCondLst>
                                        </p:cTn>
                                        <p:tgtEl>
                                          <p:spTgt spid="3"/>
                                        </p:tgtEl>
                                        <p:attrNameLst>
                                          <p:attrName>style.visibility</p:attrName>
                                        </p:attrNameLst>
                                      </p:cBhvr>
                                      <p:to>
                                        <p:strVal val="visible"/>
                                      </p:to>
                                    </p:set>
                                    <p:animEffect transition="in" filter="barn(inVertical)">
                                      <p:cBhvr>
                                        <p:cTn id="76" dur="500"/>
                                        <p:tgtEl>
                                          <p:spTgt spid="3"/>
                                        </p:tgtEl>
                                      </p:cBhvr>
                                    </p:animEffect>
                                  </p:childTnLst>
                                </p:cTn>
                              </p:par>
                              <p:par>
                                <p:cTn id="77" presetID="10" presetClass="entr" presetSubtype="0" fill="hold"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500"/>
                                        <p:tgtEl>
                                          <p:spTgt spid="23"/>
                                        </p:tgtEl>
                                      </p:cBhvr>
                                    </p:animEffect>
                                  </p:childTnLst>
                                </p:cTn>
                              </p:par>
                            </p:childTnLst>
                          </p:cTn>
                        </p:par>
                      </p:childTnLst>
                    </p:cTn>
                  </p:par>
                  <p:par>
                    <p:cTn id="80" fill="hold">
                      <p:stCondLst>
                        <p:cond delay="indefinite"/>
                      </p:stCondLst>
                      <p:childTnLst>
                        <p:par>
                          <p:cTn id="81" fill="hold">
                            <p:stCondLst>
                              <p:cond delay="0"/>
                            </p:stCondLst>
                            <p:childTnLst>
                              <p:par>
                                <p:cTn id="82" presetID="16" presetClass="exit" presetSubtype="21" fill="hold" nodeType="clickEffect">
                                  <p:stCondLst>
                                    <p:cond delay="0"/>
                                  </p:stCondLst>
                                  <p:childTnLst>
                                    <p:animEffect transition="out" filter="barn(inVertical)">
                                      <p:cBhvr>
                                        <p:cTn id="83" dur="500"/>
                                        <p:tgtEl>
                                          <p:spTgt spid="30"/>
                                        </p:tgtEl>
                                      </p:cBhvr>
                                    </p:animEffect>
                                    <p:set>
                                      <p:cBhvr>
                                        <p:cTn id="84" dur="1" fill="hold">
                                          <p:stCondLst>
                                            <p:cond delay="499"/>
                                          </p:stCondLst>
                                        </p:cTn>
                                        <p:tgtEl>
                                          <p:spTgt spid="30"/>
                                        </p:tgtEl>
                                        <p:attrNameLst>
                                          <p:attrName>style.visibility</p:attrName>
                                        </p:attrNameLst>
                                      </p:cBhvr>
                                      <p:to>
                                        <p:strVal val="hidden"/>
                                      </p:to>
                                    </p:set>
                                  </p:childTnLst>
                                </p:cTn>
                              </p:par>
                              <p:par>
                                <p:cTn id="85" presetID="16" presetClass="exit" presetSubtype="21" fill="hold" nodeType="withEffect">
                                  <p:stCondLst>
                                    <p:cond delay="0"/>
                                  </p:stCondLst>
                                  <p:childTnLst>
                                    <p:animEffect transition="out" filter="barn(inVertical)">
                                      <p:cBhvr>
                                        <p:cTn id="86" dur="500"/>
                                        <p:tgtEl>
                                          <p:spTgt spid="78"/>
                                        </p:tgtEl>
                                      </p:cBhvr>
                                    </p:animEffect>
                                    <p:set>
                                      <p:cBhvr>
                                        <p:cTn id="87" dur="1" fill="hold">
                                          <p:stCondLst>
                                            <p:cond delay="499"/>
                                          </p:stCondLst>
                                        </p:cTn>
                                        <p:tgtEl>
                                          <p:spTgt spid="78"/>
                                        </p:tgtEl>
                                        <p:attrNameLst>
                                          <p:attrName>style.visibility</p:attrName>
                                        </p:attrNameLst>
                                      </p:cBhvr>
                                      <p:to>
                                        <p:strVal val="hidden"/>
                                      </p:to>
                                    </p:set>
                                  </p:childTnLst>
                                </p:cTn>
                              </p:par>
                              <p:par>
                                <p:cTn id="88" presetID="16" presetClass="exit" presetSubtype="21" fill="hold" nodeType="withEffect">
                                  <p:stCondLst>
                                    <p:cond delay="0"/>
                                  </p:stCondLst>
                                  <p:childTnLst>
                                    <p:animEffect transition="out" filter="barn(inVertical)">
                                      <p:cBhvr>
                                        <p:cTn id="89" dur="500"/>
                                        <p:tgtEl>
                                          <p:spTgt spid="52"/>
                                        </p:tgtEl>
                                      </p:cBhvr>
                                    </p:animEffect>
                                    <p:set>
                                      <p:cBhvr>
                                        <p:cTn id="90" dur="1" fill="hold">
                                          <p:stCondLst>
                                            <p:cond delay="499"/>
                                          </p:stCondLst>
                                        </p:cTn>
                                        <p:tgtEl>
                                          <p:spTgt spid="52"/>
                                        </p:tgtEl>
                                        <p:attrNameLst>
                                          <p:attrName>style.visibility</p:attrName>
                                        </p:attrNameLst>
                                      </p:cBhvr>
                                      <p:to>
                                        <p:strVal val="hidden"/>
                                      </p:to>
                                    </p:set>
                                  </p:childTnLst>
                                </p:cTn>
                              </p:par>
                              <p:par>
                                <p:cTn id="91" presetID="16" presetClass="exit" presetSubtype="21" fill="hold" nodeType="withEffect">
                                  <p:stCondLst>
                                    <p:cond delay="0"/>
                                  </p:stCondLst>
                                  <p:childTnLst>
                                    <p:animEffect transition="out" filter="barn(inVertical)">
                                      <p:cBhvr>
                                        <p:cTn id="92" dur="500"/>
                                        <p:tgtEl>
                                          <p:spTgt spid="36"/>
                                        </p:tgtEl>
                                      </p:cBhvr>
                                    </p:animEffect>
                                    <p:set>
                                      <p:cBhvr>
                                        <p:cTn id="93" dur="1" fill="hold">
                                          <p:stCondLst>
                                            <p:cond delay="499"/>
                                          </p:stCondLst>
                                        </p:cTn>
                                        <p:tgtEl>
                                          <p:spTgt spid="36"/>
                                        </p:tgtEl>
                                        <p:attrNameLst>
                                          <p:attrName>style.visibility</p:attrName>
                                        </p:attrNameLst>
                                      </p:cBhvr>
                                      <p:to>
                                        <p:strVal val="hidden"/>
                                      </p:to>
                                    </p:set>
                                  </p:childTnLst>
                                </p:cTn>
                              </p:par>
                              <p:par>
                                <p:cTn id="94" presetID="16" presetClass="exit" presetSubtype="21" fill="hold" nodeType="withEffect">
                                  <p:stCondLst>
                                    <p:cond delay="0"/>
                                  </p:stCondLst>
                                  <p:childTnLst>
                                    <p:animEffect transition="out" filter="barn(inVertical)">
                                      <p:cBhvr>
                                        <p:cTn id="95" dur="500"/>
                                        <p:tgtEl>
                                          <p:spTgt spid="24"/>
                                        </p:tgtEl>
                                      </p:cBhvr>
                                    </p:animEffect>
                                    <p:set>
                                      <p:cBhvr>
                                        <p:cTn id="96" dur="1" fill="hold">
                                          <p:stCondLst>
                                            <p:cond delay="499"/>
                                          </p:stCondLst>
                                        </p:cTn>
                                        <p:tgtEl>
                                          <p:spTgt spid="24"/>
                                        </p:tgtEl>
                                        <p:attrNameLst>
                                          <p:attrName>style.visibility</p:attrName>
                                        </p:attrNameLst>
                                      </p:cBhvr>
                                      <p:to>
                                        <p:strVal val="hidden"/>
                                      </p:to>
                                    </p:set>
                                  </p:childTnLst>
                                </p:cTn>
                              </p:par>
                              <p:par>
                                <p:cTn id="97" presetID="16" presetClass="exit" presetSubtype="21" fill="hold" nodeType="withEffect">
                                  <p:stCondLst>
                                    <p:cond delay="0"/>
                                  </p:stCondLst>
                                  <p:childTnLst>
                                    <p:animEffect transition="out" filter="barn(inVertical)">
                                      <p:cBhvr>
                                        <p:cTn id="98" dur="500"/>
                                        <p:tgtEl>
                                          <p:spTgt spid="23"/>
                                        </p:tgtEl>
                                      </p:cBhvr>
                                    </p:animEffect>
                                    <p:set>
                                      <p:cBhvr>
                                        <p:cTn id="99" dur="1" fill="hold">
                                          <p:stCondLst>
                                            <p:cond delay="499"/>
                                          </p:stCondLst>
                                        </p:cTn>
                                        <p:tgtEl>
                                          <p:spTgt spid="23"/>
                                        </p:tgtEl>
                                        <p:attrNameLst>
                                          <p:attrName>style.visibility</p:attrName>
                                        </p:attrNameLst>
                                      </p:cBhvr>
                                      <p:to>
                                        <p:strVal val="hidden"/>
                                      </p:to>
                                    </p:set>
                                  </p:childTnLst>
                                </p:cTn>
                              </p:par>
                            </p:childTnLst>
                          </p:cTn>
                        </p:par>
                      </p:childTnLst>
                    </p:cTn>
                  </p:par>
                  <p:par>
                    <p:cTn id="100" fill="hold">
                      <p:stCondLst>
                        <p:cond delay="indefinite"/>
                      </p:stCondLst>
                      <p:childTnLst>
                        <p:par>
                          <p:cTn id="101" fill="hold">
                            <p:stCondLst>
                              <p:cond delay="0"/>
                            </p:stCondLst>
                            <p:childTnLst>
                              <p:par>
                                <p:cTn id="102" presetID="10" presetClass="entr" presetSubtype="0" fill="hold" nodeType="clickEffect">
                                  <p:stCondLst>
                                    <p:cond delay="0"/>
                                  </p:stCondLst>
                                  <p:childTnLst>
                                    <p:set>
                                      <p:cBhvr>
                                        <p:cTn id="103" dur="1" fill="hold">
                                          <p:stCondLst>
                                            <p:cond delay="0"/>
                                          </p:stCondLst>
                                        </p:cTn>
                                        <p:tgtEl>
                                          <p:spTgt spid="89"/>
                                        </p:tgtEl>
                                        <p:attrNameLst>
                                          <p:attrName>style.visibility</p:attrName>
                                        </p:attrNameLst>
                                      </p:cBhvr>
                                      <p:to>
                                        <p:strVal val="visible"/>
                                      </p:to>
                                    </p:set>
                                    <p:animEffect transition="in" filter="fade">
                                      <p:cBhvr>
                                        <p:cTn id="104" dur="500"/>
                                        <p:tgtEl>
                                          <p:spTgt spid="89"/>
                                        </p:tgtEl>
                                      </p:cBhvr>
                                    </p:animEffect>
                                  </p:childTnLst>
                                </p:cTn>
                              </p:par>
                              <p:par>
                                <p:cTn id="105" presetID="10" presetClass="entr" presetSubtype="0" fill="hold" nodeType="withEffect">
                                  <p:stCondLst>
                                    <p:cond delay="0"/>
                                  </p:stCondLst>
                                  <p:childTnLst>
                                    <p:set>
                                      <p:cBhvr>
                                        <p:cTn id="106" dur="1" fill="hold">
                                          <p:stCondLst>
                                            <p:cond delay="0"/>
                                          </p:stCondLst>
                                        </p:cTn>
                                        <p:tgtEl>
                                          <p:spTgt spid="88"/>
                                        </p:tgtEl>
                                        <p:attrNameLst>
                                          <p:attrName>style.visibility</p:attrName>
                                        </p:attrNameLst>
                                      </p:cBhvr>
                                      <p:to>
                                        <p:strVal val="visible"/>
                                      </p:to>
                                    </p:set>
                                    <p:animEffect transition="in" filter="fade">
                                      <p:cBhvr>
                                        <p:cTn id="107" dur="500"/>
                                        <p:tgtEl>
                                          <p:spTgt spid="88"/>
                                        </p:tgtEl>
                                      </p:cBhvr>
                                    </p:animEffect>
                                  </p:childTnLst>
                                </p:cTn>
                              </p:par>
                              <p:par>
                                <p:cTn id="108" presetID="10" presetClass="entr" presetSubtype="0" fill="hold" nodeType="with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fade">
                                      <p:cBhvr>
                                        <p:cTn id="110" dur="500"/>
                                        <p:tgtEl>
                                          <p:spTgt spid="87"/>
                                        </p:tgtEl>
                                      </p:cBhvr>
                                    </p:animEffect>
                                  </p:childTnLst>
                                </p:cTn>
                              </p:par>
                              <p:par>
                                <p:cTn id="111" presetID="10" presetClass="entr" presetSubtype="0" fill="hold" nodeType="withEffect">
                                  <p:stCondLst>
                                    <p:cond delay="0"/>
                                  </p:stCondLst>
                                  <p:childTnLst>
                                    <p:set>
                                      <p:cBhvr>
                                        <p:cTn id="112" dur="1" fill="hold">
                                          <p:stCondLst>
                                            <p:cond delay="0"/>
                                          </p:stCondLst>
                                        </p:cTn>
                                        <p:tgtEl>
                                          <p:spTgt spid="84"/>
                                        </p:tgtEl>
                                        <p:attrNameLst>
                                          <p:attrName>style.visibility</p:attrName>
                                        </p:attrNameLst>
                                      </p:cBhvr>
                                      <p:to>
                                        <p:strVal val="visible"/>
                                      </p:to>
                                    </p:set>
                                    <p:animEffect transition="in" filter="fade">
                                      <p:cBhvr>
                                        <p:cTn id="113" dur="500"/>
                                        <p:tgtEl>
                                          <p:spTgt spid="84"/>
                                        </p:tgtEl>
                                      </p:cBhvr>
                                    </p:animEffect>
                                  </p:childTnLst>
                                </p:cTn>
                              </p:par>
                            </p:childTnLst>
                          </p:cTn>
                        </p:par>
                      </p:childTnLst>
                    </p:cTn>
                  </p:par>
                  <p:par>
                    <p:cTn id="114" fill="hold">
                      <p:stCondLst>
                        <p:cond delay="indefinite"/>
                      </p:stCondLst>
                      <p:childTnLst>
                        <p:par>
                          <p:cTn id="115" fill="hold">
                            <p:stCondLst>
                              <p:cond delay="0"/>
                            </p:stCondLst>
                            <p:childTnLst>
                              <p:par>
                                <p:cTn id="116" presetID="16" presetClass="entr" presetSubtype="21" fill="hold" nodeType="clickEffect">
                                  <p:stCondLst>
                                    <p:cond delay="0"/>
                                  </p:stCondLst>
                                  <p:childTnLst>
                                    <p:set>
                                      <p:cBhvr>
                                        <p:cTn id="117" dur="1" fill="hold">
                                          <p:stCondLst>
                                            <p:cond delay="0"/>
                                          </p:stCondLst>
                                        </p:cTn>
                                        <p:tgtEl>
                                          <p:spTgt spid="90"/>
                                        </p:tgtEl>
                                        <p:attrNameLst>
                                          <p:attrName>style.visibility</p:attrName>
                                        </p:attrNameLst>
                                      </p:cBhvr>
                                      <p:to>
                                        <p:strVal val="visible"/>
                                      </p:to>
                                    </p:set>
                                    <p:animEffect transition="in" filter="barn(inVertical)">
                                      <p:cBhvr>
                                        <p:cTn id="118" dur="500"/>
                                        <p:tgtEl>
                                          <p:spTgt spid="90"/>
                                        </p:tgtEl>
                                      </p:cBhvr>
                                    </p:animEffect>
                                  </p:childTnLst>
                                </p:cTn>
                              </p:par>
                              <p:par>
                                <p:cTn id="119" presetID="16" presetClass="entr" presetSubtype="21" fill="hold" nodeType="withEffect">
                                  <p:stCondLst>
                                    <p:cond delay="0"/>
                                  </p:stCondLst>
                                  <p:childTnLst>
                                    <p:set>
                                      <p:cBhvr>
                                        <p:cTn id="120" dur="1" fill="hold">
                                          <p:stCondLst>
                                            <p:cond delay="0"/>
                                          </p:stCondLst>
                                        </p:cTn>
                                        <p:tgtEl>
                                          <p:spTgt spid="95"/>
                                        </p:tgtEl>
                                        <p:attrNameLst>
                                          <p:attrName>style.visibility</p:attrName>
                                        </p:attrNameLst>
                                      </p:cBhvr>
                                      <p:to>
                                        <p:strVal val="visible"/>
                                      </p:to>
                                    </p:set>
                                    <p:animEffect transition="in" filter="barn(inVertical)">
                                      <p:cBhvr>
                                        <p:cTn id="121" dur="500"/>
                                        <p:tgtEl>
                                          <p:spTgt spid="95"/>
                                        </p:tgtEl>
                                      </p:cBhvr>
                                    </p:animEffect>
                                  </p:childTnLst>
                                </p:cTn>
                              </p:par>
                              <p:par>
                                <p:cTn id="122" presetID="16" presetClass="entr" presetSubtype="21" fill="hold" nodeType="withEffect">
                                  <p:stCondLst>
                                    <p:cond delay="0"/>
                                  </p:stCondLst>
                                  <p:childTnLst>
                                    <p:set>
                                      <p:cBhvr>
                                        <p:cTn id="123" dur="1" fill="hold">
                                          <p:stCondLst>
                                            <p:cond delay="0"/>
                                          </p:stCondLst>
                                        </p:cTn>
                                        <p:tgtEl>
                                          <p:spTgt spid="96"/>
                                        </p:tgtEl>
                                        <p:attrNameLst>
                                          <p:attrName>style.visibility</p:attrName>
                                        </p:attrNameLst>
                                      </p:cBhvr>
                                      <p:to>
                                        <p:strVal val="visible"/>
                                      </p:to>
                                    </p:set>
                                    <p:animEffect transition="in" filter="barn(inVertical)">
                                      <p:cBhvr>
                                        <p:cTn id="124" dur="500"/>
                                        <p:tgtEl>
                                          <p:spTgt spid="96"/>
                                        </p:tgtEl>
                                      </p:cBhvr>
                                    </p:animEffect>
                                  </p:childTnLst>
                                </p:cTn>
                              </p:par>
                              <p:par>
                                <p:cTn id="125" presetID="16" presetClass="entr" presetSubtype="21" fill="hold" nodeType="withEffect">
                                  <p:stCondLst>
                                    <p:cond delay="0"/>
                                  </p:stCondLst>
                                  <p:childTnLst>
                                    <p:set>
                                      <p:cBhvr>
                                        <p:cTn id="126" dur="1" fill="hold">
                                          <p:stCondLst>
                                            <p:cond delay="0"/>
                                          </p:stCondLst>
                                        </p:cTn>
                                        <p:tgtEl>
                                          <p:spTgt spid="97"/>
                                        </p:tgtEl>
                                        <p:attrNameLst>
                                          <p:attrName>style.visibility</p:attrName>
                                        </p:attrNameLst>
                                      </p:cBhvr>
                                      <p:to>
                                        <p:strVal val="visible"/>
                                      </p:to>
                                    </p:set>
                                    <p:animEffect transition="in" filter="barn(inVertical)">
                                      <p:cBhvr>
                                        <p:cTn id="127" dur="500"/>
                                        <p:tgtEl>
                                          <p:spTgt spid="97"/>
                                        </p:tgtEl>
                                      </p:cBhvr>
                                    </p:animEffect>
                                  </p:childTnLst>
                                </p:cTn>
                              </p:par>
                            </p:childTnLst>
                          </p:cTn>
                        </p:par>
                      </p:childTnLst>
                    </p:cTn>
                  </p:par>
                  <p:par>
                    <p:cTn id="128" fill="hold">
                      <p:stCondLst>
                        <p:cond delay="indefinite"/>
                      </p:stCondLst>
                      <p:childTnLst>
                        <p:par>
                          <p:cTn id="129" fill="hold">
                            <p:stCondLst>
                              <p:cond delay="0"/>
                            </p:stCondLst>
                            <p:childTnLst>
                              <p:par>
                                <p:cTn id="130" presetID="10" presetClass="entr" presetSubtype="0" fill="hold" nodeType="clickEffect">
                                  <p:stCondLst>
                                    <p:cond delay="0"/>
                                  </p:stCondLst>
                                  <p:childTnLst>
                                    <p:set>
                                      <p:cBhvr>
                                        <p:cTn id="131" dur="1" fill="hold">
                                          <p:stCondLst>
                                            <p:cond delay="0"/>
                                          </p:stCondLst>
                                        </p:cTn>
                                        <p:tgtEl>
                                          <p:spTgt spid="100"/>
                                        </p:tgtEl>
                                        <p:attrNameLst>
                                          <p:attrName>style.visibility</p:attrName>
                                        </p:attrNameLst>
                                      </p:cBhvr>
                                      <p:to>
                                        <p:strVal val="visible"/>
                                      </p:to>
                                    </p:set>
                                    <p:animEffect transition="in" filter="fade">
                                      <p:cBhvr>
                                        <p:cTn id="132" dur="500"/>
                                        <p:tgtEl>
                                          <p:spTgt spid="100"/>
                                        </p:tgtEl>
                                      </p:cBhvr>
                                    </p:animEffect>
                                  </p:childTnLst>
                                </p:cTn>
                              </p:par>
                              <p:par>
                                <p:cTn id="133" presetID="10" presetClass="entr" presetSubtype="0" fill="hold" nodeType="withEffect">
                                  <p:stCondLst>
                                    <p:cond delay="0"/>
                                  </p:stCondLst>
                                  <p:childTnLst>
                                    <p:set>
                                      <p:cBhvr>
                                        <p:cTn id="134" dur="1" fill="hold">
                                          <p:stCondLst>
                                            <p:cond delay="0"/>
                                          </p:stCondLst>
                                        </p:cTn>
                                        <p:tgtEl>
                                          <p:spTgt spid="99"/>
                                        </p:tgtEl>
                                        <p:attrNameLst>
                                          <p:attrName>style.visibility</p:attrName>
                                        </p:attrNameLst>
                                      </p:cBhvr>
                                      <p:to>
                                        <p:strVal val="visible"/>
                                      </p:to>
                                    </p:set>
                                    <p:animEffect transition="in" filter="fade">
                                      <p:cBhvr>
                                        <p:cTn id="135" dur="500"/>
                                        <p:tgtEl>
                                          <p:spTgt spid="99"/>
                                        </p:tgtEl>
                                      </p:cBhvr>
                                    </p:animEffect>
                                  </p:childTnLst>
                                </p:cTn>
                              </p:par>
                              <p:par>
                                <p:cTn id="136" presetID="10" presetClass="entr" presetSubtype="0" fill="hold" nodeType="withEffect">
                                  <p:stCondLst>
                                    <p:cond delay="0"/>
                                  </p:stCondLst>
                                  <p:childTnLst>
                                    <p:set>
                                      <p:cBhvr>
                                        <p:cTn id="137" dur="1" fill="hold">
                                          <p:stCondLst>
                                            <p:cond delay="0"/>
                                          </p:stCondLst>
                                        </p:cTn>
                                        <p:tgtEl>
                                          <p:spTgt spid="98"/>
                                        </p:tgtEl>
                                        <p:attrNameLst>
                                          <p:attrName>style.visibility</p:attrName>
                                        </p:attrNameLst>
                                      </p:cBhvr>
                                      <p:to>
                                        <p:strVal val="visible"/>
                                      </p:to>
                                    </p:set>
                                    <p:animEffect transition="in" filter="fade">
                                      <p:cBhvr>
                                        <p:cTn id="138" dur="500"/>
                                        <p:tgtEl>
                                          <p:spTgt spid="98"/>
                                        </p:tgtEl>
                                      </p:cBhvr>
                                    </p:animEffect>
                                  </p:childTnLst>
                                </p:cTn>
                              </p:par>
                              <p:par>
                                <p:cTn id="139" presetID="10" presetClass="entr" presetSubtype="0" fill="hold" nodeType="withEffect">
                                  <p:stCondLst>
                                    <p:cond delay="0"/>
                                  </p:stCondLst>
                                  <p:childTnLst>
                                    <p:set>
                                      <p:cBhvr>
                                        <p:cTn id="140" dur="1" fill="hold">
                                          <p:stCondLst>
                                            <p:cond delay="0"/>
                                          </p:stCondLst>
                                        </p:cTn>
                                        <p:tgtEl>
                                          <p:spTgt spid="101"/>
                                        </p:tgtEl>
                                        <p:attrNameLst>
                                          <p:attrName>style.visibility</p:attrName>
                                        </p:attrNameLst>
                                      </p:cBhvr>
                                      <p:to>
                                        <p:strVal val="visible"/>
                                      </p:to>
                                    </p:set>
                                    <p:animEffect transition="in" filter="fade">
                                      <p:cBhvr>
                                        <p:cTn id="141" dur="500"/>
                                        <p:tgtEl>
                                          <p:spTgt spid="101"/>
                                        </p:tgtEl>
                                      </p:cBhvr>
                                    </p:animEffect>
                                  </p:childTnLst>
                                </p:cTn>
                              </p:par>
                              <p:par>
                                <p:cTn id="142" presetID="16" presetClass="entr" presetSubtype="21" fill="hold" grpId="0" nodeType="withEffect">
                                  <p:stCondLst>
                                    <p:cond delay="0"/>
                                  </p:stCondLst>
                                  <p:childTnLst>
                                    <p:set>
                                      <p:cBhvr>
                                        <p:cTn id="143" dur="1" fill="hold">
                                          <p:stCondLst>
                                            <p:cond delay="0"/>
                                          </p:stCondLst>
                                        </p:cTn>
                                        <p:tgtEl>
                                          <p:spTgt spid="7"/>
                                        </p:tgtEl>
                                        <p:attrNameLst>
                                          <p:attrName>style.visibility</p:attrName>
                                        </p:attrNameLst>
                                      </p:cBhvr>
                                      <p:to>
                                        <p:strVal val="visible"/>
                                      </p:to>
                                    </p:set>
                                    <p:animEffect transition="in" filter="barn(inVertical)">
                                      <p:cBhvr>
                                        <p:cTn id="144" dur="500"/>
                                        <p:tgtEl>
                                          <p:spTgt spid="7"/>
                                        </p:tgtEl>
                                      </p:cBhvr>
                                    </p:animEffect>
                                  </p:childTnLst>
                                </p:cTn>
                              </p:par>
                            </p:childTnLst>
                          </p:cTn>
                        </p:par>
                      </p:childTnLst>
                    </p:cTn>
                  </p:par>
                  <p:par>
                    <p:cTn id="145" fill="hold">
                      <p:stCondLst>
                        <p:cond delay="indefinite"/>
                      </p:stCondLst>
                      <p:childTnLst>
                        <p:par>
                          <p:cTn id="146" fill="hold">
                            <p:stCondLst>
                              <p:cond delay="0"/>
                            </p:stCondLst>
                            <p:childTnLst>
                              <p:par>
                                <p:cTn id="147" presetID="16" presetClass="exit" presetSubtype="21" fill="hold" nodeType="clickEffect">
                                  <p:stCondLst>
                                    <p:cond delay="0"/>
                                  </p:stCondLst>
                                  <p:childTnLst>
                                    <p:animEffect transition="out" filter="barn(inVertical)">
                                      <p:cBhvr>
                                        <p:cTn id="148" dur="500"/>
                                        <p:tgtEl>
                                          <p:spTgt spid="89"/>
                                        </p:tgtEl>
                                      </p:cBhvr>
                                    </p:animEffect>
                                    <p:set>
                                      <p:cBhvr>
                                        <p:cTn id="149" dur="1" fill="hold">
                                          <p:stCondLst>
                                            <p:cond delay="499"/>
                                          </p:stCondLst>
                                        </p:cTn>
                                        <p:tgtEl>
                                          <p:spTgt spid="89"/>
                                        </p:tgtEl>
                                        <p:attrNameLst>
                                          <p:attrName>style.visibility</p:attrName>
                                        </p:attrNameLst>
                                      </p:cBhvr>
                                      <p:to>
                                        <p:strVal val="hidden"/>
                                      </p:to>
                                    </p:set>
                                  </p:childTnLst>
                                </p:cTn>
                              </p:par>
                              <p:par>
                                <p:cTn id="150" presetID="16" presetClass="exit" presetSubtype="21" fill="hold" nodeType="withEffect">
                                  <p:stCondLst>
                                    <p:cond delay="0"/>
                                  </p:stCondLst>
                                  <p:childTnLst>
                                    <p:animEffect transition="out" filter="barn(inVertical)">
                                      <p:cBhvr>
                                        <p:cTn id="151" dur="500"/>
                                        <p:tgtEl>
                                          <p:spTgt spid="88"/>
                                        </p:tgtEl>
                                      </p:cBhvr>
                                    </p:animEffect>
                                    <p:set>
                                      <p:cBhvr>
                                        <p:cTn id="152" dur="1" fill="hold">
                                          <p:stCondLst>
                                            <p:cond delay="499"/>
                                          </p:stCondLst>
                                        </p:cTn>
                                        <p:tgtEl>
                                          <p:spTgt spid="88"/>
                                        </p:tgtEl>
                                        <p:attrNameLst>
                                          <p:attrName>style.visibility</p:attrName>
                                        </p:attrNameLst>
                                      </p:cBhvr>
                                      <p:to>
                                        <p:strVal val="hidden"/>
                                      </p:to>
                                    </p:set>
                                  </p:childTnLst>
                                </p:cTn>
                              </p:par>
                              <p:par>
                                <p:cTn id="153" presetID="16" presetClass="exit" presetSubtype="21" fill="hold" nodeType="withEffect">
                                  <p:stCondLst>
                                    <p:cond delay="0"/>
                                  </p:stCondLst>
                                  <p:childTnLst>
                                    <p:animEffect transition="out" filter="barn(inVertical)">
                                      <p:cBhvr>
                                        <p:cTn id="154" dur="500"/>
                                        <p:tgtEl>
                                          <p:spTgt spid="87"/>
                                        </p:tgtEl>
                                      </p:cBhvr>
                                    </p:animEffect>
                                    <p:set>
                                      <p:cBhvr>
                                        <p:cTn id="155" dur="1" fill="hold">
                                          <p:stCondLst>
                                            <p:cond delay="499"/>
                                          </p:stCondLst>
                                        </p:cTn>
                                        <p:tgtEl>
                                          <p:spTgt spid="87"/>
                                        </p:tgtEl>
                                        <p:attrNameLst>
                                          <p:attrName>style.visibility</p:attrName>
                                        </p:attrNameLst>
                                      </p:cBhvr>
                                      <p:to>
                                        <p:strVal val="hidden"/>
                                      </p:to>
                                    </p:set>
                                  </p:childTnLst>
                                </p:cTn>
                              </p:par>
                              <p:par>
                                <p:cTn id="156" presetID="16" presetClass="exit" presetSubtype="21" fill="hold" nodeType="withEffect">
                                  <p:stCondLst>
                                    <p:cond delay="0"/>
                                  </p:stCondLst>
                                  <p:childTnLst>
                                    <p:animEffect transition="out" filter="barn(inVertical)">
                                      <p:cBhvr>
                                        <p:cTn id="157" dur="500"/>
                                        <p:tgtEl>
                                          <p:spTgt spid="84"/>
                                        </p:tgtEl>
                                      </p:cBhvr>
                                    </p:animEffect>
                                    <p:set>
                                      <p:cBhvr>
                                        <p:cTn id="158" dur="1" fill="hold">
                                          <p:stCondLst>
                                            <p:cond delay="499"/>
                                          </p:stCondLst>
                                        </p:cTn>
                                        <p:tgtEl>
                                          <p:spTgt spid="84"/>
                                        </p:tgtEl>
                                        <p:attrNameLst>
                                          <p:attrName>style.visibility</p:attrName>
                                        </p:attrNameLst>
                                      </p:cBhvr>
                                      <p:to>
                                        <p:strVal val="hidden"/>
                                      </p:to>
                                    </p:set>
                                  </p:childTnLst>
                                </p:cTn>
                              </p:par>
                              <p:par>
                                <p:cTn id="159" presetID="16" presetClass="exit" presetSubtype="21" fill="hold" nodeType="withEffect">
                                  <p:stCondLst>
                                    <p:cond delay="0"/>
                                  </p:stCondLst>
                                  <p:childTnLst>
                                    <p:animEffect transition="out" filter="barn(inVertical)">
                                      <p:cBhvr>
                                        <p:cTn id="160" dur="500"/>
                                        <p:tgtEl>
                                          <p:spTgt spid="90"/>
                                        </p:tgtEl>
                                      </p:cBhvr>
                                    </p:animEffect>
                                    <p:set>
                                      <p:cBhvr>
                                        <p:cTn id="161" dur="1" fill="hold">
                                          <p:stCondLst>
                                            <p:cond delay="499"/>
                                          </p:stCondLst>
                                        </p:cTn>
                                        <p:tgtEl>
                                          <p:spTgt spid="90"/>
                                        </p:tgtEl>
                                        <p:attrNameLst>
                                          <p:attrName>style.visibility</p:attrName>
                                        </p:attrNameLst>
                                      </p:cBhvr>
                                      <p:to>
                                        <p:strVal val="hidden"/>
                                      </p:to>
                                    </p:set>
                                  </p:childTnLst>
                                </p:cTn>
                              </p:par>
                              <p:par>
                                <p:cTn id="162" presetID="16" presetClass="exit" presetSubtype="21" fill="hold" nodeType="withEffect">
                                  <p:stCondLst>
                                    <p:cond delay="0"/>
                                  </p:stCondLst>
                                  <p:childTnLst>
                                    <p:animEffect transition="out" filter="barn(inVertical)">
                                      <p:cBhvr>
                                        <p:cTn id="163" dur="500"/>
                                        <p:tgtEl>
                                          <p:spTgt spid="95"/>
                                        </p:tgtEl>
                                      </p:cBhvr>
                                    </p:animEffect>
                                    <p:set>
                                      <p:cBhvr>
                                        <p:cTn id="164" dur="1" fill="hold">
                                          <p:stCondLst>
                                            <p:cond delay="499"/>
                                          </p:stCondLst>
                                        </p:cTn>
                                        <p:tgtEl>
                                          <p:spTgt spid="95"/>
                                        </p:tgtEl>
                                        <p:attrNameLst>
                                          <p:attrName>style.visibility</p:attrName>
                                        </p:attrNameLst>
                                      </p:cBhvr>
                                      <p:to>
                                        <p:strVal val="hidden"/>
                                      </p:to>
                                    </p:set>
                                  </p:childTnLst>
                                </p:cTn>
                              </p:par>
                              <p:par>
                                <p:cTn id="165" presetID="16" presetClass="exit" presetSubtype="21" fill="hold" nodeType="withEffect">
                                  <p:stCondLst>
                                    <p:cond delay="0"/>
                                  </p:stCondLst>
                                  <p:childTnLst>
                                    <p:animEffect transition="out" filter="barn(inVertical)">
                                      <p:cBhvr>
                                        <p:cTn id="166" dur="500"/>
                                        <p:tgtEl>
                                          <p:spTgt spid="96"/>
                                        </p:tgtEl>
                                      </p:cBhvr>
                                    </p:animEffect>
                                    <p:set>
                                      <p:cBhvr>
                                        <p:cTn id="167" dur="1" fill="hold">
                                          <p:stCondLst>
                                            <p:cond delay="499"/>
                                          </p:stCondLst>
                                        </p:cTn>
                                        <p:tgtEl>
                                          <p:spTgt spid="96"/>
                                        </p:tgtEl>
                                        <p:attrNameLst>
                                          <p:attrName>style.visibility</p:attrName>
                                        </p:attrNameLst>
                                      </p:cBhvr>
                                      <p:to>
                                        <p:strVal val="hidden"/>
                                      </p:to>
                                    </p:set>
                                  </p:childTnLst>
                                </p:cTn>
                              </p:par>
                              <p:par>
                                <p:cTn id="168" presetID="16" presetClass="exit" presetSubtype="21" fill="hold" nodeType="withEffect">
                                  <p:stCondLst>
                                    <p:cond delay="0"/>
                                  </p:stCondLst>
                                  <p:childTnLst>
                                    <p:animEffect transition="out" filter="barn(inVertical)">
                                      <p:cBhvr>
                                        <p:cTn id="169" dur="500"/>
                                        <p:tgtEl>
                                          <p:spTgt spid="97"/>
                                        </p:tgtEl>
                                      </p:cBhvr>
                                    </p:animEffect>
                                    <p:set>
                                      <p:cBhvr>
                                        <p:cTn id="170" dur="1" fill="hold">
                                          <p:stCondLst>
                                            <p:cond delay="499"/>
                                          </p:stCondLst>
                                        </p:cTn>
                                        <p:tgtEl>
                                          <p:spTgt spid="97"/>
                                        </p:tgtEl>
                                        <p:attrNameLst>
                                          <p:attrName>style.visibility</p:attrName>
                                        </p:attrNameLst>
                                      </p:cBhvr>
                                      <p:to>
                                        <p:strVal val="hidden"/>
                                      </p:to>
                                    </p:set>
                                  </p:childTnLst>
                                </p:cTn>
                              </p:par>
                              <p:par>
                                <p:cTn id="171" presetID="16" presetClass="exit" presetSubtype="21" fill="hold" nodeType="withEffect">
                                  <p:stCondLst>
                                    <p:cond delay="0"/>
                                  </p:stCondLst>
                                  <p:childTnLst>
                                    <p:animEffect transition="out" filter="barn(inVertical)">
                                      <p:cBhvr>
                                        <p:cTn id="172" dur="500"/>
                                        <p:tgtEl>
                                          <p:spTgt spid="100"/>
                                        </p:tgtEl>
                                      </p:cBhvr>
                                    </p:animEffect>
                                    <p:set>
                                      <p:cBhvr>
                                        <p:cTn id="173" dur="1" fill="hold">
                                          <p:stCondLst>
                                            <p:cond delay="499"/>
                                          </p:stCondLst>
                                        </p:cTn>
                                        <p:tgtEl>
                                          <p:spTgt spid="100"/>
                                        </p:tgtEl>
                                        <p:attrNameLst>
                                          <p:attrName>style.visibility</p:attrName>
                                        </p:attrNameLst>
                                      </p:cBhvr>
                                      <p:to>
                                        <p:strVal val="hidden"/>
                                      </p:to>
                                    </p:set>
                                  </p:childTnLst>
                                </p:cTn>
                              </p:par>
                              <p:par>
                                <p:cTn id="174" presetID="16" presetClass="exit" presetSubtype="21" fill="hold" nodeType="withEffect">
                                  <p:stCondLst>
                                    <p:cond delay="0"/>
                                  </p:stCondLst>
                                  <p:childTnLst>
                                    <p:animEffect transition="out" filter="barn(inVertical)">
                                      <p:cBhvr>
                                        <p:cTn id="175" dur="500"/>
                                        <p:tgtEl>
                                          <p:spTgt spid="99"/>
                                        </p:tgtEl>
                                      </p:cBhvr>
                                    </p:animEffect>
                                    <p:set>
                                      <p:cBhvr>
                                        <p:cTn id="176" dur="1" fill="hold">
                                          <p:stCondLst>
                                            <p:cond delay="499"/>
                                          </p:stCondLst>
                                        </p:cTn>
                                        <p:tgtEl>
                                          <p:spTgt spid="99"/>
                                        </p:tgtEl>
                                        <p:attrNameLst>
                                          <p:attrName>style.visibility</p:attrName>
                                        </p:attrNameLst>
                                      </p:cBhvr>
                                      <p:to>
                                        <p:strVal val="hidden"/>
                                      </p:to>
                                    </p:set>
                                  </p:childTnLst>
                                </p:cTn>
                              </p:par>
                              <p:par>
                                <p:cTn id="177" presetID="16" presetClass="exit" presetSubtype="21" fill="hold" nodeType="withEffect">
                                  <p:stCondLst>
                                    <p:cond delay="0"/>
                                  </p:stCondLst>
                                  <p:childTnLst>
                                    <p:animEffect transition="out" filter="barn(inVertical)">
                                      <p:cBhvr>
                                        <p:cTn id="178" dur="500"/>
                                        <p:tgtEl>
                                          <p:spTgt spid="98"/>
                                        </p:tgtEl>
                                      </p:cBhvr>
                                    </p:animEffect>
                                    <p:set>
                                      <p:cBhvr>
                                        <p:cTn id="179" dur="1" fill="hold">
                                          <p:stCondLst>
                                            <p:cond delay="499"/>
                                          </p:stCondLst>
                                        </p:cTn>
                                        <p:tgtEl>
                                          <p:spTgt spid="98"/>
                                        </p:tgtEl>
                                        <p:attrNameLst>
                                          <p:attrName>style.visibility</p:attrName>
                                        </p:attrNameLst>
                                      </p:cBhvr>
                                      <p:to>
                                        <p:strVal val="hidden"/>
                                      </p:to>
                                    </p:set>
                                  </p:childTnLst>
                                </p:cTn>
                              </p:par>
                              <p:par>
                                <p:cTn id="180" presetID="1" presetClass="exit" presetSubtype="0" fill="hold" nodeType="withEffect">
                                  <p:stCondLst>
                                    <p:cond delay="0"/>
                                  </p:stCondLst>
                                  <p:childTnLst>
                                    <p:set>
                                      <p:cBhvr>
                                        <p:cTn id="181" dur="1" fill="hold">
                                          <p:stCondLst>
                                            <p:cond delay="0"/>
                                          </p:stCondLst>
                                        </p:cTn>
                                        <p:tgtEl>
                                          <p:spTgt spid="101"/>
                                        </p:tgtEl>
                                        <p:attrNameLst>
                                          <p:attrName>style.visibility</p:attrName>
                                        </p:attrNameLst>
                                      </p:cBhvr>
                                      <p:to>
                                        <p:strVal val="hidden"/>
                                      </p:to>
                                    </p:set>
                                  </p:childTnLst>
                                </p:cTn>
                              </p:par>
                            </p:childTnLst>
                          </p:cTn>
                        </p:par>
                      </p:childTnLst>
                    </p:cTn>
                  </p:par>
                  <p:par>
                    <p:cTn id="182" fill="hold">
                      <p:stCondLst>
                        <p:cond delay="indefinite"/>
                      </p:stCondLst>
                      <p:childTnLst>
                        <p:par>
                          <p:cTn id="183" fill="hold">
                            <p:stCondLst>
                              <p:cond delay="0"/>
                            </p:stCondLst>
                            <p:childTnLst>
                              <p:par>
                                <p:cTn id="184" presetID="10" presetClass="entr" presetSubtype="0" fill="hold" grpId="0" nodeType="clickEffect">
                                  <p:stCondLst>
                                    <p:cond delay="0"/>
                                  </p:stCondLst>
                                  <p:childTnLst>
                                    <p:set>
                                      <p:cBhvr>
                                        <p:cTn id="185" dur="1" fill="hold">
                                          <p:stCondLst>
                                            <p:cond delay="0"/>
                                          </p:stCondLst>
                                        </p:cTn>
                                        <p:tgtEl>
                                          <p:spTgt spid="8"/>
                                        </p:tgtEl>
                                        <p:attrNameLst>
                                          <p:attrName>style.visibility</p:attrName>
                                        </p:attrNameLst>
                                      </p:cBhvr>
                                      <p:to>
                                        <p:strVal val="visible"/>
                                      </p:to>
                                    </p:set>
                                    <p:animEffect transition="in" filter="fade">
                                      <p:cBhvr>
                                        <p:cTn id="186" dur="500"/>
                                        <p:tgtEl>
                                          <p:spTgt spid="8"/>
                                        </p:tgtEl>
                                      </p:cBhvr>
                                    </p:animEffect>
                                  </p:childTnLst>
                                </p:cTn>
                              </p:par>
                            </p:childTnLst>
                          </p:cTn>
                        </p:par>
                      </p:childTnLst>
                    </p:cTn>
                  </p:par>
                  <p:par>
                    <p:cTn id="187" fill="hold">
                      <p:stCondLst>
                        <p:cond delay="indefinite"/>
                      </p:stCondLst>
                      <p:childTnLst>
                        <p:par>
                          <p:cTn id="188" fill="hold">
                            <p:stCondLst>
                              <p:cond delay="0"/>
                            </p:stCondLst>
                            <p:childTnLst>
                              <p:par>
                                <p:cTn id="189" presetID="10" presetClass="entr" presetSubtype="0" fill="hold" grpId="0" nodeType="clickEffect">
                                  <p:stCondLst>
                                    <p:cond delay="0"/>
                                  </p:stCondLst>
                                  <p:childTnLst>
                                    <p:set>
                                      <p:cBhvr>
                                        <p:cTn id="190" dur="1" fill="hold">
                                          <p:stCondLst>
                                            <p:cond delay="0"/>
                                          </p:stCondLst>
                                        </p:cTn>
                                        <p:tgtEl>
                                          <p:spTgt spid="72"/>
                                        </p:tgtEl>
                                        <p:attrNameLst>
                                          <p:attrName>style.visibility</p:attrName>
                                        </p:attrNameLst>
                                      </p:cBhvr>
                                      <p:to>
                                        <p:strVal val="visible"/>
                                      </p:to>
                                    </p:set>
                                    <p:animEffect transition="in" filter="fade">
                                      <p:cBhvr>
                                        <p:cTn id="191" dur="500"/>
                                        <p:tgtEl>
                                          <p:spTgt spid="72"/>
                                        </p:tgtEl>
                                      </p:cBhvr>
                                    </p:animEffect>
                                  </p:childTnLst>
                                </p:cTn>
                              </p:par>
                              <p:par>
                                <p:cTn id="192" presetID="10" presetClass="entr" presetSubtype="0" fill="hold" grpId="0" nodeType="withEffect">
                                  <p:stCondLst>
                                    <p:cond delay="0"/>
                                  </p:stCondLst>
                                  <p:childTnLst>
                                    <p:set>
                                      <p:cBhvr>
                                        <p:cTn id="193" dur="1" fill="hold">
                                          <p:stCondLst>
                                            <p:cond delay="0"/>
                                          </p:stCondLst>
                                        </p:cTn>
                                        <p:tgtEl>
                                          <p:spTgt spid="73"/>
                                        </p:tgtEl>
                                        <p:attrNameLst>
                                          <p:attrName>style.visibility</p:attrName>
                                        </p:attrNameLst>
                                      </p:cBhvr>
                                      <p:to>
                                        <p:strVal val="visible"/>
                                      </p:to>
                                    </p:set>
                                    <p:animEffect transition="in" filter="fade">
                                      <p:cBhvr>
                                        <p:cTn id="194" dur="500"/>
                                        <p:tgtEl>
                                          <p:spTgt spid="73"/>
                                        </p:tgtEl>
                                      </p:cBhvr>
                                    </p:animEffect>
                                  </p:childTnLst>
                                </p:cTn>
                              </p:par>
                              <p:par>
                                <p:cTn id="195" presetID="10" presetClass="entr" presetSubtype="0" fill="hold" grpId="0" nodeType="withEffect">
                                  <p:stCondLst>
                                    <p:cond delay="0"/>
                                  </p:stCondLst>
                                  <p:childTnLst>
                                    <p:set>
                                      <p:cBhvr>
                                        <p:cTn id="196" dur="1" fill="hold">
                                          <p:stCondLst>
                                            <p:cond delay="0"/>
                                          </p:stCondLst>
                                        </p:cTn>
                                        <p:tgtEl>
                                          <p:spTgt spid="60"/>
                                        </p:tgtEl>
                                        <p:attrNameLst>
                                          <p:attrName>style.visibility</p:attrName>
                                        </p:attrNameLst>
                                      </p:cBhvr>
                                      <p:to>
                                        <p:strVal val="visible"/>
                                      </p:to>
                                    </p:set>
                                    <p:animEffect transition="in" filter="fade">
                                      <p:cBhvr>
                                        <p:cTn id="197" dur="500"/>
                                        <p:tgtEl>
                                          <p:spTgt spid="60"/>
                                        </p:tgtEl>
                                      </p:cBhvr>
                                    </p:animEffect>
                                  </p:childTnLst>
                                </p:cTn>
                              </p:par>
                              <p:par>
                                <p:cTn id="198" presetID="10" presetClass="entr" presetSubtype="0" fill="hold" grpId="0" nodeType="withEffect">
                                  <p:stCondLst>
                                    <p:cond delay="0"/>
                                  </p:stCondLst>
                                  <p:childTnLst>
                                    <p:set>
                                      <p:cBhvr>
                                        <p:cTn id="199" dur="1" fill="hold">
                                          <p:stCondLst>
                                            <p:cond delay="0"/>
                                          </p:stCondLst>
                                        </p:cTn>
                                        <p:tgtEl>
                                          <p:spTgt spid="113"/>
                                        </p:tgtEl>
                                        <p:attrNameLst>
                                          <p:attrName>style.visibility</p:attrName>
                                        </p:attrNameLst>
                                      </p:cBhvr>
                                      <p:to>
                                        <p:strVal val="visible"/>
                                      </p:to>
                                    </p:set>
                                    <p:animEffect transition="in" filter="fade">
                                      <p:cBhvr>
                                        <p:cTn id="200" dur="500"/>
                                        <p:tgtEl>
                                          <p:spTgt spid="113"/>
                                        </p:tgtEl>
                                      </p:cBhvr>
                                    </p:animEffect>
                                  </p:childTnLst>
                                </p:cTn>
                              </p:par>
                              <p:par>
                                <p:cTn id="201" presetID="10" presetClass="entr" presetSubtype="0" fill="hold" grpId="0" nodeType="withEffect">
                                  <p:stCondLst>
                                    <p:cond delay="0"/>
                                  </p:stCondLst>
                                  <p:childTnLst>
                                    <p:set>
                                      <p:cBhvr>
                                        <p:cTn id="202" dur="1" fill="hold">
                                          <p:stCondLst>
                                            <p:cond delay="0"/>
                                          </p:stCondLst>
                                        </p:cTn>
                                        <p:tgtEl>
                                          <p:spTgt spid="57"/>
                                        </p:tgtEl>
                                        <p:attrNameLst>
                                          <p:attrName>style.visibility</p:attrName>
                                        </p:attrNameLst>
                                      </p:cBhvr>
                                      <p:to>
                                        <p:strVal val="visible"/>
                                      </p:to>
                                    </p:set>
                                    <p:animEffect transition="in" filter="fade">
                                      <p:cBhvr>
                                        <p:cTn id="203" dur="500"/>
                                        <p:tgtEl>
                                          <p:spTgt spid="57"/>
                                        </p:tgtEl>
                                      </p:cBhvr>
                                    </p:animEffect>
                                  </p:childTnLst>
                                </p:cTn>
                              </p:par>
                              <p:par>
                                <p:cTn id="204" presetID="10" presetClass="entr" presetSubtype="0" fill="hold" grpId="0" nodeType="withEffect">
                                  <p:stCondLst>
                                    <p:cond delay="0"/>
                                  </p:stCondLst>
                                  <p:childTnLst>
                                    <p:set>
                                      <p:cBhvr>
                                        <p:cTn id="205" dur="1" fill="hold">
                                          <p:stCondLst>
                                            <p:cond delay="0"/>
                                          </p:stCondLst>
                                        </p:cTn>
                                        <p:tgtEl>
                                          <p:spTgt spid="61"/>
                                        </p:tgtEl>
                                        <p:attrNameLst>
                                          <p:attrName>style.visibility</p:attrName>
                                        </p:attrNameLst>
                                      </p:cBhvr>
                                      <p:to>
                                        <p:strVal val="visible"/>
                                      </p:to>
                                    </p:set>
                                    <p:animEffect transition="in" filter="fade">
                                      <p:cBhvr>
                                        <p:cTn id="206" dur="500"/>
                                        <p:tgtEl>
                                          <p:spTgt spid="61"/>
                                        </p:tgtEl>
                                      </p:cBhvr>
                                    </p:animEffect>
                                  </p:childTnLst>
                                </p:cTn>
                              </p:par>
                              <p:par>
                                <p:cTn id="207" presetID="10" presetClass="entr" presetSubtype="0" fill="hold" grpId="0" nodeType="withEffect">
                                  <p:stCondLst>
                                    <p:cond delay="0"/>
                                  </p:stCondLst>
                                  <p:childTnLst>
                                    <p:set>
                                      <p:cBhvr>
                                        <p:cTn id="208" dur="1" fill="hold">
                                          <p:stCondLst>
                                            <p:cond delay="0"/>
                                          </p:stCondLst>
                                        </p:cTn>
                                        <p:tgtEl>
                                          <p:spTgt spid="63"/>
                                        </p:tgtEl>
                                        <p:attrNameLst>
                                          <p:attrName>style.visibility</p:attrName>
                                        </p:attrNameLst>
                                      </p:cBhvr>
                                      <p:to>
                                        <p:strVal val="visible"/>
                                      </p:to>
                                    </p:set>
                                    <p:animEffect transition="in" filter="fade">
                                      <p:cBhvr>
                                        <p:cTn id="209" dur="500"/>
                                        <p:tgtEl>
                                          <p:spTgt spid="63"/>
                                        </p:tgtEl>
                                      </p:cBhvr>
                                    </p:animEffect>
                                  </p:childTnLst>
                                </p:cTn>
                              </p:par>
                              <p:par>
                                <p:cTn id="210" presetID="10" presetClass="entr" presetSubtype="0" fill="hold" grpId="0" nodeType="withEffect">
                                  <p:stCondLst>
                                    <p:cond delay="0"/>
                                  </p:stCondLst>
                                  <p:childTnLst>
                                    <p:set>
                                      <p:cBhvr>
                                        <p:cTn id="211" dur="1" fill="hold">
                                          <p:stCondLst>
                                            <p:cond delay="0"/>
                                          </p:stCondLst>
                                        </p:cTn>
                                        <p:tgtEl>
                                          <p:spTgt spid="62"/>
                                        </p:tgtEl>
                                        <p:attrNameLst>
                                          <p:attrName>style.visibility</p:attrName>
                                        </p:attrNameLst>
                                      </p:cBhvr>
                                      <p:to>
                                        <p:strVal val="visible"/>
                                      </p:to>
                                    </p:set>
                                    <p:animEffect transition="in" filter="fade">
                                      <p:cBhvr>
                                        <p:cTn id="212" dur="500"/>
                                        <p:tgtEl>
                                          <p:spTgt spid="62"/>
                                        </p:tgtEl>
                                      </p:cBhvr>
                                    </p:animEffect>
                                  </p:childTnLst>
                                </p:cTn>
                              </p:par>
                              <p:par>
                                <p:cTn id="213" presetID="10" presetClass="entr" presetSubtype="0" fill="hold" grpId="0" nodeType="withEffect">
                                  <p:stCondLst>
                                    <p:cond delay="0"/>
                                  </p:stCondLst>
                                  <p:childTnLst>
                                    <p:set>
                                      <p:cBhvr>
                                        <p:cTn id="214" dur="1" fill="hold">
                                          <p:stCondLst>
                                            <p:cond delay="0"/>
                                          </p:stCondLst>
                                        </p:cTn>
                                        <p:tgtEl>
                                          <p:spTgt spid="59"/>
                                        </p:tgtEl>
                                        <p:attrNameLst>
                                          <p:attrName>style.visibility</p:attrName>
                                        </p:attrNameLst>
                                      </p:cBhvr>
                                      <p:to>
                                        <p:strVal val="visible"/>
                                      </p:to>
                                    </p:set>
                                    <p:animEffect transition="in" filter="fade">
                                      <p:cBhvr>
                                        <p:cTn id="215" dur="500"/>
                                        <p:tgtEl>
                                          <p:spTgt spid="59"/>
                                        </p:tgtEl>
                                      </p:cBhvr>
                                    </p:animEffect>
                                  </p:childTnLst>
                                </p:cTn>
                              </p:par>
                              <p:par>
                                <p:cTn id="216" presetID="10" presetClass="entr" presetSubtype="0" fill="hold" grpId="0" nodeType="withEffect">
                                  <p:stCondLst>
                                    <p:cond delay="0"/>
                                  </p:stCondLst>
                                  <p:childTnLst>
                                    <p:set>
                                      <p:cBhvr>
                                        <p:cTn id="217" dur="1" fill="hold">
                                          <p:stCondLst>
                                            <p:cond delay="0"/>
                                          </p:stCondLst>
                                        </p:cTn>
                                        <p:tgtEl>
                                          <p:spTgt spid="58"/>
                                        </p:tgtEl>
                                        <p:attrNameLst>
                                          <p:attrName>style.visibility</p:attrName>
                                        </p:attrNameLst>
                                      </p:cBhvr>
                                      <p:to>
                                        <p:strVal val="visible"/>
                                      </p:to>
                                    </p:set>
                                    <p:animEffect transition="in" filter="fade">
                                      <p:cBhvr>
                                        <p:cTn id="218" dur="500"/>
                                        <p:tgtEl>
                                          <p:spTgt spid="58"/>
                                        </p:tgtEl>
                                      </p:cBhvr>
                                    </p:animEffect>
                                  </p:childTnLst>
                                </p:cTn>
                              </p:par>
                            </p:childTnLst>
                          </p:cTn>
                        </p:par>
                      </p:childTnLst>
                    </p:cTn>
                  </p:par>
                  <p:par>
                    <p:cTn id="219" fill="hold">
                      <p:stCondLst>
                        <p:cond delay="indefinite"/>
                      </p:stCondLst>
                      <p:childTnLst>
                        <p:par>
                          <p:cTn id="220" fill="hold">
                            <p:stCondLst>
                              <p:cond delay="0"/>
                            </p:stCondLst>
                            <p:childTnLst>
                              <p:par>
                                <p:cTn id="221" presetID="1" presetClass="exit" presetSubtype="0" fill="hold" grpId="1" nodeType="clickEffect">
                                  <p:stCondLst>
                                    <p:cond delay="0"/>
                                  </p:stCondLst>
                                  <p:childTnLst>
                                    <p:set>
                                      <p:cBhvr>
                                        <p:cTn id="222" dur="1" fill="hold">
                                          <p:stCondLst>
                                            <p:cond delay="0"/>
                                          </p:stCondLst>
                                        </p:cTn>
                                        <p:tgtEl>
                                          <p:spTgt spid="60"/>
                                        </p:tgtEl>
                                        <p:attrNameLst>
                                          <p:attrName>style.visibility</p:attrName>
                                        </p:attrNameLst>
                                      </p:cBhvr>
                                      <p:to>
                                        <p:strVal val="hidden"/>
                                      </p:to>
                                    </p:set>
                                  </p:childTnLst>
                                </p:cTn>
                              </p:par>
                              <p:par>
                                <p:cTn id="223" presetID="1" presetClass="exit" presetSubtype="0" fill="hold" grpId="1" nodeType="withEffect">
                                  <p:stCondLst>
                                    <p:cond delay="0"/>
                                  </p:stCondLst>
                                  <p:childTnLst>
                                    <p:set>
                                      <p:cBhvr>
                                        <p:cTn id="224" dur="1" fill="hold">
                                          <p:stCondLst>
                                            <p:cond delay="0"/>
                                          </p:stCondLst>
                                        </p:cTn>
                                        <p:tgtEl>
                                          <p:spTgt spid="113"/>
                                        </p:tgtEl>
                                        <p:attrNameLst>
                                          <p:attrName>style.visibility</p:attrName>
                                        </p:attrNameLst>
                                      </p:cBhvr>
                                      <p:to>
                                        <p:strVal val="hidden"/>
                                      </p:to>
                                    </p:set>
                                  </p:childTnLst>
                                </p:cTn>
                              </p:par>
                              <p:par>
                                <p:cTn id="225" presetID="1" presetClass="exit" presetSubtype="0" fill="hold" grpId="1" nodeType="withEffect">
                                  <p:stCondLst>
                                    <p:cond delay="0"/>
                                  </p:stCondLst>
                                  <p:childTnLst>
                                    <p:set>
                                      <p:cBhvr>
                                        <p:cTn id="226" dur="1" fill="hold">
                                          <p:stCondLst>
                                            <p:cond delay="0"/>
                                          </p:stCondLst>
                                        </p:cTn>
                                        <p:tgtEl>
                                          <p:spTgt spid="57"/>
                                        </p:tgtEl>
                                        <p:attrNameLst>
                                          <p:attrName>style.visibility</p:attrName>
                                        </p:attrNameLst>
                                      </p:cBhvr>
                                      <p:to>
                                        <p:strVal val="hidden"/>
                                      </p:to>
                                    </p:set>
                                  </p:childTnLst>
                                </p:cTn>
                              </p:par>
                              <p:par>
                                <p:cTn id="227" presetID="1" presetClass="exit" presetSubtype="0" fill="hold" grpId="1" nodeType="withEffect">
                                  <p:stCondLst>
                                    <p:cond delay="0"/>
                                  </p:stCondLst>
                                  <p:childTnLst>
                                    <p:set>
                                      <p:cBhvr>
                                        <p:cTn id="228" dur="1" fill="hold">
                                          <p:stCondLst>
                                            <p:cond delay="0"/>
                                          </p:stCondLst>
                                        </p:cTn>
                                        <p:tgtEl>
                                          <p:spTgt spid="61"/>
                                        </p:tgtEl>
                                        <p:attrNameLst>
                                          <p:attrName>style.visibility</p:attrName>
                                        </p:attrNameLst>
                                      </p:cBhvr>
                                      <p:to>
                                        <p:strVal val="hidden"/>
                                      </p:to>
                                    </p:set>
                                  </p:childTnLst>
                                </p:cTn>
                              </p:par>
                              <p:par>
                                <p:cTn id="229" presetID="1" presetClass="exit" presetSubtype="0" fill="hold" grpId="1" nodeType="withEffect">
                                  <p:stCondLst>
                                    <p:cond delay="0"/>
                                  </p:stCondLst>
                                  <p:childTnLst>
                                    <p:set>
                                      <p:cBhvr>
                                        <p:cTn id="230" dur="1" fill="hold">
                                          <p:stCondLst>
                                            <p:cond delay="0"/>
                                          </p:stCondLst>
                                        </p:cTn>
                                        <p:tgtEl>
                                          <p:spTgt spid="63"/>
                                        </p:tgtEl>
                                        <p:attrNameLst>
                                          <p:attrName>style.visibility</p:attrName>
                                        </p:attrNameLst>
                                      </p:cBhvr>
                                      <p:to>
                                        <p:strVal val="hidden"/>
                                      </p:to>
                                    </p:set>
                                  </p:childTnLst>
                                </p:cTn>
                              </p:par>
                              <p:par>
                                <p:cTn id="231" presetID="1" presetClass="exit" presetSubtype="0" fill="hold" grpId="1" nodeType="withEffect">
                                  <p:stCondLst>
                                    <p:cond delay="0"/>
                                  </p:stCondLst>
                                  <p:childTnLst>
                                    <p:set>
                                      <p:cBhvr>
                                        <p:cTn id="232" dur="1" fill="hold">
                                          <p:stCondLst>
                                            <p:cond delay="0"/>
                                          </p:stCondLst>
                                        </p:cTn>
                                        <p:tgtEl>
                                          <p:spTgt spid="62"/>
                                        </p:tgtEl>
                                        <p:attrNameLst>
                                          <p:attrName>style.visibility</p:attrName>
                                        </p:attrNameLst>
                                      </p:cBhvr>
                                      <p:to>
                                        <p:strVal val="hidden"/>
                                      </p:to>
                                    </p:set>
                                  </p:childTnLst>
                                </p:cTn>
                              </p:par>
                              <p:par>
                                <p:cTn id="233" presetID="1" presetClass="exit" presetSubtype="0" fill="hold" grpId="1" nodeType="withEffect">
                                  <p:stCondLst>
                                    <p:cond delay="0"/>
                                  </p:stCondLst>
                                  <p:childTnLst>
                                    <p:set>
                                      <p:cBhvr>
                                        <p:cTn id="234" dur="1" fill="hold">
                                          <p:stCondLst>
                                            <p:cond delay="0"/>
                                          </p:stCondLst>
                                        </p:cTn>
                                        <p:tgtEl>
                                          <p:spTgt spid="59"/>
                                        </p:tgtEl>
                                        <p:attrNameLst>
                                          <p:attrName>style.visibility</p:attrName>
                                        </p:attrNameLst>
                                      </p:cBhvr>
                                      <p:to>
                                        <p:strVal val="hidden"/>
                                      </p:to>
                                    </p:set>
                                  </p:childTnLst>
                                </p:cTn>
                              </p:par>
                              <p:par>
                                <p:cTn id="235" presetID="1" presetClass="exit" presetSubtype="0" fill="hold" grpId="1" nodeType="withEffect">
                                  <p:stCondLst>
                                    <p:cond delay="0"/>
                                  </p:stCondLst>
                                  <p:childTnLst>
                                    <p:set>
                                      <p:cBhvr>
                                        <p:cTn id="236" dur="1" fill="hold">
                                          <p:stCondLst>
                                            <p:cond delay="0"/>
                                          </p:stCondLst>
                                        </p:cTn>
                                        <p:tgtEl>
                                          <p:spTgt spid="58"/>
                                        </p:tgtEl>
                                        <p:attrNameLst>
                                          <p:attrName>style.visibility</p:attrName>
                                        </p:attrNameLst>
                                      </p:cBhvr>
                                      <p:to>
                                        <p:strVal val="hidden"/>
                                      </p:to>
                                    </p:set>
                                  </p:childTnLst>
                                </p:cTn>
                              </p:par>
                            </p:childTnLst>
                          </p:cTn>
                        </p:par>
                      </p:childTnLst>
                    </p:cTn>
                  </p:par>
                  <p:par>
                    <p:cTn id="237" fill="hold">
                      <p:stCondLst>
                        <p:cond delay="indefinite"/>
                      </p:stCondLst>
                      <p:childTnLst>
                        <p:par>
                          <p:cTn id="238" fill="hold">
                            <p:stCondLst>
                              <p:cond delay="0"/>
                            </p:stCondLst>
                            <p:childTnLst>
                              <p:par>
                                <p:cTn id="239" presetID="10" presetClass="entr" presetSubtype="0" fill="hold" nodeType="clickEffect">
                                  <p:stCondLst>
                                    <p:cond delay="0"/>
                                  </p:stCondLst>
                                  <p:childTnLst>
                                    <p:set>
                                      <p:cBhvr>
                                        <p:cTn id="240" dur="1" fill="hold">
                                          <p:stCondLst>
                                            <p:cond delay="0"/>
                                          </p:stCondLst>
                                        </p:cTn>
                                        <p:tgtEl>
                                          <p:spTgt spid="85"/>
                                        </p:tgtEl>
                                        <p:attrNameLst>
                                          <p:attrName>style.visibility</p:attrName>
                                        </p:attrNameLst>
                                      </p:cBhvr>
                                      <p:to>
                                        <p:strVal val="visible"/>
                                      </p:to>
                                    </p:set>
                                    <p:animEffect transition="in" filter="fade">
                                      <p:cBhvr>
                                        <p:cTn id="241" dur="500"/>
                                        <p:tgtEl>
                                          <p:spTgt spid="85"/>
                                        </p:tgtEl>
                                      </p:cBhvr>
                                    </p:animEffect>
                                  </p:childTnLst>
                                </p:cTn>
                              </p:par>
                              <p:par>
                                <p:cTn id="242" presetID="10" presetClass="entr" presetSubtype="0" fill="hold" nodeType="withEffect">
                                  <p:stCondLst>
                                    <p:cond delay="0"/>
                                  </p:stCondLst>
                                  <p:childTnLst>
                                    <p:set>
                                      <p:cBhvr>
                                        <p:cTn id="243" dur="1" fill="hold">
                                          <p:stCondLst>
                                            <p:cond delay="0"/>
                                          </p:stCondLst>
                                        </p:cTn>
                                        <p:tgtEl>
                                          <p:spTgt spid="74"/>
                                        </p:tgtEl>
                                        <p:attrNameLst>
                                          <p:attrName>style.visibility</p:attrName>
                                        </p:attrNameLst>
                                      </p:cBhvr>
                                      <p:to>
                                        <p:strVal val="visible"/>
                                      </p:to>
                                    </p:set>
                                    <p:animEffect transition="in" filter="fade">
                                      <p:cBhvr>
                                        <p:cTn id="244" dur="500"/>
                                        <p:tgtEl>
                                          <p:spTgt spid="74"/>
                                        </p:tgtEl>
                                      </p:cBhvr>
                                    </p:animEffect>
                                  </p:childTnLst>
                                </p:cTn>
                              </p:par>
                              <p:par>
                                <p:cTn id="245" presetID="10" presetClass="entr" presetSubtype="0" fill="hold" grpId="0" nodeType="withEffect">
                                  <p:stCondLst>
                                    <p:cond delay="0"/>
                                  </p:stCondLst>
                                  <p:childTnLst>
                                    <p:set>
                                      <p:cBhvr>
                                        <p:cTn id="246" dur="1" fill="hold">
                                          <p:stCondLst>
                                            <p:cond delay="0"/>
                                          </p:stCondLst>
                                        </p:cTn>
                                        <p:tgtEl>
                                          <p:spTgt spid="128"/>
                                        </p:tgtEl>
                                        <p:attrNameLst>
                                          <p:attrName>style.visibility</p:attrName>
                                        </p:attrNameLst>
                                      </p:cBhvr>
                                      <p:to>
                                        <p:strVal val="visible"/>
                                      </p:to>
                                    </p:set>
                                    <p:animEffect transition="in" filter="fade">
                                      <p:cBhvr>
                                        <p:cTn id="247" dur="500"/>
                                        <p:tgtEl>
                                          <p:spTgt spid="128"/>
                                        </p:tgtEl>
                                      </p:cBhvr>
                                    </p:animEffect>
                                  </p:childTnLst>
                                </p:cTn>
                              </p:par>
                            </p:childTnLst>
                          </p:cTn>
                        </p:par>
                      </p:childTnLst>
                    </p:cTn>
                  </p:par>
                  <p:par>
                    <p:cTn id="248" fill="hold">
                      <p:stCondLst>
                        <p:cond delay="indefinite"/>
                      </p:stCondLst>
                      <p:childTnLst>
                        <p:par>
                          <p:cTn id="249" fill="hold">
                            <p:stCondLst>
                              <p:cond delay="0"/>
                            </p:stCondLst>
                            <p:childTnLst>
                              <p:par>
                                <p:cTn id="250" presetID="10" presetClass="entr" presetSubtype="0" fill="hold" nodeType="clickEffect">
                                  <p:stCondLst>
                                    <p:cond delay="0"/>
                                  </p:stCondLst>
                                  <p:childTnLst>
                                    <p:set>
                                      <p:cBhvr>
                                        <p:cTn id="251" dur="1" fill="hold">
                                          <p:stCondLst>
                                            <p:cond delay="0"/>
                                          </p:stCondLst>
                                        </p:cTn>
                                        <p:tgtEl>
                                          <p:spTgt spid="106"/>
                                        </p:tgtEl>
                                        <p:attrNameLst>
                                          <p:attrName>style.visibility</p:attrName>
                                        </p:attrNameLst>
                                      </p:cBhvr>
                                      <p:to>
                                        <p:strVal val="visible"/>
                                      </p:to>
                                    </p:set>
                                    <p:animEffect transition="in" filter="fade">
                                      <p:cBhvr>
                                        <p:cTn id="252" dur="500"/>
                                        <p:tgtEl>
                                          <p:spTgt spid="106"/>
                                        </p:tgtEl>
                                      </p:cBhvr>
                                    </p:animEffect>
                                  </p:childTnLst>
                                </p:cTn>
                              </p:par>
                              <p:par>
                                <p:cTn id="253" presetID="10" presetClass="entr" presetSubtype="0" fill="hold" nodeType="withEffect">
                                  <p:stCondLst>
                                    <p:cond delay="0"/>
                                  </p:stCondLst>
                                  <p:childTnLst>
                                    <p:set>
                                      <p:cBhvr>
                                        <p:cTn id="254" dur="1" fill="hold">
                                          <p:stCondLst>
                                            <p:cond delay="0"/>
                                          </p:stCondLst>
                                        </p:cTn>
                                        <p:tgtEl>
                                          <p:spTgt spid="94"/>
                                        </p:tgtEl>
                                        <p:attrNameLst>
                                          <p:attrName>style.visibility</p:attrName>
                                        </p:attrNameLst>
                                      </p:cBhvr>
                                      <p:to>
                                        <p:strVal val="visible"/>
                                      </p:to>
                                    </p:set>
                                    <p:animEffect transition="in" filter="fade">
                                      <p:cBhvr>
                                        <p:cTn id="255" dur="500"/>
                                        <p:tgtEl>
                                          <p:spTgt spid="94"/>
                                        </p:tgtEl>
                                      </p:cBhvr>
                                    </p:animEffect>
                                  </p:childTnLst>
                                </p:cTn>
                              </p:par>
                            </p:childTnLst>
                          </p:cTn>
                        </p:par>
                      </p:childTnLst>
                    </p:cTn>
                  </p:par>
                  <p:par>
                    <p:cTn id="256" fill="hold">
                      <p:stCondLst>
                        <p:cond delay="indefinite"/>
                      </p:stCondLst>
                      <p:childTnLst>
                        <p:par>
                          <p:cTn id="257" fill="hold">
                            <p:stCondLst>
                              <p:cond delay="0"/>
                            </p:stCondLst>
                            <p:childTnLst>
                              <p:par>
                                <p:cTn id="258" presetID="10" presetClass="entr" presetSubtype="0" fill="hold" nodeType="clickEffect">
                                  <p:stCondLst>
                                    <p:cond delay="0"/>
                                  </p:stCondLst>
                                  <p:childTnLst>
                                    <p:set>
                                      <p:cBhvr>
                                        <p:cTn id="259" dur="1" fill="hold">
                                          <p:stCondLst>
                                            <p:cond delay="0"/>
                                          </p:stCondLst>
                                        </p:cTn>
                                        <p:tgtEl>
                                          <p:spTgt spid="112"/>
                                        </p:tgtEl>
                                        <p:attrNameLst>
                                          <p:attrName>style.visibility</p:attrName>
                                        </p:attrNameLst>
                                      </p:cBhvr>
                                      <p:to>
                                        <p:strVal val="visible"/>
                                      </p:to>
                                    </p:set>
                                    <p:animEffect transition="in" filter="fade">
                                      <p:cBhvr>
                                        <p:cTn id="260" dur="500"/>
                                        <p:tgtEl>
                                          <p:spTgt spid="112"/>
                                        </p:tgtEl>
                                      </p:cBhvr>
                                    </p:animEffect>
                                  </p:childTnLst>
                                </p:cTn>
                              </p:par>
                              <p:par>
                                <p:cTn id="261" presetID="10" presetClass="entr" presetSubtype="0" fill="hold" nodeType="withEffect">
                                  <p:stCondLst>
                                    <p:cond delay="0"/>
                                  </p:stCondLst>
                                  <p:childTnLst>
                                    <p:set>
                                      <p:cBhvr>
                                        <p:cTn id="262" dur="1" fill="hold">
                                          <p:stCondLst>
                                            <p:cond delay="0"/>
                                          </p:stCondLst>
                                        </p:cTn>
                                        <p:tgtEl>
                                          <p:spTgt spid="123"/>
                                        </p:tgtEl>
                                        <p:attrNameLst>
                                          <p:attrName>style.visibility</p:attrName>
                                        </p:attrNameLst>
                                      </p:cBhvr>
                                      <p:to>
                                        <p:strVal val="visible"/>
                                      </p:to>
                                    </p:set>
                                    <p:animEffect transition="in" filter="fade">
                                      <p:cBhvr>
                                        <p:cTn id="263" dur="500"/>
                                        <p:tgtEl>
                                          <p:spTgt spid="123"/>
                                        </p:tgtEl>
                                      </p:cBhvr>
                                    </p:animEffect>
                                  </p:childTnLst>
                                </p:cTn>
                              </p:par>
                            </p:childTnLst>
                          </p:cTn>
                        </p:par>
                      </p:childTnLst>
                    </p:cTn>
                  </p:par>
                  <p:par>
                    <p:cTn id="264" fill="hold">
                      <p:stCondLst>
                        <p:cond delay="indefinite"/>
                      </p:stCondLst>
                      <p:childTnLst>
                        <p:par>
                          <p:cTn id="265" fill="hold">
                            <p:stCondLst>
                              <p:cond delay="0"/>
                            </p:stCondLst>
                            <p:childTnLst>
                              <p:par>
                                <p:cTn id="266" presetID="22" presetClass="exit" presetSubtype="4" fill="hold" nodeType="clickEffect">
                                  <p:stCondLst>
                                    <p:cond delay="0"/>
                                  </p:stCondLst>
                                  <p:childTnLst>
                                    <p:animEffect transition="out" filter="wipe(down)">
                                      <p:cBhvr>
                                        <p:cTn id="267" dur="500"/>
                                        <p:tgtEl>
                                          <p:spTgt spid="85"/>
                                        </p:tgtEl>
                                      </p:cBhvr>
                                    </p:animEffect>
                                    <p:set>
                                      <p:cBhvr>
                                        <p:cTn id="268" dur="1" fill="hold">
                                          <p:stCondLst>
                                            <p:cond delay="499"/>
                                          </p:stCondLst>
                                        </p:cTn>
                                        <p:tgtEl>
                                          <p:spTgt spid="85"/>
                                        </p:tgtEl>
                                        <p:attrNameLst>
                                          <p:attrName>style.visibility</p:attrName>
                                        </p:attrNameLst>
                                      </p:cBhvr>
                                      <p:to>
                                        <p:strVal val="hidden"/>
                                      </p:to>
                                    </p:set>
                                  </p:childTnLst>
                                </p:cTn>
                              </p:par>
                              <p:par>
                                <p:cTn id="269" presetID="22" presetClass="exit" presetSubtype="4" fill="hold" nodeType="withEffect">
                                  <p:stCondLst>
                                    <p:cond delay="0"/>
                                  </p:stCondLst>
                                  <p:childTnLst>
                                    <p:animEffect transition="out" filter="wipe(down)">
                                      <p:cBhvr>
                                        <p:cTn id="270" dur="500"/>
                                        <p:tgtEl>
                                          <p:spTgt spid="74"/>
                                        </p:tgtEl>
                                      </p:cBhvr>
                                    </p:animEffect>
                                    <p:set>
                                      <p:cBhvr>
                                        <p:cTn id="271" dur="1" fill="hold">
                                          <p:stCondLst>
                                            <p:cond delay="499"/>
                                          </p:stCondLst>
                                        </p:cTn>
                                        <p:tgtEl>
                                          <p:spTgt spid="74"/>
                                        </p:tgtEl>
                                        <p:attrNameLst>
                                          <p:attrName>style.visibility</p:attrName>
                                        </p:attrNameLst>
                                      </p:cBhvr>
                                      <p:to>
                                        <p:strVal val="hidden"/>
                                      </p:to>
                                    </p:set>
                                  </p:childTnLst>
                                </p:cTn>
                              </p:par>
                              <p:par>
                                <p:cTn id="272" presetID="22" presetClass="exit" presetSubtype="4" fill="hold" nodeType="withEffect">
                                  <p:stCondLst>
                                    <p:cond delay="0"/>
                                  </p:stCondLst>
                                  <p:childTnLst>
                                    <p:animEffect transition="out" filter="wipe(down)">
                                      <p:cBhvr>
                                        <p:cTn id="273" dur="500"/>
                                        <p:tgtEl>
                                          <p:spTgt spid="106"/>
                                        </p:tgtEl>
                                      </p:cBhvr>
                                    </p:animEffect>
                                    <p:set>
                                      <p:cBhvr>
                                        <p:cTn id="274" dur="1" fill="hold">
                                          <p:stCondLst>
                                            <p:cond delay="499"/>
                                          </p:stCondLst>
                                        </p:cTn>
                                        <p:tgtEl>
                                          <p:spTgt spid="106"/>
                                        </p:tgtEl>
                                        <p:attrNameLst>
                                          <p:attrName>style.visibility</p:attrName>
                                        </p:attrNameLst>
                                      </p:cBhvr>
                                      <p:to>
                                        <p:strVal val="hidden"/>
                                      </p:to>
                                    </p:set>
                                  </p:childTnLst>
                                </p:cTn>
                              </p:par>
                              <p:par>
                                <p:cTn id="275" presetID="22" presetClass="exit" presetSubtype="4" fill="hold" nodeType="withEffect">
                                  <p:stCondLst>
                                    <p:cond delay="0"/>
                                  </p:stCondLst>
                                  <p:childTnLst>
                                    <p:animEffect transition="out" filter="wipe(down)">
                                      <p:cBhvr>
                                        <p:cTn id="276" dur="500"/>
                                        <p:tgtEl>
                                          <p:spTgt spid="94"/>
                                        </p:tgtEl>
                                      </p:cBhvr>
                                    </p:animEffect>
                                    <p:set>
                                      <p:cBhvr>
                                        <p:cTn id="277" dur="1" fill="hold">
                                          <p:stCondLst>
                                            <p:cond delay="499"/>
                                          </p:stCondLst>
                                        </p:cTn>
                                        <p:tgtEl>
                                          <p:spTgt spid="94"/>
                                        </p:tgtEl>
                                        <p:attrNameLst>
                                          <p:attrName>style.visibility</p:attrName>
                                        </p:attrNameLst>
                                      </p:cBhvr>
                                      <p:to>
                                        <p:strVal val="hidden"/>
                                      </p:to>
                                    </p:set>
                                  </p:childTnLst>
                                </p:cTn>
                              </p:par>
                              <p:par>
                                <p:cTn id="278" presetID="22" presetClass="exit" presetSubtype="4" fill="hold" nodeType="withEffect">
                                  <p:stCondLst>
                                    <p:cond delay="0"/>
                                  </p:stCondLst>
                                  <p:childTnLst>
                                    <p:animEffect transition="out" filter="wipe(down)">
                                      <p:cBhvr>
                                        <p:cTn id="279" dur="500"/>
                                        <p:tgtEl>
                                          <p:spTgt spid="112"/>
                                        </p:tgtEl>
                                      </p:cBhvr>
                                    </p:animEffect>
                                    <p:set>
                                      <p:cBhvr>
                                        <p:cTn id="280" dur="1" fill="hold">
                                          <p:stCondLst>
                                            <p:cond delay="499"/>
                                          </p:stCondLst>
                                        </p:cTn>
                                        <p:tgtEl>
                                          <p:spTgt spid="112"/>
                                        </p:tgtEl>
                                        <p:attrNameLst>
                                          <p:attrName>style.visibility</p:attrName>
                                        </p:attrNameLst>
                                      </p:cBhvr>
                                      <p:to>
                                        <p:strVal val="hidden"/>
                                      </p:to>
                                    </p:set>
                                  </p:childTnLst>
                                </p:cTn>
                              </p:par>
                              <p:par>
                                <p:cTn id="281" presetID="22" presetClass="exit" presetSubtype="4" fill="hold" nodeType="withEffect">
                                  <p:stCondLst>
                                    <p:cond delay="0"/>
                                  </p:stCondLst>
                                  <p:childTnLst>
                                    <p:animEffect transition="out" filter="wipe(down)">
                                      <p:cBhvr>
                                        <p:cTn id="282" dur="500"/>
                                        <p:tgtEl>
                                          <p:spTgt spid="123"/>
                                        </p:tgtEl>
                                      </p:cBhvr>
                                    </p:animEffect>
                                    <p:set>
                                      <p:cBhvr>
                                        <p:cTn id="283" dur="1" fill="hold">
                                          <p:stCondLst>
                                            <p:cond delay="499"/>
                                          </p:stCondLst>
                                        </p:cTn>
                                        <p:tgtEl>
                                          <p:spTgt spid="123"/>
                                        </p:tgtEl>
                                        <p:attrNameLst>
                                          <p:attrName>style.visibility</p:attrName>
                                        </p:attrNameLst>
                                      </p:cBhvr>
                                      <p:to>
                                        <p:strVal val="hidden"/>
                                      </p:to>
                                    </p:set>
                                  </p:childTnLst>
                                </p:cTn>
                              </p:par>
                            </p:childTnLst>
                          </p:cTn>
                        </p:par>
                      </p:childTnLst>
                    </p:cTn>
                  </p:par>
                  <p:par>
                    <p:cTn id="284" fill="hold">
                      <p:stCondLst>
                        <p:cond delay="indefinite"/>
                      </p:stCondLst>
                      <p:childTnLst>
                        <p:par>
                          <p:cTn id="285" fill="hold">
                            <p:stCondLst>
                              <p:cond delay="0"/>
                            </p:stCondLst>
                            <p:childTnLst>
                              <p:par>
                                <p:cTn id="286" presetID="16" presetClass="entr" presetSubtype="21" fill="hold" nodeType="clickEffect">
                                  <p:stCondLst>
                                    <p:cond delay="0"/>
                                  </p:stCondLst>
                                  <p:childTnLst>
                                    <p:set>
                                      <p:cBhvr>
                                        <p:cTn id="287" dur="1" fill="hold">
                                          <p:stCondLst>
                                            <p:cond delay="0"/>
                                          </p:stCondLst>
                                        </p:cTn>
                                        <p:tgtEl>
                                          <p:spTgt spid="136"/>
                                        </p:tgtEl>
                                        <p:attrNameLst>
                                          <p:attrName>style.visibility</p:attrName>
                                        </p:attrNameLst>
                                      </p:cBhvr>
                                      <p:to>
                                        <p:strVal val="visible"/>
                                      </p:to>
                                    </p:set>
                                    <p:animEffect transition="in" filter="barn(inVertical)">
                                      <p:cBhvr>
                                        <p:cTn id="288" dur="500"/>
                                        <p:tgtEl>
                                          <p:spTgt spid="136"/>
                                        </p:tgtEl>
                                      </p:cBhvr>
                                    </p:animEffect>
                                  </p:childTnLst>
                                </p:cTn>
                              </p:par>
                              <p:par>
                                <p:cTn id="289" presetID="16" presetClass="entr" presetSubtype="21" fill="hold" grpId="0" nodeType="withEffect">
                                  <p:stCondLst>
                                    <p:cond delay="0"/>
                                  </p:stCondLst>
                                  <p:childTnLst>
                                    <p:set>
                                      <p:cBhvr>
                                        <p:cTn id="290" dur="1" fill="hold">
                                          <p:stCondLst>
                                            <p:cond delay="0"/>
                                          </p:stCondLst>
                                        </p:cTn>
                                        <p:tgtEl>
                                          <p:spTgt spid="135"/>
                                        </p:tgtEl>
                                        <p:attrNameLst>
                                          <p:attrName>style.visibility</p:attrName>
                                        </p:attrNameLst>
                                      </p:cBhvr>
                                      <p:to>
                                        <p:strVal val="visible"/>
                                      </p:to>
                                    </p:set>
                                    <p:animEffect transition="in" filter="barn(inVertical)">
                                      <p:cBhvr>
                                        <p:cTn id="291" dur="500"/>
                                        <p:tgtEl>
                                          <p:spTgt spid="135"/>
                                        </p:tgtEl>
                                      </p:cBhvr>
                                    </p:animEffect>
                                  </p:childTnLst>
                                </p:cTn>
                              </p:par>
                              <p:par>
                                <p:cTn id="292" presetID="16" presetClass="entr" presetSubtype="21" fill="hold" nodeType="withEffect">
                                  <p:stCondLst>
                                    <p:cond delay="0"/>
                                  </p:stCondLst>
                                  <p:childTnLst>
                                    <p:set>
                                      <p:cBhvr>
                                        <p:cTn id="293" dur="1" fill="hold">
                                          <p:stCondLst>
                                            <p:cond delay="0"/>
                                          </p:stCondLst>
                                        </p:cTn>
                                        <p:tgtEl>
                                          <p:spTgt spid="137"/>
                                        </p:tgtEl>
                                        <p:attrNameLst>
                                          <p:attrName>style.visibility</p:attrName>
                                        </p:attrNameLst>
                                      </p:cBhvr>
                                      <p:to>
                                        <p:strVal val="visible"/>
                                      </p:to>
                                    </p:set>
                                    <p:animEffect transition="in" filter="barn(inVertical)">
                                      <p:cBhvr>
                                        <p:cTn id="294" dur="500"/>
                                        <p:tgtEl>
                                          <p:spTgt spid="137"/>
                                        </p:tgtEl>
                                      </p:cBhvr>
                                    </p:animEffect>
                                  </p:childTnLst>
                                </p:cTn>
                              </p:par>
                              <p:par>
                                <p:cTn id="295" presetID="16" presetClass="entr" presetSubtype="21" fill="hold" nodeType="withEffect">
                                  <p:stCondLst>
                                    <p:cond delay="0"/>
                                  </p:stCondLst>
                                  <p:childTnLst>
                                    <p:set>
                                      <p:cBhvr>
                                        <p:cTn id="296" dur="1" fill="hold">
                                          <p:stCondLst>
                                            <p:cond delay="0"/>
                                          </p:stCondLst>
                                        </p:cTn>
                                        <p:tgtEl>
                                          <p:spTgt spid="138"/>
                                        </p:tgtEl>
                                        <p:attrNameLst>
                                          <p:attrName>style.visibility</p:attrName>
                                        </p:attrNameLst>
                                      </p:cBhvr>
                                      <p:to>
                                        <p:strVal val="visible"/>
                                      </p:to>
                                    </p:set>
                                    <p:animEffect transition="in" filter="barn(inVertical)">
                                      <p:cBhvr>
                                        <p:cTn id="297" dur="500"/>
                                        <p:tgtEl>
                                          <p:spTgt spid="138"/>
                                        </p:tgtEl>
                                      </p:cBhvr>
                                    </p:animEffect>
                                  </p:childTnLst>
                                </p:cTn>
                              </p:par>
                              <p:par>
                                <p:cTn id="298" presetID="16" presetClass="entr" presetSubtype="21" fill="hold" nodeType="withEffect">
                                  <p:stCondLst>
                                    <p:cond delay="0"/>
                                  </p:stCondLst>
                                  <p:childTnLst>
                                    <p:set>
                                      <p:cBhvr>
                                        <p:cTn id="299" dur="1" fill="hold">
                                          <p:stCondLst>
                                            <p:cond delay="0"/>
                                          </p:stCondLst>
                                        </p:cTn>
                                        <p:tgtEl>
                                          <p:spTgt spid="139"/>
                                        </p:tgtEl>
                                        <p:attrNameLst>
                                          <p:attrName>style.visibility</p:attrName>
                                        </p:attrNameLst>
                                      </p:cBhvr>
                                      <p:to>
                                        <p:strVal val="visible"/>
                                      </p:to>
                                    </p:set>
                                    <p:animEffect transition="in" filter="barn(inVertical)">
                                      <p:cBhvr>
                                        <p:cTn id="300" dur="500"/>
                                        <p:tgtEl>
                                          <p:spTgt spid="139"/>
                                        </p:tgtEl>
                                      </p:cBhvr>
                                    </p:animEffect>
                                  </p:childTnLst>
                                </p:cTn>
                              </p:par>
                            </p:childTnLst>
                          </p:cTn>
                        </p:par>
                      </p:childTnLst>
                    </p:cTn>
                  </p:par>
                  <p:par>
                    <p:cTn id="301" fill="hold">
                      <p:stCondLst>
                        <p:cond delay="indefinite"/>
                      </p:stCondLst>
                      <p:childTnLst>
                        <p:par>
                          <p:cTn id="302" fill="hold">
                            <p:stCondLst>
                              <p:cond delay="0"/>
                            </p:stCondLst>
                            <p:childTnLst>
                              <p:par>
                                <p:cTn id="303" presetID="16" presetClass="entr" presetSubtype="21" fill="hold" nodeType="clickEffect">
                                  <p:stCondLst>
                                    <p:cond delay="0"/>
                                  </p:stCondLst>
                                  <p:childTnLst>
                                    <p:set>
                                      <p:cBhvr>
                                        <p:cTn id="304" dur="1" fill="hold">
                                          <p:stCondLst>
                                            <p:cond delay="0"/>
                                          </p:stCondLst>
                                        </p:cTn>
                                        <p:tgtEl>
                                          <p:spTgt spid="140"/>
                                        </p:tgtEl>
                                        <p:attrNameLst>
                                          <p:attrName>style.visibility</p:attrName>
                                        </p:attrNameLst>
                                      </p:cBhvr>
                                      <p:to>
                                        <p:strVal val="visible"/>
                                      </p:to>
                                    </p:set>
                                    <p:animEffect transition="in" filter="barn(inVertical)">
                                      <p:cBhvr>
                                        <p:cTn id="305" dur="500"/>
                                        <p:tgtEl>
                                          <p:spTgt spid="140"/>
                                        </p:tgtEl>
                                      </p:cBhvr>
                                    </p:animEffect>
                                  </p:childTnLst>
                                </p:cTn>
                              </p:par>
                              <p:par>
                                <p:cTn id="306" presetID="16" presetClass="entr" presetSubtype="21" fill="hold" nodeType="withEffect">
                                  <p:stCondLst>
                                    <p:cond delay="0"/>
                                  </p:stCondLst>
                                  <p:childTnLst>
                                    <p:set>
                                      <p:cBhvr>
                                        <p:cTn id="307" dur="1" fill="hold">
                                          <p:stCondLst>
                                            <p:cond delay="0"/>
                                          </p:stCondLst>
                                        </p:cTn>
                                        <p:tgtEl>
                                          <p:spTgt spid="143"/>
                                        </p:tgtEl>
                                        <p:attrNameLst>
                                          <p:attrName>style.visibility</p:attrName>
                                        </p:attrNameLst>
                                      </p:cBhvr>
                                      <p:to>
                                        <p:strVal val="visible"/>
                                      </p:to>
                                    </p:set>
                                    <p:animEffect transition="in" filter="barn(inVertical)">
                                      <p:cBhvr>
                                        <p:cTn id="308" dur="500"/>
                                        <p:tgtEl>
                                          <p:spTgt spid="143"/>
                                        </p:tgtEl>
                                      </p:cBhvr>
                                    </p:animEffect>
                                  </p:childTnLst>
                                </p:cTn>
                              </p:par>
                              <p:par>
                                <p:cTn id="309" presetID="16" presetClass="entr" presetSubtype="21" fill="hold" nodeType="withEffect">
                                  <p:stCondLst>
                                    <p:cond delay="0"/>
                                  </p:stCondLst>
                                  <p:childTnLst>
                                    <p:set>
                                      <p:cBhvr>
                                        <p:cTn id="310" dur="1" fill="hold">
                                          <p:stCondLst>
                                            <p:cond delay="0"/>
                                          </p:stCondLst>
                                        </p:cTn>
                                        <p:tgtEl>
                                          <p:spTgt spid="144"/>
                                        </p:tgtEl>
                                        <p:attrNameLst>
                                          <p:attrName>style.visibility</p:attrName>
                                        </p:attrNameLst>
                                      </p:cBhvr>
                                      <p:to>
                                        <p:strVal val="visible"/>
                                      </p:to>
                                    </p:set>
                                    <p:animEffect transition="in" filter="barn(inVertical)">
                                      <p:cBhvr>
                                        <p:cTn id="311" dur="500"/>
                                        <p:tgtEl>
                                          <p:spTgt spid="144"/>
                                        </p:tgtEl>
                                      </p:cBhvr>
                                    </p:animEffect>
                                  </p:childTnLst>
                                </p:cTn>
                              </p:par>
                              <p:par>
                                <p:cTn id="312" presetID="16" presetClass="entr" presetSubtype="21" fill="hold" nodeType="withEffect">
                                  <p:stCondLst>
                                    <p:cond delay="0"/>
                                  </p:stCondLst>
                                  <p:childTnLst>
                                    <p:set>
                                      <p:cBhvr>
                                        <p:cTn id="313" dur="1" fill="hold">
                                          <p:stCondLst>
                                            <p:cond delay="0"/>
                                          </p:stCondLst>
                                        </p:cTn>
                                        <p:tgtEl>
                                          <p:spTgt spid="145"/>
                                        </p:tgtEl>
                                        <p:attrNameLst>
                                          <p:attrName>style.visibility</p:attrName>
                                        </p:attrNameLst>
                                      </p:cBhvr>
                                      <p:to>
                                        <p:strVal val="visible"/>
                                      </p:to>
                                    </p:set>
                                    <p:animEffect transition="in" filter="barn(inVertical)">
                                      <p:cBhvr>
                                        <p:cTn id="314" dur="500"/>
                                        <p:tgtEl>
                                          <p:spTgt spid="145"/>
                                        </p:tgtEl>
                                      </p:cBhvr>
                                    </p:animEffect>
                                  </p:childTnLst>
                                </p:cTn>
                              </p:par>
                            </p:childTnLst>
                          </p:cTn>
                        </p:par>
                      </p:childTnLst>
                    </p:cTn>
                  </p:par>
                  <p:par>
                    <p:cTn id="315" fill="hold">
                      <p:stCondLst>
                        <p:cond delay="indefinite"/>
                      </p:stCondLst>
                      <p:childTnLst>
                        <p:par>
                          <p:cTn id="316" fill="hold">
                            <p:stCondLst>
                              <p:cond delay="0"/>
                            </p:stCondLst>
                            <p:childTnLst>
                              <p:par>
                                <p:cTn id="317" presetID="16" presetClass="entr" presetSubtype="21" fill="hold" nodeType="clickEffect">
                                  <p:stCondLst>
                                    <p:cond delay="0"/>
                                  </p:stCondLst>
                                  <p:childTnLst>
                                    <p:set>
                                      <p:cBhvr>
                                        <p:cTn id="318" dur="1" fill="hold">
                                          <p:stCondLst>
                                            <p:cond delay="0"/>
                                          </p:stCondLst>
                                        </p:cTn>
                                        <p:tgtEl>
                                          <p:spTgt spid="146"/>
                                        </p:tgtEl>
                                        <p:attrNameLst>
                                          <p:attrName>style.visibility</p:attrName>
                                        </p:attrNameLst>
                                      </p:cBhvr>
                                      <p:to>
                                        <p:strVal val="visible"/>
                                      </p:to>
                                    </p:set>
                                    <p:animEffect transition="in" filter="barn(inVertical)">
                                      <p:cBhvr>
                                        <p:cTn id="319" dur="500"/>
                                        <p:tgtEl>
                                          <p:spTgt spid="146"/>
                                        </p:tgtEl>
                                      </p:cBhvr>
                                    </p:animEffect>
                                  </p:childTnLst>
                                </p:cTn>
                              </p:par>
                              <p:par>
                                <p:cTn id="320" presetID="16" presetClass="entr" presetSubtype="21" fill="hold" nodeType="withEffect">
                                  <p:stCondLst>
                                    <p:cond delay="0"/>
                                  </p:stCondLst>
                                  <p:childTnLst>
                                    <p:set>
                                      <p:cBhvr>
                                        <p:cTn id="321" dur="1" fill="hold">
                                          <p:stCondLst>
                                            <p:cond delay="0"/>
                                          </p:stCondLst>
                                        </p:cTn>
                                        <p:tgtEl>
                                          <p:spTgt spid="147"/>
                                        </p:tgtEl>
                                        <p:attrNameLst>
                                          <p:attrName>style.visibility</p:attrName>
                                        </p:attrNameLst>
                                      </p:cBhvr>
                                      <p:to>
                                        <p:strVal val="visible"/>
                                      </p:to>
                                    </p:set>
                                    <p:animEffect transition="in" filter="barn(inVertical)">
                                      <p:cBhvr>
                                        <p:cTn id="322" dur="500"/>
                                        <p:tgtEl>
                                          <p:spTgt spid="147"/>
                                        </p:tgtEl>
                                      </p:cBhvr>
                                    </p:animEffect>
                                  </p:childTnLst>
                                </p:cTn>
                              </p:par>
                              <p:par>
                                <p:cTn id="323" presetID="16" presetClass="entr" presetSubtype="21" fill="hold" nodeType="withEffect">
                                  <p:stCondLst>
                                    <p:cond delay="0"/>
                                  </p:stCondLst>
                                  <p:childTnLst>
                                    <p:set>
                                      <p:cBhvr>
                                        <p:cTn id="324" dur="1" fill="hold">
                                          <p:stCondLst>
                                            <p:cond delay="0"/>
                                          </p:stCondLst>
                                        </p:cTn>
                                        <p:tgtEl>
                                          <p:spTgt spid="148"/>
                                        </p:tgtEl>
                                        <p:attrNameLst>
                                          <p:attrName>style.visibility</p:attrName>
                                        </p:attrNameLst>
                                      </p:cBhvr>
                                      <p:to>
                                        <p:strVal val="visible"/>
                                      </p:to>
                                    </p:set>
                                    <p:animEffect transition="in" filter="barn(inVertical)">
                                      <p:cBhvr>
                                        <p:cTn id="325" dur="500"/>
                                        <p:tgtEl>
                                          <p:spTgt spid="148"/>
                                        </p:tgtEl>
                                      </p:cBhvr>
                                    </p:animEffect>
                                  </p:childTnLst>
                                </p:cTn>
                              </p:par>
                              <p:par>
                                <p:cTn id="326" presetID="16" presetClass="entr" presetSubtype="21" fill="hold" nodeType="withEffect">
                                  <p:stCondLst>
                                    <p:cond delay="0"/>
                                  </p:stCondLst>
                                  <p:childTnLst>
                                    <p:set>
                                      <p:cBhvr>
                                        <p:cTn id="327" dur="1" fill="hold">
                                          <p:stCondLst>
                                            <p:cond delay="0"/>
                                          </p:stCondLst>
                                        </p:cTn>
                                        <p:tgtEl>
                                          <p:spTgt spid="149"/>
                                        </p:tgtEl>
                                        <p:attrNameLst>
                                          <p:attrName>style.visibility</p:attrName>
                                        </p:attrNameLst>
                                      </p:cBhvr>
                                      <p:to>
                                        <p:strVal val="visible"/>
                                      </p:to>
                                    </p:set>
                                    <p:animEffect transition="in" filter="barn(inVertical)">
                                      <p:cBhvr>
                                        <p:cTn id="328" dur="500"/>
                                        <p:tgtEl>
                                          <p:spTgt spid="149"/>
                                        </p:tgtEl>
                                      </p:cBhvr>
                                    </p:animEffect>
                                  </p:childTnLst>
                                </p:cTn>
                              </p:par>
                            </p:childTnLst>
                          </p:cTn>
                        </p:par>
                      </p:childTnLst>
                    </p:cTn>
                  </p:par>
                  <p:par>
                    <p:cTn id="329" fill="hold">
                      <p:stCondLst>
                        <p:cond delay="indefinite"/>
                      </p:stCondLst>
                      <p:childTnLst>
                        <p:par>
                          <p:cTn id="330" fill="hold">
                            <p:stCondLst>
                              <p:cond delay="0"/>
                            </p:stCondLst>
                            <p:childTnLst>
                              <p:par>
                                <p:cTn id="331" presetID="22" presetClass="exit" presetSubtype="4" fill="hold" nodeType="clickEffect">
                                  <p:stCondLst>
                                    <p:cond delay="0"/>
                                  </p:stCondLst>
                                  <p:childTnLst>
                                    <p:animEffect transition="out" filter="wipe(down)">
                                      <p:cBhvr>
                                        <p:cTn id="332" dur="500"/>
                                        <p:tgtEl>
                                          <p:spTgt spid="136"/>
                                        </p:tgtEl>
                                      </p:cBhvr>
                                    </p:animEffect>
                                    <p:set>
                                      <p:cBhvr>
                                        <p:cTn id="333" dur="1" fill="hold">
                                          <p:stCondLst>
                                            <p:cond delay="499"/>
                                          </p:stCondLst>
                                        </p:cTn>
                                        <p:tgtEl>
                                          <p:spTgt spid="136"/>
                                        </p:tgtEl>
                                        <p:attrNameLst>
                                          <p:attrName>style.visibility</p:attrName>
                                        </p:attrNameLst>
                                      </p:cBhvr>
                                      <p:to>
                                        <p:strVal val="hidden"/>
                                      </p:to>
                                    </p:set>
                                  </p:childTnLst>
                                </p:cTn>
                              </p:par>
                              <p:par>
                                <p:cTn id="334" presetID="22" presetClass="exit" presetSubtype="4" fill="hold" nodeType="withEffect">
                                  <p:stCondLst>
                                    <p:cond delay="0"/>
                                  </p:stCondLst>
                                  <p:childTnLst>
                                    <p:animEffect transition="out" filter="wipe(down)">
                                      <p:cBhvr>
                                        <p:cTn id="335" dur="500"/>
                                        <p:tgtEl>
                                          <p:spTgt spid="137"/>
                                        </p:tgtEl>
                                      </p:cBhvr>
                                    </p:animEffect>
                                    <p:set>
                                      <p:cBhvr>
                                        <p:cTn id="336" dur="1" fill="hold">
                                          <p:stCondLst>
                                            <p:cond delay="499"/>
                                          </p:stCondLst>
                                        </p:cTn>
                                        <p:tgtEl>
                                          <p:spTgt spid="137"/>
                                        </p:tgtEl>
                                        <p:attrNameLst>
                                          <p:attrName>style.visibility</p:attrName>
                                        </p:attrNameLst>
                                      </p:cBhvr>
                                      <p:to>
                                        <p:strVal val="hidden"/>
                                      </p:to>
                                    </p:set>
                                  </p:childTnLst>
                                </p:cTn>
                              </p:par>
                              <p:par>
                                <p:cTn id="337" presetID="22" presetClass="exit" presetSubtype="4" fill="hold" nodeType="withEffect">
                                  <p:stCondLst>
                                    <p:cond delay="0"/>
                                  </p:stCondLst>
                                  <p:childTnLst>
                                    <p:animEffect transition="out" filter="wipe(down)">
                                      <p:cBhvr>
                                        <p:cTn id="338" dur="500"/>
                                        <p:tgtEl>
                                          <p:spTgt spid="138"/>
                                        </p:tgtEl>
                                      </p:cBhvr>
                                    </p:animEffect>
                                    <p:set>
                                      <p:cBhvr>
                                        <p:cTn id="339" dur="1" fill="hold">
                                          <p:stCondLst>
                                            <p:cond delay="499"/>
                                          </p:stCondLst>
                                        </p:cTn>
                                        <p:tgtEl>
                                          <p:spTgt spid="138"/>
                                        </p:tgtEl>
                                        <p:attrNameLst>
                                          <p:attrName>style.visibility</p:attrName>
                                        </p:attrNameLst>
                                      </p:cBhvr>
                                      <p:to>
                                        <p:strVal val="hidden"/>
                                      </p:to>
                                    </p:set>
                                  </p:childTnLst>
                                </p:cTn>
                              </p:par>
                              <p:par>
                                <p:cTn id="340" presetID="22" presetClass="exit" presetSubtype="4" fill="hold" nodeType="withEffect">
                                  <p:stCondLst>
                                    <p:cond delay="0"/>
                                  </p:stCondLst>
                                  <p:childTnLst>
                                    <p:animEffect transition="out" filter="wipe(down)">
                                      <p:cBhvr>
                                        <p:cTn id="341" dur="500"/>
                                        <p:tgtEl>
                                          <p:spTgt spid="139"/>
                                        </p:tgtEl>
                                      </p:cBhvr>
                                    </p:animEffect>
                                    <p:set>
                                      <p:cBhvr>
                                        <p:cTn id="342" dur="1" fill="hold">
                                          <p:stCondLst>
                                            <p:cond delay="499"/>
                                          </p:stCondLst>
                                        </p:cTn>
                                        <p:tgtEl>
                                          <p:spTgt spid="139"/>
                                        </p:tgtEl>
                                        <p:attrNameLst>
                                          <p:attrName>style.visibility</p:attrName>
                                        </p:attrNameLst>
                                      </p:cBhvr>
                                      <p:to>
                                        <p:strVal val="hidden"/>
                                      </p:to>
                                    </p:set>
                                  </p:childTnLst>
                                </p:cTn>
                              </p:par>
                              <p:par>
                                <p:cTn id="343" presetID="22" presetClass="exit" presetSubtype="4" fill="hold" nodeType="withEffect">
                                  <p:stCondLst>
                                    <p:cond delay="0"/>
                                  </p:stCondLst>
                                  <p:childTnLst>
                                    <p:animEffect transition="out" filter="wipe(down)">
                                      <p:cBhvr>
                                        <p:cTn id="344" dur="500"/>
                                        <p:tgtEl>
                                          <p:spTgt spid="140"/>
                                        </p:tgtEl>
                                      </p:cBhvr>
                                    </p:animEffect>
                                    <p:set>
                                      <p:cBhvr>
                                        <p:cTn id="345" dur="1" fill="hold">
                                          <p:stCondLst>
                                            <p:cond delay="499"/>
                                          </p:stCondLst>
                                        </p:cTn>
                                        <p:tgtEl>
                                          <p:spTgt spid="140"/>
                                        </p:tgtEl>
                                        <p:attrNameLst>
                                          <p:attrName>style.visibility</p:attrName>
                                        </p:attrNameLst>
                                      </p:cBhvr>
                                      <p:to>
                                        <p:strVal val="hidden"/>
                                      </p:to>
                                    </p:set>
                                  </p:childTnLst>
                                </p:cTn>
                              </p:par>
                              <p:par>
                                <p:cTn id="346" presetID="22" presetClass="exit" presetSubtype="4" fill="hold" nodeType="withEffect">
                                  <p:stCondLst>
                                    <p:cond delay="0"/>
                                  </p:stCondLst>
                                  <p:childTnLst>
                                    <p:animEffect transition="out" filter="wipe(down)">
                                      <p:cBhvr>
                                        <p:cTn id="347" dur="500"/>
                                        <p:tgtEl>
                                          <p:spTgt spid="143"/>
                                        </p:tgtEl>
                                      </p:cBhvr>
                                    </p:animEffect>
                                    <p:set>
                                      <p:cBhvr>
                                        <p:cTn id="348" dur="1" fill="hold">
                                          <p:stCondLst>
                                            <p:cond delay="499"/>
                                          </p:stCondLst>
                                        </p:cTn>
                                        <p:tgtEl>
                                          <p:spTgt spid="143"/>
                                        </p:tgtEl>
                                        <p:attrNameLst>
                                          <p:attrName>style.visibility</p:attrName>
                                        </p:attrNameLst>
                                      </p:cBhvr>
                                      <p:to>
                                        <p:strVal val="hidden"/>
                                      </p:to>
                                    </p:set>
                                  </p:childTnLst>
                                </p:cTn>
                              </p:par>
                              <p:par>
                                <p:cTn id="349" presetID="22" presetClass="exit" presetSubtype="4" fill="hold" nodeType="withEffect">
                                  <p:stCondLst>
                                    <p:cond delay="0"/>
                                  </p:stCondLst>
                                  <p:childTnLst>
                                    <p:animEffect transition="out" filter="wipe(down)">
                                      <p:cBhvr>
                                        <p:cTn id="350" dur="500"/>
                                        <p:tgtEl>
                                          <p:spTgt spid="144"/>
                                        </p:tgtEl>
                                      </p:cBhvr>
                                    </p:animEffect>
                                    <p:set>
                                      <p:cBhvr>
                                        <p:cTn id="351" dur="1" fill="hold">
                                          <p:stCondLst>
                                            <p:cond delay="499"/>
                                          </p:stCondLst>
                                        </p:cTn>
                                        <p:tgtEl>
                                          <p:spTgt spid="144"/>
                                        </p:tgtEl>
                                        <p:attrNameLst>
                                          <p:attrName>style.visibility</p:attrName>
                                        </p:attrNameLst>
                                      </p:cBhvr>
                                      <p:to>
                                        <p:strVal val="hidden"/>
                                      </p:to>
                                    </p:set>
                                  </p:childTnLst>
                                </p:cTn>
                              </p:par>
                              <p:par>
                                <p:cTn id="352" presetID="22" presetClass="exit" presetSubtype="4" fill="hold" nodeType="withEffect">
                                  <p:stCondLst>
                                    <p:cond delay="0"/>
                                  </p:stCondLst>
                                  <p:childTnLst>
                                    <p:animEffect transition="out" filter="wipe(down)">
                                      <p:cBhvr>
                                        <p:cTn id="353" dur="500"/>
                                        <p:tgtEl>
                                          <p:spTgt spid="145"/>
                                        </p:tgtEl>
                                      </p:cBhvr>
                                    </p:animEffect>
                                    <p:set>
                                      <p:cBhvr>
                                        <p:cTn id="354" dur="1" fill="hold">
                                          <p:stCondLst>
                                            <p:cond delay="499"/>
                                          </p:stCondLst>
                                        </p:cTn>
                                        <p:tgtEl>
                                          <p:spTgt spid="145"/>
                                        </p:tgtEl>
                                        <p:attrNameLst>
                                          <p:attrName>style.visibility</p:attrName>
                                        </p:attrNameLst>
                                      </p:cBhvr>
                                      <p:to>
                                        <p:strVal val="hidden"/>
                                      </p:to>
                                    </p:set>
                                  </p:childTnLst>
                                </p:cTn>
                              </p:par>
                              <p:par>
                                <p:cTn id="355" presetID="22" presetClass="exit" presetSubtype="4" fill="hold" nodeType="withEffect">
                                  <p:stCondLst>
                                    <p:cond delay="0"/>
                                  </p:stCondLst>
                                  <p:childTnLst>
                                    <p:animEffect transition="out" filter="wipe(down)">
                                      <p:cBhvr>
                                        <p:cTn id="356" dur="500"/>
                                        <p:tgtEl>
                                          <p:spTgt spid="147"/>
                                        </p:tgtEl>
                                      </p:cBhvr>
                                    </p:animEffect>
                                    <p:set>
                                      <p:cBhvr>
                                        <p:cTn id="357" dur="1" fill="hold">
                                          <p:stCondLst>
                                            <p:cond delay="499"/>
                                          </p:stCondLst>
                                        </p:cTn>
                                        <p:tgtEl>
                                          <p:spTgt spid="147"/>
                                        </p:tgtEl>
                                        <p:attrNameLst>
                                          <p:attrName>style.visibility</p:attrName>
                                        </p:attrNameLst>
                                      </p:cBhvr>
                                      <p:to>
                                        <p:strVal val="hidden"/>
                                      </p:to>
                                    </p:set>
                                  </p:childTnLst>
                                </p:cTn>
                              </p:par>
                              <p:par>
                                <p:cTn id="358" presetID="22" presetClass="exit" presetSubtype="4" fill="hold" nodeType="withEffect">
                                  <p:stCondLst>
                                    <p:cond delay="0"/>
                                  </p:stCondLst>
                                  <p:childTnLst>
                                    <p:animEffect transition="out" filter="wipe(down)">
                                      <p:cBhvr>
                                        <p:cTn id="359" dur="500"/>
                                        <p:tgtEl>
                                          <p:spTgt spid="148"/>
                                        </p:tgtEl>
                                      </p:cBhvr>
                                    </p:animEffect>
                                    <p:set>
                                      <p:cBhvr>
                                        <p:cTn id="360" dur="1" fill="hold">
                                          <p:stCondLst>
                                            <p:cond delay="499"/>
                                          </p:stCondLst>
                                        </p:cTn>
                                        <p:tgtEl>
                                          <p:spTgt spid="148"/>
                                        </p:tgtEl>
                                        <p:attrNameLst>
                                          <p:attrName>style.visibility</p:attrName>
                                        </p:attrNameLst>
                                      </p:cBhvr>
                                      <p:to>
                                        <p:strVal val="hidden"/>
                                      </p:to>
                                    </p:set>
                                  </p:childTnLst>
                                </p:cTn>
                              </p:par>
                              <p:par>
                                <p:cTn id="361" presetID="22" presetClass="exit" presetSubtype="4" fill="hold" nodeType="withEffect">
                                  <p:stCondLst>
                                    <p:cond delay="0"/>
                                  </p:stCondLst>
                                  <p:childTnLst>
                                    <p:animEffect transition="out" filter="wipe(down)">
                                      <p:cBhvr>
                                        <p:cTn id="362" dur="500"/>
                                        <p:tgtEl>
                                          <p:spTgt spid="149"/>
                                        </p:tgtEl>
                                      </p:cBhvr>
                                    </p:animEffect>
                                    <p:set>
                                      <p:cBhvr>
                                        <p:cTn id="363" dur="1" fill="hold">
                                          <p:stCondLst>
                                            <p:cond delay="499"/>
                                          </p:stCondLst>
                                        </p:cTn>
                                        <p:tgtEl>
                                          <p:spTgt spid="149"/>
                                        </p:tgtEl>
                                        <p:attrNameLst>
                                          <p:attrName>style.visibility</p:attrName>
                                        </p:attrNameLst>
                                      </p:cBhvr>
                                      <p:to>
                                        <p:strVal val="hidden"/>
                                      </p:to>
                                    </p:set>
                                  </p:childTnLst>
                                </p:cTn>
                              </p:par>
                              <p:par>
                                <p:cTn id="364" presetID="22" presetClass="exit" presetSubtype="4" fill="hold" nodeType="withEffect">
                                  <p:stCondLst>
                                    <p:cond delay="0"/>
                                  </p:stCondLst>
                                  <p:childTnLst>
                                    <p:animEffect transition="out" filter="wipe(down)">
                                      <p:cBhvr>
                                        <p:cTn id="365" dur="500"/>
                                        <p:tgtEl>
                                          <p:spTgt spid="146"/>
                                        </p:tgtEl>
                                      </p:cBhvr>
                                    </p:animEffect>
                                    <p:set>
                                      <p:cBhvr>
                                        <p:cTn id="366" dur="1" fill="hold">
                                          <p:stCondLst>
                                            <p:cond delay="499"/>
                                          </p:stCondLst>
                                        </p:cTn>
                                        <p:tgtEl>
                                          <p:spTgt spid="146"/>
                                        </p:tgtEl>
                                        <p:attrNameLst>
                                          <p:attrName>style.visibility</p:attrName>
                                        </p:attrNameLst>
                                      </p:cBhvr>
                                      <p:to>
                                        <p:strVal val="hidden"/>
                                      </p:to>
                                    </p:set>
                                  </p:childTnLst>
                                </p:cTn>
                              </p:par>
                              <p:par>
                                <p:cTn id="367" presetID="22" presetClass="exit" presetSubtype="4" fill="hold" nodeType="withEffect">
                                  <p:stCondLst>
                                    <p:cond delay="0"/>
                                  </p:stCondLst>
                                  <p:childTnLst>
                                    <p:animEffect transition="out" filter="wipe(down)">
                                      <p:cBhvr>
                                        <p:cTn id="368" dur="500"/>
                                        <p:tgtEl>
                                          <p:spTgt spid="147"/>
                                        </p:tgtEl>
                                      </p:cBhvr>
                                    </p:animEffect>
                                    <p:set>
                                      <p:cBhvr>
                                        <p:cTn id="369" dur="1" fill="hold">
                                          <p:stCondLst>
                                            <p:cond delay="499"/>
                                          </p:stCondLst>
                                        </p:cTn>
                                        <p:tgtEl>
                                          <p:spTgt spid="147"/>
                                        </p:tgtEl>
                                        <p:attrNameLst>
                                          <p:attrName>style.visibility</p:attrName>
                                        </p:attrNameLst>
                                      </p:cBhvr>
                                      <p:to>
                                        <p:strVal val="hidden"/>
                                      </p:to>
                                    </p:set>
                                  </p:childTnLst>
                                </p:cTn>
                              </p:par>
                              <p:par>
                                <p:cTn id="370" presetID="22" presetClass="exit" presetSubtype="4" fill="hold" nodeType="withEffect">
                                  <p:stCondLst>
                                    <p:cond delay="0"/>
                                  </p:stCondLst>
                                  <p:childTnLst>
                                    <p:animEffect transition="out" filter="wipe(down)">
                                      <p:cBhvr>
                                        <p:cTn id="371" dur="500"/>
                                        <p:tgtEl>
                                          <p:spTgt spid="148"/>
                                        </p:tgtEl>
                                      </p:cBhvr>
                                    </p:animEffect>
                                    <p:set>
                                      <p:cBhvr>
                                        <p:cTn id="372" dur="1" fill="hold">
                                          <p:stCondLst>
                                            <p:cond delay="499"/>
                                          </p:stCondLst>
                                        </p:cTn>
                                        <p:tgtEl>
                                          <p:spTgt spid="148"/>
                                        </p:tgtEl>
                                        <p:attrNameLst>
                                          <p:attrName>style.visibility</p:attrName>
                                        </p:attrNameLst>
                                      </p:cBhvr>
                                      <p:to>
                                        <p:strVal val="hidden"/>
                                      </p:to>
                                    </p:set>
                                  </p:childTnLst>
                                </p:cTn>
                              </p:par>
                              <p:par>
                                <p:cTn id="373" presetID="22" presetClass="exit" presetSubtype="4" fill="hold" nodeType="withEffect">
                                  <p:stCondLst>
                                    <p:cond delay="0"/>
                                  </p:stCondLst>
                                  <p:childTnLst>
                                    <p:animEffect transition="out" filter="wipe(down)">
                                      <p:cBhvr>
                                        <p:cTn id="374" dur="500"/>
                                        <p:tgtEl>
                                          <p:spTgt spid="149"/>
                                        </p:tgtEl>
                                      </p:cBhvr>
                                    </p:animEffect>
                                    <p:set>
                                      <p:cBhvr>
                                        <p:cTn id="375" dur="1" fill="hold">
                                          <p:stCondLst>
                                            <p:cond delay="499"/>
                                          </p:stCondLst>
                                        </p:cTn>
                                        <p:tgtEl>
                                          <p:spTgt spid="149"/>
                                        </p:tgtEl>
                                        <p:attrNameLst>
                                          <p:attrName>style.visibility</p:attrName>
                                        </p:attrNameLst>
                                      </p:cBhvr>
                                      <p:to>
                                        <p:strVal val="hidden"/>
                                      </p:to>
                                    </p:set>
                                  </p:childTnLst>
                                </p:cTn>
                              </p:par>
                            </p:childTnLst>
                          </p:cTn>
                        </p:par>
                      </p:childTnLst>
                    </p:cTn>
                  </p:par>
                  <p:par>
                    <p:cTn id="376" fill="hold">
                      <p:stCondLst>
                        <p:cond delay="indefinite"/>
                      </p:stCondLst>
                      <p:childTnLst>
                        <p:par>
                          <p:cTn id="377" fill="hold">
                            <p:stCondLst>
                              <p:cond delay="0"/>
                            </p:stCondLst>
                            <p:childTnLst>
                              <p:par>
                                <p:cTn id="378" presetID="42" presetClass="entr" presetSubtype="0" fill="hold" grpId="0" nodeType="clickEffect">
                                  <p:stCondLst>
                                    <p:cond delay="0"/>
                                  </p:stCondLst>
                                  <p:childTnLst>
                                    <p:set>
                                      <p:cBhvr>
                                        <p:cTn id="379" dur="1" fill="hold">
                                          <p:stCondLst>
                                            <p:cond delay="0"/>
                                          </p:stCondLst>
                                        </p:cTn>
                                        <p:tgtEl>
                                          <p:spTgt spid="158"/>
                                        </p:tgtEl>
                                        <p:attrNameLst>
                                          <p:attrName>style.visibility</p:attrName>
                                        </p:attrNameLst>
                                      </p:cBhvr>
                                      <p:to>
                                        <p:strVal val="visible"/>
                                      </p:to>
                                    </p:set>
                                    <p:animEffect transition="in" filter="fade">
                                      <p:cBhvr>
                                        <p:cTn id="380" dur="1000"/>
                                        <p:tgtEl>
                                          <p:spTgt spid="158"/>
                                        </p:tgtEl>
                                      </p:cBhvr>
                                    </p:animEffect>
                                    <p:anim calcmode="lin" valueType="num">
                                      <p:cBhvr>
                                        <p:cTn id="381" dur="1000" fill="hold"/>
                                        <p:tgtEl>
                                          <p:spTgt spid="158"/>
                                        </p:tgtEl>
                                        <p:attrNameLst>
                                          <p:attrName>ppt_x</p:attrName>
                                        </p:attrNameLst>
                                      </p:cBhvr>
                                      <p:tavLst>
                                        <p:tav tm="0">
                                          <p:val>
                                            <p:strVal val="#ppt_x"/>
                                          </p:val>
                                        </p:tav>
                                        <p:tav tm="100000">
                                          <p:val>
                                            <p:strVal val="#ppt_x"/>
                                          </p:val>
                                        </p:tav>
                                      </p:tavLst>
                                    </p:anim>
                                    <p:anim calcmode="lin" valueType="num">
                                      <p:cBhvr>
                                        <p:cTn id="382" dur="10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113" grpId="0" animBg="1"/>
      <p:bldP spid="113" grpId="1" animBg="1"/>
      <p:bldP spid="50" grpId="0" animBg="1"/>
      <p:bldP spid="2" grpId="0"/>
      <p:bldP spid="3" grpId="0"/>
      <p:bldP spid="7" grpId="0"/>
      <p:bldP spid="8" grpId="0"/>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72" grpId="0" animBg="1"/>
      <p:bldP spid="73" grpId="0"/>
      <p:bldP spid="128" grpId="0"/>
      <p:bldP spid="135" grpId="0"/>
      <p:bldP spid="15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27"/>
          <p:cNvGrpSpPr/>
          <p:nvPr/>
        </p:nvGrpSpPr>
        <p:grpSpPr>
          <a:xfrm>
            <a:off x="-88901" y="6017934"/>
            <a:ext cx="12280901" cy="2955925"/>
            <a:chOff x="-7938" y="4144963"/>
            <a:chExt cx="12280901" cy="2955925"/>
          </a:xfrm>
        </p:grpSpPr>
        <p:sp>
          <p:nvSpPr>
            <p:cNvPr id="73"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4"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5"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8"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9"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grpSp>
      <p:pic>
        <p:nvPicPr>
          <p:cNvPr id="80" name="图片 46"/>
          <p:cNvPicPr>
            <a:picLocks noChangeAspect="1"/>
          </p:cNvPicPr>
          <p:nvPr/>
        </p:nvPicPr>
        <p:blipFill rotWithShape="1">
          <a:blip r:embed="rId3"/>
          <a:srcRect t="48950" b="-1"/>
          <a:stretch>
            <a:fillRect/>
          </a:stretch>
        </p:blipFill>
        <p:spPr>
          <a:xfrm>
            <a:off x="-2378703" y="-8070"/>
            <a:ext cx="14570703" cy="1409891"/>
          </a:xfrm>
          <a:prstGeom prst="rect">
            <a:avLst/>
          </a:prstGeom>
          <a:effectLst/>
        </p:spPr>
      </p:pic>
      <p:sp>
        <p:nvSpPr>
          <p:cNvPr id="18" name="Rectangle: Rounded Corners 17">
            <a:extLst>
              <a:ext uri="{FF2B5EF4-FFF2-40B4-BE49-F238E27FC236}">
                <a16:creationId xmlns:a16="http://schemas.microsoft.com/office/drawing/2014/main" xmlns="" id="{52C91B13-FA92-439E-9A7F-EAFD6FDE4586}"/>
              </a:ext>
            </a:extLst>
          </p:cNvPr>
          <p:cNvSpPr/>
          <p:nvPr/>
        </p:nvSpPr>
        <p:spPr>
          <a:xfrm>
            <a:off x="382108" y="519133"/>
            <a:ext cx="11338882" cy="6154437"/>
          </a:xfrm>
          <a:prstGeom prst="roundRect">
            <a:avLst>
              <a:gd name="adj" fmla="val 9715"/>
            </a:avLst>
          </a:prstGeom>
          <a:solidFill>
            <a:sysClr val="window" lastClr="FFFFFF"/>
          </a:solidFill>
          <a:ln w="76200" cap="flat" cmpd="sng" algn="ctr">
            <a:solidFill>
              <a:srgbClr val="ED7D31">
                <a:lumMod val="75000"/>
              </a:srgbClr>
            </a:solidFill>
            <a:prstDash val="solid"/>
            <a:miter lim="800000"/>
          </a:ln>
          <a:effectLst/>
          <a:scene3d>
            <a:camera prst="obliqueTopLeft"/>
            <a:lightRig rig="threePt" dir="t"/>
          </a:scene3d>
          <a:sp3d>
            <a:bevelT w="495300" h="50800"/>
          </a:sp3d>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grpSp>
        <p:nvGrpSpPr>
          <p:cNvPr id="5" name="Group 4">
            <a:extLst>
              <a:ext uri="{FF2B5EF4-FFF2-40B4-BE49-F238E27FC236}">
                <a16:creationId xmlns:a16="http://schemas.microsoft.com/office/drawing/2014/main" xmlns="" id="{F105239C-ACE4-4493-BB45-362EE1EFDB5C}"/>
              </a:ext>
            </a:extLst>
          </p:cNvPr>
          <p:cNvGrpSpPr/>
          <p:nvPr/>
        </p:nvGrpSpPr>
        <p:grpSpPr>
          <a:xfrm>
            <a:off x="1619499" y="669542"/>
            <a:ext cx="5342933" cy="2563804"/>
            <a:chOff x="2990398" y="2347730"/>
            <a:chExt cx="5857240" cy="4100068"/>
          </a:xfrm>
        </p:grpSpPr>
        <p:pic>
          <p:nvPicPr>
            <p:cNvPr id="3" name="Picture 2" descr="A picture containing text, toy, doll&#10;&#10;Description automatically generated">
              <a:extLst>
                <a:ext uri="{FF2B5EF4-FFF2-40B4-BE49-F238E27FC236}">
                  <a16:creationId xmlns:a16="http://schemas.microsoft.com/office/drawing/2014/main" xmlns="" id="{8AFD6ED2-3984-40E3-B61F-E592D7EA1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0398" y="2347730"/>
              <a:ext cx="5857240" cy="4100068"/>
            </a:xfrm>
            <a:prstGeom prst="rect">
              <a:avLst/>
            </a:prstGeom>
          </p:spPr>
        </p:pic>
        <p:sp>
          <p:nvSpPr>
            <p:cNvPr id="4" name="TextBox 3">
              <a:extLst>
                <a:ext uri="{FF2B5EF4-FFF2-40B4-BE49-F238E27FC236}">
                  <a16:creationId xmlns:a16="http://schemas.microsoft.com/office/drawing/2014/main" xmlns="" id="{D9CFAD0D-E3D2-43B5-90FB-2AFA3FB0FF73}"/>
                </a:ext>
              </a:extLst>
            </p:cNvPr>
            <p:cNvSpPr txBox="1"/>
            <p:nvPr/>
          </p:nvSpPr>
          <p:spPr>
            <a:xfrm>
              <a:off x="3459668" y="5595384"/>
              <a:ext cx="4440237" cy="826670"/>
            </a:xfrm>
            <a:prstGeom prst="rect">
              <a:avLst/>
            </a:prstGeom>
            <a:noFill/>
          </p:spPr>
          <p:txBody>
            <a:bodyPr wrap="square" rtlCol="0">
              <a:spAutoFit/>
            </a:bodyPr>
            <a:lstStyle/>
            <a:p>
              <a:pPr algn="ctr"/>
              <a:r>
                <a:rPr lang="en-US" sz="2800" b="1" dirty="0" err="1">
                  <a:latin typeface="Times New Roman" panose="02020603050405020304" pitchFamily="18" charset="0"/>
                  <a:cs typeface="Times New Roman" panose="02020603050405020304" pitchFamily="18" charset="0"/>
                </a:rPr>
                <a:t>Khối</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hộp</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chữ</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nhật</a:t>
              </a:r>
              <a:endParaRPr lang="en-US" sz="2800" b="1" dirty="0">
                <a:latin typeface="Times New Roman" panose="02020603050405020304" pitchFamily="18" charset="0"/>
                <a:cs typeface="Times New Roman" panose="02020603050405020304" pitchFamily="18" charset="0"/>
              </a:endParaRPr>
            </a:p>
          </p:txBody>
        </p:sp>
      </p:grpSp>
      <p:pic>
        <p:nvPicPr>
          <p:cNvPr id="6" name="Picture 5">
            <a:extLst>
              <a:ext uri="{FF2B5EF4-FFF2-40B4-BE49-F238E27FC236}">
                <a16:creationId xmlns:a16="http://schemas.microsoft.com/office/drawing/2014/main" xmlns="" id="{F0246D99-C928-4E7F-9B81-DC4F0979D70E}"/>
              </a:ext>
            </a:extLst>
          </p:cNvPr>
          <p:cNvPicPr>
            <a:picLocks noChangeAspect="1"/>
          </p:cNvPicPr>
          <p:nvPr/>
        </p:nvPicPr>
        <p:blipFill rotWithShape="1">
          <a:blip r:embed="rId5">
            <a:extLst>
              <a:ext uri="{28A0092B-C50C-407E-A947-70E740481C1C}">
                <a14:useLocalDpi xmlns:a14="http://schemas.microsoft.com/office/drawing/2010/main" val="0"/>
              </a:ext>
            </a:extLst>
          </a:blip>
          <a:srcRect l="1202" t="-23178" r="-1202" b="23178"/>
          <a:stretch/>
        </p:blipFill>
        <p:spPr>
          <a:xfrm>
            <a:off x="6866432" y="12422"/>
            <a:ext cx="3397957" cy="2890145"/>
          </a:xfrm>
          <a:prstGeom prst="rect">
            <a:avLst/>
          </a:prstGeom>
        </p:spPr>
      </p:pic>
      <p:sp>
        <p:nvSpPr>
          <p:cNvPr id="2" name="TextBox 1">
            <a:extLst>
              <a:ext uri="{FF2B5EF4-FFF2-40B4-BE49-F238E27FC236}">
                <a16:creationId xmlns:a16="http://schemas.microsoft.com/office/drawing/2014/main" xmlns="" id="{CCD0F236-EAC3-4295-BB65-93CDE79ADFFB}"/>
              </a:ext>
            </a:extLst>
          </p:cNvPr>
          <p:cNvSpPr txBox="1"/>
          <p:nvPr/>
        </p:nvSpPr>
        <p:spPr>
          <a:xfrm>
            <a:off x="1368018" y="3806401"/>
            <a:ext cx="8188936" cy="995346"/>
          </a:xfrm>
          <a:prstGeom prst="rect">
            <a:avLst/>
          </a:prstGeom>
          <a:noFill/>
        </p:spPr>
        <p:txBody>
          <a:bodyPr wrap="square" rtlCol="0">
            <a:spAutoFit/>
          </a:bodyPr>
          <a:lstStyle/>
          <a:p>
            <a:endParaRPr lang="en-US" dirty="0"/>
          </a:p>
        </p:txBody>
      </p:sp>
      <p:sp>
        <p:nvSpPr>
          <p:cNvPr id="7" name="Rectangle 6">
            <a:extLst>
              <a:ext uri="{FF2B5EF4-FFF2-40B4-BE49-F238E27FC236}">
                <a16:creationId xmlns:a16="http://schemas.microsoft.com/office/drawing/2014/main" xmlns="" id="{25038DFA-974C-4C91-8394-AE0E631B676E}"/>
              </a:ext>
            </a:extLst>
          </p:cNvPr>
          <p:cNvSpPr/>
          <p:nvPr/>
        </p:nvSpPr>
        <p:spPr>
          <a:xfrm>
            <a:off x="790431" y="3392938"/>
            <a:ext cx="10620553" cy="3288569"/>
          </a:xfrm>
          <a:prstGeom prst="rect">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xmlns="" id="{39DCBCA8-86DC-4E7F-BAE4-05504A611F2B}"/>
              </a:ext>
            </a:extLst>
          </p:cNvPr>
          <p:cNvSpPr txBox="1"/>
          <p:nvPr/>
        </p:nvSpPr>
        <p:spPr>
          <a:xfrm>
            <a:off x="930392" y="3679016"/>
            <a:ext cx="10480592" cy="2554545"/>
          </a:xfrm>
          <a:prstGeom prst="rect">
            <a:avLst/>
          </a:prstGeom>
          <a:noFill/>
          <a:ln>
            <a:solidFill>
              <a:schemeClr val="accent1">
                <a:lumMod val="60000"/>
                <a:lumOff val="40000"/>
              </a:schemeClr>
            </a:solidFill>
          </a:ln>
        </p:spPr>
        <p:txBody>
          <a:bodyPr wrap="square" rtlCol="0">
            <a:spAutoFit/>
          </a:bodyPr>
          <a:lstStyle/>
          <a:p>
            <a:pPr marL="285750" indent="-285750">
              <a:buFont typeface="Arial" panose="020B0604020202020204" pitchFamily="34" charset="0"/>
              <a:buChar char="•"/>
            </a:pPr>
            <a:r>
              <a:rPr lang="vi-VN" sz="3200" b="1" dirty="0">
                <a:latin typeface="+mj-lt"/>
              </a:rPr>
              <a:t>Khối hộp chữ nhật và khối lập phương đều có 8 đỉnh, </a:t>
            </a:r>
            <a:r>
              <a:rPr lang="vi-VN" sz="3200" b="1" dirty="0" smtClean="0">
                <a:latin typeface="+mj-lt"/>
              </a:rPr>
              <a:t>6 </a:t>
            </a:r>
            <a:r>
              <a:rPr lang="vi-VN" sz="3200" b="1" dirty="0">
                <a:latin typeface="+mj-lt"/>
              </a:rPr>
              <a:t>mặt và 12 cạnh.</a:t>
            </a:r>
          </a:p>
          <a:p>
            <a:pPr marL="285750" indent="-285750">
              <a:buFont typeface="Arial" panose="020B0604020202020204" pitchFamily="34" charset="0"/>
              <a:buChar char="•"/>
            </a:pPr>
            <a:r>
              <a:rPr lang="vi-VN" sz="3200" b="1" dirty="0">
                <a:latin typeface="+mj-lt"/>
              </a:rPr>
              <a:t>Các mặt của khối hộp chữ nhật đều là hình chữ nhật.</a:t>
            </a:r>
          </a:p>
          <a:p>
            <a:pPr marL="285750" indent="-285750">
              <a:buFont typeface="Arial" panose="020B0604020202020204" pitchFamily="34" charset="0"/>
              <a:buChar char="•"/>
            </a:pPr>
            <a:r>
              <a:rPr lang="vi-VN" sz="3200" b="1" dirty="0">
                <a:latin typeface="+mj-lt"/>
              </a:rPr>
              <a:t>Các mặt của khối lập phương đều là </a:t>
            </a:r>
            <a:r>
              <a:rPr lang="vi-VN" sz="3200" b="1" dirty="0" smtClean="0">
                <a:latin typeface="+mj-lt"/>
              </a:rPr>
              <a:t>hình vuông</a:t>
            </a:r>
            <a:r>
              <a:rPr lang="vi-VN" sz="3200" b="1" dirty="0">
                <a:latin typeface="+mj-lt"/>
              </a:rPr>
              <a:t>.</a:t>
            </a:r>
            <a:endParaRPr lang="en-US" sz="3200" b="1" dirty="0">
              <a:latin typeface="+mj-lt"/>
            </a:endParaRPr>
          </a:p>
        </p:txBody>
      </p:sp>
      <p:sp>
        <p:nvSpPr>
          <p:cNvPr id="23" name="TextBox 22">
            <a:extLst>
              <a:ext uri="{FF2B5EF4-FFF2-40B4-BE49-F238E27FC236}">
                <a16:creationId xmlns:a16="http://schemas.microsoft.com/office/drawing/2014/main" xmlns="" id="{22F0141E-D703-49FF-96F8-B7DE09C8ADD2}"/>
              </a:ext>
            </a:extLst>
          </p:cNvPr>
          <p:cNvSpPr txBox="1"/>
          <p:nvPr/>
        </p:nvSpPr>
        <p:spPr>
          <a:xfrm>
            <a:off x="6435008" y="2628593"/>
            <a:ext cx="3923543" cy="523220"/>
          </a:xfrm>
          <a:prstGeom prst="rect">
            <a:avLst/>
          </a:prstGeom>
          <a:noFill/>
        </p:spPr>
        <p:txBody>
          <a:bodyPr wrap="square" rtlCol="0">
            <a:spAutoFit/>
          </a:bodyPr>
          <a:lstStyle/>
          <a:p>
            <a:pPr algn="ctr"/>
            <a:r>
              <a:rPr lang="en-US" sz="2800" b="1" dirty="0" err="1">
                <a:latin typeface="Times New Roman" panose="02020603050405020304" pitchFamily="18" charset="0"/>
                <a:cs typeface="Times New Roman" panose="02020603050405020304" pitchFamily="18" charset="0"/>
              </a:rPr>
              <a:t>Khối</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lập phương</a:t>
            </a:r>
            <a:endParaRPr lang="en-US"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6718559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xmlns="" id="{D127FF00-E80A-4A0D-A795-DEB8EA59E72D}"/>
              </a:ext>
            </a:extLst>
          </p:cNvPr>
          <p:cNvSpPr/>
          <p:nvPr/>
        </p:nvSpPr>
        <p:spPr>
          <a:xfrm>
            <a:off x="6396087" y="5610692"/>
            <a:ext cx="424206" cy="640646"/>
          </a:xfrm>
          <a:prstGeom prst="ellipse">
            <a:avLst/>
          </a:prstGeom>
          <a:ln>
            <a:solidFill>
              <a:schemeClr val="accent5"/>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grpSp>
        <p:nvGrpSpPr>
          <p:cNvPr id="72" name="组合 27"/>
          <p:cNvGrpSpPr/>
          <p:nvPr/>
        </p:nvGrpSpPr>
        <p:grpSpPr>
          <a:xfrm>
            <a:off x="-88901" y="6093143"/>
            <a:ext cx="12280901" cy="2955925"/>
            <a:chOff x="-7938" y="4144963"/>
            <a:chExt cx="12280901" cy="2955925"/>
          </a:xfrm>
        </p:grpSpPr>
        <p:sp>
          <p:nvSpPr>
            <p:cNvPr id="73"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4"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5"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8"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9"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grpSp>
      <p:pic>
        <p:nvPicPr>
          <p:cNvPr id="80" name="图片 46"/>
          <p:cNvPicPr>
            <a:picLocks noChangeAspect="1"/>
          </p:cNvPicPr>
          <p:nvPr/>
        </p:nvPicPr>
        <p:blipFill rotWithShape="1">
          <a:blip r:embed="rId3"/>
          <a:srcRect t="48950" b="-1"/>
          <a:stretch>
            <a:fillRect/>
          </a:stretch>
        </p:blipFill>
        <p:spPr>
          <a:xfrm>
            <a:off x="-2378703" y="-130810"/>
            <a:ext cx="14570703" cy="1409891"/>
          </a:xfrm>
          <a:prstGeom prst="rect">
            <a:avLst/>
          </a:prstGeom>
          <a:effectLst/>
        </p:spPr>
      </p:pic>
      <p:sp>
        <p:nvSpPr>
          <p:cNvPr id="18" name="Rectangle: Rounded Corners 17">
            <a:extLst>
              <a:ext uri="{FF2B5EF4-FFF2-40B4-BE49-F238E27FC236}">
                <a16:creationId xmlns:a16="http://schemas.microsoft.com/office/drawing/2014/main" xmlns="" id="{52C91B13-FA92-439E-9A7F-EAFD6FDE4586}"/>
              </a:ext>
            </a:extLst>
          </p:cNvPr>
          <p:cNvSpPr/>
          <p:nvPr/>
        </p:nvSpPr>
        <p:spPr>
          <a:xfrm>
            <a:off x="272243" y="302759"/>
            <a:ext cx="11190752" cy="6192309"/>
          </a:xfrm>
          <a:prstGeom prst="roundRect">
            <a:avLst>
              <a:gd name="adj" fmla="val 9715"/>
            </a:avLst>
          </a:prstGeom>
          <a:solidFill>
            <a:sysClr val="window" lastClr="FFFFFF"/>
          </a:solidFill>
          <a:ln w="76200" cap="flat" cmpd="sng" algn="ctr">
            <a:solidFill>
              <a:srgbClr val="ED7D31">
                <a:lumMod val="75000"/>
              </a:srgbClr>
            </a:solidFill>
            <a:prstDash val="solid"/>
            <a:miter lim="800000"/>
          </a:ln>
          <a:effectLst/>
          <a:scene3d>
            <a:camera prst="obliqueTopLeft"/>
            <a:lightRig rig="threePt" dir="t"/>
          </a:scene3d>
          <a:sp3d>
            <a:bevelT w="495300" h="50800"/>
          </a:sp3d>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9" name="Oval 88">
            <a:extLst>
              <a:ext uri="{FF2B5EF4-FFF2-40B4-BE49-F238E27FC236}">
                <a16:creationId xmlns:a16="http://schemas.microsoft.com/office/drawing/2014/main" xmlns="" id="{5D811B75-5EE0-4346-B7CF-B3B56AE24752}"/>
              </a:ext>
            </a:extLst>
          </p:cNvPr>
          <p:cNvSpPr/>
          <p:nvPr/>
        </p:nvSpPr>
        <p:spPr>
          <a:xfrm>
            <a:off x="447598" y="1506094"/>
            <a:ext cx="562150" cy="551682"/>
          </a:xfrm>
          <a:prstGeom prst="ellipse">
            <a:avLst/>
          </a:prstGeom>
          <a:solidFill>
            <a:srgbClr val="7030A0"/>
          </a:solidFill>
          <a:ln>
            <a:noFill/>
          </a:ln>
          <a:effectLst>
            <a:outerShdw blurRad="57150" dist="19050" dir="5400000" algn="ctr" rotWithShape="0">
              <a:srgbClr val="000000">
                <a:alpha val="63000"/>
              </a:srgbClr>
            </a:outerShdw>
          </a:effectLst>
          <a:scene3d>
            <a:camera prst="perspectiveFront"/>
            <a:lightRig rig="threePt" dir="t"/>
          </a:scene3d>
          <a:sp3d>
            <a:bevelT w="139700" h="139700" prst="divot"/>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a:t>
            </a:r>
          </a:p>
        </p:txBody>
      </p:sp>
      <p:sp>
        <p:nvSpPr>
          <p:cNvPr id="2" name="TextBox 1">
            <a:extLst>
              <a:ext uri="{FF2B5EF4-FFF2-40B4-BE49-F238E27FC236}">
                <a16:creationId xmlns:a16="http://schemas.microsoft.com/office/drawing/2014/main" xmlns="" id="{B2A5447D-72C2-4B42-8CC0-C0874A1573F3}"/>
              </a:ext>
            </a:extLst>
          </p:cNvPr>
          <p:cNvSpPr txBox="1"/>
          <p:nvPr/>
        </p:nvSpPr>
        <p:spPr>
          <a:xfrm>
            <a:off x="982249" y="1471045"/>
            <a:ext cx="9863555" cy="4824398"/>
          </a:xfrm>
          <a:prstGeom prst="rect">
            <a:avLst/>
          </a:prstGeom>
          <a:noFill/>
        </p:spPr>
        <p:txBody>
          <a:bodyPr wrap="square" rtlCol="0">
            <a:spAutoFit/>
          </a:bodyPr>
          <a:lstStyle/>
          <a:p>
            <a:r>
              <a:rPr lang="en-US" sz="3000" b="1" dirty="0" err="1">
                <a:latin typeface="Times New Roman" panose="02020603050405020304" pitchFamily="18" charset="0"/>
                <a:cs typeface="Times New Roman" panose="02020603050405020304" pitchFamily="18" charset="0"/>
              </a:rPr>
              <a:t>Một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chiếc</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khung</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sắt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dạng</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khối</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hộp</a:t>
            </a:r>
            <a:r>
              <a:rPr lang="en-US" sz="3000" b="1" dirty="0">
                <a:latin typeface="Times New Roman" panose="02020603050405020304" pitchFamily="18" charset="0"/>
                <a:cs typeface="Times New Roman" panose="02020603050405020304" pitchFamily="18" charset="0"/>
              </a:rPr>
              <a:t> </a:t>
            </a:r>
            <a:endParaRPr lang="vi-VN" sz="3000" b="1" dirty="0">
              <a:latin typeface="Times New Roman" panose="02020603050405020304" pitchFamily="18" charset="0"/>
              <a:cs typeface="Times New Roman" panose="02020603050405020304" pitchFamily="18" charset="0"/>
            </a:endParaRPr>
          </a:p>
          <a:p>
            <a:r>
              <a:rPr lang="en-US" sz="3000" b="1" dirty="0" err="1">
                <a:latin typeface="Times New Roman" panose="02020603050405020304" pitchFamily="18" charset="0"/>
                <a:cs typeface="Times New Roman" panose="02020603050405020304" pitchFamily="18" charset="0"/>
              </a:rPr>
              <a:t>chữ</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nhật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có</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các</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cạnh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được</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sơn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màu</a:t>
            </a:r>
            <a:r>
              <a:rPr lang="en-US" sz="3000" b="1" dirty="0">
                <a:latin typeface="Times New Roman" panose="02020603050405020304" pitchFamily="18" charset="0"/>
                <a:cs typeface="Times New Roman" panose="02020603050405020304" pitchFamily="18" charset="0"/>
              </a:rPr>
              <a:t> </a:t>
            </a:r>
            <a:endParaRPr lang="vi-VN" sz="3000" b="1" dirty="0">
              <a:latin typeface="Times New Roman" panose="02020603050405020304" pitchFamily="18" charset="0"/>
              <a:cs typeface="Times New Roman" panose="02020603050405020304" pitchFamily="18" charset="0"/>
            </a:endParaRPr>
          </a:p>
          <a:p>
            <a:pPr>
              <a:spcAft>
                <a:spcPts val="1200"/>
              </a:spcAft>
            </a:pPr>
            <a:r>
              <a:rPr lang="en-US" sz="3000" b="1" dirty="0" err="1">
                <a:latin typeface="Times New Roman" panose="02020603050405020304" pitchFamily="18" charset="0"/>
                <a:cs typeface="Times New Roman" panose="02020603050405020304" pitchFamily="18" charset="0"/>
              </a:rPr>
              <a:t>như</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hình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vẽ</a:t>
            </a:r>
            <a:r>
              <a:rPr lang="en-US" sz="3000" b="1" dirty="0">
                <a:latin typeface="Times New Roman" panose="02020603050405020304" pitchFamily="18" charset="0"/>
                <a:cs typeface="Times New Roman" panose="02020603050405020304" pitchFamily="18" charset="0"/>
              </a:rPr>
              <a:t>.</a:t>
            </a:r>
          </a:p>
          <a:p>
            <a:pPr>
              <a:spcAft>
                <a:spcPts val="300"/>
              </a:spcAft>
            </a:pPr>
            <a:r>
              <a:rPr lang="vi-VN" sz="3000" b="1" dirty="0">
                <a:latin typeface="Times New Roman" panose="02020603050405020304" pitchFamily="18" charset="0"/>
                <a:cs typeface="Times New Roman" panose="02020603050405020304" pitchFamily="18" charset="0"/>
              </a:rPr>
              <a:t>a) Có mấy cạnh được sơn màu xanh,</a:t>
            </a:r>
          </a:p>
          <a:p>
            <a:pPr>
              <a:spcAft>
                <a:spcPts val="1200"/>
              </a:spcAft>
            </a:pPr>
            <a:r>
              <a:rPr lang="vi-VN" sz="3000" b="1" dirty="0">
                <a:latin typeface="Times New Roman" panose="02020603050405020304" pitchFamily="18" charset="0"/>
                <a:cs typeface="Times New Roman" panose="02020603050405020304" pitchFamily="18" charset="0"/>
              </a:rPr>
              <a:t>   mấy cạnh được sơn màu đỏ?</a:t>
            </a:r>
            <a:endParaRPr lang="en-US" sz="3000" b="1" dirty="0">
              <a:latin typeface="Times New Roman" panose="02020603050405020304" pitchFamily="18" charset="0"/>
              <a:cs typeface="Times New Roman" panose="02020603050405020304" pitchFamily="18" charset="0"/>
            </a:endParaRPr>
          </a:p>
          <a:p>
            <a:pPr>
              <a:spcAft>
                <a:spcPts val="600"/>
              </a:spcAft>
            </a:pPr>
            <a:r>
              <a:rPr lang="vi-VN" sz="3000" b="1" dirty="0">
                <a:latin typeface="Times New Roman" panose="02020603050405020304" pitchFamily="18" charset="0"/>
                <a:cs typeface="Times New Roman" panose="02020603050405020304" pitchFamily="18" charset="0"/>
              </a:rPr>
              <a:t>b) Chọn câu trả lời đúng:</a:t>
            </a:r>
          </a:p>
          <a:p>
            <a:pPr>
              <a:spcAft>
                <a:spcPts val="600"/>
              </a:spcAft>
            </a:pPr>
            <a:r>
              <a:rPr lang="vi-VN" sz="3000" b="1" dirty="0">
                <a:latin typeface="Times New Roman" panose="02020603050405020304" pitchFamily="18" charset="0"/>
                <a:cs typeface="Times New Roman" panose="02020603050405020304" pitchFamily="18" charset="0"/>
              </a:rPr>
              <a:t>Người ta lắp một tấm gỗ vừa khít mặt trước của khung sắt đó. Miếng gỗ cần lắp có dạng hình gì?</a:t>
            </a:r>
            <a:endParaRPr lang="en-US" sz="3000" b="1" dirty="0">
              <a:latin typeface="Times New Roman" panose="02020603050405020304" pitchFamily="18" charset="0"/>
              <a:cs typeface="Times New Roman" panose="02020603050405020304" pitchFamily="18" charset="0"/>
            </a:endParaRPr>
          </a:p>
          <a:p>
            <a:pPr>
              <a:spcAft>
                <a:spcPts val="600"/>
              </a:spcAft>
            </a:pPr>
            <a:r>
              <a:rPr lang="vi-VN" sz="3000" b="1" dirty="0">
                <a:solidFill>
                  <a:srgbClr val="FF0000"/>
                </a:solidFill>
                <a:latin typeface="Times New Roman" panose="02020603050405020304" pitchFamily="18" charset="0"/>
                <a:cs typeface="Times New Roman" panose="02020603050405020304" pitchFamily="18" charset="0"/>
              </a:rPr>
              <a:t>A. </a:t>
            </a:r>
            <a:r>
              <a:rPr lang="vi-VN" sz="3000" b="1" dirty="0">
                <a:latin typeface="Times New Roman" panose="02020603050405020304" pitchFamily="18" charset="0"/>
                <a:cs typeface="Times New Roman" panose="02020603050405020304" pitchFamily="18" charset="0"/>
              </a:rPr>
              <a:t>Hình tròn.  </a:t>
            </a:r>
            <a:r>
              <a:rPr lang="vi-VN" sz="3000" b="1" dirty="0">
                <a:solidFill>
                  <a:srgbClr val="FF0000"/>
                </a:solidFill>
                <a:latin typeface="Times New Roman" panose="02020603050405020304" pitchFamily="18" charset="0"/>
                <a:cs typeface="Times New Roman" panose="02020603050405020304" pitchFamily="18" charset="0"/>
              </a:rPr>
              <a:t>B.</a:t>
            </a:r>
            <a:r>
              <a:rPr lang="vi-VN" sz="3000" b="1" dirty="0">
                <a:latin typeface="Times New Roman" panose="02020603050405020304" pitchFamily="18" charset="0"/>
                <a:cs typeface="Times New Roman" panose="02020603050405020304" pitchFamily="18" charset="0"/>
              </a:rPr>
              <a:t> Hình tam giác.  </a:t>
            </a:r>
            <a:r>
              <a:rPr lang="vi-VN" sz="3000" b="1" dirty="0">
                <a:solidFill>
                  <a:srgbClr val="FF0000"/>
                </a:solidFill>
                <a:latin typeface="Times New Roman" panose="02020603050405020304" pitchFamily="18" charset="0"/>
                <a:cs typeface="Times New Roman" panose="02020603050405020304" pitchFamily="18" charset="0"/>
              </a:rPr>
              <a:t>C.</a:t>
            </a:r>
            <a:r>
              <a:rPr lang="vi-VN" sz="3000" b="1" dirty="0">
                <a:latin typeface="Times New Roman" panose="02020603050405020304" pitchFamily="18" charset="0"/>
                <a:cs typeface="Times New Roman" panose="02020603050405020304" pitchFamily="18" charset="0"/>
              </a:rPr>
              <a:t> Hình chữ nhật</a:t>
            </a:r>
          </a:p>
        </p:txBody>
      </p:sp>
      <p:pic>
        <p:nvPicPr>
          <p:cNvPr id="4" name="Picture 3">
            <a:extLst>
              <a:ext uri="{FF2B5EF4-FFF2-40B4-BE49-F238E27FC236}">
                <a16:creationId xmlns:a16="http://schemas.microsoft.com/office/drawing/2014/main" xmlns="" id="{D4EBD616-FE28-4D29-AB1E-05850D9BC697}"/>
              </a:ext>
            </a:extLst>
          </p:cNvPr>
          <p:cNvPicPr>
            <a:picLocks noChangeAspect="1"/>
          </p:cNvPicPr>
          <p:nvPr/>
        </p:nvPicPr>
        <p:blipFill>
          <a:blip r:embed="rId4"/>
          <a:stretch>
            <a:fillRect/>
          </a:stretch>
        </p:blipFill>
        <p:spPr>
          <a:xfrm>
            <a:off x="7116554" y="737287"/>
            <a:ext cx="4263901" cy="2691713"/>
          </a:xfrm>
          <a:prstGeom prst="rect">
            <a:avLst/>
          </a:prstGeom>
        </p:spPr>
      </p:pic>
      <p:cxnSp>
        <p:nvCxnSpPr>
          <p:cNvPr id="16" name="Straight Connector 15">
            <a:extLst>
              <a:ext uri="{FF2B5EF4-FFF2-40B4-BE49-F238E27FC236}">
                <a16:creationId xmlns:a16="http://schemas.microsoft.com/office/drawing/2014/main" xmlns="" id="{A0705B34-9E55-404C-9B71-911CA33402CA}"/>
              </a:ext>
            </a:extLst>
          </p:cNvPr>
          <p:cNvCxnSpPr>
            <a:cxnSpLocks/>
          </p:cNvCxnSpPr>
          <p:nvPr/>
        </p:nvCxnSpPr>
        <p:spPr>
          <a:xfrm>
            <a:off x="4480560" y="1989352"/>
            <a:ext cx="23633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xmlns="" id="{C73C8D98-6A55-4574-A81F-B24D26BB1C86}"/>
              </a:ext>
            </a:extLst>
          </p:cNvPr>
          <p:cNvCxnSpPr>
            <a:cxnSpLocks/>
          </p:cNvCxnSpPr>
          <p:nvPr/>
        </p:nvCxnSpPr>
        <p:spPr>
          <a:xfrm>
            <a:off x="1113933" y="2452836"/>
            <a:ext cx="133703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xmlns="" id="{058530D3-B00C-4F3E-81CC-CE5CE92DA606}"/>
              </a:ext>
            </a:extLst>
          </p:cNvPr>
          <p:cNvCxnSpPr>
            <a:cxnSpLocks/>
          </p:cNvCxnSpPr>
          <p:nvPr/>
        </p:nvCxnSpPr>
        <p:spPr>
          <a:xfrm>
            <a:off x="3181883" y="2452836"/>
            <a:ext cx="342630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xmlns="" id="{8CB41ECC-8ECF-4DB1-8880-B8D4DA8B8CEF}"/>
              </a:ext>
            </a:extLst>
          </p:cNvPr>
          <p:cNvCxnSpPr>
            <a:cxnSpLocks/>
          </p:cNvCxnSpPr>
          <p:nvPr/>
        </p:nvCxnSpPr>
        <p:spPr>
          <a:xfrm>
            <a:off x="1113933" y="2897467"/>
            <a:ext cx="182723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xmlns="" id="{FEEE36C6-97E0-4413-A56F-2BC67D494572}"/>
              </a:ext>
            </a:extLst>
          </p:cNvPr>
          <p:cNvCxnSpPr>
            <a:cxnSpLocks/>
          </p:cNvCxnSpPr>
          <p:nvPr/>
        </p:nvCxnSpPr>
        <p:spPr>
          <a:xfrm>
            <a:off x="2643319" y="5103340"/>
            <a:ext cx="779282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xmlns="" id="{D7B37286-A1DB-4C44-9739-ABEE07ACCA24}"/>
              </a:ext>
            </a:extLst>
          </p:cNvPr>
          <p:cNvCxnSpPr>
            <a:cxnSpLocks/>
          </p:cNvCxnSpPr>
          <p:nvPr/>
        </p:nvCxnSpPr>
        <p:spPr>
          <a:xfrm>
            <a:off x="2153239" y="3459777"/>
            <a:ext cx="469062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xmlns="" id="{3B19EED8-EAAC-4036-8B39-76FD348D25AB}"/>
              </a:ext>
            </a:extLst>
          </p:cNvPr>
          <p:cNvCxnSpPr>
            <a:cxnSpLocks/>
          </p:cNvCxnSpPr>
          <p:nvPr/>
        </p:nvCxnSpPr>
        <p:spPr>
          <a:xfrm>
            <a:off x="2166301" y="3572868"/>
            <a:ext cx="469062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xmlns="" id="{C8661AD3-B63A-49B0-8436-67C89E612472}"/>
              </a:ext>
            </a:extLst>
          </p:cNvPr>
          <p:cNvCxnSpPr>
            <a:cxnSpLocks/>
          </p:cNvCxnSpPr>
          <p:nvPr/>
        </p:nvCxnSpPr>
        <p:spPr>
          <a:xfrm>
            <a:off x="1345384" y="4003765"/>
            <a:ext cx="459114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xmlns="" id="{401998BB-8EAE-4223-87AD-09702D04ADE2}"/>
              </a:ext>
            </a:extLst>
          </p:cNvPr>
          <p:cNvCxnSpPr>
            <a:cxnSpLocks/>
          </p:cNvCxnSpPr>
          <p:nvPr/>
        </p:nvCxnSpPr>
        <p:spPr>
          <a:xfrm>
            <a:off x="1356599" y="4115346"/>
            <a:ext cx="4591146"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xmlns="" id="{33FC4B04-8B2B-4C69-A0D5-9C3F3FEF8630}"/>
              </a:ext>
            </a:extLst>
          </p:cNvPr>
          <p:cNvCxnSpPr>
            <a:cxnSpLocks/>
          </p:cNvCxnSpPr>
          <p:nvPr/>
        </p:nvCxnSpPr>
        <p:spPr>
          <a:xfrm>
            <a:off x="1604127" y="5508692"/>
            <a:ext cx="551242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xmlns="" id="{EC0A1418-CA8D-4E0A-9D81-2B2887D244C8}"/>
              </a:ext>
            </a:extLst>
          </p:cNvPr>
          <p:cNvCxnSpPr>
            <a:cxnSpLocks/>
          </p:cNvCxnSpPr>
          <p:nvPr/>
        </p:nvCxnSpPr>
        <p:spPr>
          <a:xfrm>
            <a:off x="1604127" y="5593535"/>
            <a:ext cx="551242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xmlns="" id="{CCFD1F7F-DF80-4D94-B5FC-7C1A1006C4F1}"/>
              </a:ext>
            </a:extLst>
          </p:cNvPr>
          <p:cNvSpPr txBox="1"/>
          <p:nvPr/>
        </p:nvSpPr>
        <p:spPr>
          <a:xfrm>
            <a:off x="2048430" y="3459777"/>
            <a:ext cx="45719" cy="369332"/>
          </a:xfrm>
          <a:prstGeom prst="rect">
            <a:avLst/>
          </a:prstGeom>
          <a:noFill/>
        </p:spPr>
        <p:txBody>
          <a:bodyPr wrap="square" rtlCol="0">
            <a:spAutoFit/>
          </a:bodyPr>
          <a:lstStyle/>
          <a:p>
            <a:endParaRPr lang="en-US" dirty="0"/>
          </a:p>
        </p:txBody>
      </p:sp>
      <p:sp>
        <p:nvSpPr>
          <p:cNvPr id="10" name="TextBox 9">
            <a:extLst>
              <a:ext uri="{FF2B5EF4-FFF2-40B4-BE49-F238E27FC236}">
                <a16:creationId xmlns:a16="http://schemas.microsoft.com/office/drawing/2014/main" xmlns="" id="{296A64B6-9375-4129-801F-BDE880DDDEF8}"/>
              </a:ext>
            </a:extLst>
          </p:cNvPr>
          <p:cNvSpPr txBox="1"/>
          <p:nvPr/>
        </p:nvSpPr>
        <p:spPr>
          <a:xfrm>
            <a:off x="4360340" y="3829109"/>
            <a:ext cx="914400" cy="914400"/>
          </a:xfrm>
          <a:prstGeom prst="rect">
            <a:avLst/>
          </a:prstGeom>
          <a:noFill/>
        </p:spPr>
        <p:txBody>
          <a:bodyPr wrap="square" rtlCol="0">
            <a:spAutoFit/>
          </a:bodyPr>
          <a:lstStyle/>
          <a:p>
            <a:endParaRPr lang="en-US"/>
          </a:p>
        </p:txBody>
      </p:sp>
    </p:spTree>
    <p:extLst>
      <p:ext uri="{BB962C8B-B14F-4D97-AF65-F5344CB8AC3E}">
        <p14:creationId xmlns:p14="http://schemas.microsoft.com/office/powerpoint/2010/main" val="952883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fade">
                                      <p:cBhvr>
                                        <p:cTn id="42" dur="500"/>
                                        <p:tgtEl>
                                          <p:spTgt spid="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fade">
                                      <p:cBhvr>
                                        <p:cTn id="52" dur="500"/>
                                        <p:tgtEl>
                                          <p:spTgt spid="33"/>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35"/>
                                        </p:tgtEl>
                                        <p:attrNameLst>
                                          <p:attrName>style.visibility</p:attrName>
                                        </p:attrNameLst>
                                      </p:cBhvr>
                                      <p:to>
                                        <p:strVal val="visible"/>
                                      </p:to>
                                    </p:set>
                                    <p:animEffect transition="in" filter="fade">
                                      <p:cBhvr>
                                        <p:cTn id="57" dur="500"/>
                                        <p:tgtEl>
                                          <p:spTgt spid="35"/>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37"/>
                                        </p:tgtEl>
                                        <p:attrNameLst>
                                          <p:attrName>style.visibility</p:attrName>
                                        </p:attrNameLst>
                                      </p:cBhvr>
                                      <p:to>
                                        <p:strVal val="visible"/>
                                      </p:to>
                                    </p:set>
                                    <p:animEffect transition="in" filter="fade">
                                      <p:cBhvr>
                                        <p:cTn id="62" dur="500"/>
                                        <p:tgtEl>
                                          <p:spTgt spid="37"/>
                                        </p:tgtEl>
                                      </p:cBhvr>
                                    </p:animEffect>
                                  </p:childTnLst>
                                </p:cTn>
                              </p:par>
                            </p:childTnLst>
                          </p:cTn>
                        </p:par>
                      </p:childTnLst>
                    </p:cTn>
                  </p:par>
                  <p:par>
                    <p:cTn id="63" fill="hold">
                      <p:stCondLst>
                        <p:cond delay="indefinite"/>
                      </p:stCondLst>
                      <p:childTnLst>
                        <p:par>
                          <p:cTn id="64" fill="hold">
                            <p:stCondLst>
                              <p:cond delay="0"/>
                            </p:stCondLst>
                            <p:childTnLst>
                              <p:par>
                                <p:cTn id="65" presetID="1" presetClass="exit" presetSubtype="0" fill="hold" nodeType="clickEffect">
                                  <p:stCondLst>
                                    <p:cond delay="0"/>
                                  </p:stCondLst>
                                  <p:childTnLst>
                                    <p:set>
                                      <p:cBhvr>
                                        <p:cTn id="66" dur="1" fill="hold">
                                          <p:stCondLst>
                                            <p:cond delay="0"/>
                                          </p:stCondLst>
                                        </p:cTn>
                                        <p:tgtEl>
                                          <p:spTgt spid="27"/>
                                        </p:tgtEl>
                                        <p:attrNameLst>
                                          <p:attrName>style.visibility</p:attrName>
                                        </p:attrNameLst>
                                      </p:cBhvr>
                                      <p:to>
                                        <p:strVal val="hidden"/>
                                      </p:to>
                                    </p:set>
                                  </p:childTnLst>
                                </p:cTn>
                              </p:par>
                              <p:par>
                                <p:cTn id="67" presetID="1" presetClass="exit" presetSubtype="0" fill="hold" nodeType="withEffect">
                                  <p:stCondLst>
                                    <p:cond delay="0"/>
                                  </p:stCondLst>
                                  <p:childTnLst>
                                    <p:set>
                                      <p:cBhvr>
                                        <p:cTn id="68" dur="1" fill="hold">
                                          <p:stCondLst>
                                            <p:cond delay="0"/>
                                          </p:stCondLst>
                                        </p:cTn>
                                        <p:tgtEl>
                                          <p:spTgt spid="28"/>
                                        </p:tgtEl>
                                        <p:attrNameLst>
                                          <p:attrName>style.visibility</p:attrName>
                                        </p:attrNameLst>
                                      </p:cBhvr>
                                      <p:to>
                                        <p:strVal val="hidden"/>
                                      </p:to>
                                    </p:set>
                                  </p:childTnLst>
                                </p:cTn>
                              </p:par>
                              <p:par>
                                <p:cTn id="69" presetID="1" presetClass="exit" presetSubtype="0" fill="hold" nodeType="withEffect">
                                  <p:stCondLst>
                                    <p:cond delay="0"/>
                                  </p:stCondLst>
                                  <p:childTnLst>
                                    <p:set>
                                      <p:cBhvr>
                                        <p:cTn id="70" dur="1" fill="hold">
                                          <p:stCondLst>
                                            <p:cond delay="0"/>
                                          </p:stCondLst>
                                        </p:cTn>
                                        <p:tgtEl>
                                          <p:spTgt spid="31"/>
                                        </p:tgtEl>
                                        <p:attrNameLst>
                                          <p:attrName>style.visibility</p:attrName>
                                        </p:attrNameLst>
                                      </p:cBhvr>
                                      <p:to>
                                        <p:strVal val="hidden"/>
                                      </p:to>
                                    </p:set>
                                  </p:childTnLst>
                                </p:cTn>
                              </p:par>
                              <p:par>
                                <p:cTn id="71" presetID="1" presetClass="exit" presetSubtype="0" fill="hold" nodeType="withEffect">
                                  <p:stCondLst>
                                    <p:cond delay="0"/>
                                  </p:stCondLst>
                                  <p:childTnLst>
                                    <p:set>
                                      <p:cBhvr>
                                        <p:cTn id="72" dur="1" fill="hold">
                                          <p:stCondLst>
                                            <p:cond delay="0"/>
                                          </p:stCondLst>
                                        </p:cTn>
                                        <p:tgtEl>
                                          <p:spTgt spid="33"/>
                                        </p:tgtEl>
                                        <p:attrNameLst>
                                          <p:attrName>style.visibility</p:attrName>
                                        </p:attrNameLst>
                                      </p:cBhvr>
                                      <p:to>
                                        <p:strVal val="hidden"/>
                                      </p:to>
                                    </p:set>
                                  </p:childTnLst>
                                </p:cTn>
                              </p:par>
                              <p:par>
                                <p:cTn id="73" presetID="1" presetClass="exit" presetSubtype="0" fill="hold" nodeType="withEffect">
                                  <p:stCondLst>
                                    <p:cond delay="0"/>
                                  </p:stCondLst>
                                  <p:childTnLst>
                                    <p:set>
                                      <p:cBhvr>
                                        <p:cTn id="74" dur="1" fill="hold">
                                          <p:stCondLst>
                                            <p:cond delay="0"/>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xmlns="" id="{D127FF00-E80A-4A0D-A795-DEB8EA59E72D}"/>
              </a:ext>
            </a:extLst>
          </p:cNvPr>
          <p:cNvSpPr/>
          <p:nvPr/>
        </p:nvSpPr>
        <p:spPr>
          <a:xfrm>
            <a:off x="6396087" y="5610692"/>
            <a:ext cx="424206" cy="640646"/>
          </a:xfrm>
          <a:prstGeom prst="ellipse">
            <a:avLst/>
          </a:prstGeom>
          <a:ln>
            <a:solidFill>
              <a:schemeClr val="accent5"/>
            </a:solid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p>
        </p:txBody>
      </p:sp>
      <p:grpSp>
        <p:nvGrpSpPr>
          <p:cNvPr id="72" name="组合 27"/>
          <p:cNvGrpSpPr/>
          <p:nvPr/>
        </p:nvGrpSpPr>
        <p:grpSpPr>
          <a:xfrm>
            <a:off x="-88901" y="6093143"/>
            <a:ext cx="12280901" cy="2955925"/>
            <a:chOff x="-7938" y="4144963"/>
            <a:chExt cx="12280901" cy="2955925"/>
          </a:xfrm>
        </p:grpSpPr>
        <p:sp>
          <p:nvSpPr>
            <p:cNvPr id="73"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4"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5"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8"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9"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grpSp>
      <p:pic>
        <p:nvPicPr>
          <p:cNvPr id="80" name="图片 46"/>
          <p:cNvPicPr>
            <a:picLocks noChangeAspect="1"/>
          </p:cNvPicPr>
          <p:nvPr/>
        </p:nvPicPr>
        <p:blipFill rotWithShape="1">
          <a:blip r:embed="rId3"/>
          <a:srcRect t="48950" b="-1"/>
          <a:stretch>
            <a:fillRect/>
          </a:stretch>
        </p:blipFill>
        <p:spPr>
          <a:xfrm>
            <a:off x="-2378703" y="-130810"/>
            <a:ext cx="14570703" cy="1409891"/>
          </a:xfrm>
          <a:prstGeom prst="rect">
            <a:avLst/>
          </a:prstGeom>
          <a:effectLst/>
        </p:spPr>
      </p:pic>
      <p:sp>
        <p:nvSpPr>
          <p:cNvPr id="18" name="Rectangle: Rounded Corners 17">
            <a:extLst>
              <a:ext uri="{FF2B5EF4-FFF2-40B4-BE49-F238E27FC236}">
                <a16:creationId xmlns:a16="http://schemas.microsoft.com/office/drawing/2014/main" xmlns="" id="{52C91B13-FA92-439E-9A7F-EAFD6FDE4586}"/>
              </a:ext>
            </a:extLst>
          </p:cNvPr>
          <p:cNvSpPr/>
          <p:nvPr/>
        </p:nvSpPr>
        <p:spPr>
          <a:xfrm>
            <a:off x="299640" y="661992"/>
            <a:ext cx="11548459" cy="6146836"/>
          </a:xfrm>
          <a:prstGeom prst="roundRect">
            <a:avLst>
              <a:gd name="adj" fmla="val 9715"/>
            </a:avLst>
          </a:prstGeom>
          <a:solidFill>
            <a:sysClr val="window" lastClr="FFFFFF"/>
          </a:solidFill>
          <a:ln w="76200" cap="flat" cmpd="sng" algn="ctr">
            <a:solidFill>
              <a:srgbClr val="ED7D31">
                <a:lumMod val="75000"/>
              </a:srgbClr>
            </a:solidFill>
            <a:prstDash val="solid"/>
            <a:miter lim="800000"/>
          </a:ln>
          <a:effectLst/>
          <a:scene3d>
            <a:camera prst="obliqueTopLeft"/>
            <a:lightRig rig="threePt" dir="t"/>
          </a:scene3d>
          <a:sp3d>
            <a:bevelT w="495300" h="50800"/>
          </a:sp3d>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89" name="Oval 88">
            <a:extLst>
              <a:ext uri="{FF2B5EF4-FFF2-40B4-BE49-F238E27FC236}">
                <a16:creationId xmlns:a16="http://schemas.microsoft.com/office/drawing/2014/main" xmlns="" id="{5D811B75-5EE0-4346-B7CF-B3B56AE24752}"/>
              </a:ext>
            </a:extLst>
          </p:cNvPr>
          <p:cNvSpPr/>
          <p:nvPr/>
        </p:nvSpPr>
        <p:spPr>
          <a:xfrm>
            <a:off x="447598" y="1506094"/>
            <a:ext cx="562150" cy="551682"/>
          </a:xfrm>
          <a:prstGeom prst="ellipse">
            <a:avLst/>
          </a:prstGeom>
          <a:solidFill>
            <a:srgbClr val="7030A0"/>
          </a:solidFill>
          <a:ln>
            <a:noFill/>
          </a:ln>
          <a:effectLst>
            <a:outerShdw blurRad="57150" dist="19050" dir="5400000" algn="ctr" rotWithShape="0">
              <a:srgbClr val="000000">
                <a:alpha val="63000"/>
              </a:srgbClr>
            </a:outerShdw>
          </a:effectLst>
          <a:scene3d>
            <a:camera prst="perspectiveFront"/>
            <a:lightRig rig="threePt" dir="t"/>
          </a:scene3d>
          <a:sp3d>
            <a:bevelT w="139700" h="139700" prst="divot"/>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a:t>
            </a:r>
          </a:p>
        </p:txBody>
      </p:sp>
      <p:sp>
        <p:nvSpPr>
          <p:cNvPr id="2" name="TextBox 1">
            <a:extLst>
              <a:ext uri="{FF2B5EF4-FFF2-40B4-BE49-F238E27FC236}">
                <a16:creationId xmlns:a16="http://schemas.microsoft.com/office/drawing/2014/main" xmlns="" id="{B2A5447D-72C2-4B42-8CC0-C0874A1573F3}"/>
              </a:ext>
            </a:extLst>
          </p:cNvPr>
          <p:cNvSpPr txBox="1"/>
          <p:nvPr/>
        </p:nvSpPr>
        <p:spPr>
          <a:xfrm>
            <a:off x="982249" y="1471045"/>
            <a:ext cx="9863555" cy="5101397"/>
          </a:xfrm>
          <a:prstGeom prst="rect">
            <a:avLst/>
          </a:prstGeom>
          <a:noFill/>
        </p:spPr>
        <p:txBody>
          <a:bodyPr wrap="square" rtlCol="0">
            <a:spAutoFit/>
          </a:bodyPr>
          <a:lstStyle/>
          <a:p>
            <a:r>
              <a:rPr lang="en-US" sz="3000" b="1" dirty="0" err="1">
                <a:latin typeface="Times New Roman" panose="02020603050405020304" pitchFamily="18" charset="0"/>
                <a:cs typeface="Times New Roman" panose="02020603050405020304" pitchFamily="18" charset="0"/>
              </a:rPr>
              <a:t>Một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chiếc</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khung</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sắt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dạng</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khối</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hộp</a:t>
            </a:r>
            <a:r>
              <a:rPr lang="en-US" sz="3000" b="1" dirty="0">
                <a:latin typeface="Times New Roman" panose="02020603050405020304" pitchFamily="18" charset="0"/>
                <a:cs typeface="Times New Roman" panose="02020603050405020304" pitchFamily="18" charset="0"/>
              </a:rPr>
              <a:t> </a:t>
            </a:r>
            <a:endParaRPr lang="vi-VN" sz="3000" b="1" dirty="0">
              <a:latin typeface="Times New Roman" panose="02020603050405020304" pitchFamily="18" charset="0"/>
              <a:cs typeface="Times New Roman" panose="02020603050405020304" pitchFamily="18" charset="0"/>
            </a:endParaRPr>
          </a:p>
          <a:p>
            <a:r>
              <a:rPr lang="en-US" sz="3000" b="1" dirty="0" err="1">
                <a:latin typeface="Times New Roman" panose="02020603050405020304" pitchFamily="18" charset="0"/>
                <a:cs typeface="Times New Roman" panose="02020603050405020304" pitchFamily="18" charset="0"/>
              </a:rPr>
              <a:t>chữ</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nhật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có</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các</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cạnh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được</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sơn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màu</a:t>
            </a:r>
            <a:r>
              <a:rPr lang="en-US" sz="3000" b="1" dirty="0">
                <a:latin typeface="Times New Roman" panose="02020603050405020304" pitchFamily="18" charset="0"/>
                <a:cs typeface="Times New Roman" panose="02020603050405020304" pitchFamily="18" charset="0"/>
              </a:rPr>
              <a:t> </a:t>
            </a:r>
            <a:endParaRPr lang="vi-VN" sz="3000" b="1" dirty="0">
              <a:latin typeface="Times New Roman" panose="02020603050405020304" pitchFamily="18" charset="0"/>
              <a:cs typeface="Times New Roman" panose="02020603050405020304" pitchFamily="18" charset="0"/>
            </a:endParaRPr>
          </a:p>
          <a:p>
            <a:pPr>
              <a:spcAft>
                <a:spcPts val="300"/>
              </a:spcAft>
            </a:pPr>
            <a:r>
              <a:rPr lang="en-US" sz="3000" b="1" dirty="0" err="1">
                <a:latin typeface="Times New Roman" panose="02020603050405020304" pitchFamily="18" charset="0"/>
                <a:cs typeface="Times New Roman" panose="02020603050405020304" pitchFamily="18" charset="0"/>
              </a:rPr>
              <a:t>như</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hình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vẽ</a:t>
            </a:r>
            <a:r>
              <a:rPr lang="en-US" sz="3000" b="1" dirty="0">
                <a:latin typeface="Times New Roman" panose="02020603050405020304" pitchFamily="18" charset="0"/>
                <a:cs typeface="Times New Roman" panose="02020603050405020304" pitchFamily="18" charset="0"/>
              </a:rPr>
              <a:t>.</a:t>
            </a:r>
          </a:p>
          <a:p>
            <a:pPr>
              <a:spcAft>
                <a:spcPts val="300"/>
              </a:spcAft>
            </a:pPr>
            <a:r>
              <a:rPr lang="vi-VN" sz="3000" b="1" dirty="0">
                <a:latin typeface="Times New Roman" panose="02020603050405020304" pitchFamily="18" charset="0"/>
                <a:cs typeface="Times New Roman" panose="02020603050405020304" pitchFamily="18" charset="0"/>
              </a:rPr>
              <a:t>a) Có </a:t>
            </a:r>
            <a:r>
              <a:rPr lang="vi-VN" sz="4400" b="1" dirty="0">
                <a:solidFill>
                  <a:srgbClr val="0000FF"/>
                </a:solidFill>
                <a:latin typeface="Times New Roman" panose="02020603050405020304" pitchFamily="18" charset="0"/>
                <a:cs typeface="Times New Roman" panose="02020603050405020304" pitchFamily="18" charset="0"/>
              </a:rPr>
              <a:t>4</a:t>
            </a:r>
            <a:r>
              <a:rPr lang="vi-VN" sz="3000" b="1" dirty="0">
                <a:latin typeface="Times New Roman" panose="02020603050405020304" pitchFamily="18" charset="0"/>
                <a:cs typeface="Times New Roman" panose="02020603050405020304" pitchFamily="18" charset="0"/>
              </a:rPr>
              <a:t> cạnh được sơn màu xanh,</a:t>
            </a:r>
          </a:p>
          <a:p>
            <a:pPr>
              <a:spcAft>
                <a:spcPts val="300"/>
              </a:spcAft>
            </a:pPr>
            <a:r>
              <a:rPr lang="vi-VN" sz="4400" b="1" dirty="0">
                <a:latin typeface="Times New Roman" panose="02020603050405020304" pitchFamily="18" charset="0"/>
                <a:cs typeface="Times New Roman" panose="02020603050405020304" pitchFamily="18" charset="0"/>
              </a:rPr>
              <a:t>   </a:t>
            </a:r>
            <a:r>
              <a:rPr lang="vi-VN" sz="4400" b="1" dirty="0">
                <a:solidFill>
                  <a:srgbClr val="0000FF"/>
                </a:solidFill>
                <a:latin typeface="Times New Roman" panose="02020603050405020304" pitchFamily="18" charset="0"/>
                <a:cs typeface="Times New Roman" panose="02020603050405020304" pitchFamily="18" charset="0"/>
              </a:rPr>
              <a:t>8</a:t>
            </a:r>
            <a:r>
              <a:rPr lang="vi-VN" sz="3000" b="1" dirty="0">
                <a:latin typeface="Times New Roman" panose="02020603050405020304" pitchFamily="18" charset="0"/>
                <a:cs typeface="Times New Roman" panose="02020603050405020304" pitchFamily="18" charset="0"/>
              </a:rPr>
              <a:t> cạnh được sơn màu đỏ?</a:t>
            </a:r>
            <a:endParaRPr lang="en-US" sz="3000" b="1" dirty="0">
              <a:latin typeface="Times New Roman" panose="02020603050405020304" pitchFamily="18" charset="0"/>
              <a:cs typeface="Times New Roman" panose="02020603050405020304" pitchFamily="18" charset="0"/>
            </a:endParaRPr>
          </a:p>
          <a:p>
            <a:pPr>
              <a:spcAft>
                <a:spcPts val="1200"/>
              </a:spcAft>
            </a:pPr>
            <a:r>
              <a:rPr lang="vi-VN" sz="3000" b="1" dirty="0">
                <a:latin typeface="Times New Roman" panose="02020603050405020304" pitchFamily="18" charset="0"/>
                <a:cs typeface="Times New Roman" panose="02020603050405020304" pitchFamily="18" charset="0"/>
              </a:rPr>
              <a:t>b) Chọn câu trả lời đúng:</a:t>
            </a:r>
          </a:p>
          <a:p>
            <a:pPr>
              <a:spcAft>
                <a:spcPts val="1200"/>
              </a:spcAft>
            </a:pPr>
            <a:r>
              <a:rPr lang="vi-VN" sz="3000" b="1" dirty="0">
                <a:latin typeface="Times New Roman" panose="02020603050405020304" pitchFamily="18" charset="0"/>
                <a:cs typeface="Times New Roman" panose="02020603050405020304" pitchFamily="18" charset="0"/>
              </a:rPr>
              <a:t>Người ta lắp một tấm gỗ vừa khít mặt trước của khung sắt đó. Miếng gỗ cần lắp có dạng hình gì?</a:t>
            </a:r>
          </a:p>
          <a:p>
            <a:pPr>
              <a:spcAft>
                <a:spcPts val="1200"/>
              </a:spcAft>
            </a:pPr>
            <a:r>
              <a:rPr lang="vi-VN" sz="3000" b="1" dirty="0">
                <a:solidFill>
                  <a:srgbClr val="FF0000"/>
                </a:solidFill>
                <a:latin typeface="Times New Roman" panose="02020603050405020304" pitchFamily="18" charset="0"/>
                <a:cs typeface="Times New Roman" panose="02020603050405020304" pitchFamily="18" charset="0"/>
              </a:rPr>
              <a:t>A. </a:t>
            </a:r>
            <a:r>
              <a:rPr lang="vi-VN" sz="3000" b="1" dirty="0">
                <a:latin typeface="Times New Roman" panose="02020603050405020304" pitchFamily="18" charset="0"/>
                <a:cs typeface="Times New Roman" panose="02020603050405020304" pitchFamily="18" charset="0"/>
              </a:rPr>
              <a:t>Hình tròn.  </a:t>
            </a:r>
            <a:r>
              <a:rPr lang="vi-VN" sz="3000" b="1" dirty="0">
                <a:solidFill>
                  <a:srgbClr val="FF0000"/>
                </a:solidFill>
                <a:latin typeface="Times New Roman" panose="02020603050405020304" pitchFamily="18" charset="0"/>
                <a:cs typeface="Times New Roman" panose="02020603050405020304" pitchFamily="18" charset="0"/>
              </a:rPr>
              <a:t>B.</a:t>
            </a:r>
            <a:r>
              <a:rPr lang="vi-VN" sz="3000" b="1" dirty="0">
                <a:latin typeface="Times New Roman" panose="02020603050405020304" pitchFamily="18" charset="0"/>
                <a:cs typeface="Times New Roman" panose="02020603050405020304" pitchFamily="18" charset="0"/>
              </a:rPr>
              <a:t> Hình tam giác.  </a:t>
            </a:r>
            <a:r>
              <a:rPr lang="vi-VN" sz="3000" b="1" dirty="0">
                <a:solidFill>
                  <a:srgbClr val="FF0000"/>
                </a:solidFill>
                <a:latin typeface="Times New Roman" panose="02020603050405020304" pitchFamily="18" charset="0"/>
                <a:cs typeface="Times New Roman" panose="02020603050405020304" pitchFamily="18" charset="0"/>
              </a:rPr>
              <a:t>C.</a:t>
            </a:r>
            <a:r>
              <a:rPr lang="vi-VN" sz="3000" b="1" dirty="0">
                <a:latin typeface="Times New Roman" panose="02020603050405020304" pitchFamily="18" charset="0"/>
                <a:cs typeface="Times New Roman" panose="02020603050405020304" pitchFamily="18" charset="0"/>
              </a:rPr>
              <a:t> Hình chữ nhật</a:t>
            </a:r>
          </a:p>
        </p:txBody>
      </p:sp>
      <p:pic>
        <p:nvPicPr>
          <p:cNvPr id="4" name="Picture 3">
            <a:extLst>
              <a:ext uri="{FF2B5EF4-FFF2-40B4-BE49-F238E27FC236}">
                <a16:creationId xmlns:a16="http://schemas.microsoft.com/office/drawing/2014/main" xmlns="" id="{D4EBD616-FE28-4D29-AB1E-05850D9BC697}"/>
              </a:ext>
            </a:extLst>
          </p:cNvPr>
          <p:cNvPicPr>
            <a:picLocks noChangeAspect="1"/>
          </p:cNvPicPr>
          <p:nvPr/>
        </p:nvPicPr>
        <p:blipFill>
          <a:blip r:embed="rId4"/>
          <a:stretch>
            <a:fillRect/>
          </a:stretch>
        </p:blipFill>
        <p:spPr>
          <a:xfrm>
            <a:off x="7116554" y="737287"/>
            <a:ext cx="4263901" cy="2691713"/>
          </a:xfrm>
          <a:prstGeom prst="rect">
            <a:avLst/>
          </a:prstGeom>
        </p:spPr>
      </p:pic>
      <p:sp>
        <p:nvSpPr>
          <p:cNvPr id="8" name="TextBox 7">
            <a:extLst>
              <a:ext uri="{FF2B5EF4-FFF2-40B4-BE49-F238E27FC236}">
                <a16:creationId xmlns:a16="http://schemas.microsoft.com/office/drawing/2014/main" xmlns="" id="{CCFD1F7F-DF80-4D94-B5FC-7C1A1006C4F1}"/>
              </a:ext>
            </a:extLst>
          </p:cNvPr>
          <p:cNvSpPr txBox="1"/>
          <p:nvPr/>
        </p:nvSpPr>
        <p:spPr>
          <a:xfrm>
            <a:off x="2048430" y="3459777"/>
            <a:ext cx="45719" cy="369332"/>
          </a:xfrm>
          <a:prstGeom prst="rect">
            <a:avLst/>
          </a:prstGeom>
          <a:noFill/>
        </p:spPr>
        <p:txBody>
          <a:bodyPr wrap="square" rtlCol="0">
            <a:spAutoFit/>
          </a:bodyPr>
          <a:lstStyle/>
          <a:p>
            <a:endParaRPr lang="en-US" dirty="0"/>
          </a:p>
        </p:txBody>
      </p:sp>
      <p:sp>
        <p:nvSpPr>
          <p:cNvPr id="7" name="Flowchart: Connector 6">
            <a:extLst>
              <a:ext uri="{FF2B5EF4-FFF2-40B4-BE49-F238E27FC236}">
                <a16:creationId xmlns:a16="http://schemas.microsoft.com/office/drawing/2014/main" xmlns="" id="{FCF752C4-8661-42E3-BD0B-D6BAB2302607}"/>
              </a:ext>
            </a:extLst>
          </p:cNvPr>
          <p:cNvSpPr/>
          <p:nvPr/>
        </p:nvSpPr>
        <p:spPr>
          <a:xfrm>
            <a:off x="6346799" y="5938953"/>
            <a:ext cx="527227" cy="640646"/>
          </a:xfrm>
          <a:prstGeom prst="flowChartConnector">
            <a:avLst/>
          </a:prstGeom>
          <a:noFill/>
          <a:ln>
            <a:solidFill>
              <a:srgbClr val="0000FF"/>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solidFill>
                <a:srgbClr val="0000FF"/>
              </a:solidFill>
            </a:endParaRPr>
          </a:p>
        </p:txBody>
      </p:sp>
    </p:spTree>
    <p:extLst>
      <p:ext uri="{BB962C8B-B14F-4D97-AF65-F5344CB8AC3E}">
        <p14:creationId xmlns:p14="http://schemas.microsoft.com/office/powerpoint/2010/main" val="226369176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221308" cy="6858000"/>
          </a:xfrm>
          <a:prstGeom prst="rect">
            <a:avLst/>
          </a:prstGeom>
        </p:spPr>
      </p:pic>
    </p:spTree>
    <p:extLst>
      <p:ext uri="{BB962C8B-B14F-4D97-AF65-F5344CB8AC3E}">
        <p14:creationId xmlns:p14="http://schemas.microsoft.com/office/powerpoint/2010/main" val="35120067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PHẠM DUYÊN 5 - 9Slide.vn">
            <a:extLst>
              <a:ext uri="{FF2B5EF4-FFF2-40B4-BE49-F238E27FC236}">
                <a16:creationId xmlns:a16="http://schemas.microsoft.com/office/drawing/2014/main" xmlns="" id="{5CF4E5D5-3E82-408E-96F4-176D6598E291}"/>
              </a:ext>
            </a:extLst>
          </p:cNvPr>
          <p:cNvSpPr txBox="1"/>
          <p:nvPr/>
        </p:nvSpPr>
        <p:spPr>
          <a:xfrm>
            <a:off x="619350" y="1051907"/>
            <a:ext cx="10548257" cy="1508105"/>
          </a:xfrm>
          <a:prstGeom prst="rect">
            <a:avLst/>
          </a:prstGeom>
          <a:noFill/>
        </p:spPr>
        <p:txBody>
          <a:bodyPr wrap="square" rtlCol="0">
            <a:spAutoFit/>
          </a:bodyPr>
          <a:lstStyle/>
          <a:p>
            <a:pPr algn="just"/>
            <a:r>
              <a:rPr lang="en-US" altLang="en-US" sz="3200" b="1" spc="-120" dirty="0">
                <a:solidFill>
                  <a:srgbClr val="118161"/>
                </a:solidFill>
                <a:latin typeface="+mj-lt"/>
                <a:ea typeface="Arial-Rounded" panose="020B0500000000000000" pitchFamily="34" charset="0"/>
                <a:cs typeface="Arial-Rounded" panose="020B0500000000000000" pitchFamily="34" charset="0"/>
              </a:rPr>
              <a:t>1. </a:t>
            </a:r>
            <a:r>
              <a:rPr lang="vi-VN" altLang="en-US" sz="3000" b="1" spc="-120" dirty="0">
                <a:latin typeface="+mj-lt"/>
                <a:ea typeface="Arial-Rounded" panose="020B0500000000000000" pitchFamily="34" charset="0"/>
                <a:cs typeface="Arial-Rounded" panose="020B0500000000000000" pitchFamily="34" charset="0"/>
              </a:rPr>
              <a:t>Con kiến bò theo đường màu cam trên chiếc khung nhôm dạng khối hộp như hình vẽ để đến chỗ hạt gạo (như hình vẽ) hỏi con kiến phải bò qua mấy cạnh?</a:t>
            </a:r>
            <a:endParaRPr lang="en-US" altLang="en-US" sz="3000" b="1" spc="-120" dirty="0">
              <a:latin typeface="+mj-lt"/>
              <a:ea typeface="Arial-Rounded" panose="020B0500000000000000" pitchFamily="34" charset="0"/>
              <a:cs typeface="Arial-Rounded" panose="020B0500000000000000" pitchFamily="34" charset="0"/>
            </a:endParaRPr>
          </a:p>
        </p:txBody>
      </p:sp>
      <p:pic>
        <p:nvPicPr>
          <p:cNvPr id="14" name="Picture 13">
            <a:extLst>
              <a:ext uri="{FF2B5EF4-FFF2-40B4-BE49-F238E27FC236}">
                <a16:creationId xmlns:a16="http://schemas.microsoft.com/office/drawing/2014/main" xmlns="" id="{082D8EA6-0A4D-42F3-AF77-97D74DF576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80588" y="2137387"/>
            <a:ext cx="5859699" cy="3947733"/>
          </a:xfrm>
          <a:prstGeom prst="rect">
            <a:avLst/>
          </a:prstGeom>
        </p:spPr>
      </p:pic>
      <p:sp>
        <p:nvSpPr>
          <p:cNvPr id="27" name="Oval 26">
            <a:extLst>
              <a:ext uri="{FF2B5EF4-FFF2-40B4-BE49-F238E27FC236}">
                <a16:creationId xmlns:a16="http://schemas.microsoft.com/office/drawing/2014/main" xmlns="" id="{F40DB093-849A-4C31-A995-2873B906217D}"/>
              </a:ext>
            </a:extLst>
          </p:cNvPr>
          <p:cNvSpPr/>
          <p:nvPr/>
        </p:nvSpPr>
        <p:spPr>
          <a:xfrm>
            <a:off x="568669" y="1119566"/>
            <a:ext cx="518474" cy="470166"/>
          </a:xfrm>
          <a:prstGeom prst="ellipse">
            <a:avLst/>
          </a:prstGeom>
          <a:solidFill>
            <a:srgbClr val="7030A0"/>
          </a:solidFill>
          <a:ln>
            <a:noFill/>
          </a:ln>
          <a:effectLst>
            <a:outerShdw blurRad="57150" dist="19050" dir="5400000" algn="ctr" rotWithShape="0">
              <a:srgbClr val="000000">
                <a:alpha val="63000"/>
              </a:srgbClr>
            </a:outerShdw>
          </a:effectLst>
          <a:scene3d>
            <a:camera prst="perspectiveFront"/>
            <a:lightRig rig="threePt" dir="t"/>
          </a:scene3d>
          <a:sp3d>
            <a:bevelT w="139700" h="139700" prst="divot"/>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rPr>
              <a:t>1</a:t>
            </a:r>
          </a:p>
        </p:txBody>
      </p:sp>
      <p:pic>
        <p:nvPicPr>
          <p:cNvPr id="9" name="Picture 8">
            <a:extLst>
              <a:ext uri="{FF2B5EF4-FFF2-40B4-BE49-F238E27FC236}">
                <a16:creationId xmlns:a16="http://schemas.microsoft.com/office/drawing/2014/main" xmlns="" id="{633E68DE-F50B-4D95-8C30-F288A7E297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212" y="-90398"/>
            <a:ext cx="2990909" cy="1324244"/>
          </a:xfrm>
          <a:prstGeom prst="rect">
            <a:avLst/>
          </a:prstGeom>
        </p:spPr>
      </p:pic>
    </p:spTree>
    <p:extLst>
      <p:ext uri="{BB962C8B-B14F-4D97-AF65-F5344CB8AC3E}">
        <p14:creationId xmlns:p14="http://schemas.microsoft.com/office/powerpoint/2010/main" val="2227975460"/>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xmlns="" id="{8F633C52-0F02-470D-93BC-26B063173D87}"/>
              </a:ext>
            </a:extLst>
          </p:cNvPr>
          <p:cNvSpPr/>
          <p:nvPr/>
        </p:nvSpPr>
        <p:spPr>
          <a:xfrm>
            <a:off x="7634869" y="4651788"/>
            <a:ext cx="466920" cy="4215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11" name="PHẠM DUYÊN 5 - 9Slide.vn">
            <a:extLst>
              <a:ext uri="{FF2B5EF4-FFF2-40B4-BE49-F238E27FC236}">
                <a16:creationId xmlns:a16="http://schemas.microsoft.com/office/drawing/2014/main" xmlns="" id="{5CF4E5D5-3E82-408E-96F4-176D6598E291}"/>
              </a:ext>
            </a:extLst>
          </p:cNvPr>
          <p:cNvSpPr txBox="1"/>
          <p:nvPr/>
        </p:nvSpPr>
        <p:spPr>
          <a:xfrm>
            <a:off x="742619" y="246400"/>
            <a:ext cx="11195957" cy="954107"/>
          </a:xfrm>
          <a:prstGeom prst="rect">
            <a:avLst/>
          </a:prstGeom>
          <a:noFill/>
        </p:spPr>
        <p:txBody>
          <a:bodyPr wrap="square" rtlCol="0">
            <a:spAutoFit/>
          </a:bodyPr>
          <a:lstStyle/>
          <a:p>
            <a:pPr lvl="0" algn="just"/>
            <a:r>
              <a:rPr lang="en-US" altLang="en-US" sz="2800" b="1" spc="-120" dirty="0">
                <a:solidFill>
                  <a:srgbClr val="118161"/>
                </a:solidFill>
                <a:latin typeface="Quicksand Medium"/>
                <a:ea typeface="Arial-Rounded" panose="020B0500000000000000" pitchFamily="34" charset="0"/>
                <a:cs typeface="Arial-Rounded" panose="020B0500000000000000" pitchFamily="34" charset="0"/>
              </a:rPr>
              <a:t>    </a:t>
            </a:r>
            <a:r>
              <a:rPr lang="vi-VN" altLang="en-US" sz="2800" b="1" spc="-120" dirty="0">
                <a:latin typeface="+mj-lt"/>
                <a:ea typeface="Arial-Rounded" panose="020B0500000000000000" pitchFamily="34" charset="0"/>
                <a:cs typeface="Arial-Rounded" panose="020B0500000000000000" pitchFamily="34" charset="0"/>
              </a:rPr>
              <a:t>Chú Ba làm những chiếc đèn lồng có dạng khối lập phương. </a:t>
            </a:r>
            <a:endParaRPr lang="en-US" altLang="en-US" sz="2800" b="1" spc="-120" dirty="0">
              <a:latin typeface="+mj-lt"/>
              <a:ea typeface="Arial-Rounded" panose="020B0500000000000000" pitchFamily="34" charset="0"/>
              <a:cs typeface="Arial-Rounded" panose="020B0500000000000000" pitchFamily="34" charset="0"/>
            </a:endParaRPr>
          </a:p>
          <a:p>
            <a:pPr lvl="0" algn="just"/>
            <a:r>
              <a:rPr lang="vi-VN" altLang="en-US" sz="2800" b="1" spc="-120" dirty="0">
                <a:latin typeface="+mj-lt"/>
                <a:ea typeface="Arial-Rounded" panose="020B0500000000000000" pitchFamily="34" charset="0"/>
                <a:cs typeface="Arial-Rounded" panose="020B0500000000000000" pitchFamily="34" charset="0"/>
              </a:rPr>
              <a:t>Mỗi cạnh dùng một nan  tre, mỗi mặt dán một tờ giấy màu</a:t>
            </a:r>
            <a:r>
              <a:rPr lang="en-US" altLang="en-US" sz="2800" b="1" spc="-120" dirty="0">
                <a:latin typeface="+mj-lt"/>
                <a:ea typeface="Arial-Rounded" panose="020B0500000000000000" pitchFamily="34" charset="0"/>
                <a:cs typeface="Arial-Rounded" panose="020B0500000000000000" pitchFamily="34" charset="0"/>
              </a:rPr>
              <a:t>.</a:t>
            </a:r>
            <a:endParaRPr kumimoji="0" lang="en-US" altLang="en-US" sz="2800" b="1" i="0" u="none" strike="noStrike" kern="1200" cap="none" spc="-120" normalizeH="0" baseline="0" noProof="0" dirty="0">
              <a:ln>
                <a:noFill/>
              </a:ln>
              <a:effectLst/>
              <a:uLnTx/>
              <a:uFillTx/>
              <a:latin typeface="+mj-lt"/>
              <a:ea typeface="Arial-Rounded" panose="020B0500000000000000" pitchFamily="34" charset="0"/>
              <a:cs typeface="Arial-Rounded" panose="020B0500000000000000" pitchFamily="34" charset="0"/>
            </a:endParaRPr>
          </a:p>
        </p:txBody>
      </p:sp>
      <p:sp>
        <p:nvSpPr>
          <p:cNvPr id="2" name="TextBox 1">
            <a:extLst>
              <a:ext uri="{FF2B5EF4-FFF2-40B4-BE49-F238E27FC236}">
                <a16:creationId xmlns:a16="http://schemas.microsoft.com/office/drawing/2014/main" xmlns="" id="{5BBE9820-660F-47B5-9EE3-8C2B87B33153}"/>
              </a:ext>
            </a:extLst>
          </p:cNvPr>
          <p:cNvSpPr txBox="1"/>
          <p:nvPr/>
        </p:nvSpPr>
        <p:spPr>
          <a:xfrm>
            <a:off x="1367152" y="4651788"/>
            <a:ext cx="9445010" cy="1938992"/>
          </a:xfrm>
          <a:prstGeom prst="rect">
            <a:avLst/>
          </a:prstGeom>
          <a:noFill/>
        </p:spPr>
        <p:txBody>
          <a:bodyPr wrap="square" rtlCol="0">
            <a:spAutoFit/>
          </a:bodyPr>
          <a:lstStyle/>
          <a:p>
            <a:pPr marL="514350" indent="-514350" algn="just">
              <a:buAutoNum type="alphaLcParenR"/>
            </a:pPr>
            <a:r>
              <a:rPr lang="vi-VN" sz="3000" b="1" dirty="0">
                <a:latin typeface="+mj-lt"/>
              </a:rPr>
              <a:t>Mỗi chiếc đèn lồng cần </a:t>
            </a:r>
            <a:r>
              <a:rPr lang="vi-VN" sz="3000" b="1" dirty="0" smtClean="0">
                <a:latin typeface="+mj-lt"/>
              </a:rPr>
              <a:t>dùng</a:t>
            </a:r>
            <a:r>
              <a:rPr lang="vi-VN" sz="3000" b="1" dirty="0">
                <a:latin typeface="+mj-lt"/>
              </a:rPr>
              <a:t> </a:t>
            </a:r>
            <a:r>
              <a:rPr lang="vi-VN" sz="3000" b="1" dirty="0" smtClean="0">
                <a:latin typeface="+mj-lt"/>
              </a:rPr>
              <a:t>       </a:t>
            </a:r>
            <a:r>
              <a:rPr lang="vi-VN" sz="3000" b="1" dirty="0" smtClean="0">
                <a:latin typeface="+mj-lt"/>
              </a:rPr>
              <a:t>nan </a:t>
            </a:r>
            <a:r>
              <a:rPr lang="vi-VN" sz="3000" b="1" dirty="0">
                <a:latin typeface="+mj-lt"/>
              </a:rPr>
              <a:t>tre</a:t>
            </a:r>
            <a:r>
              <a:rPr lang="en-US" sz="3000" b="1" dirty="0">
                <a:latin typeface="+mj-lt"/>
              </a:rPr>
              <a:t>.</a:t>
            </a:r>
          </a:p>
          <a:p>
            <a:r>
              <a:rPr lang="vi-VN" sz="3000" b="1" dirty="0">
                <a:latin typeface="+mj-lt"/>
              </a:rPr>
              <a:t>b/ 5 chiếc đèn lồng như vậy cần </a:t>
            </a:r>
            <a:r>
              <a:rPr lang="vi-VN" sz="3000" b="1" dirty="0" smtClean="0">
                <a:latin typeface="+mj-lt"/>
              </a:rPr>
              <a:t>dùng </a:t>
            </a:r>
            <a:r>
              <a:rPr lang="en-US" sz="3000" b="1" dirty="0" smtClean="0">
                <a:latin typeface="+mj-lt"/>
              </a:rPr>
              <a:t>       </a:t>
            </a:r>
            <a:r>
              <a:rPr lang="vi-VN" sz="3000" b="1" dirty="0" smtClean="0">
                <a:latin typeface="+mj-lt"/>
              </a:rPr>
              <a:t> </a:t>
            </a:r>
            <a:r>
              <a:rPr lang="vi-VN" sz="3000" b="1" dirty="0">
                <a:latin typeface="+mj-lt"/>
              </a:rPr>
              <a:t>tờ giấy màu</a:t>
            </a:r>
            <a:r>
              <a:rPr lang="en-US" sz="3000" b="1" dirty="0">
                <a:latin typeface="+mj-lt"/>
              </a:rPr>
              <a:t>.</a:t>
            </a:r>
            <a:endParaRPr lang="vi-VN" sz="3000" b="1" dirty="0">
              <a:latin typeface="+mj-lt"/>
            </a:endParaRPr>
          </a:p>
          <a:p>
            <a:pPr algn="just"/>
            <a:endParaRPr lang="vi-VN" sz="3000" b="1" dirty="0">
              <a:latin typeface="+mj-lt"/>
            </a:endParaRPr>
          </a:p>
        </p:txBody>
      </p:sp>
      <p:pic>
        <p:nvPicPr>
          <p:cNvPr id="4" name="Picture 3">
            <a:extLst>
              <a:ext uri="{FF2B5EF4-FFF2-40B4-BE49-F238E27FC236}">
                <a16:creationId xmlns:a16="http://schemas.microsoft.com/office/drawing/2014/main" xmlns="" id="{5CF9CF51-18B5-4D61-9228-262436C1ABE5}"/>
              </a:ext>
            </a:extLst>
          </p:cNvPr>
          <p:cNvPicPr>
            <a:picLocks noChangeAspect="1"/>
          </p:cNvPicPr>
          <p:nvPr/>
        </p:nvPicPr>
        <p:blipFill>
          <a:blip r:embed="rId2"/>
          <a:stretch>
            <a:fillRect/>
          </a:stretch>
        </p:blipFill>
        <p:spPr>
          <a:xfrm>
            <a:off x="2932891" y="1306757"/>
            <a:ext cx="5107018" cy="3101154"/>
          </a:xfrm>
          <a:prstGeom prst="rect">
            <a:avLst/>
          </a:prstGeom>
        </p:spPr>
      </p:pic>
      <p:cxnSp>
        <p:nvCxnSpPr>
          <p:cNvPr id="7" name="Straight Connector 6">
            <a:extLst>
              <a:ext uri="{FF2B5EF4-FFF2-40B4-BE49-F238E27FC236}">
                <a16:creationId xmlns:a16="http://schemas.microsoft.com/office/drawing/2014/main" xmlns="" id="{99E64D55-134E-4ADC-A4A9-BDE2C9E40301}"/>
              </a:ext>
            </a:extLst>
          </p:cNvPr>
          <p:cNvCxnSpPr>
            <a:cxnSpLocks/>
          </p:cNvCxnSpPr>
          <p:nvPr/>
        </p:nvCxnSpPr>
        <p:spPr>
          <a:xfrm>
            <a:off x="3109320" y="699454"/>
            <a:ext cx="3464475" cy="2399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xmlns="" id="{1EC8A698-39D1-4ECF-9DC0-217F0724BFDB}"/>
              </a:ext>
            </a:extLst>
          </p:cNvPr>
          <p:cNvCxnSpPr>
            <a:cxnSpLocks/>
          </p:cNvCxnSpPr>
          <p:nvPr/>
        </p:nvCxnSpPr>
        <p:spPr>
          <a:xfrm flipV="1">
            <a:off x="910377" y="1133601"/>
            <a:ext cx="4397885" cy="1526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xmlns="" id="{BF98BA5B-C2B5-4876-8609-CE78F84615D8}"/>
              </a:ext>
            </a:extLst>
          </p:cNvPr>
          <p:cNvCxnSpPr>
            <a:cxnSpLocks/>
          </p:cNvCxnSpPr>
          <p:nvPr/>
        </p:nvCxnSpPr>
        <p:spPr>
          <a:xfrm flipV="1">
            <a:off x="5585820" y="1142344"/>
            <a:ext cx="4565018" cy="546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xmlns="" id="{080D19F4-A6A5-490C-B321-73FEB96A09F9}"/>
              </a:ext>
            </a:extLst>
          </p:cNvPr>
          <p:cNvSpPr/>
          <p:nvPr/>
        </p:nvSpPr>
        <p:spPr>
          <a:xfrm>
            <a:off x="405765" y="208784"/>
            <a:ext cx="711837" cy="662251"/>
          </a:xfrm>
          <a:prstGeom prst="ellipse">
            <a:avLst/>
          </a:prstGeom>
          <a:solidFill>
            <a:srgbClr val="7030A0"/>
          </a:solidFill>
          <a:ln>
            <a:noFill/>
          </a:ln>
          <a:effectLst>
            <a:outerShdw blurRad="57150" dist="19050" dir="5400000" algn="ctr" rotWithShape="0">
              <a:srgbClr val="000000">
                <a:alpha val="63000"/>
              </a:srgbClr>
            </a:outerShdw>
          </a:effectLst>
          <a:scene3d>
            <a:camera prst="perspectiveFront"/>
            <a:lightRig rig="threePt" dir="t"/>
          </a:scene3d>
          <a:sp3d>
            <a:bevelT w="139700" h="139700" prst="divot"/>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3600" b="1" kern="0" dirty="0">
                <a:solidFill>
                  <a:prstClr val="white"/>
                </a:solidFill>
                <a:latin typeface="Arial" panose="020B0604020202020204" pitchFamily="34" charset="0"/>
                <a:cs typeface="Arial" panose="020B0604020202020204" pitchFamily="34" charset="0"/>
              </a:rPr>
              <a:t>2</a:t>
            </a:r>
            <a:endParaRPr kumimoji="0" lang="en-US" sz="3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8" name="Rectangle 27">
            <a:extLst>
              <a:ext uri="{FF2B5EF4-FFF2-40B4-BE49-F238E27FC236}">
                <a16:creationId xmlns:a16="http://schemas.microsoft.com/office/drawing/2014/main" xmlns="" id="{D7D37A0D-0DA5-4B92-B90A-FDAC81E1AAA0}"/>
              </a:ext>
            </a:extLst>
          </p:cNvPr>
          <p:cNvSpPr/>
          <p:nvPr/>
        </p:nvSpPr>
        <p:spPr>
          <a:xfrm>
            <a:off x="8857207" y="5199718"/>
            <a:ext cx="466920" cy="42156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US" dirty="0"/>
          </a:p>
        </p:txBody>
      </p:sp>
      <p:sp>
        <p:nvSpPr>
          <p:cNvPr id="14" name="TextBox 13">
            <a:extLst>
              <a:ext uri="{FF2B5EF4-FFF2-40B4-BE49-F238E27FC236}">
                <a16:creationId xmlns:a16="http://schemas.microsoft.com/office/drawing/2014/main" xmlns="" id="{A1FAA878-4925-4A44-9597-8EF9ADF925C8}"/>
              </a:ext>
            </a:extLst>
          </p:cNvPr>
          <p:cNvSpPr txBox="1"/>
          <p:nvPr/>
        </p:nvSpPr>
        <p:spPr>
          <a:xfrm>
            <a:off x="8857207" y="5124971"/>
            <a:ext cx="599768" cy="584775"/>
          </a:xfrm>
          <a:prstGeom prst="rect">
            <a:avLst/>
          </a:prstGeom>
          <a:noFill/>
        </p:spPr>
        <p:txBody>
          <a:bodyPr wrap="square" rtlCol="0">
            <a:spAutoFit/>
          </a:bodyPr>
          <a:lstStyle/>
          <a:p>
            <a:r>
              <a:rPr lang="en-US" sz="3200" dirty="0">
                <a:latin typeface="Times New Roman" panose="02020603050405020304" pitchFamily="18" charset="0"/>
                <a:cs typeface="Times New Roman" panose="02020603050405020304" pitchFamily="18" charset="0"/>
              </a:rPr>
              <a:t>?</a:t>
            </a:r>
          </a:p>
        </p:txBody>
      </p:sp>
      <p:sp>
        <p:nvSpPr>
          <p:cNvPr id="17" name="TextBox 16">
            <a:extLst>
              <a:ext uri="{FF2B5EF4-FFF2-40B4-BE49-F238E27FC236}">
                <a16:creationId xmlns:a16="http://schemas.microsoft.com/office/drawing/2014/main" xmlns="" id="{C7659B70-EC61-4A83-B014-E3E951757A36}"/>
              </a:ext>
            </a:extLst>
          </p:cNvPr>
          <p:cNvSpPr txBox="1"/>
          <p:nvPr/>
        </p:nvSpPr>
        <p:spPr>
          <a:xfrm>
            <a:off x="5029200" y="2974258"/>
            <a:ext cx="914400" cy="914400"/>
          </a:xfrm>
          <a:prstGeom prst="rect">
            <a:avLst/>
          </a:prstGeom>
          <a:noFill/>
        </p:spPr>
        <p:txBody>
          <a:bodyPr wrap="square" rtlCol="0">
            <a:spAutoFit/>
          </a:bodyPr>
          <a:lstStyle/>
          <a:p>
            <a:endParaRPr lang="en-US"/>
          </a:p>
        </p:txBody>
      </p:sp>
      <p:sp>
        <p:nvSpPr>
          <p:cNvPr id="18" name="TextBox 17">
            <a:extLst>
              <a:ext uri="{FF2B5EF4-FFF2-40B4-BE49-F238E27FC236}">
                <a16:creationId xmlns:a16="http://schemas.microsoft.com/office/drawing/2014/main" xmlns="" id="{3677E0E8-34F2-48FF-90F9-922B3ABB6AB1}"/>
              </a:ext>
            </a:extLst>
          </p:cNvPr>
          <p:cNvSpPr txBox="1"/>
          <p:nvPr/>
        </p:nvSpPr>
        <p:spPr>
          <a:xfrm>
            <a:off x="2028388" y="422787"/>
            <a:ext cx="184731" cy="369332"/>
          </a:xfrm>
          <a:prstGeom prst="rect">
            <a:avLst/>
          </a:prstGeom>
          <a:noFill/>
        </p:spPr>
        <p:txBody>
          <a:bodyPr wrap="none" rtlCol="0">
            <a:spAutoFit/>
          </a:bodyPr>
          <a:lstStyle/>
          <a:p>
            <a:endParaRPr lang="en-US" dirty="0"/>
          </a:p>
        </p:txBody>
      </p:sp>
      <p:sp>
        <p:nvSpPr>
          <p:cNvPr id="20" name="TextBox 19">
            <a:extLst>
              <a:ext uri="{FF2B5EF4-FFF2-40B4-BE49-F238E27FC236}">
                <a16:creationId xmlns:a16="http://schemas.microsoft.com/office/drawing/2014/main" xmlns="" id="{30ECAAF9-5850-4328-9102-826504690611}"/>
              </a:ext>
            </a:extLst>
          </p:cNvPr>
          <p:cNvSpPr txBox="1"/>
          <p:nvPr/>
        </p:nvSpPr>
        <p:spPr>
          <a:xfrm>
            <a:off x="7634869" y="4570183"/>
            <a:ext cx="466920" cy="584775"/>
          </a:xfrm>
          <a:prstGeom prst="rect">
            <a:avLst/>
          </a:prstGeom>
          <a:noFill/>
        </p:spPr>
        <p:txBody>
          <a:bodyPr wrap="square" rtlCol="0">
            <a:spAutoFit/>
          </a:bodyPr>
          <a:lstStyle/>
          <a:p>
            <a:r>
              <a:rPr lang="vi-VN" sz="3200" dirty="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cxnSp>
        <p:nvCxnSpPr>
          <p:cNvPr id="22" name="Straight Connector 21">
            <a:extLst>
              <a:ext uri="{FF2B5EF4-FFF2-40B4-BE49-F238E27FC236}">
                <a16:creationId xmlns:a16="http://schemas.microsoft.com/office/drawing/2014/main" xmlns="" id="{A82BBC4B-B094-4228-B6CB-44E9B8E608D1}"/>
              </a:ext>
            </a:extLst>
          </p:cNvPr>
          <p:cNvCxnSpPr>
            <a:cxnSpLocks/>
          </p:cNvCxnSpPr>
          <p:nvPr/>
        </p:nvCxnSpPr>
        <p:spPr>
          <a:xfrm>
            <a:off x="7143092" y="686692"/>
            <a:ext cx="3669070" cy="1276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45592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fade">
                                      <p:cBhvr>
                                        <p:cTn id="1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27"/>
          <p:cNvGrpSpPr/>
          <p:nvPr/>
        </p:nvGrpSpPr>
        <p:grpSpPr>
          <a:xfrm>
            <a:off x="-88901" y="6093143"/>
            <a:ext cx="12280901" cy="2955925"/>
            <a:chOff x="-7938" y="4144963"/>
            <a:chExt cx="12280901" cy="2955925"/>
          </a:xfrm>
        </p:grpSpPr>
        <p:sp>
          <p:nvSpPr>
            <p:cNvPr id="73"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4"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5"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8"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9"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grpSp>
      <p:pic>
        <p:nvPicPr>
          <p:cNvPr id="80" name="图片 46"/>
          <p:cNvPicPr>
            <a:picLocks noChangeAspect="1"/>
          </p:cNvPicPr>
          <p:nvPr/>
        </p:nvPicPr>
        <p:blipFill rotWithShape="1">
          <a:blip r:embed="rId3"/>
          <a:srcRect t="48950" b="-1"/>
          <a:stretch>
            <a:fillRect/>
          </a:stretch>
        </p:blipFill>
        <p:spPr>
          <a:xfrm>
            <a:off x="-2378703" y="-130810"/>
            <a:ext cx="14570703" cy="1409891"/>
          </a:xfrm>
          <a:prstGeom prst="rect">
            <a:avLst/>
          </a:prstGeom>
          <a:effectLst/>
        </p:spPr>
      </p:pic>
      <p:sp>
        <p:nvSpPr>
          <p:cNvPr id="18" name="Rectangle: Rounded Corners 17">
            <a:extLst>
              <a:ext uri="{FF2B5EF4-FFF2-40B4-BE49-F238E27FC236}">
                <a16:creationId xmlns:a16="http://schemas.microsoft.com/office/drawing/2014/main" xmlns="" id="{52C91B13-FA92-439E-9A7F-EAFD6FDE4586}"/>
              </a:ext>
            </a:extLst>
          </p:cNvPr>
          <p:cNvSpPr/>
          <p:nvPr/>
        </p:nvSpPr>
        <p:spPr>
          <a:xfrm>
            <a:off x="312573" y="700692"/>
            <a:ext cx="11185843" cy="5782975"/>
          </a:xfrm>
          <a:prstGeom prst="roundRect">
            <a:avLst>
              <a:gd name="adj" fmla="val 9715"/>
            </a:avLst>
          </a:prstGeom>
          <a:solidFill>
            <a:sysClr val="window" lastClr="FFFFFF"/>
          </a:solidFill>
          <a:ln w="76200" cap="flat" cmpd="sng" algn="ctr">
            <a:solidFill>
              <a:srgbClr val="ED7D31">
                <a:lumMod val="75000"/>
              </a:srgbClr>
            </a:solidFill>
            <a:prstDash val="solid"/>
            <a:miter lim="800000"/>
          </a:ln>
          <a:effectLst/>
          <a:scene3d>
            <a:camera prst="obliqueTopLeft"/>
            <a:lightRig rig="threePt" dir="t"/>
          </a:scene3d>
          <a:sp3d>
            <a:bevelT w="495300" h="50800"/>
          </a:sp3d>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34" name="Rectangle: Rounded Corners 33">
            <a:extLst>
              <a:ext uri="{FF2B5EF4-FFF2-40B4-BE49-F238E27FC236}">
                <a16:creationId xmlns:a16="http://schemas.microsoft.com/office/drawing/2014/main" xmlns="" id="{DEBE4910-93C5-4E66-A41A-2ED82790D52B}"/>
              </a:ext>
            </a:extLst>
          </p:cNvPr>
          <p:cNvSpPr/>
          <p:nvPr/>
        </p:nvSpPr>
        <p:spPr>
          <a:xfrm>
            <a:off x="1230675" y="1853994"/>
            <a:ext cx="961919" cy="425838"/>
          </a:xfrm>
          <a:prstGeom prst="roundRect">
            <a:avLst/>
          </a:prstGeom>
          <a:solidFill>
            <a:srgbClr val="FFFF00"/>
          </a:solidFill>
          <a:ln w="12700" cap="flat" cmpd="sng" algn="ctr">
            <a:noFill/>
            <a:prstDash val="solid"/>
            <a:miter lim="800000"/>
          </a:ln>
          <a:effectLst>
            <a:outerShdw blurRad="107950" dist="12700" dir="5400000" algn="ctr">
              <a:srgbClr val="000000"/>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3200" b="1" kern="0" noProof="0" dirty="0">
                <a:solidFill>
                  <a:srgbClr val="000066"/>
                </a:solidFill>
                <a:latin typeface="+mj-lt"/>
                <a:cs typeface="Arial" panose="020B0604020202020204" pitchFamily="34" charset="0"/>
              </a:rPr>
              <a:t>Số</a:t>
            </a:r>
            <a:endParaRPr kumimoji="0" lang="en-US" sz="3200" b="1" i="0" u="none" strike="noStrike" kern="0" cap="none" spc="0" normalizeH="0" baseline="0" noProof="0" dirty="0">
              <a:ln>
                <a:noFill/>
              </a:ln>
              <a:solidFill>
                <a:srgbClr val="000066"/>
              </a:solidFill>
              <a:effectLst/>
              <a:uLnTx/>
              <a:uFillTx/>
              <a:latin typeface="+mj-lt"/>
              <a:cs typeface="Arial" panose="020B0604020202020204" pitchFamily="34" charset="0"/>
            </a:endParaRPr>
          </a:p>
        </p:txBody>
      </p:sp>
      <p:pic>
        <p:nvPicPr>
          <p:cNvPr id="3" name="Picture 2">
            <a:extLst>
              <a:ext uri="{FF2B5EF4-FFF2-40B4-BE49-F238E27FC236}">
                <a16:creationId xmlns:a16="http://schemas.microsoft.com/office/drawing/2014/main" xmlns="" id="{8DB1DEC5-9B9F-4674-9204-4D0974C41263}"/>
              </a:ext>
            </a:extLst>
          </p:cNvPr>
          <p:cNvPicPr>
            <a:picLocks noChangeAspect="1"/>
          </p:cNvPicPr>
          <p:nvPr/>
        </p:nvPicPr>
        <p:blipFill>
          <a:blip r:embed="rId4"/>
          <a:stretch>
            <a:fillRect/>
          </a:stretch>
        </p:blipFill>
        <p:spPr>
          <a:xfrm>
            <a:off x="8703383" y="1405638"/>
            <a:ext cx="2652078" cy="2743006"/>
          </a:xfrm>
          <a:prstGeom prst="rect">
            <a:avLst/>
          </a:prstGeom>
        </p:spPr>
      </p:pic>
      <p:pic>
        <p:nvPicPr>
          <p:cNvPr id="27" name="Picture 26">
            <a:extLst>
              <a:ext uri="{FF2B5EF4-FFF2-40B4-BE49-F238E27FC236}">
                <a16:creationId xmlns:a16="http://schemas.microsoft.com/office/drawing/2014/main" xmlns="" id="{BAFD7CE5-4569-401A-9FDB-2C6AC03D022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7768" y="574135"/>
            <a:ext cx="2990909" cy="1324244"/>
          </a:xfrm>
          <a:prstGeom prst="rect">
            <a:avLst/>
          </a:prstGeom>
        </p:spPr>
      </p:pic>
      <p:sp>
        <p:nvSpPr>
          <p:cNvPr id="2" name="TextBox 1">
            <a:extLst>
              <a:ext uri="{FF2B5EF4-FFF2-40B4-BE49-F238E27FC236}">
                <a16:creationId xmlns:a16="http://schemas.microsoft.com/office/drawing/2014/main" xmlns="" id="{A5FBDF6A-DFB8-4A4E-80C9-73B2B53AB350}"/>
              </a:ext>
            </a:extLst>
          </p:cNvPr>
          <p:cNvSpPr txBox="1"/>
          <p:nvPr/>
        </p:nvSpPr>
        <p:spPr>
          <a:xfrm>
            <a:off x="656793" y="2305487"/>
            <a:ext cx="7808781" cy="2062103"/>
          </a:xfrm>
          <a:prstGeom prst="rect">
            <a:avLst/>
          </a:prstGeom>
          <a:noFill/>
        </p:spPr>
        <p:txBody>
          <a:bodyPr wrap="square" rtlCol="0">
            <a:spAutoFit/>
          </a:bodyPr>
          <a:lstStyle/>
          <a:p>
            <a:pPr lvl="0">
              <a:defRPr/>
            </a:pPr>
            <a:r>
              <a:rPr lang="en-US" sz="3200" b="1" kern="0" dirty="0">
                <a:latin typeface="Times New Roman" panose="02020603050405020304" pitchFamily="18" charset="0"/>
                <a:cs typeface="Times New Roman" panose="02020603050405020304" pitchFamily="18" charset="0"/>
              </a:rPr>
              <a:t>Ở </a:t>
            </a:r>
            <a:r>
              <a:rPr lang="en-US" sz="3200" b="1" kern="0" dirty="0" err="1">
                <a:latin typeface="Times New Roman" panose="02020603050405020304" pitchFamily="18" charset="0"/>
                <a:cs typeface="Times New Roman" panose="02020603050405020304" pitchFamily="18" charset="0"/>
              </a:rPr>
              <a:t>gần</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mỗi</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đỉnh</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của</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một</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chiếc</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hộp</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gỗ</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dạng</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khối</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lập</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phương</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bác</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Hà</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chạm</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ba</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bông</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hoa</a:t>
            </a:r>
            <a:endParaRPr lang="vi-VN" sz="3200" b="1" kern="0" dirty="0">
              <a:latin typeface="Times New Roman" panose="02020603050405020304" pitchFamily="18" charset="0"/>
              <a:cs typeface="Times New Roman" panose="02020603050405020304" pitchFamily="18" charset="0"/>
            </a:endParaRPr>
          </a:p>
          <a:p>
            <a:pPr lvl="0">
              <a:defRPr/>
            </a:pPr>
            <a:r>
              <a:rPr lang="en-US" sz="3200" b="1" kern="0" dirty="0">
                <a:latin typeface="Times New Roman" panose="02020603050405020304" pitchFamily="18" charset="0"/>
                <a:cs typeface="Times New Roman" panose="02020603050405020304" pitchFamily="18" charset="0"/>
              </a:rPr>
              <a:t>(</a:t>
            </a:r>
            <a:r>
              <a:rPr lang="en-US" sz="3200" b="1" kern="0" dirty="0" err="1">
                <a:latin typeface="Times New Roman" panose="02020603050405020304" pitchFamily="18" charset="0"/>
                <a:cs typeface="Times New Roman" panose="02020603050405020304" pitchFamily="18" charset="0"/>
              </a:rPr>
              <a:t>như</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hình</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vẽ</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Bác</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Hà</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đã</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chạm</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tất</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cả</a:t>
            </a:r>
            <a:endParaRPr lang="vi-VN" sz="3200" b="1" kern="0" dirty="0">
              <a:latin typeface="Times New Roman" panose="02020603050405020304" pitchFamily="18" charset="0"/>
              <a:cs typeface="Times New Roman" panose="02020603050405020304" pitchFamily="18" charset="0"/>
            </a:endParaRPr>
          </a:p>
          <a:p>
            <a:pPr lvl="0">
              <a:defRPr/>
            </a:pPr>
            <a:r>
              <a:rPr lang="vi-VN"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bông</a:t>
            </a:r>
            <a:r>
              <a:rPr lang="en-US" sz="3200" b="1" kern="0" dirty="0">
                <a:latin typeface="Times New Roman" panose="02020603050405020304" pitchFamily="18" charset="0"/>
                <a:cs typeface="Times New Roman" panose="02020603050405020304" pitchFamily="18" charset="0"/>
              </a:rPr>
              <a:t> </a:t>
            </a:r>
            <a:r>
              <a:rPr lang="en-US" sz="3200" b="1" kern="0" dirty="0" err="1">
                <a:latin typeface="Times New Roman" panose="02020603050405020304" pitchFamily="18" charset="0"/>
                <a:cs typeface="Times New Roman" panose="02020603050405020304" pitchFamily="18" charset="0"/>
              </a:rPr>
              <a:t>hoa</a:t>
            </a:r>
            <a:r>
              <a:rPr lang="en-US" sz="3200" b="1" kern="0" dirty="0">
                <a:latin typeface="Times New Roman" panose="02020603050405020304" pitchFamily="18" charset="0"/>
                <a:cs typeface="Times New Roman" panose="02020603050405020304" pitchFamily="18" charset="0"/>
              </a:rPr>
              <a:t>.</a:t>
            </a:r>
            <a:endParaRPr lang="vi-VN" sz="3200" b="1" kern="0" dirty="0">
              <a:latin typeface="Times New Roman" panose="020206030504050203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21074CD3-2A5B-430C-B506-172BCE58DBCB}"/>
              </a:ext>
            </a:extLst>
          </p:cNvPr>
          <p:cNvSpPr/>
          <p:nvPr/>
        </p:nvSpPr>
        <p:spPr>
          <a:xfrm>
            <a:off x="7396158" y="3393554"/>
            <a:ext cx="577024" cy="47074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9" name="TextBox 28">
            <a:extLst>
              <a:ext uri="{FF2B5EF4-FFF2-40B4-BE49-F238E27FC236}">
                <a16:creationId xmlns:a16="http://schemas.microsoft.com/office/drawing/2014/main" xmlns="" id="{A7D09E72-6CB3-4E23-9EE5-80FCF7459337}"/>
              </a:ext>
            </a:extLst>
          </p:cNvPr>
          <p:cNvSpPr txBox="1"/>
          <p:nvPr/>
        </p:nvSpPr>
        <p:spPr>
          <a:xfrm>
            <a:off x="7510028" y="3336538"/>
            <a:ext cx="466920" cy="584775"/>
          </a:xfrm>
          <a:prstGeom prst="rect">
            <a:avLst/>
          </a:prstGeom>
          <a:noFill/>
        </p:spPr>
        <p:txBody>
          <a:bodyPr wrap="square" rtlCol="0">
            <a:spAutoFit/>
          </a:bodyPr>
          <a:lstStyle/>
          <a:p>
            <a:r>
              <a:rPr lang="vi-VN" sz="3200" dirty="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
        <p:nvSpPr>
          <p:cNvPr id="35" name="Oval 34">
            <a:extLst>
              <a:ext uri="{FF2B5EF4-FFF2-40B4-BE49-F238E27FC236}">
                <a16:creationId xmlns:a16="http://schemas.microsoft.com/office/drawing/2014/main" xmlns="" id="{0FA29E8C-1FBE-47E9-98D6-622E0DA0B4EB}"/>
              </a:ext>
            </a:extLst>
          </p:cNvPr>
          <p:cNvSpPr/>
          <p:nvPr/>
        </p:nvSpPr>
        <p:spPr>
          <a:xfrm>
            <a:off x="537091" y="1725124"/>
            <a:ext cx="595986" cy="580364"/>
          </a:xfrm>
          <a:prstGeom prst="ellipse">
            <a:avLst/>
          </a:prstGeom>
          <a:solidFill>
            <a:srgbClr val="7030A0"/>
          </a:solidFill>
          <a:ln>
            <a:noFill/>
          </a:ln>
          <a:effectLst>
            <a:outerShdw blurRad="57150" dist="19050" dir="5400000" algn="ctr" rotWithShape="0">
              <a:srgbClr val="000000">
                <a:alpha val="63000"/>
              </a:srgbClr>
            </a:outerShdw>
          </a:effectLst>
          <a:scene3d>
            <a:camera prst="perspectiveFront"/>
            <a:lightRig rig="threePt" dir="t"/>
          </a:scene3d>
          <a:sp3d>
            <a:bevelT w="139700" h="139700" prst="divot"/>
          </a:sp3d>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vi-VN" sz="3600" b="1" kern="0" dirty="0">
                <a:solidFill>
                  <a:prstClr val="white"/>
                </a:solidFill>
                <a:latin typeface="Arial" panose="020B0604020202020204" pitchFamily="34" charset="0"/>
                <a:cs typeface="Arial" panose="020B0604020202020204" pitchFamily="34" charset="0"/>
              </a:rPr>
              <a:t>2</a:t>
            </a:r>
            <a:endParaRPr kumimoji="0" lang="en-US" sz="36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3257603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3033705502833813565">
            <a:hlinkClick r:id="" action="ppaction://media"/>
            <a:extLst>
              <a:ext uri="{FF2B5EF4-FFF2-40B4-BE49-F238E27FC236}">
                <a16:creationId xmlns:a16="http://schemas.microsoft.com/office/drawing/2014/main" xmlns="" id="{C297887E-0B15-4AC0-A9BC-DD292A91BAB2}"/>
              </a:ext>
            </a:extLst>
          </p:cNvPr>
          <p:cNvPicPr>
            <a:picLocks noChangeAspect="1"/>
          </p:cNvPicPr>
          <p:nvPr>
            <a:videoFile r:link="rId1"/>
            <p:extLst>
              <p:ext uri="{DAA4B4D4-6D71-4841-9C94-3DE7FCFB9230}">
                <p14:media xmlns:p14="http://schemas.microsoft.com/office/powerpoint/2010/main" r:embed="rId2">
                  <p14:trim st="12238" end="936"/>
                </p14:media>
              </p:ext>
            </p:extLst>
          </p:nvPr>
        </p:nvPicPr>
        <p:blipFill>
          <a:blip r:embed="rId4"/>
          <a:stretch>
            <a:fillRect/>
          </a:stretch>
        </p:blipFill>
        <p:spPr>
          <a:xfrm>
            <a:off x="294640" y="213360"/>
            <a:ext cx="11643360" cy="6380480"/>
          </a:xfrm>
          <a:prstGeom prst="rect">
            <a:avLst/>
          </a:prstGeom>
        </p:spPr>
      </p:pic>
    </p:spTree>
    <p:extLst>
      <p:ext uri="{BB962C8B-B14F-4D97-AF65-F5344CB8AC3E}">
        <p14:creationId xmlns:p14="http://schemas.microsoft.com/office/powerpoint/2010/main" val="3299105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5426"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51119" y="4770158"/>
            <a:ext cx="12280901" cy="2955925"/>
            <a:chOff x="-7938" y="4144963"/>
            <a:chExt cx="12280901" cy="2955925"/>
          </a:xfrm>
        </p:grpSpPr>
        <p:sp>
          <p:nvSpPr>
            <p:cNvPr id="18"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3"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4"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1"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grpSp>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1" name="Freeform 35"/>
          <p:cNvSpPr>
            <a:spLocks noEditPoints="1"/>
          </p:cNvSpPr>
          <p:nvPr/>
        </p:nvSpPr>
        <p:spPr bwMode="auto">
          <a:xfrm>
            <a:off x="4566814" y="6136355"/>
            <a:ext cx="707848" cy="372310"/>
          </a:xfrm>
          <a:custGeom>
            <a:avLst/>
            <a:gdLst>
              <a:gd name="T0" fmla="*/ 94 w 113"/>
              <a:gd name="T1" fmla="*/ 34 h 59"/>
              <a:gd name="T2" fmla="*/ 95 w 113"/>
              <a:gd name="T3" fmla="*/ 38 h 59"/>
              <a:gd name="T4" fmla="*/ 94 w 113"/>
              <a:gd name="T5" fmla="*/ 38 h 59"/>
              <a:gd name="T6" fmla="*/ 93 w 113"/>
              <a:gd name="T7" fmla="*/ 33 h 59"/>
              <a:gd name="T8" fmla="*/ 93 w 113"/>
              <a:gd name="T9" fmla="*/ 33 h 59"/>
              <a:gd name="T10" fmla="*/ 93 w 113"/>
              <a:gd name="T11" fmla="*/ 32 h 59"/>
              <a:gd name="T12" fmla="*/ 98 w 113"/>
              <a:gd name="T13" fmla="*/ 31 h 59"/>
              <a:gd name="T14" fmla="*/ 98 w 113"/>
              <a:gd name="T15" fmla="*/ 32 h 59"/>
              <a:gd name="T16" fmla="*/ 96 w 113"/>
              <a:gd name="T17" fmla="*/ 31 h 59"/>
              <a:gd name="T18" fmla="*/ 94 w 113"/>
              <a:gd name="T19" fmla="*/ 33 h 59"/>
              <a:gd name="T20" fmla="*/ 94 w 113"/>
              <a:gd name="T21" fmla="*/ 33 h 59"/>
              <a:gd name="T22" fmla="*/ 110 w 113"/>
              <a:gd name="T23" fmla="*/ 35 h 59"/>
              <a:gd name="T24" fmla="*/ 110 w 113"/>
              <a:gd name="T25" fmla="*/ 35 h 59"/>
              <a:gd name="T26" fmla="*/ 110 w 113"/>
              <a:gd name="T27" fmla="*/ 36 h 59"/>
              <a:gd name="T28" fmla="*/ 98 w 113"/>
              <a:gd name="T29" fmla="*/ 10 h 59"/>
              <a:gd name="T30" fmla="*/ 55 w 113"/>
              <a:gd name="T31" fmla="*/ 6 h 59"/>
              <a:gd name="T32" fmla="*/ 16 w 113"/>
              <a:gd name="T33" fmla="*/ 30 h 59"/>
              <a:gd name="T34" fmla="*/ 11 w 113"/>
              <a:gd name="T35" fmla="*/ 21 h 59"/>
              <a:gd name="T36" fmla="*/ 0 w 113"/>
              <a:gd name="T37" fmla="*/ 21 h 59"/>
              <a:gd name="T38" fmla="*/ 4 w 113"/>
              <a:gd name="T39" fmla="*/ 25 h 59"/>
              <a:gd name="T40" fmla="*/ 7 w 113"/>
              <a:gd name="T41" fmla="*/ 31 h 59"/>
              <a:gd name="T42" fmla="*/ 12 w 113"/>
              <a:gd name="T43" fmla="*/ 35 h 59"/>
              <a:gd name="T44" fmla="*/ 7 w 113"/>
              <a:gd name="T45" fmla="*/ 40 h 59"/>
              <a:gd name="T46" fmla="*/ 5 w 113"/>
              <a:gd name="T47" fmla="*/ 46 h 59"/>
              <a:gd name="T48" fmla="*/ 3 w 113"/>
              <a:gd name="T49" fmla="*/ 51 h 59"/>
              <a:gd name="T50" fmla="*/ 14 w 113"/>
              <a:gd name="T51" fmla="*/ 49 h 59"/>
              <a:gd name="T52" fmla="*/ 17 w 113"/>
              <a:gd name="T53" fmla="*/ 40 h 59"/>
              <a:gd name="T54" fmla="*/ 63 w 113"/>
              <a:gd name="T55" fmla="*/ 55 h 59"/>
              <a:gd name="T56" fmla="*/ 109 w 113"/>
              <a:gd name="T57" fmla="*/ 38 h 59"/>
              <a:gd name="T58" fmla="*/ 94 w 113"/>
              <a:gd name="T59" fmla="*/ 34 h 59"/>
              <a:gd name="T60" fmla="*/ 87 w 113"/>
              <a:gd name="T61" fmla="*/ 42 h 59"/>
              <a:gd name="T62" fmla="*/ 83 w 113"/>
              <a:gd name="T63" fmla="*/ 31 h 59"/>
              <a:gd name="T64" fmla="*/ 82 w 113"/>
              <a:gd name="T65" fmla="*/ 22 h 59"/>
              <a:gd name="T66" fmla="*/ 89 w 113"/>
              <a:gd name="T67" fmla="*/ 8 h 59"/>
              <a:gd name="T68" fmla="*/ 89 w 113"/>
              <a:gd name="T69" fmla="*/ 8 h 59"/>
              <a:gd name="T70" fmla="*/ 84 w 113"/>
              <a:gd name="T71" fmla="*/ 22 h 59"/>
              <a:gd name="T72" fmla="*/ 84 w 113"/>
              <a:gd name="T73" fmla="*/ 33 h 59"/>
              <a:gd name="T74" fmla="*/ 88 w 113"/>
              <a:gd name="T75" fmla="*/ 42 h 59"/>
              <a:gd name="T76" fmla="*/ 87 w 113"/>
              <a:gd name="T77" fmla="*/ 42 h 59"/>
              <a:gd name="T78" fmla="*/ 90 w 113"/>
              <a:gd name="T79" fmla="*/ 22 h 59"/>
              <a:gd name="T80" fmla="*/ 92 w 113"/>
              <a:gd name="T81" fmla="*/ 18 h 59"/>
              <a:gd name="T82" fmla="*/ 96 w 113"/>
              <a:gd name="T83" fmla="*/ 21 h 59"/>
              <a:gd name="T84" fmla="*/ 93 w 113"/>
              <a:gd name="T85" fmla="*/ 25 h 59"/>
              <a:gd name="T86" fmla="*/ 90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4" y="34"/>
                </a:moveTo>
                <a:cubicBezTo>
                  <a:pt x="93" y="35"/>
                  <a:pt x="93" y="37"/>
                  <a:pt x="95" y="38"/>
                </a:cubicBezTo>
                <a:cubicBezTo>
                  <a:pt x="95" y="38"/>
                  <a:pt x="94" y="38"/>
                  <a:pt x="94" y="38"/>
                </a:cubicBezTo>
                <a:cubicBezTo>
                  <a:pt x="93" y="37"/>
                  <a:pt x="93" y="35"/>
                  <a:pt x="93" y="33"/>
                </a:cubicBezTo>
                <a:cubicBezTo>
                  <a:pt x="93" y="33"/>
                  <a:pt x="93" y="33"/>
                  <a:pt x="93" y="33"/>
                </a:cubicBezTo>
                <a:cubicBezTo>
                  <a:pt x="93" y="32"/>
                  <a:pt x="93" y="32"/>
                  <a:pt x="93" y="32"/>
                </a:cubicBezTo>
                <a:cubicBezTo>
                  <a:pt x="94" y="30"/>
                  <a:pt x="97" y="29"/>
                  <a:pt x="98" y="31"/>
                </a:cubicBezTo>
                <a:cubicBezTo>
                  <a:pt x="98" y="32"/>
                  <a:pt x="98" y="32"/>
                  <a:pt x="98" y="32"/>
                </a:cubicBezTo>
                <a:cubicBezTo>
                  <a:pt x="97" y="32"/>
                  <a:pt x="97" y="31"/>
                  <a:pt x="96" y="31"/>
                </a:cubicBezTo>
                <a:cubicBezTo>
                  <a:pt x="95" y="32"/>
                  <a:pt x="94" y="32"/>
                  <a:pt x="94" y="33"/>
                </a:cubicBezTo>
                <a:cubicBezTo>
                  <a:pt x="94" y="33"/>
                  <a:pt x="94" y="33"/>
                  <a:pt x="94" y="33"/>
                </a:cubicBezTo>
                <a:cubicBezTo>
                  <a:pt x="98" y="37"/>
                  <a:pt x="106" y="40"/>
                  <a:pt x="110" y="35"/>
                </a:cubicBezTo>
                <a:cubicBezTo>
                  <a:pt x="110" y="35"/>
                  <a:pt x="110" y="35"/>
                  <a:pt x="110" y="35"/>
                </a:cubicBezTo>
                <a:cubicBezTo>
                  <a:pt x="110" y="35"/>
                  <a:pt x="110" y="36"/>
                  <a:pt x="110" y="36"/>
                </a:cubicBezTo>
                <a:cubicBezTo>
                  <a:pt x="113" y="30"/>
                  <a:pt x="107" y="17"/>
                  <a:pt x="98" y="10"/>
                </a:cubicBezTo>
                <a:cubicBezTo>
                  <a:pt x="88" y="1"/>
                  <a:pt x="76" y="0"/>
                  <a:pt x="55" y="6"/>
                </a:cubicBezTo>
                <a:cubicBezTo>
                  <a:pt x="40" y="11"/>
                  <a:pt x="23" y="22"/>
                  <a:pt x="16" y="30"/>
                </a:cubicBezTo>
                <a:cubicBezTo>
                  <a:pt x="16" y="26"/>
                  <a:pt x="15" y="23"/>
                  <a:pt x="11" y="21"/>
                </a:cubicBezTo>
                <a:cubicBezTo>
                  <a:pt x="7" y="18"/>
                  <a:pt x="4" y="21"/>
                  <a:pt x="0" y="21"/>
                </a:cubicBezTo>
                <a:cubicBezTo>
                  <a:pt x="1" y="23"/>
                  <a:pt x="3" y="24"/>
                  <a:pt x="4" y="25"/>
                </a:cubicBezTo>
                <a:cubicBezTo>
                  <a:pt x="5" y="27"/>
                  <a:pt x="5" y="29"/>
                  <a:pt x="7" y="31"/>
                </a:cubicBezTo>
                <a:cubicBezTo>
                  <a:pt x="8" y="33"/>
                  <a:pt x="10" y="34"/>
                  <a:pt x="12" y="35"/>
                </a:cubicBezTo>
                <a:cubicBezTo>
                  <a:pt x="10" y="36"/>
                  <a:pt x="8" y="38"/>
                  <a:pt x="7" y="40"/>
                </a:cubicBezTo>
                <a:cubicBezTo>
                  <a:pt x="7" y="42"/>
                  <a:pt x="6" y="44"/>
                  <a:pt x="5" y="46"/>
                </a:cubicBezTo>
                <a:cubicBezTo>
                  <a:pt x="5" y="48"/>
                  <a:pt x="3" y="49"/>
                  <a:pt x="3" y="51"/>
                </a:cubicBezTo>
                <a:cubicBezTo>
                  <a:pt x="7" y="50"/>
                  <a:pt x="10" y="52"/>
                  <a:pt x="14" y="49"/>
                </a:cubicBezTo>
                <a:cubicBezTo>
                  <a:pt x="17" y="46"/>
                  <a:pt x="17" y="43"/>
                  <a:pt x="17" y="40"/>
                </a:cubicBezTo>
                <a:cubicBezTo>
                  <a:pt x="23" y="44"/>
                  <a:pt x="36" y="50"/>
                  <a:pt x="63" y="55"/>
                </a:cubicBezTo>
                <a:cubicBezTo>
                  <a:pt x="88" y="59"/>
                  <a:pt x="102" y="47"/>
                  <a:pt x="109" y="38"/>
                </a:cubicBezTo>
                <a:cubicBezTo>
                  <a:pt x="105" y="41"/>
                  <a:pt x="97" y="38"/>
                  <a:pt x="94" y="34"/>
                </a:cubicBezTo>
                <a:close/>
                <a:moveTo>
                  <a:pt x="87" y="42"/>
                </a:moveTo>
                <a:cubicBezTo>
                  <a:pt x="85" y="39"/>
                  <a:pt x="84" y="35"/>
                  <a:pt x="83" y="31"/>
                </a:cubicBezTo>
                <a:cubicBezTo>
                  <a:pt x="82" y="28"/>
                  <a:pt x="81" y="25"/>
                  <a:pt x="82" y="22"/>
                </a:cubicBezTo>
                <a:cubicBezTo>
                  <a:pt x="82" y="17"/>
                  <a:pt x="85" y="12"/>
                  <a:pt x="89" y="8"/>
                </a:cubicBezTo>
                <a:cubicBezTo>
                  <a:pt x="89" y="8"/>
                  <a:pt x="89" y="8"/>
                  <a:pt x="89" y="8"/>
                </a:cubicBezTo>
                <a:cubicBezTo>
                  <a:pt x="86" y="13"/>
                  <a:pt x="84" y="17"/>
                  <a:pt x="84" y="22"/>
                </a:cubicBezTo>
                <a:cubicBezTo>
                  <a:pt x="83" y="26"/>
                  <a:pt x="83" y="29"/>
                  <a:pt x="84" y="33"/>
                </a:cubicBezTo>
                <a:cubicBezTo>
                  <a:pt x="85" y="36"/>
                  <a:pt x="87" y="39"/>
                  <a:pt x="88" y="42"/>
                </a:cubicBezTo>
                <a:cubicBezTo>
                  <a:pt x="88" y="42"/>
                  <a:pt x="88" y="42"/>
                  <a:pt x="87" y="42"/>
                </a:cubicBezTo>
                <a:close/>
                <a:moveTo>
                  <a:pt x="90" y="22"/>
                </a:moveTo>
                <a:cubicBezTo>
                  <a:pt x="89" y="20"/>
                  <a:pt x="91" y="18"/>
                  <a:pt x="92" y="18"/>
                </a:cubicBezTo>
                <a:cubicBezTo>
                  <a:pt x="94" y="18"/>
                  <a:pt x="96" y="19"/>
                  <a:pt x="96" y="21"/>
                </a:cubicBezTo>
                <a:cubicBezTo>
                  <a:pt x="96" y="23"/>
                  <a:pt x="95" y="24"/>
                  <a:pt x="93" y="25"/>
                </a:cubicBezTo>
                <a:cubicBezTo>
                  <a:pt x="91" y="25"/>
                  <a:pt x="90" y="23"/>
                  <a:pt x="90" y="22"/>
                </a:cubicBezTo>
                <a:close/>
              </a:path>
            </a:pathLst>
          </a:custGeom>
          <a:solidFill>
            <a:srgbClr val="B9DC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2" name="Freeform 36"/>
          <p:cNvSpPr>
            <a:spLocks noEditPoints="1"/>
          </p:cNvSpPr>
          <p:nvPr/>
        </p:nvSpPr>
        <p:spPr bwMode="auto">
          <a:xfrm>
            <a:off x="7798096" y="6191512"/>
            <a:ext cx="707848" cy="376906"/>
          </a:xfrm>
          <a:custGeom>
            <a:avLst/>
            <a:gdLst>
              <a:gd name="T0" fmla="*/ 93 w 113"/>
              <a:gd name="T1" fmla="*/ 34 h 59"/>
              <a:gd name="T2" fmla="*/ 94 w 113"/>
              <a:gd name="T3" fmla="*/ 39 h 59"/>
              <a:gd name="T4" fmla="*/ 94 w 113"/>
              <a:gd name="T5" fmla="*/ 39 h 59"/>
              <a:gd name="T6" fmla="*/ 93 w 113"/>
              <a:gd name="T7" fmla="*/ 33 h 59"/>
              <a:gd name="T8" fmla="*/ 93 w 113"/>
              <a:gd name="T9" fmla="*/ 33 h 59"/>
              <a:gd name="T10" fmla="*/ 93 w 113"/>
              <a:gd name="T11" fmla="*/ 32 h 59"/>
              <a:gd name="T12" fmla="*/ 98 w 113"/>
              <a:gd name="T13" fmla="*/ 32 h 59"/>
              <a:gd name="T14" fmla="*/ 98 w 113"/>
              <a:gd name="T15" fmla="*/ 32 h 59"/>
              <a:gd name="T16" fmla="*/ 95 w 113"/>
              <a:gd name="T17" fmla="*/ 32 h 59"/>
              <a:gd name="T18" fmla="*/ 94 w 113"/>
              <a:gd name="T19" fmla="*/ 33 h 59"/>
              <a:gd name="T20" fmla="*/ 94 w 113"/>
              <a:gd name="T21" fmla="*/ 33 h 59"/>
              <a:gd name="T22" fmla="*/ 110 w 113"/>
              <a:gd name="T23" fmla="*/ 36 h 59"/>
              <a:gd name="T24" fmla="*/ 110 w 113"/>
              <a:gd name="T25" fmla="*/ 36 h 59"/>
              <a:gd name="T26" fmla="*/ 110 w 113"/>
              <a:gd name="T27" fmla="*/ 36 h 59"/>
              <a:gd name="T28" fmla="*/ 97 w 113"/>
              <a:gd name="T29" fmla="*/ 10 h 59"/>
              <a:gd name="T30" fmla="*/ 55 w 113"/>
              <a:gd name="T31" fmla="*/ 7 h 59"/>
              <a:gd name="T32" fmla="*/ 16 w 113"/>
              <a:gd name="T33" fmla="*/ 30 h 59"/>
              <a:gd name="T34" fmla="*/ 11 w 113"/>
              <a:gd name="T35" fmla="*/ 21 h 59"/>
              <a:gd name="T36" fmla="*/ 0 w 113"/>
              <a:gd name="T37" fmla="*/ 21 h 59"/>
              <a:gd name="T38" fmla="*/ 3 w 113"/>
              <a:gd name="T39" fmla="*/ 26 h 59"/>
              <a:gd name="T40" fmla="*/ 6 w 113"/>
              <a:gd name="T41" fmla="*/ 31 h 59"/>
              <a:gd name="T42" fmla="*/ 11 w 113"/>
              <a:gd name="T43" fmla="*/ 35 h 59"/>
              <a:gd name="T44" fmla="*/ 7 w 113"/>
              <a:gd name="T45" fmla="*/ 41 h 59"/>
              <a:gd name="T46" fmla="*/ 5 w 113"/>
              <a:gd name="T47" fmla="*/ 46 h 59"/>
              <a:gd name="T48" fmla="*/ 3 w 113"/>
              <a:gd name="T49" fmla="*/ 51 h 59"/>
              <a:gd name="T50" fmla="*/ 14 w 113"/>
              <a:gd name="T51" fmla="*/ 50 h 59"/>
              <a:gd name="T52" fmla="*/ 17 w 113"/>
              <a:gd name="T53" fmla="*/ 40 h 59"/>
              <a:gd name="T54" fmla="*/ 63 w 113"/>
              <a:gd name="T55" fmla="*/ 55 h 59"/>
              <a:gd name="T56" fmla="*/ 108 w 113"/>
              <a:gd name="T57" fmla="*/ 38 h 59"/>
              <a:gd name="T58" fmla="*/ 93 w 113"/>
              <a:gd name="T59" fmla="*/ 34 h 59"/>
              <a:gd name="T60" fmla="*/ 87 w 113"/>
              <a:gd name="T61" fmla="*/ 42 h 59"/>
              <a:gd name="T62" fmla="*/ 82 w 113"/>
              <a:gd name="T63" fmla="*/ 31 h 59"/>
              <a:gd name="T64" fmla="*/ 81 w 113"/>
              <a:gd name="T65" fmla="*/ 22 h 59"/>
              <a:gd name="T66" fmla="*/ 88 w 113"/>
              <a:gd name="T67" fmla="*/ 9 h 59"/>
              <a:gd name="T68" fmla="*/ 88 w 113"/>
              <a:gd name="T69" fmla="*/ 9 h 59"/>
              <a:gd name="T70" fmla="*/ 83 w 113"/>
              <a:gd name="T71" fmla="*/ 23 h 59"/>
              <a:gd name="T72" fmla="*/ 84 w 113"/>
              <a:gd name="T73" fmla="*/ 33 h 59"/>
              <a:gd name="T74" fmla="*/ 88 w 113"/>
              <a:gd name="T75" fmla="*/ 42 h 59"/>
              <a:gd name="T76" fmla="*/ 87 w 113"/>
              <a:gd name="T77" fmla="*/ 42 h 59"/>
              <a:gd name="T78" fmla="*/ 89 w 113"/>
              <a:gd name="T79" fmla="*/ 22 h 59"/>
              <a:gd name="T80" fmla="*/ 92 w 113"/>
              <a:gd name="T81" fmla="*/ 18 h 59"/>
              <a:gd name="T82" fmla="*/ 96 w 113"/>
              <a:gd name="T83" fmla="*/ 21 h 59"/>
              <a:gd name="T84" fmla="*/ 93 w 113"/>
              <a:gd name="T85" fmla="*/ 25 h 59"/>
              <a:gd name="T86" fmla="*/ 89 w 113"/>
              <a:gd name="T87" fmla="*/ 2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59">
                <a:moveTo>
                  <a:pt x="93" y="34"/>
                </a:moveTo>
                <a:cubicBezTo>
                  <a:pt x="93" y="36"/>
                  <a:pt x="93" y="37"/>
                  <a:pt x="94" y="39"/>
                </a:cubicBezTo>
                <a:cubicBezTo>
                  <a:pt x="94" y="39"/>
                  <a:pt x="94" y="39"/>
                  <a:pt x="94" y="39"/>
                </a:cubicBezTo>
                <a:cubicBezTo>
                  <a:pt x="93" y="37"/>
                  <a:pt x="92" y="35"/>
                  <a:pt x="93" y="33"/>
                </a:cubicBezTo>
                <a:cubicBezTo>
                  <a:pt x="93" y="33"/>
                  <a:pt x="93" y="33"/>
                  <a:pt x="93" y="33"/>
                </a:cubicBezTo>
                <a:cubicBezTo>
                  <a:pt x="93" y="33"/>
                  <a:pt x="93" y="33"/>
                  <a:pt x="93" y="32"/>
                </a:cubicBezTo>
                <a:cubicBezTo>
                  <a:pt x="94" y="31"/>
                  <a:pt x="97" y="30"/>
                  <a:pt x="98" y="32"/>
                </a:cubicBezTo>
                <a:cubicBezTo>
                  <a:pt x="98" y="32"/>
                  <a:pt x="98" y="32"/>
                  <a:pt x="98" y="32"/>
                </a:cubicBezTo>
                <a:cubicBezTo>
                  <a:pt x="97" y="32"/>
                  <a:pt x="96" y="31"/>
                  <a:pt x="95" y="32"/>
                </a:cubicBezTo>
                <a:cubicBezTo>
                  <a:pt x="95" y="32"/>
                  <a:pt x="94" y="33"/>
                  <a:pt x="94" y="33"/>
                </a:cubicBezTo>
                <a:cubicBezTo>
                  <a:pt x="94" y="33"/>
                  <a:pt x="94" y="33"/>
                  <a:pt x="94" y="33"/>
                </a:cubicBezTo>
                <a:cubicBezTo>
                  <a:pt x="97" y="38"/>
                  <a:pt x="106" y="41"/>
                  <a:pt x="110" y="36"/>
                </a:cubicBezTo>
                <a:cubicBezTo>
                  <a:pt x="110" y="35"/>
                  <a:pt x="110" y="35"/>
                  <a:pt x="110" y="36"/>
                </a:cubicBezTo>
                <a:cubicBezTo>
                  <a:pt x="110" y="36"/>
                  <a:pt x="110" y="36"/>
                  <a:pt x="110" y="36"/>
                </a:cubicBezTo>
                <a:cubicBezTo>
                  <a:pt x="113" y="30"/>
                  <a:pt x="106" y="18"/>
                  <a:pt x="97" y="10"/>
                </a:cubicBezTo>
                <a:cubicBezTo>
                  <a:pt x="88" y="2"/>
                  <a:pt x="76" y="0"/>
                  <a:pt x="55" y="7"/>
                </a:cubicBezTo>
                <a:cubicBezTo>
                  <a:pt x="40" y="11"/>
                  <a:pt x="22" y="23"/>
                  <a:pt x="16" y="30"/>
                </a:cubicBezTo>
                <a:cubicBezTo>
                  <a:pt x="16" y="27"/>
                  <a:pt x="15" y="23"/>
                  <a:pt x="11" y="21"/>
                </a:cubicBezTo>
                <a:cubicBezTo>
                  <a:pt x="7" y="19"/>
                  <a:pt x="4" y="21"/>
                  <a:pt x="0" y="21"/>
                </a:cubicBezTo>
                <a:cubicBezTo>
                  <a:pt x="1" y="23"/>
                  <a:pt x="2" y="24"/>
                  <a:pt x="3" y="26"/>
                </a:cubicBezTo>
                <a:cubicBezTo>
                  <a:pt x="5" y="27"/>
                  <a:pt x="5" y="29"/>
                  <a:pt x="6" y="31"/>
                </a:cubicBezTo>
                <a:cubicBezTo>
                  <a:pt x="8" y="33"/>
                  <a:pt x="9" y="34"/>
                  <a:pt x="11" y="35"/>
                </a:cubicBezTo>
                <a:cubicBezTo>
                  <a:pt x="10" y="37"/>
                  <a:pt x="8" y="38"/>
                  <a:pt x="7" y="41"/>
                </a:cubicBezTo>
                <a:cubicBezTo>
                  <a:pt x="6" y="42"/>
                  <a:pt x="6" y="45"/>
                  <a:pt x="5" y="46"/>
                </a:cubicBezTo>
                <a:cubicBezTo>
                  <a:pt x="4" y="48"/>
                  <a:pt x="3" y="50"/>
                  <a:pt x="3" y="51"/>
                </a:cubicBezTo>
                <a:cubicBezTo>
                  <a:pt x="7" y="50"/>
                  <a:pt x="10" y="53"/>
                  <a:pt x="14" y="50"/>
                </a:cubicBezTo>
                <a:cubicBezTo>
                  <a:pt x="17" y="47"/>
                  <a:pt x="17" y="43"/>
                  <a:pt x="17" y="40"/>
                </a:cubicBezTo>
                <a:cubicBezTo>
                  <a:pt x="22" y="44"/>
                  <a:pt x="36" y="50"/>
                  <a:pt x="63" y="55"/>
                </a:cubicBezTo>
                <a:cubicBezTo>
                  <a:pt x="88" y="59"/>
                  <a:pt x="102" y="47"/>
                  <a:pt x="108" y="38"/>
                </a:cubicBezTo>
                <a:cubicBezTo>
                  <a:pt x="105" y="42"/>
                  <a:pt x="96" y="38"/>
                  <a:pt x="93" y="34"/>
                </a:cubicBezTo>
                <a:close/>
                <a:moveTo>
                  <a:pt x="87" y="42"/>
                </a:moveTo>
                <a:cubicBezTo>
                  <a:pt x="84" y="39"/>
                  <a:pt x="84" y="35"/>
                  <a:pt x="82" y="31"/>
                </a:cubicBezTo>
                <a:cubicBezTo>
                  <a:pt x="81" y="28"/>
                  <a:pt x="81" y="25"/>
                  <a:pt x="81" y="22"/>
                </a:cubicBezTo>
                <a:cubicBezTo>
                  <a:pt x="82" y="17"/>
                  <a:pt x="85" y="13"/>
                  <a:pt x="88" y="9"/>
                </a:cubicBezTo>
                <a:cubicBezTo>
                  <a:pt x="88" y="9"/>
                  <a:pt x="88" y="9"/>
                  <a:pt x="88" y="9"/>
                </a:cubicBezTo>
                <a:cubicBezTo>
                  <a:pt x="86" y="13"/>
                  <a:pt x="84" y="18"/>
                  <a:pt x="83" y="23"/>
                </a:cubicBezTo>
                <a:cubicBezTo>
                  <a:pt x="83" y="26"/>
                  <a:pt x="83" y="30"/>
                  <a:pt x="84" y="33"/>
                </a:cubicBezTo>
                <a:cubicBezTo>
                  <a:pt x="85" y="36"/>
                  <a:pt x="86" y="39"/>
                  <a:pt x="88" y="42"/>
                </a:cubicBezTo>
                <a:cubicBezTo>
                  <a:pt x="88" y="42"/>
                  <a:pt x="87" y="43"/>
                  <a:pt x="87" y="42"/>
                </a:cubicBezTo>
                <a:close/>
                <a:moveTo>
                  <a:pt x="89" y="22"/>
                </a:moveTo>
                <a:cubicBezTo>
                  <a:pt x="89" y="20"/>
                  <a:pt x="90" y="19"/>
                  <a:pt x="92" y="18"/>
                </a:cubicBezTo>
                <a:cubicBezTo>
                  <a:pt x="94" y="18"/>
                  <a:pt x="95" y="20"/>
                  <a:pt x="96" y="21"/>
                </a:cubicBezTo>
                <a:cubicBezTo>
                  <a:pt x="96" y="23"/>
                  <a:pt x="94" y="25"/>
                  <a:pt x="93" y="25"/>
                </a:cubicBezTo>
                <a:cubicBezTo>
                  <a:pt x="91" y="25"/>
                  <a:pt x="89" y="24"/>
                  <a:pt x="89"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3" name="Freeform 37"/>
          <p:cNvSpPr>
            <a:spLocks noEditPoints="1"/>
          </p:cNvSpPr>
          <p:nvPr/>
        </p:nvSpPr>
        <p:spPr bwMode="auto">
          <a:xfrm>
            <a:off x="2821279" y="5621556"/>
            <a:ext cx="703252" cy="367714"/>
          </a:xfrm>
          <a:custGeom>
            <a:avLst/>
            <a:gdLst>
              <a:gd name="T0" fmla="*/ 93 w 112"/>
              <a:gd name="T1" fmla="*/ 33 h 58"/>
              <a:gd name="T2" fmla="*/ 94 w 112"/>
              <a:gd name="T3" fmla="*/ 38 h 58"/>
              <a:gd name="T4" fmla="*/ 94 w 112"/>
              <a:gd name="T5" fmla="*/ 38 h 58"/>
              <a:gd name="T6" fmla="*/ 93 w 112"/>
              <a:gd name="T7" fmla="*/ 32 h 58"/>
              <a:gd name="T8" fmla="*/ 93 w 112"/>
              <a:gd name="T9" fmla="*/ 32 h 58"/>
              <a:gd name="T10" fmla="*/ 93 w 112"/>
              <a:gd name="T11" fmla="*/ 32 h 58"/>
              <a:gd name="T12" fmla="*/ 98 w 112"/>
              <a:gd name="T13" fmla="*/ 31 h 58"/>
              <a:gd name="T14" fmla="*/ 97 w 112"/>
              <a:gd name="T15" fmla="*/ 31 h 58"/>
              <a:gd name="T16" fmla="*/ 95 w 112"/>
              <a:gd name="T17" fmla="*/ 31 h 58"/>
              <a:gd name="T18" fmla="*/ 93 w 112"/>
              <a:gd name="T19" fmla="*/ 33 h 58"/>
              <a:gd name="T20" fmla="*/ 93 w 112"/>
              <a:gd name="T21" fmla="*/ 33 h 58"/>
              <a:gd name="T22" fmla="*/ 109 w 112"/>
              <a:gd name="T23" fmla="*/ 35 h 58"/>
              <a:gd name="T24" fmla="*/ 110 w 112"/>
              <a:gd name="T25" fmla="*/ 35 h 58"/>
              <a:gd name="T26" fmla="*/ 110 w 112"/>
              <a:gd name="T27" fmla="*/ 35 h 58"/>
              <a:gd name="T28" fmla="*/ 97 w 112"/>
              <a:gd name="T29" fmla="*/ 9 h 58"/>
              <a:gd name="T30" fmla="*/ 54 w 112"/>
              <a:gd name="T31" fmla="*/ 6 h 58"/>
              <a:gd name="T32" fmla="*/ 15 w 112"/>
              <a:gd name="T33" fmla="*/ 30 h 58"/>
              <a:gd name="T34" fmla="*/ 11 w 112"/>
              <a:gd name="T35" fmla="*/ 20 h 58"/>
              <a:gd name="T36" fmla="*/ 0 w 112"/>
              <a:gd name="T37" fmla="*/ 21 h 58"/>
              <a:gd name="T38" fmla="*/ 3 w 112"/>
              <a:gd name="T39" fmla="*/ 25 h 58"/>
              <a:gd name="T40" fmla="*/ 6 w 112"/>
              <a:gd name="T41" fmla="*/ 30 h 58"/>
              <a:gd name="T42" fmla="*/ 11 w 112"/>
              <a:gd name="T43" fmla="*/ 35 h 58"/>
              <a:gd name="T44" fmla="*/ 7 w 112"/>
              <a:gd name="T45" fmla="*/ 40 h 58"/>
              <a:gd name="T46" fmla="*/ 5 w 112"/>
              <a:gd name="T47" fmla="*/ 46 h 58"/>
              <a:gd name="T48" fmla="*/ 2 w 112"/>
              <a:gd name="T49" fmla="*/ 51 h 58"/>
              <a:gd name="T50" fmla="*/ 13 w 112"/>
              <a:gd name="T51" fmla="*/ 49 h 58"/>
              <a:gd name="T52" fmla="*/ 16 w 112"/>
              <a:gd name="T53" fmla="*/ 39 h 58"/>
              <a:gd name="T54" fmla="*/ 63 w 112"/>
              <a:gd name="T55" fmla="*/ 54 h 58"/>
              <a:gd name="T56" fmla="*/ 108 w 112"/>
              <a:gd name="T57" fmla="*/ 38 h 58"/>
              <a:gd name="T58" fmla="*/ 93 w 112"/>
              <a:gd name="T59" fmla="*/ 33 h 58"/>
              <a:gd name="T60" fmla="*/ 87 w 112"/>
              <a:gd name="T61" fmla="*/ 42 h 58"/>
              <a:gd name="T62" fmla="*/ 82 w 112"/>
              <a:gd name="T63" fmla="*/ 30 h 58"/>
              <a:gd name="T64" fmla="*/ 81 w 112"/>
              <a:gd name="T65" fmla="*/ 22 h 58"/>
              <a:gd name="T66" fmla="*/ 88 w 112"/>
              <a:gd name="T67" fmla="*/ 8 h 58"/>
              <a:gd name="T68" fmla="*/ 88 w 112"/>
              <a:gd name="T69" fmla="*/ 8 h 58"/>
              <a:gd name="T70" fmla="*/ 83 w 112"/>
              <a:gd name="T71" fmla="*/ 22 h 58"/>
              <a:gd name="T72" fmla="*/ 84 w 112"/>
              <a:gd name="T73" fmla="*/ 32 h 58"/>
              <a:gd name="T74" fmla="*/ 87 w 112"/>
              <a:gd name="T75" fmla="*/ 41 h 58"/>
              <a:gd name="T76" fmla="*/ 87 w 112"/>
              <a:gd name="T77" fmla="*/ 42 h 58"/>
              <a:gd name="T78" fmla="*/ 89 w 112"/>
              <a:gd name="T79" fmla="*/ 21 h 58"/>
              <a:gd name="T80" fmla="*/ 92 w 112"/>
              <a:gd name="T81" fmla="*/ 18 h 58"/>
              <a:gd name="T82" fmla="*/ 95 w 112"/>
              <a:gd name="T83" fmla="*/ 21 h 58"/>
              <a:gd name="T84" fmla="*/ 92 w 112"/>
              <a:gd name="T85" fmla="*/ 24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3"/>
                </a:moveTo>
                <a:cubicBezTo>
                  <a:pt x="93" y="35"/>
                  <a:pt x="93" y="37"/>
                  <a:pt x="94" y="38"/>
                </a:cubicBezTo>
                <a:cubicBezTo>
                  <a:pt x="94" y="38"/>
                  <a:pt x="94" y="38"/>
                  <a:pt x="94" y="38"/>
                </a:cubicBezTo>
                <a:cubicBezTo>
                  <a:pt x="92" y="37"/>
                  <a:pt x="92" y="34"/>
                  <a:pt x="93" y="32"/>
                </a:cubicBezTo>
                <a:cubicBezTo>
                  <a:pt x="93" y="32"/>
                  <a:pt x="93" y="32"/>
                  <a:pt x="93" y="32"/>
                </a:cubicBezTo>
                <a:cubicBezTo>
                  <a:pt x="93" y="32"/>
                  <a:pt x="93" y="32"/>
                  <a:pt x="93" y="32"/>
                </a:cubicBezTo>
                <a:cubicBezTo>
                  <a:pt x="94" y="30"/>
                  <a:pt x="96" y="29"/>
                  <a:pt x="98" y="31"/>
                </a:cubicBezTo>
                <a:cubicBezTo>
                  <a:pt x="98" y="31"/>
                  <a:pt x="98" y="31"/>
                  <a:pt x="97" y="31"/>
                </a:cubicBezTo>
                <a:cubicBezTo>
                  <a:pt x="97" y="31"/>
                  <a:pt x="96" y="31"/>
                  <a:pt x="95" y="31"/>
                </a:cubicBezTo>
                <a:cubicBezTo>
                  <a:pt x="94" y="31"/>
                  <a:pt x="94" y="32"/>
                  <a:pt x="93" y="33"/>
                </a:cubicBezTo>
                <a:cubicBezTo>
                  <a:pt x="93" y="33"/>
                  <a:pt x="93" y="33"/>
                  <a:pt x="93" y="33"/>
                </a:cubicBezTo>
                <a:cubicBezTo>
                  <a:pt x="97" y="37"/>
                  <a:pt x="105" y="40"/>
                  <a:pt x="109" y="35"/>
                </a:cubicBezTo>
                <a:cubicBezTo>
                  <a:pt x="110" y="35"/>
                  <a:pt x="110" y="35"/>
                  <a:pt x="110" y="35"/>
                </a:cubicBezTo>
                <a:cubicBezTo>
                  <a:pt x="110" y="35"/>
                  <a:pt x="110" y="35"/>
                  <a:pt x="110" y="35"/>
                </a:cubicBezTo>
                <a:cubicBezTo>
                  <a:pt x="112" y="30"/>
                  <a:pt x="106" y="17"/>
                  <a:pt x="97" y="9"/>
                </a:cubicBezTo>
                <a:cubicBezTo>
                  <a:pt x="88" y="1"/>
                  <a:pt x="75" y="0"/>
                  <a:pt x="54" y="6"/>
                </a:cubicBezTo>
                <a:cubicBezTo>
                  <a:pt x="40" y="10"/>
                  <a:pt x="22" y="22"/>
                  <a:pt x="15" y="30"/>
                </a:cubicBezTo>
                <a:cubicBezTo>
                  <a:pt x="15" y="26"/>
                  <a:pt x="15" y="23"/>
                  <a:pt x="11" y="20"/>
                </a:cubicBezTo>
                <a:cubicBezTo>
                  <a:pt x="7" y="18"/>
                  <a:pt x="4" y="21"/>
                  <a:pt x="0" y="21"/>
                </a:cubicBezTo>
                <a:cubicBezTo>
                  <a:pt x="0" y="22"/>
                  <a:pt x="2" y="24"/>
                  <a:pt x="3" y="25"/>
                </a:cubicBezTo>
                <a:cubicBezTo>
                  <a:pt x="4" y="27"/>
                  <a:pt x="5" y="29"/>
                  <a:pt x="6" y="30"/>
                </a:cubicBezTo>
                <a:cubicBezTo>
                  <a:pt x="7" y="32"/>
                  <a:pt x="9" y="34"/>
                  <a:pt x="11" y="35"/>
                </a:cubicBezTo>
                <a:cubicBezTo>
                  <a:pt x="9" y="36"/>
                  <a:pt x="8" y="38"/>
                  <a:pt x="7" y="40"/>
                </a:cubicBezTo>
                <a:cubicBezTo>
                  <a:pt x="6" y="42"/>
                  <a:pt x="6" y="44"/>
                  <a:pt x="5" y="46"/>
                </a:cubicBezTo>
                <a:cubicBezTo>
                  <a:pt x="4" y="47"/>
                  <a:pt x="3" y="49"/>
                  <a:pt x="2" y="51"/>
                </a:cubicBezTo>
                <a:cubicBezTo>
                  <a:pt x="6" y="50"/>
                  <a:pt x="10" y="52"/>
                  <a:pt x="13" y="49"/>
                </a:cubicBezTo>
                <a:cubicBezTo>
                  <a:pt x="17" y="46"/>
                  <a:pt x="17" y="43"/>
                  <a:pt x="16" y="39"/>
                </a:cubicBezTo>
                <a:cubicBezTo>
                  <a:pt x="22" y="44"/>
                  <a:pt x="36" y="50"/>
                  <a:pt x="63" y="54"/>
                </a:cubicBezTo>
                <a:cubicBezTo>
                  <a:pt x="87" y="58"/>
                  <a:pt x="102" y="47"/>
                  <a:pt x="108" y="38"/>
                </a:cubicBezTo>
                <a:cubicBezTo>
                  <a:pt x="104" y="41"/>
                  <a:pt x="96" y="37"/>
                  <a:pt x="93" y="33"/>
                </a:cubicBezTo>
                <a:close/>
                <a:moveTo>
                  <a:pt x="87" y="42"/>
                </a:moveTo>
                <a:cubicBezTo>
                  <a:pt x="84" y="38"/>
                  <a:pt x="83" y="34"/>
                  <a:pt x="82" y="30"/>
                </a:cubicBezTo>
                <a:cubicBezTo>
                  <a:pt x="81" y="28"/>
                  <a:pt x="80" y="25"/>
                  <a:pt x="81" y="22"/>
                </a:cubicBezTo>
                <a:cubicBezTo>
                  <a:pt x="82" y="16"/>
                  <a:pt x="84" y="12"/>
                  <a:pt x="88" y="8"/>
                </a:cubicBezTo>
                <a:cubicBezTo>
                  <a:pt x="88" y="8"/>
                  <a:pt x="88" y="8"/>
                  <a:pt x="88" y="8"/>
                </a:cubicBezTo>
                <a:cubicBezTo>
                  <a:pt x="86" y="12"/>
                  <a:pt x="84" y="17"/>
                  <a:pt x="83" y="22"/>
                </a:cubicBezTo>
                <a:cubicBezTo>
                  <a:pt x="83" y="25"/>
                  <a:pt x="83" y="29"/>
                  <a:pt x="84" y="32"/>
                </a:cubicBezTo>
                <a:cubicBezTo>
                  <a:pt x="85" y="35"/>
                  <a:pt x="86" y="38"/>
                  <a:pt x="87" y="41"/>
                </a:cubicBezTo>
                <a:cubicBezTo>
                  <a:pt x="87" y="42"/>
                  <a:pt x="87" y="42"/>
                  <a:pt x="87" y="42"/>
                </a:cubicBezTo>
                <a:close/>
                <a:moveTo>
                  <a:pt x="89" y="21"/>
                </a:moveTo>
                <a:cubicBezTo>
                  <a:pt x="89" y="20"/>
                  <a:pt x="90" y="18"/>
                  <a:pt x="92" y="18"/>
                </a:cubicBezTo>
                <a:cubicBezTo>
                  <a:pt x="93" y="18"/>
                  <a:pt x="95" y="19"/>
                  <a:pt x="95" y="21"/>
                </a:cubicBezTo>
                <a:cubicBezTo>
                  <a:pt x="95" y="22"/>
                  <a:pt x="94" y="24"/>
                  <a:pt x="92" y="24"/>
                </a:cubicBezTo>
                <a:cubicBezTo>
                  <a:pt x="91" y="24"/>
                  <a:pt x="89" y="23"/>
                  <a:pt x="89" y="21"/>
                </a:cubicBezTo>
                <a:close/>
              </a:path>
            </a:pathLst>
          </a:custGeom>
          <a:solidFill>
            <a:srgbClr val="8F2E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4" name="Freeform 38"/>
          <p:cNvSpPr>
            <a:spLocks noEditPoints="1"/>
          </p:cNvSpPr>
          <p:nvPr/>
        </p:nvSpPr>
        <p:spPr bwMode="auto">
          <a:xfrm>
            <a:off x="9894063" y="6007655"/>
            <a:ext cx="560763" cy="307960"/>
          </a:xfrm>
          <a:custGeom>
            <a:avLst/>
            <a:gdLst>
              <a:gd name="T0" fmla="*/ 74 w 89"/>
              <a:gd name="T1" fmla="*/ 25 h 48"/>
              <a:gd name="T2" fmla="*/ 75 w 89"/>
              <a:gd name="T3" fmla="*/ 28 h 48"/>
              <a:gd name="T4" fmla="*/ 75 w 89"/>
              <a:gd name="T5" fmla="*/ 28 h 48"/>
              <a:gd name="T6" fmla="*/ 74 w 89"/>
              <a:gd name="T7" fmla="*/ 24 h 48"/>
              <a:gd name="T8" fmla="*/ 74 w 89"/>
              <a:gd name="T9" fmla="*/ 24 h 48"/>
              <a:gd name="T10" fmla="*/ 74 w 89"/>
              <a:gd name="T11" fmla="*/ 24 h 48"/>
              <a:gd name="T12" fmla="*/ 78 w 89"/>
              <a:gd name="T13" fmla="*/ 22 h 48"/>
              <a:gd name="T14" fmla="*/ 78 w 89"/>
              <a:gd name="T15" fmla="*/ 23 h 48"/>
              <a:gd name="T16" fmla="*/ 76 w 89"/>
              <a:gd name="T17" fmla="*/ 23 h 48"/>
              <a:gd name="T18" fmla="*/ 75 w 89"/>
              <a:gd name="T19" fmla="*/ 24 h 48"/>
              <a:gd name="T20" fmla="*/ 75 w 89"/>
              <a:gd name="T21" fmla="*/ 24 h 48"/>
              <a:gd name="T22" fmla="*/ 87 w 89"/>
              <a:gd name="T23" fmla="*/ 24 h 48"/>
              <a:gd name="T24" fmla="*/ 88 w 89"/>
              <a:gd name="T25" fmla="*/ 24 h 48"/>
              <a:gd name="T26" fmla="*/ 88 w 89"/>
              <a:gd name="T27" fmla="*/ 25 h 48"/>
              <a:gd name="T28" fmla="*/ 75 w 89"/>
              <a:gd name="T29" fmla="*/ 5 h 48"/>
              <a:gd name="T30" fmla="*/ 41 w 89"/>
              <a:gd name="T31" fmla="*/ 7 h 48"/>
              <a:gd name="T32" fmla="*/ 13 w 89"/>
              <a:gd name="T33" fmla="*/ 30 h 48"/>
              <a:gd name="T34" fmla="*/ 8 w 89"/>
              <a:gd name="T35" fmla="*/ 23 h 48"/>
              <a:gd name="T36" fmla="*/ 0 w 89"/>
              <a:gd name="T37" fmla="*/ 25 h 48"/>
              <a:gd name="T38" fmla="*/ 3 w 89"/>
              <a:gd name="T39" fmla="*/ 28 h 48"/>
              <a:gd name="T40" fmla="*/ 6 w 89"/>
              <a:gd name="T41" fmla="*/ 32 h 48"/>
              <a:gd name="T42" fmla="*/ 10 w 89"/>
              <a:gd name="T43" fmla="*/ 34 h 48"/>
              <a:gd name="T44" fmla="*/ 7 w 89"/>
              <a:gd name="T45" fmla="*/ 39 h 48"/>
              <a:gd name="T46" fmla="*/ 6 w 89"/>
              <a:gd name="T47" fmla="*/ 44 h 48"/>
              <a:gd name="T48" fmla="*/ 5 w 89"/>
              <a:gd name="T49" fmla="*/ 48 h 48"/>
              <a:gd name="T50" fmla="*/ 13 w 89"/>
              <a:gd name="T51" fmla="*/ 45 h 48"/>
              <a:gd name="T52" fmla="*/ 15 w 89"/>
              <a:gd name="T53" fmla="*/ 37 h 48"/>
              <a:gd name="T54" fmla="*/ 53 w 89"/>
              <a:gd name="T55" fmla="*/ 44 h 48"/>
              <a:gd name="T56" fmla="*/ 87 w 89"/>
              <a:gd name="T57" fmla="*/ 27 h 48"/>
              <a:gd name="T58" fmla="*/ 74 w 89"/>
              <a:gd name="T59" fmla="*/ 25 h 48"/>
              <a:gd name="T60" fmla="*/ 70 w 89"/>
              <a:gd name="T61" fmla="*/ 32 h 48"/>
              <a:gd name="T62" fmla="*/ 65 w 89"/>
              <a:gd name="T63" fmla="*/ 24 h 48"/>
              <a:gd name="T64" fmla="*/ 64 w 89"/>
              <a:gd name="T65" fmla="*/ 17 h 48"/>
              <a:gd name="T66" fmla="*/ 68 w 89"/>
              <a:gd name="T67" fmla="*/ 5 h 48"/>
              <a:gd name="T68" fmla="*/ 68 w 89"/>
              <a:gd name="T69" fmla="*/ 5 h 48"/>
              <a:gd name="T70" fmla="*/ 65 w 89"/>
              <a:gd name="T71" fmla="*/ 17 h 48"/>
              <a:gd name="T72" fmla="*/ 67 w 89"/>
              <a:gd name="T73" fmla="*/ 25 h 48"/>
              <a:gd name="T74" fmla="*/ 71 w 89"/>
              <a:gd name="T75" fmla="*/ 32 h 48"/>
              <a:gd name="T76" fmla="*/ 70 w 89"/>
              <a:gd name="T77" fmla="*/ 32 h 48"/>
              <a:gd name="T78" fmla="*/ 70 w 89"/>
              <a:gd name="T79" fmla="*/ 16 h 48"/>
              <a:gd name="T80" fmla="*/ 72 w 89"/>
              <a:gd name="T81" fmla="*/ 13 h 48"/>
              <a:gd name="T82" fmla="*/ 75 w 89"/>
              <a:gd name="T83" fmla="*/ 15 h 48"/>
              <a:gd name="T84" fmla="*/ 73 w 89"/>
              <a:gd name="T85" fmla="*/ 18 h 48"/>
              <a:gd name="T86" fmla="*/ 70 w 89"/>
              <a:gd name="T87"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48">
                <a:moveTo>
                  <a:pt x="74" y="25"/>
                </a:moveTo>
                <a:cubicBezTo>
                  <a:pt x="74" y="26"/>
                  <a:pt x="74" y="27"/>
                  <a:pt x="75" y="28"/>
                </a:cubicBezTo>
                <a:cubicBezTo>
                  <a:pt x="76" y="28"/>
                  <a:pt x="75" y="28"/>
                  <a:pt x="75" y="28"/>
                </a:cubicBezTo>
                <a:cubicBezTo>
                  <a:pt x="74" y="27"/>
                  <a:pt x="74" y="26"/>
                  <a:pt x="74" y="24"/>
                </a:cubicBezTo>
                <a:cubicBezTo>
                  <a:pt x="74" y="24"/>
                  <a:pt x="74" y="24"/>
                  <a:pt x="74" y="24"/>
                </a:cubicBezTo>
                <a:cubicBezTo>
                  <a:pt x="74" y="24"/>
                  <a:pt x="74" y="24"/>
                  <a:pt x="74" y="24"/>
                </a:cubicBezTo>
                <a:cubicBezTo>
                  <a:pt x="75" y="22"/>
                  <a:pt x="77" y="21"/>
                  <a:pt x="78" y="22"/>
                </a:cubicBezTo>
                <a:cubicBezTo>
                  <a:pt x="78" y="23"/>
                  <a:pt x="78" y="23"/>
                  <a:pt x="78" y="23"/>
                </a:cubicBezTo>
                <a:cubicBezTo>
                  <a:pt x="77" y="23"/>
                  <a:pt x="76" y="22"/>
                  <a:pt x="76" y="23"/>
                </a:cubicBezTo>
                <a:cubicBezTo>
                  <a:pt x="75" y="23"/>
                  <a:pt x="75" y="23"/>
                  <a:pt x="75" y="24"/>
                </a:cubicBezTo>
                <a:cubicBezTo>
                  <a:pt x="75" y="24"/>
                  <a:pt x="75" y="24"/>
                  <a:pt x="75" y="24"/>
                </a:cubicBezTo>
                <a:cubicBezTo>
                  <a:pt x="78" y="27"/>
                  <a:pt x="85" y="29"/>
                  <a:pt x="87" y="24"/>
                </a:cubicBezTo>
                <a:cubicBezTo>
                  <a:pt x="88" y="24"/>
                  <a:pt x="88" y="24"/>
                  <a:pt x="88" y="24"/>
                </a:cubicBezTo>
                <a:cubicBezTo>
                  <a:pt x="88" y="24"/>
                  <a:pt x="88" y="24"/>
                  <a:pt x="88" y="25"/>
                </a:cubicBezTo>
                <a:cubicBezTo>
                  <a:pt x="89" y="20"/>
                  <a:pt x="83" y="10"/>
                  <a:pt x="75" y="5"/>
                </a:cubicBezTo>
                <a:cubicBezTo>
                  <a:pt x="67" y="0"/>
                  <a:pt x="57" y="0"/>
                  <a:pt x="41" y="7"/>
                </a:cubicBezTo>
                <a:cubicBezTo>
                  <a:pt x="30" y="12"/>
                  <a:pt x="17" y="23"/>
                  <a:pt x="13" y="30"/>
                </a:cubicBezTo>
                <a:cubicBezTo>
                  <a:pt x="12" y="27"/>
                  <a:pt x="12" y="25"/>
                  <a:pt x="8" y="23"/>
                </a:cubicBezTo>
                <a:cubicBezTo>
                  <a:pt x="5" y="22"/>
                  <a:pt x="3" y="24"/>
                  <a:pt x="0" y="25"/>
                </a:cubicBezTo>
                <a:cubicBezTo>
                  <a:pt x="0" y="26"/>
                  <a:pt x="2" y="27"/>
                  <a:pt x="3" y="28"/>
                </a:cubicBezTo>
                <a:cubicBezTo>
                  <a:pt x="4" y="29"/>
                  <a:pt x="4" y="30"/>
                  <a:pt x="6" y="32"/>
                </a:cubicBezTo>
                <a:cubicBezTo>
                  <a:pt x="7" y="33"/>
                  <a:pt x="8" y="34"/>
                  <a:pt x="10" y="34"/>
                </a:cubicBezTo>
                <a:cubicBezTo>
                  <a:pt x="9" y="36"/>
                  <a:pt x="8" y="37"/>
                  <a:pt x="7" y="39"/>
                </a:cubicBezTo>
                <a:cubicBezTo>
                  <a:pt x="7" y="40"/>
                  <a:pt x="7" y="42"/>
                  <a:pt x="6" y="44"/>
                </a:cubicBezTo>
                <a:cubicBezTo>
                  <a:pt x="6" y="45"/>
                  <a:pt x="5" y="46"/>
                  <a:pt x="5" y="48"/>
                </a:cubicBezTo>
                <a:cubicBezTo>
                  <a:pt x="8" y="47"/>
                  <a:pt x="11" y="48"/>
                  <a:pt x="13" y="45"/>
                </a:cubicBezTo>
                <a:cubicBezTo>
                  <a:pt x="16" y="43"/>
                  <a:pt x="15" y="40"/>
                  <a:pt x="15" y="37"/>
                </a:cubicBezTo>
                <a:cubicBezTo>
                  <a:pt x="20" y="40"/>
                  <a:pt x="31" y="44"/>
                  <a:pt x="53" y="44"/>
                </a:cubicBezTo>
                <a:cubicBezTo>
                  <a:pt x="72" y="45"/>
                  <a:pt x="83" y="34"/>
                  <a:pt x="87" y="27"/>
                </a:cubicBezTo>
                <a:cubicBezTo>
                  <a:pt x="84" y="30"/>
                  <a:pt x="77" y="27"/>
                  <a:pt x="74" y="25"/>
                </a:cubicBezTo>
                <a:close/>
                <a:moveTo>
                  <a:pt x="70" y="32"/>
                </a:moveTo>
                <a:cubicBezTo>
                  <a:pt x="68" y="30"/>
                  <a:pt x="67" y="26"/>
                  <a:pt x="65" y="24"/>
                </a:cubicBezTo>
                <a:cubicBezTo>
                  <a:pt x="64" y="21"/>
                  <a:pt x="64" y="19"/>
                  <a:pt x="64" y="17"/>
                </a:cubicBezTo>
                <a:cubicBezTo>
                  <a:pt x="64" y="12"/>
                  <a:pt x="65" y="9"/>
                  <a:pt x="68" y="5"/>
                </a:cubicBezTo>
                <a:cubicBezTo>
                  <a:pt x="68" y="5"/>
                  <a:pt x="68" y="5"/>
                  <a:pt x="68" y="5"/>
                </a:cubicBezTo>
                <a:cubicBezTo>
                  <a:pt x="66" y="9"/>
                  <a:pt x="65" y="13"/>
                  <a:pt x="65" y="17"/>
                </a:cubicBezTo>
                <a:cubicBezTo>
                  <a:pt x="65" y="19"/>
                  <a:pt x="66" y="23"/>
                  <a:pt x="67" y="25"/>
                </a:cubicBezTo>
                <a:cubicBezTo>
                  <a:pt x="68" y="27"/>
                  <a:pt x="69" y="29"/>
                  <a:pt x="71" y="32"/>
                </a:cubicBezTo>
                <a:cubicBezTo>
                  <a:pt x="71" y="32"/>
                  <a:pt x="70" y="32"/>
                  <a:pt x="70" y="32"/>
                </a:cubicBezTo>
                <a:close/>
                <a:moveTo>
                  <a:pt x="70" y="16"/>
                </a:moveTo>
                <a:cubicBezTo>
                  <a:pt x="70" y="14"/>
                  <a:pt x="70" y="13"/>
                  <a:pt x="72" y="13"/>
                </a:cubicBezTo>
                <a:cubicBezTo>
                  <a:pt x="73" y="12"/>
                  <a:pt x="74" y="13"/>
                  <a:pt x="75" y="15"/>
                </a:cubicBezTo>
                <a:cubicBezTo>
                  <a:pt x="75" y="16"/>
                  <a:pt x="74" y="17"/>
                  <a:pt x="73" y="18"/>
                </a:cubicBezTo>
                <a:cubicBezTo>
                  <a:pt x="71" y="18"/>
                  <a:pt x="70" y="17"/>
                  <a:pt x="70" y="16"/>
                </a:cubicBezTo>
                <a:close/>
              </a:path>
            </a:pathLst>
          </a:custGeom>
          <a:solidFill>
            <a:srgbClr val="C2C83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sp>
        <p:nvSpPr>
          <p:cNvPr id="2075" name="Freeform 39"/>
          <p:cNvSpPr/>
          <p:nvPr/>
        </p:nvSpPr>
        <p:spPr bwMode="auto">
          <a:xfrm>
            <a:off x="6089332" y="5718081"/>
            <a:ext cx="565359" cy="289574"/>
          </a:xfrm>
          <a:custGeom>
            <a:avLst/>
            <a:gdLst>
              <a:gd name="T0" fmla="*/ 75 w 90"/>
              <a:gd name="T1" fmla="*/ 26 h 46"/>
              <a:gd name="T2" fmla="*/ 76 w 90"/>
              <a:gd name="T3" fmla="*/ 30 h 46"/>
              <a:gd name="T4" fmla="*/ 76 w 90"/>
              <a:gd name="T5" fmla="*/ 30 h 46"/>
              <a:gd name="T6" fmla="*/ 74 w 90"/>
              <a:gd name="T7" fmla="*/ 25 h 46"/>
              <a:gd name="T8" fmla="*/ 74 w 90"/>
              <a:gd name="T9" fmla="*/ 25 h 46"/>
              <a:gd name="T10" fmla="*/ 75 w 90"/>
              <a:gd name="T11" fmla="*/ 25 h 46"/>
              <a:gd name="T12" fmla="*/ 78 w 90"/>
              <a:gd name="T13" fmla="*/ 24 h 46"/>
              <a:gd name="T14" fmla="*/ 78 w 90"/>
              <a:gd name="T15" fmla="*/ 24 h 46"/>
              <a:gd name="T16" fmla="*/ 76 w 90"/>
              <a:gd name="T17" fmla="*/ 24 h 46"/>
              <a:gd name="T18" fmla="*/ 75 w 90"/>
              <a:gd name="T19" fmla="*/ 25 h 46"/>
              <a:gd name="T20" fmla="*/ 75 w 90"/>
              <a:gd name="T21" fmla="*/ 26 h 46"/>
              <a:gd name="T22" fmla="*/ 88 w 90"/>
              <a:gd name="T23" fmla="*/ 27 h 46"/>
              <a:gd name="T24" fmla="*/ 88 w 90"/>
              <a:gd name="T25" fmla="*/ 27 h 46"/>
              <a:gd name="T26" fmla="*/ 88 w 90"/>
              <a:gd name="T27" fmla="*/ 27 h 46"/>
              <a:gd name="T28" fmla="*/ 77 w 90"/>
              <a:gd name="T29" fmla="*/ 7 h 46"/>
              <a:gd name="T30" fmla="*/ 43 w 90"/>
              <a:gd name="T31" fmla="*/ 6 h 46"/>
              <a:gd name="T32" fmla="*/ 13 w 90"/>
              <a:gd name="T33" fmla="*/ 26 h 46"/>
              <a:gd name="T34" fmla="*/ 9 w 90"/>
              <a:gd name="T35" fmla="*/ 19 h 46"/>
              <a:gd name="T36" fmla="*/ 0 w 90"/>
              <a:gd name="T37" fmla="*/ 20 h 46"/>
              <a:gd name="T38" fmla="*/ 3 w 90"/>
              <a:gd name="T39" fmla="*/ 23 h 46"/>
              <a:gd name="T40" fmla="*/ 6 w 90"/>
              <a:gd name="T41" fmla="*/ 27 h 46"/>
              <a:gd name="T42" fmla="*/ 10 w 90"/>
              <a:gd name="T43" fmla="*/ 31 h 46"/>
              <a:gd name="T44" fmla="*/ 7 w 90"/>
              <a:gd name="T45" fmla="*/ 35 h 46"/>
              <a:gd name="T46" fmla="*/ 5 w 90"/>
              <a:gd name="T47" fmla="*/ 40 h 46"/>
              <a:gd name="T48" fmla="*/ 4 w 90"/>
              <a:gd name="T49" fmla="*/ 43 h 46"/>
              <a:gd name="T50" fmla="*/ 12 w 90"/>
              <a:gd name="T51" fmla="*/ 42 h 46"/>
              <a:gd name="T52" fmla="*/ 14 w 90"/>
              <a:gd name="T53" fmla="*/ 34 h 46"/>
              <a:gd name="T54" fmla="*/ 52 w 90"/>
              <a:gd name="T55" fmla="*/ 44 h 46"/>
              <a:gd name="T56" fmla="*/ 87 w 90"/>
              <a:gd name="T57" fmla="*/ 29 h 46"/>
              <a:gd name="T58" fmla="*/ 75 w 90"/>
              <a:gd name="T59" fmla="*/ 2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46">
                <a:moveTo>
                  <a:pt x="75" y="26"/>
                </a:moveTo>
                <a:cubicBezTo>
                  <a:pt x="75" y="27"/>
                  <a:pt x="75" y="29"/>
                  <a:pt x="76" y="30"/>
                </a:cubicBezTo>
                <a:cubicBezTo>
                  <a:pt x="76" y="30"/>
                  <a:pt x="76" y="30"/>
                  <a:pt x="76" y="30"/>
                </a:cubicBezTo>
                <a:cubicBezTo>
                  <a:pt x="74" y="29"/>
                  <a:pt x="74" y="27"/>
                  <a:pt x="74" y="25"/>
                </a:cubicBezTo>
                <a:cubicBezTo>
                  <a:pt x="74" y="25"/>
                  <a:pt x="74" y="25"/>
                  <a:pt x="74" y="25"/>
                </a:cubicBezTo>
                <a:cubicBezTo>
                  <a:pt x="74" y="25"/>
                  <a:pt x="75" y="25"/>
                  <a:pt x="75" y="25"/>
                </a:cubicBezTo>
                <a:cubicBezTo>
                  <a:pt x="75" y="23"/>
                  <a:pt x="77" y="22"/>
                  <a:pt x="78" y="24"/>
                </a:cubicBezTo>
                <a:cubicBezTo>
                  <a:pt x="78" y="24"/>
                  <a:pt x="78" y="24"/>
                  <a:pt x="78" y="24"/>
                </a:cubicBezTo>
                <a:cubicBezTo>
                  <a:pt x="78" y="24"/>
                  <a:pt x="77" y="24"/>
                  <a:pt x="76" y="24"/>
                </a:cubicBezTo>
                <a:cubicBezTo>
                  <a:pt x="76" y="24"/>
                  <a:pt x="75" y="25"/>
                  <a:pt x="75" y="25"/>
                </a:cubicBezTo>
                <a:cubicBezTo>
                  <a:pt x="75" y="26"/>
                  <a:pt x="75" y="26"/>
                  <a:pt x="75" y="26"/>
                </a:cubicBezTo>
                <a:cubicBezTo>
                  <a:pt x="78" y="29"/>
                  <a:pt x="85" y="31"/>
                  <a:pt x="88" y="27"/>
                </a:cubicBezTo>
                <a:cubicBezTo>
                  <a:pt x="88" y="26"/>
                  <a:pt x="88" y="27"/>
                  <a:pt x="88" y="27"/>
                </a:cubicBezTo>
                <a:cubicBezTo>
                  <a:pt x="88" y="27"/>
                  <a:pt x="88" y="27"/>
                  <a:pt x="88" y="27"/>
                </a:cubicBezTo>
                <a:cubicBezTo>
                  <a:pt x="90" y="22"/>
                  <a:pt x="84" y="13"/>
                  <a:pt x="77" y="7"/>
                </a:cubicBezTo>
                <a:cubicBezTo>
                  <a:pt x="69" y="1"/>
                  <a:pt x="59" y="0"/>
                  <a:pt x="43" y="6"/>
                </a:cubicBezTo>
                <a:cubicBezTo>
                  <a:pt x="31" y="10"/>
                  <a:pt x="18" y="20"/>
                  <a:pt x="13" y="26"/>
                </a:cubicBezTo>
                <a:cubicBezTo>
                  <a:pt x="13" y="24"/>
                  <a:pt x="12" y="21"/>
                  <a:pt x="9" y="19"/>
                </a:cubicBezTo>
                <a:cubicBezTo>
                  <a:pt x="6" y="18"/>
                  <a:pt x="4" y="20"/>
                  <a:pt x="0" y="20"/>
                </a:cubicBezTo>
                <a:cubicBezTo>
                  <a:pt x="1" y="21"/>
                  <a:pt x="2" y="22"/>
                  <a:pt x="3" y="23"/>
                </a:cubicBezTo>
                <a:cubicBezTo>
                  <a:pt x="4" y="25"/>
                  <a:pt x="5" y="26"/>
                  <a:pt x="6" y="27"/>
                </a:cubicBezTo>
                <a:cubicBezTo>
                  <a:pt x="7" y="29"/>
                  <a:pt x="8" y="30"/>
                  <a:pt x="10" y="31"/>
                </a:cubicBezTo>
                <a:cubicBezTo>
                  <a:pt x="9" y="32"/>
                  <a:pt x="7" y="33"/>
                  <a:pt x="7" y="35"/>
                </a:cubicBezTo>
                <a:cubicBezTo>
                  <a:pt x="6" y="36"/>
                  <a:pt x="6" y="38"/>
                  <a:pt x="5" y="40"/>
                </a:cubicBezTo>
                <a:cubicBezTo>
                  <a:pt x="5" y="41"/>
                  <a:pt x="4" y="42"/>
                  <a:pt x="4" y="43"/>
                </a:cubicBezTo>
                <a:cubicBezTo>
                  <a:pt x="7" y="43"/>
                  <a:pt x="10" y="44"/>
                  <a:pt x="12" y="42"/>
                </a:cubicBezTo>
                <a:cubicBezTo>
                  <a:pt x="15" y="39"/>
                  <a:pt x="15" y="37"/>
                  <a:pt x="14" y="34"/>
                </a:cubicBezTo>
                <a:cubicBezTo>
                  <a:pt x="19" y="37"/>
                  <a:pt x="30" y="42"/>
                  <a:pt x="52" y="44"/>
                </a:cubicBezTo>
                <a:cubicBezTo>
                  <a:pt x="71" y="46"/>
                  <a:pt x="82" y="36"/>
                  <a:pt x="87" y="29"/>
                </a:cubicBezTo>
                <a:cubicBezTo>
                  <a:pt x="84" y="32"/>
                  <a:pt x="77" y="29"/>
                  <a:pt x="75" y="26"/>
                </a:cubicBezTo>
                <a:close/>
              </a:path>
            </a:pathLst>
          </a:custGeom>
          <a:solidFill>
            <a:srgbClr val="D434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4" name="图形 2"/>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rot="2267465">
            <a:off x="10762278" y="3467871"/>
            <a:ext cx="1697038" cy="1092346"/>
          </a:xfrm>
          <a:prstGeom prst="rect">
            <a:avLst/>
          </a:prstGeom>
          <a:effectLst/>
        </p:spPr>
      </p:pic>
      <p:pic>
        <p:nvPicPr>
          <p:cNvPr id="5" name="图形 4"/>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228759" y="4365035"/>
            <a:ext cx="1614625" cy="1273760"/>
          </a:xfrm>
          <a:prstGeom prst="rect">
            <a:avLst/>
          </a:prstGeom>
          <a:effectLst/>
        </p:spPr>
      </p:pic>
      <p:pic>
        <p:nvPicPr>
          <p:cNvPr id="47" name="图片 46"/>
          <p:cNvPicPr>
            <a:picLocks noChangeAspect="1"/>
          </p:cNvPicPr>
          <p:nvPr/>
        </p:nvPicPr>
        <p:blipFill rotWithShape="1">
          <a:blip r:embed="rId6"/>
          <a:srcRect t="48950" b="-1"/>
          <a:stretch>
            <a:fillRect/>
          </a:stretch>
        </p:blipFill>
        <p:spPr>
          <a:xfrm>
            <a:off x="-2285392" y="11146"/>
            <a:ext cx="14570703" cy="1409891"/>
          </a:xfrm>
          <a:prstGeom prst="rect">
            <a:avLst/>
          </a:prstGeom>
          <a:effectLst/>
        </p:spPr>
      </p:pic>
      <p:pic>
        <p:nvPicPr>
          <p:cNvPr id="17" name="Content Placeholder 16" descr="1"/>
          <p:cNvPicPr>
            <a:picLocks noGrp="1" noChangeAspect="1"/>
          </p:cNvPicPr>
          <p:nvPr>
            <p:ph idx="1"/>
          </p:nvPr>
        </p:nvPicPr>
        <p:blipFill>
          <a:blip r:embed="rId7">
            <a:clrChange>
              <a:clrFrom>
                <a:srgbClr val="FFFFFF">
                  <a:alpha val="100000"/>
                </a:srgbClr>
              </a:clrFrom>
              <a:clrTo>
                <a:srgbClr val="FFFFFF">
                  <a:alpha val="100000"/>
                  <a:alpha val="0"/>
                </a:srgbClr>
              </a:clrTo>
            </a:clrChange>
          </a:blip>
          <a:stretch>
            <a:fillRect/>
          </a:stretch>
        </p:blipFill>
        <p:spPr>
          <a:xfrm>
            <a:off x="3927363" y="2866169"/>
            <a:ext cx="4337273" cy="2406774"/>
          </a:xfrm>
          <a:prstGeom prst="rect">
            <a:avLst/>
          </a:prstGeom>
        </p:spPr>
      </p:pic>
      <p:grpSp>
        <p:nvGrpSpPr>
          <p:cNvPr id="10" name="Group 9"/>
          <p:cNvGrpSpPr/>
          <p:nvPr/>
        </p:nvGrpSpPr>
        <p:grpSpPr>
          <a:xfrm>
            <a:off x="1258528" y="289582"/>
            <a:ext cx="9566787" cy="4511653"/>
            <a:chOff x="4457" y="2084"/>
            <a:chExt cx="9858" cy="5771"/>
          </a:xfrm>
          <a:solidFill>
            <a:schemeClr val="accent4">
              <a:lumMod val="60000"/>
              <a:lumOff val="40000"/>
            </a:schemeClr>
          </a:solidFill>
        </p:grpSpPr>
        <p:sp>
          <p:nvSpPr>
            <p:cNvPr id="43" name="椭圆 42"/>
            <p:cNvSpPr/>
            <p:nvPr/>
          </p:nvSpPr>
          <p:spPr>
            <a:xfrm>
              <a:off x="4457" y="3799"/>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6" name="椭圆 42"/>
            <p:cNvSpPr/>
            <p:nvPr/>
          </p:nvSpPr>
          <p:spPr>
            <a:xfrm>
              <a:off x="6632" y="2084"/>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7" name="椭圆 42"/>
            <p:cNvSpPr/>
            <p:nvPr/>
          </p:nvSpPr>
          <p:spPr>
            <a:xfrm>
              <a:off x="7938" y="3799"/>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8" name="椭圆 42"/>
            <p:cNvSpPr/>
            <p:nvPr/>
          </p:nvSpPr>
          <p:spPr>
            <a:xfrm>
              <a:off x="10259" y="3659"/>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sp>
          <p:nvSpPr>
            <p:cNvPr id="9" name="椭圆 42"/>
            <p:cNvSpPr/>
            <p:nvPr/>
          </p:nvSpPr>
          <p:spPr>
            <a:xfrm>
              <a:off x="8912" y="2246"/>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印品黑体" panose="00000500000000000000" pitchFamily="2" charset="-122"/>
                <a:ea typeface="印品黑体" panose="00000500000000000000" pitchFamily="2" charset="-122"/>
                <a:cs typeface="+mn-cs"/>
              </a:endParaRPr>
            </a:p>
          </p:txBody>
        </p:sp>
      </p:grpSp>
      <p:sp>
        <p:nvSpPr>
          <p:cNvPr id="22" name="Text Box 21"/>
          <p:cNvSpPr txBox="1"/>
          <p:nvPr/>
        </p:nvSpPr>
        <p:spPr>
          <a:xfrm>
            <a:off x="2608132" y="1647064"/>
            <a:ext cx="6187912" cy="83099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4800" b="0" i="0" u="none" strike="noStrike" kern="1200" cap="none" spc="0" normalizeH="0" baseline="0" noProof="0" dirty="0">
                <a:ln w="22225">
                  <a:noFill/>
                  <a:prstDash val="solid"/>
                </a:ln>
                <a:solidFill>
                  <a:srgbClr val="FF0000"/>
                </a:solidFill>
                <a:effectLst>
                  <a:innerShdw blurRad="63500" dist="50800" dir="8100000">
                    <a:prstClr val="black">
                      <a:alpha val="50000"/>
                    </a:prstClr>
                  </a:innerShdw>
                </a:effectLst>
                <a:uLnTx/>
                <a:uFillTx/>
                <a:latin typeface="Coiny" panose="02000903060500060000" charset="0"/>
                <a:cs typeface="Coiny" panose="02000903060500060000" charset="0"/>
              </a:rPr>
              <a:t>         </a:t>
            </a:r>
            <a:r>
              <a:rPr kumimoji="0" lang="vi-VN" sz="4800" b="0" i="0" u="none" strike="noStrike" kern="1200" cap="none" spc="0" normalizeH="0" baseline="0" noProof="0" dirty="0">
                <a:ln w="22225">
                  <a:noFill/>
                  <a:prstDash val="solid"/>
                </a:ln>
                <a:solidFill>
                  <a:srgbClr val="FF0000"/>
                </a:solidFill>
                <a:effectLst>
                  <a:innerShdw blurRad="63500" dist="50800" dir="8100000">
                    <a:prstClr val="black">
                      <a:alpha val="50000"/>
                    </a:prstClr>
                  </a:innerShdw>
                </a:effectLst>
                <a:uLnTx/>
                <a:uFillTx/>
                <a:latin typeface="Broad" panose="02020500000000000000" pitchFamily="18" charset="0"/>
                <a:ea typeface="Broad" panose="02020500000000000000" pitchFamily="18" charset="0"/>
                <a:cs typeface="Broad" panose="02020500000000000000" pitchFamily="18" charset="0"/>
              </a:rPr>
              <a:t>BÀI HỌC STEM</a:t>
            </a:r>
          </a:p>
        </p:txBody>
      </p:sp>
      <p:sp>
        <p:nvSpPr>
          <p:cNvPr id="2" name="TextBox 1">
            <a:extLst>
              <a:ext uri="{FF2B5EF4-FFF2-40B4-BE49-F238E27FC236}">
                <a16:creationId xmlns:a16="http://schemas.microsoft.com/office/drawing/2014/main" xmlns="" id="{0A264F7D-6C46-4C16-B7FD-498FBC251A50}"/>
              </a:ext>
            </a:extLst>
          </p:cNvPr>
          <p:cNvSpPr txBox="1"/>
          <p:nvPr/>
        </p:nvSpPr>
        <p:spPr>
          <a:xfrm>
            <a:off x="2798315" y="2545450"/>
            <a:ext cx="8858168" cy="1015663"/>
          </a:xfrm>
          <a:prstGeom prst="rect">
            <a:avLst/>
          </a:prstGeom>
          <a:noFill/>
        </p:spPr>
        <p:txBody>
          <a:bodyPr wrap="square" rtlCol="0">
            <a:spAutoFit/>
          </a:bodyPr>
          <a:lstStyle/>
          <a:p>
            <a:pPr lvl="0">
              <a:defRPr/>
            </a:pPr>
            <a:r>
              <a:rPr lang="vi-VN" sz="6000" dirty="0">
                <a:ln w="22225">
                  <a:noFill/>
                  <a:prstDash val="solid"/>
                </a:ln>
                <a:solidFill>
                  <a:srgbClr val="FF0000"/>
                </a:solidFill>
                <a:effectLst>
                  <a:innerShdw blurRad="63500" dist="50800" dir="8100000">
                    <a:prstClr val="black">
                      <a:alpha val="50000"/>
                    </a:prstClr>
                  </a:innerShdw>
                </a:effectLst>
                <a:latin typeface="Broad" panose="02020500000000000000" pitchFamily="18" charset="0"/>
                <a:ea typeface="Broad" panose="02020500000000000000" pitchFamily="18" charset="0"/>
                <a:cs typeface="Broad" panose="02020500000000000000" pitchFamily="18" charset="0"/>
              </a:rPr>
              <a:t>Thùng rác thân thiện</a:t>
            </a:r>
            <a:endParaRPr lang="en-US" sz="6000" dirty="0">
              <a:ln w="22225">
                <a:noFill/>
                <a:prstDash val="solid"/>
              </a:ln>
              <a:solidFill>
                <a:srgbClr val="FF0000"/>
              </a:solidFill>
              <a:effectLst>
                <a:innerShdw blurRad="63500" dist="50800" dir="8100000">
                  <a:prstClr val="black">
                    <a:alpha val="50000"/>
                  </a:prstClr>
                </a:innerShdw>
              </a:effectLst>
              <a:latin typeface="Broad" panose="02020500000000000000" pitchFamily="18" charset="0"/>
              <a:ea typeface="Broad" panose="02020500000000000000" pitchFamily="18" charset="0"/>
              <a:cs typeface="Broad" panose="02020500000000000000" pitchFamily="18" charset="0"/>
            </a:endParaRPr>
          </a:p>
        </p:txBody>
      </p:sp>
    </p:spTree>
    <p:extLst>
      <p:ext uri="{BB962C8B-B14F-4D97-AF65-F5344CB8AC3E}">
        <p14:creationId xmlns:p14="http://schemas.microsoft.com/office/powerpoint/2010/main" val="7824657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repeatCount="indefinite" autoRev="1" fill="hold" nodeType="withEffect">
                                  <p:stCondLst>
                                    <p:cond delay="0"/>
                                  </p:stCondLst>
                                  <p:childTnLst>
                                    <p:animMotion origin="layout" path="M 3.95833E-6 1.85185E-6 L 0.1819 1.85185E-6 " pathEditMode="relative" rAng="0" ptsTypes="AA">
                                      <p:cBhvr>
                                        <p:cTn id="6" dur="4000" fill="hold"/>
                                        <p:tgtEl>
                                          <p:spTgt spid="47"/>
                                        </p:tgtEl>
                                        <p:attrNameLst>
                                          <p:attrName>ppt_x</p:attrName>
                                          <p:attrName>ppt_y</p:attrName>
                                        </p:attrNameLst>
                                      </p:cBhvr>
                                      <p:rCtr x="9089" y="0"/>
                                    </p:animMotion>
                                  </p:childTnLst>
                                </p:cTn>
                              </p:par>
                              <p:par>
                                <p:cTn id="7" presetID="2" presetClass="entr" presetSubtype="8" fill="hold" grpId="0" nodeType="withEffect">
                                  <p:stCondLst>
                                    <p:cond delay="0"/>
                                  </p:stCondLst>
                                  <p:childTnLst>
                                    <p:set>
                                      <p:cBhvr>
                                        <p:cTn id="8" dur="1" fill="hold">
                                          <p:stCondLst>
                                            <p:cond delay="0"/>
                                          </p:stCondLst>
                                        </p:cTn>
                                        <p:tgtEl>
                                          <p:spTgt spid="2073"/>
                                        </p:tgtEl>
                                        <p:attrNameLst>
                                          <p:attrName>style.visibility</p:attrName>
                                        </p:attrNameLst>
                                      </p:cBhvr>
                                      <p:to>
                                        <p:strVal val="visible"/>
                                      </p:to>
                                    </p:set>
                                    <p:anim calcmode="lin" valueType="num">
                                      <p:cBhvr additive="base">
                                        <p:cTn id="9" dur="3500" fill="hold"/>
                                        <p:tgtEl>
                                          <p:spTgt spid="2073"/>
                                        </p:tgtEl>
                                        <p:attrNameLst>
                                          <p:attrName>ppt_x</p:attrName>
                                        </p:attrNameLst>
                                      </p:cBhvr>
                                      <p:tavLst>
                                        <p:tav tm="0">
                                          <p:val>
                                            <p:strVal val="0-#ppt_w/2"/>
                                          </p:val>
                                        </p:tav>
                                        <p:tav tm="100000">
                                          <p:val>
                                            <p:strVal val="#ppt_x"/>
                                          </p:val>
                                        </p:tav>
                                      </p:tavLst>
                                    </p:anim>
                                    <p:anim calcmode="lin" valueType="num">
                                      <p:cBhvr additive="base">
                                        <p:cTn id="10" dur="3500" fill="hold"/>
                                        <p:tgtEl>
                                          <p:spTgt spid="2073"/>
                                        </p:tgtEl>
                                        <p:attrNameLst>
                                          <p:attrName>ppt_y</p:attrName>
                                        </p:attrNameLst>
                                      </p:cBhvr>
                                      <p:tavLst>
                                        <p:tav tm="0">
                                          <p:val>
                                            <p:strVal val="#ppt_y"/>
                                          </p:val>
                                        </p:tav>
                                        <p:tav tm="100000">
                                          <p:val>
                                            <p:strVal val="#ppt_y"/>
                                          </p:val>
                                        </p:tav>
                                      </p:tavLst>
                                    </p:anim>
                                  </p:childTnLst>
                                </p:cTn>
                              </p:par>
                              <p:par>
                                <p:cTn id="11" presetID="2" presetClass="entr" presetSubtype="8" fill="hold" grpId="0" nodeType="withEffect">
                                  <p:stCondLst>
                                    <p:cond delay="750"/>
                                  </p:stCondLst>
                                  <p:childTnLst>
                                    <p:set>
                                      <p:cBhvr>
                                        <p:cTn id="12" dur="1" fill="hold">
                                          <p:stCondLst>
                                            <p:cond delay="0"/>
                                          </p:stCondLst>
                                        </p:cTn>
                                        <p:tgtEl>
                                          <p:spTgt spid="2071"/>
                                        </p:tgtEl>
                                        <p:attrNameLst>
                                          <p:attrName>style.visibility</p:attrName>
                                        </p:attrNameLst>
                                      </p:cBhvr>
                                      <p:to>
                                        <p:strVal val="visible"/>
                                      </p:to>
                                    </p:set>
                                    <p:anim calcmode="lin" valueType="num">
                                      <p:cBhvr additive="base">
                                        <p:cTn id="13" dur="3500" fill="hold"/>
                                        <p:tgtEl>
                                          <p:spTgt spid="2071"/>
                                        </p:tgtEl>
                                        <p:attrNameLst>
                                          <p:attrName>ppt_x</p:attrName>
                                        </p:attrNameLst>
                                      </p:cBhvr>
                                      <p:tavLst>
                                        <p:tav tm="0">
                                          <p:val>
                                            <p:strVal val="0-#ppt_w/2"/>
                                          </p:val>
                                        </p:tav>
                                        <p:tav tm="100000">
                                          <p:val>
                                            <p:strVal val="#ppt_x"/>
                                          </p:val>
                                        </p:tav>
                                      </p:tavLst>
                                    </p:anim>
                                    <p:anim calcmode="lin" valueType="num">
                                      <p:cBhvr additive="base">
                                        <p:cTn id="14" dur="3500" fill="hold"/>
                                        <p:tgtEl>
                                          <p:spTgt spid="2071"/>
                                        </p:tgtEl>
                                        <p:attrNameLst>
                                          <p:attrName>ppt_y</p:attrName>
                                        </p:attrNameLst>
                                      </p:cBhvr>
                                      <p:tavLst>
                                        <p:tav tm="0">
                                          <p:val>
                                            <p:strVal val="#ppt_y"/>
                                          </p:val>
                                        </p:tav>
                                        <p:tav tm="100000">
                                          <p:val>
                                            <p:strVal val="#ppt_y"/>
                                          </p:val>
                                        </p:tav>
                                      </p:tavLst>
                                    </p:anim>
                                  </p:childTnLst>
                                </p:cTn>
                              </p:par>
                              <p:par>
                                <p:cTn id="15" presetID="2" presetClass="entr" presetSubtype="8" fill="hold" grpId="0" nodeType="withEffect">
                                  <p:stCondLst>
                                    <p:cond delay="1500"/>
                                  </p:stCondLst>
                                  <p:childTnLst>
                                    <p:set>
                                      <p:cBhvr>
                                        <p:cTn id="16" dur="1" fill="hold">
                                          <p:stCondLst>
                                            <p:cond delay="0"/>
                                          </p:stCondLst>
                                        </p:cTn>
                                        <p:tgtEl>
                                          <p:spTgt spid="2075"/>
                                        </p:tgtEl>
                                        <p:attrNameLst>
                                          <p:attrName>style.visibility</p:attrName>
                                        </p:attrNameLst>
                                      </p:cBhvr>
                                      <p:to>
                                        <p:strVal val="visible"/>
                                      </p:to>
                                    </p:set>
                                    <p:anim calcmode="lin" valueType="num">
                                      <p:cBhvr additive="base">
                                        <p:cTn id="17" dur="3500" fill="hold"/>
                                        <p:tgtEl>
                                          <p:spTgt spid="2075"/>
                                        </p:tgtEl>
                                        <p:attrNameLst>
                                          <p:attrName>ppt_x</p:attrName>
                                        </p:attrNameLst>
                                      </p:cBhvr>
                                      <p:tavLst>
                                        <p:tav tm="0">
                                          <p:val>
                                            <p:strVal val="0-#ppt_w/2"/>
                                          </p:val>
                                        </p:tav>
                                        <p:tav tm="100000">
                                          <p:val>
                                            <p:strVal val="#ppt_x"/>
                                          </p:val>
                                        </p:tav>
                                      </p:tavLst>
                                    </p:anim>
                                    <p:anim calcmode="lin" valueType="num">
                                      <p:cBhvr additive="base">
                                        <p:cTn id="18" dur="3500" fill="hold"/>
                                        <p:tgtEl>
                                          <p:spTgt spid="2075"/>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2250"/>
                                  </p:stCondLst>
                                  <p:childTnLst>
                                    <p:set>
                                      <p:cBhvr>
                                        <p:cTn id="20" dur="1" fill="hold">
                                          <p:stCondLst>
                                            <p:cond delay="0"/>
                                          </p:stCondLst>
                                        </p:cTn>
                                        <p:tgtEl>
                                          <p:spTgt spid="2072"/>
                                        </p:tgtEl>
                                        <p:attrNameLst>
                                          <p:attrName>style.visibility</p:attrName>
                                        </p:attrNameLst>
                                      </p:cBhvr>
                                      <p:to>
                                        <p:strVal val="visible"/>
                                      </p:to>
                                    </p:set>
                                    <p:anim calcmode="lin" valueType="num">
                                      <p:cBhvr additive="base">
                                        <p:cTn id="21" dur="3500" fill="hold"/>
                                        <p:tgtEl>
                                          <p:spTgt spid="2072"/>
                                        </p:tgtEl>
                                        <p:attrNameLst>
                                          <p:attrName>ppt_x</p:attrName>
                                        </p:attrNameLst>
                                      </p:cBhvr>
                                      <p:tavLst>
                                        <p:tav tm="0">
                                          <p:val>
                                            <p:strVal val="0-#ppt_w/2"/>
                                          </p:val>
                                        </p:tav>
                                        <p:tav tm="100000">
                                          <p:val>
                                            <p:strVal val="#ppt_x"/>
                                          </p:val>
                                        </p:tav>
                                      </p:tavLst>
                                    </p:anim>
                                    <p:anim calcmode="lin" valueType="num">
                                      <p:cBhvr additive="base">
                                        <p:cTn id="22" dur="3500" fill="hold"/>
                                        <p:tgtEl>
                                          <p:spTgt spid="20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3200"/>
                                  </p:stCondLst>
                                  <p:childTnLst>
                                    <p:set>
                                      <p:cBhvr>
                                        <p:cTn id="24" dur="1" fill="hold">
                                          <p:stCondLst>
                                            <p:cond delay="0"/>
                                          </p:stCondLst>
                                        </p:cTn>
                                        <p:tgtEl>
                                          <p:spTgt spid="2074"/>
                                        </p:tgtEl>
                                        <p:attrNameLst>
                                          <p:attrName>style.visibility</p:attrName>
                                        </p:attrNameLst>
                                      </p:cBhvr>
                                      <p:to>
                                        <p:strVal val="visible"/>
                                      </p:to>
                                    </p:set>
                                    <p:anim calcmode="lin" valueType="num">
                                      <p:cBhvr additive="base">
                                        <p:cTn id="25" dur="3500" fill="hold"/>
                                        <p:tgtEl>
                                          <p:spTgt spid="2074"/>
                                        </p:tgtEl>
                                        <p:attrNameLst>
                                          <p:attrName>ppt_x</p:attrName>
                                        </p:attrNameLst>
                                      </p:cBhvr>
                                      <p:tavLst>
                                        <p:tav tm="0">
                                          <p:val>
                                            <p:strVal val="0-#ppt_w/2"/>
                                          </p:val>
                                        </p:tav>
                                        <p:tav tm="100000">
                                          <p:val>
                                            <p:strVal val="#ppt_x"/>
                                          </p:val>
                                        </p:tav>
                                      </p:tavLst>
                                    </p:anim>
                                    <p:anim calcmode="lin" valueType="num">
                                      <p:cBhvr additive="base">
                                        <p:cTn id="26" dur="3500" fill="hold"/>
                                        <p:tgtEl>
                                          <p:spTgt spid="2074"/>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2750"/>
                                  </p:stCondLst>
                                  <p:childTnLst>
                                    <p:set>
                                      <p:cBhvr>
                                        <p:cTn id="28" dur="1" fill="hold">
                                          <p:stCondLst>
                                            <p:cond delay="0"/>
                                          </p:stCondLst>
                                        </p:cTn>
                                        <p:tgtEl>
                                          <p:spTgt spid="2070"/>
                                        </p:tgtEl>
                                        <p:attrNameLst>
                                          <p:attrName>style.visibility</p:attrName>
                                        </p:attrNameLst>
                                      </p:cBhvr>
                                      <p:to>
                                        <p:strVal val="visible"/>
                                      </p:to>
                                    </p:set>
                                    <p:anim calcmode="lin" valueType="num">
                                      <p:cBhvr additive="base">
                                        <p:cTn id="29" dur="3500" fill="hold"/>
                                        <p:tgtEl>
                                          <p:spTgt spid="2070"/>
                                        </p:tgtEl>
                                        <p:attrNameLst>
                                          <p:attrName>ppt_x</p:attrName>
                                        </p:attrNameLst>
                                      </p:cBhvr>
                                      <p:tavLst>
                                        <p:tav tm="0">
                                          <p:val>
                                            <p:strVal val="0-#ppt_w/2"/>
                                          </p:val>
                                        </p:tav>
                                        <p:tav tm="100000">
                                          <p:val>
                                            <p:strVal val="#ppt_x"/>
                                          </p:val>
                                        </p:tav>
                                      </p:tavLst>
                                    </p:anim>
                                    <p:anim calcmode="lin" valueType="num">
                                      <p:cBhvr additive="base">
                                        <p:cTn id="30" dur="3500" fill="hold"/>
                                        <p:tgtEl>
                                          <p:spTgt spid="2070"/>
                                        </p:tgtEl>
                                        <p:attrNameLst>
                                          <p:attrName>ppt_y</p:attrName>
                                        </p:attrNameLst>
                                      </p:cBhvr>
                                      <p:tavLst>
                                        <p:tav tm="0">
                                          <p:val>
                                            <p:strVal val="#ppt_y"/>
                                          </p:val>
                                        </p:tav>
                                        <p:tav tm="100000">
                                          <p:val>
                                            <p:strVal val="#ppt_y"/>
                                          </p:val>
                                        </p:tav>
                                      </p:tavLst>
                                    </p:anim>
                                  </p:childTnLst>
                                </p:cTn>
                              </p:par>
                              <p:par>
                                <p:cTn id="31" presetID="2" presetClass="entr" presetSubtype="6" fill="hold" nodeType="withEffect">
                                  <p:stCondLst>
                                    <p:cond delay="0"/>
                                  </p:stCondLst>
                                  <p:childTnLst>
                                    <p:set>
                                      <p:cBhvr>
                                        <p:cTn id="32" dur="1" fill="hold">
                                          <p:stCondLst>
                                            <p:cond delay="0"/>
                                          </p:stCondLst>
                                        </p:cTn>
                                        <p:tgtEl>
                                          <p:spTgt spid="4"/>
                                        </p:tgtEl>
                                        <p:attrNameLst>
                                          <p:attrName>style.visibility</p:attrName>
                                        </p:attrNameLst>
                                      </p:cBhvr>
                                      <p:to>
                                        <p:strVal val="visible"/>
                                      </p:to>
                                    </p:set>
                                    <p:anim calcmode="lin" valueType="num">
                                      <p:cBhvr additive="base">
                                        <p:cTn id="33" dur="500" fill="hold"/>
                                        <p:tgtEl>
                                          <p:spTgt spid="4"/>
                                        </p:tgtEl>
                                        <p:attrNameLst>
                                          <p:attrName>ppt_x</p:attrName>
                                        </p:attrNameLst>
                                      </p:cBhvr>
                                      <p:tavLst>
                                        <p:tav tm="0">
                                          <p:val>
                                            <p:strVal val="1+#ppt_w/2"/>
                                          </p:val>
                                        </p:tav>
                                        <p:tav tm="100000">
                                          <p:val>
                                            <p:strVal val="#ppt_x"/>
                                          </p:val>
                                        </p:tav>
                                      </p:tavLst>
                                    </p:anim>
                                    <p:anim calcmode="lin" valueType="num">
                                      <p:cBhvr additive="base">
                                        <p:cTn id="34" dur="500" fill="hold"/>
                                        <p:tgtEl>
                                          <p:spTgt spid="4"/>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1+#ppt_h/2"/>
                                          </p:val>
                                        </p:tav>
                                        <p:tav tm="100000">
                                          <p:val>
                                            <p:strVal val="#ppt_y"/>
                                          </p:val>
                                        </p:tav>
                                      </p:tavLst>
                                    </p:anim>
                                  </p:childTnLst>
                                </p:cTn>
                              </p:par>
                              <p:par>
                                <p:cTn id="39" presetID="50" presetClass="entr" presetSubtype="0" decel="100000" fill="hold" grpId="0"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p:cTn id="41" dur="1000" fill="hold"/>
                                        <p:tgtEl>
                                          <p:spTgt spid="22"/>
                                        </p:tgtEl>
                                        <p:attrNameLst>
                                          <p:attrName>ppt_w</p:attrName>
                                        </p:attrNameLst>
                                      </p:cBhvr>
                                      <p:tavLst>
                                        <p:tav tm="0">
                                          <p:val>
                                            <p:strVal val="#ppt_w+.3"/>
                                          </p:val>
                                        </p:tav>
                                        <p:tav tm="100000">
                                          <p:val>
                                            <p:strVal val="#ppt_w"/>
                                          </p:val>
                                        </p:tav>
                                      </p:tavLst>
                                    </p:anim>
                                    <p:anim calcmode="lin" valueType="num">
                                      <p:cBhvr>
                                        <p:cTn id="42" dur="1000" fill="hold"/>
                                        <p:tgtEl>
                                          <p:spTgt spid="22"/>
                                        </p:tgtEl>
                                        <p:attrNameLst>
                                          <p:attrName>ppt_h</p:attrName>
                                        </p:attrNameLst>
                                      </p:cBhvr>
                                      <p:tavLst>
                                        <p:tav tm="0">
                                          <p:val>
                                            <p:strVal val="#ppt_h"/>
                                          </p:val>
                                        </p:tav>
                                        <p:tav tm="100000">
                                          <p:val>
                                            <p:strVal val="#ppt_h"/>
                                          </p:val>
                                        </p:tav>
                                      </p:tavLst>
                                    </p:anim>
                                    <p:animEffect transition="in" filter="fade">
                                      <p:cBhvr>
                                        <p:cTn id="43" dur="1000"/>
                                        <p:tgtEl>
                                          <p:spTgt spid="22"/>
                                        </p:tgtEl>
                                      </p:cBhvr>
                                    </p:animEffect>
                                  </p:childTnLst>
                                </p:cTn>
                              </p:par>
                              <p:par>
                                <p:cTn id="44" presetID="50" presetClass="entr" presetSubtype="0" decel="100000"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ppt_w</p:attrName>
                                        </p:attrNameLst>
                                      </p:cBhvr>
                                      <p:tavLst>
                                        <p:tav tm="0">
                                          <p:val>
                                            <p:strVal val="#ppt_w+.3"/>
                                          </p:val>
                                        </p:tav>
                                        <p:tav tm="100000">
                                          <p:val>
                                            <p:strVal val="#ppt_w"/>
                                          </p:val>
                                        </p:tav>
                                      </p:tavLst>
                                    </p:anim>
                                    <p:anim calcmode="lin" valueType="num">
                                      <p:cBhvr>
                                        <p:cTn id="47" dur="1000" fill="hold"/>
                                        <p:tgtEl>
                                          <p:spTgt spid="10"/>
                                        </p:tgtEl>
                                        <p:attrNameLst>
                                          <p:attrName>ppt_h</p:attrName>
                                        </p:attrNameLst>
                                      </p:cBhvr>
                                      <p:tavLst>
                                        <p:tav tm="0">
                                          <p:val>
                                            <p:strVal val="#ppt_h"/>
                                          </p:val>
                                        </p:tav>
                                        <p:tav tm="100000">
                                          <p:val>
                                            <p:strVal val="#ppt_h"/>
                                          </p:val>
                                        </p:tav>
                                      </p:tavLst>
                                    </p:anim>
                                    <p:animEffect transition="in" filter="fade">
                                      <p:cBhvr>
                                        <p:cTn id="48" dur="1000"/>
                                        <p:tgtEl>
                                          <p:spTgt spid="10"/>
                                        </p:tgtEl>
                                      </p:cBhvr>
                                    </p:animEffect>
                                  </p:childTnLst>
                                </p:cTn>
                              </p:par>
                              <p:par>
                                <p:cTn id="49" presetID="50" presetClass="entr" presetSubtype="0" decel="100000" fill="hold"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p:cTn id="51" dur="1000" fill="hold"/>
                                        <p:tgtEl>
                                          <p:spTgt spid="17"/>
                                        </p:tgtEl>
                                        <p:attrNameLst>
                                          <p:attrName>ppt_w</p:attrName>
                                        </p:attrNameLst>
                                      </p:cBhvr>
                                      <p:tavLst>
                                        <p:tav tm="0">
                                          <p:val>
                                            <p:strVal val="#ppt_w+.3"/>
                                          </p:val>
                                        </p:tav>
                                        <p:tav tm="100000">
                                          <p:val>
                                            <p:strVal val="#ppt_w"/>
                                          </p:val>
                                        </p:tav>
                                      </p:tavLst>
                                    </p:anim>
                                    <p:anim calcmode="lin" valueType="num">
                                      <p:cBhvr>
                                        <p:cTn id="52" dur="1000" fill="hold"/>
                                        <p:tgtEl>
                                          <p:spTgt spid="17"/>
                                        </p:tgtEl>
                                        <p:attrNameLst>
                                          <p:attrName>ppt_h</p:attrName>
                                        </p:attrNameLst>
                                      </p:cBhvr>
                                      <p:tavLst>
                                        <p:tav tm="0">
                                          <p:val>
                                            <p:strVal val="#ppt_h"/>
                                          </p:val>
                                        </p:tav>
                                        <p:tav tm="100000">
                                          <p:val>
                                            <p:strVal val="#ppt_h"/>
                                          </p:val>
                                        </p:tav>
                                      </p:tavLst>
                                    </p:anim>
                                    <p:animEffect transition="in" filter="fade">
                                      <p:cBhvr>
                                        <p:cTn id="53" dur="1000"/>
                                        <p:tgtEl>
                                          <p:spTgt spid="17"/>
                                        </p:tgtEl>
                                      </p:cBhvr>
                                    </p:animEffect>
                                  </p:childTnLst>
                                </p:cTn>
                              </p:par>
                            </p:childTnLst>
                          </p:cTn>
                        </p:par>
                        <p:par>
                          <p:cTn id="54" fill="hold">
                            <p:stCondLst>
                              <p:cond delay="8000"/>
                            </p:stCondLst>
                            <p:childTnLst>
                              <p:par>
                                <p:cTn id="55" presetID="26" presetClass="emph" presetSubtype="0" fill="hold" grpId="2" nodeType="afterEffect">
                                  <p:stCondLst>
                                    <p:cond delay="0"/>
                                  </p:stCondLst>
                                  <p:childTnLst>
                                    <p:animEffect transition="out" filter="fade">
                                      <p:cBhvr>
                                        <p:cTn id="56" dur="500" tmFilter="0, 0; .2, .5; .8, .5; 1, 0"/>
                                        <p:tgtEl>
                                          <p:spTgt spid="22"/>
                                        </p:tgtEl>
                                      </p:cBhvr>
                                    </p:animEffect>
                                    <p:animScale>
                                      <p:cBhvr>
                                        <p:cTn id="57" dur="250" autoRev="1" fill="hold"/>
                                        <p:tgtEl>
                                          <p:spTgt spid="22"/>
                                        </p:tgtEl>
                                      </p:cBhvr>
                                      <p:by x="105000" y="105000"/>
                                    </p:animScale>
                                  </p:childTnLst>
                                </p:cTn>
                              </p:par>
                              <p:par>
                                <p:cTn id="58" presetID="26" presetClass="emph" presetSubtype="0" fill="hold" nodeType="withEffect">
                                  <p:stCondLst>
                                    <p:cond delay="0"/>
                                  </p:stCondLst>
                                  <p:childTnLst>
                                    <p:animEffect transition="out" filter="fade">
                                      <p:cBhvr>
                                        <p:cTn id="59" dur="500" tmFilter="0, 0; .2, .5; .8, .5; 1, 0"/>
                                        <p:tgtEl>
                                          <p:spTgt spid="10"/>
                                        </p:tgtEl>
                                      </p:cBhvr>
                                    </p:animEffect>
                                    <p:animScale>
                                      <p:cBhvr>
                                        <p:cTn id="60" dur="250" autoRev="1" fill="hold"/>
                                        <p:tgtEl>
                                          <p:spTgt spid="10"/>
                                        </p:tgtEl>
                                      </p:cBhvr>
                                      <p:by x="105000" y="105000"/>
                                    </p:animScale>
                                  </p:childTnLst>
                                </p:cTn>
                              </p:par>
                              <p:par>
                                <p:cTn id="61" presetID="26" presetClass="emph" presetSubtype="0" fill="hold" nodeType="withEffect">
                                  <p:stCondLst>
                                    <p:cond delay="0"/>
                                  </p:stCondLst>
                                  <p:childTnLst>
                                    <p:animEffect transition="out" filter="fade">
                                      <p:cBhvr>
                                        <p:cTn id="62" dur="500" tmFilter="0, 0; .2, .5; .8, .5; 1, 0"/>
                                        <p:tgtEl>
                                          <p:spTgt spid="17"/>
                                        </p:tgtEl>
                                      </p:cBhvr>
                                    </p:animEffect>
                                    <p:animScale>
                                      <p:cBhvr>
                                        <p:cTn id="63"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bldLvl="0" animBg="1"/>
      <p:bldP spid="2071" grpId="0" bldLvl="0" animBg="1"/>
      <p:bldP spid="2072" grpId="0" bldLvl="0" animBg="1"/>
      <p:bldP spid="2073" grpId="0" bldLvl="0" animBg="1"/>
      <p:bldP spid="2074" grpId="0" bldLvl="0" animBg="1"/>
      <p:bldP spid="2075" grpId="0" bldLvl="0" animBg="1"/>
      <p:bldP spid="22" grpId="0"/>
      <p:bldP spid="22" grpId="1"/>
      <p:bldP spid="22"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83871" cy="6858000"/>
          </a:xfrm>
          <a:prstGeom prst="rect">
            <a:avLst/>
          </a:prstGeom>
        </p:spPr>
      </p:pic>
    </p:spTree>
    <p:extLst>
      <p:ext uri="{BB962C8B-B14F-4D97-AF65-F5344CB8AC3E}">
        <p14:creationId xmlns:p14="http://schemas.microsoft.com/office/powerpoint/2010/main" val="141026277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5">
            <a:extLst>
              <a:ext uri="{FF2B5EF4-FFF2-40B4-BE49-F238E27FC236}">
                <a16:creationId xmlns:a16="http://schemas.microsoft.com/office/drawing/2014/main" xmlns="" id="{A51A5806-F83D-4B40-BFEF-051199CC6BF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73890" y="3765955"/>
            <a:ext cx="4516706" cy="2910708"/>
          </a:xfrm>
          <a:prstGeom prst="rect">
            <a:avLst/>
          </a:prstGeom>
        </p:spPr>
      </p:pic>
      <p:pic>
        <p:nvPicPr>
          <p:cNvPr id="5" name="Picture 4">
            <a:extLst>
              <a:ext uri="{FF2B5EF4-FFF2-40B4-BE49-F238E27FC236}">
                <a16:creationId xmlns:a16="http://schemas.microsoft.com/office/drawing/2014/main" xmlns="" id="{BDF50778-4777-4E41-9EA8-0F66B1E145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262" y="226245"/>
            <a:ext cx="3385008" cy="3385008"/>
          </a:xfrm>
          <a:prstGeom prst="rect">
            <a:avLst/>
          </a:prstGeom>
        </p:spPr>
      </p:pic>
      <p:sp>
        <p:nvSpPr>
          <p:cNvPr id="10" name="Cloud 9">
            <a:extLst>
              <a:ext uri="{FF2B5EF4-FFF2-40B4-BE49-F238E27FC236}">
                <a16:creationId xmlns:a16="http://schemas.microsoft.com/office/drawing/2014/main" xmlns="" id="{108F36F7-F70B-47BE-9FB8-28B912C10EC9}"/>
              </a:ext>
            </a:extLst>
          </p:cNvPr>
          <p:cNvSpPr/>
          <p:nvPr/>
        </p:nvSpPr>
        <p:spPr>
          <a:xfrm rot="21214692">
            <a:off x="3185384" y="398181"/>
            <a:ext cx="4060602" cy="1993363"/>
          </a:xfrm>
          <a:prstGeom prst="cloud">
            <a:avLst/>
          </a:prstGeom>
          <a:solidFill>
            <a:schemeClr val="accent5">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xmlns="" id="{2E2D640C-776E-4F10-A284-A7E7F72AA4E0}"/>
              </a:ext>
            </a:extLst>
          </p:cNvPr>
          <p:cNvSpPr txBox="1"/>
          <p:nvPr/>
        </p:nvSpPr>
        <p:spPr>
          <a:xfrm rot="20686538">
            <a:off x="3877044" y="446771"/>
            <a:ext cx="3048002" cy="1569660"/>
          </a:xfrm>
          <a:prstGeom prst="rect">
            <a:avLst/>
          </a:prstGeom>
          <a:noFill/>
        </p:spPr>
        <p:txBody>
          <a:bodyPr wrap="square" rtlCol="0">
            <a:spAutoFit/>
          </a:bodyPr>
          <a:lstStyle/>
          <a:p>
            <a:r>
              <a:rPr lang="vi-VN" sz="3200" dirty="0"/>
              <a:t>Thùng rác làm từ thùng sơn bằng sắt</a:t>
            </a:r>
            <a:endParaRPr lang="en-US" sz="3200" dirty="0"/>
          </a:p>
        </p:txBody>
      </p:sp>
      <p:pic>
        <p:nvPicPr>
          <p:cNvPr id="13" name="Picture 12">
            <a:extLst>
              <a:ext uri="{FF2B5EF4-FFF2-40B4-BE49-F238E27FC236}">
                <a16:creationId xmlns:a16="http://schemas.microsoft.com/office/drawing/2014/main" xmlns="" id="{D8907563-1351-45EC-8491-3618C1B679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07551" y="209758"/>
            <a:ext cx="3602275" cy="3385009"/>
          </a:xfrm>
          <a:prstGeom prst="rect">
            <a:avLst/>
          </a:prstGeom>
        </p:spPr>
      </p:pic>
      <p:sp>
        <p:nvSpPr>
          <p:cNvPr id="16" name="Heart 15">
            <a:extLst>
              <a:ext uri="{FF2B5EF4-FFF2-40B4-BE49-F238E27FC236}">
                <a16:creationId xmlns:a16="http://schemas.microsoft.com/office/drawing/2014/main" xmlns="" id="{9B7D2E5E-E72E-40EA-A216-E5D68C04D18B}"/>
              </a:ext>
            </a:extLst>
          </p:cNvPr>
          <p:cNvSpPr/>
          <p:nvPr/>
        </p:nvSpPr>
        <p:spPr>
          <a:xfrm rot="21064102">
            <a:off x="6312976" y="1926588"/>
            <a:ext cx="2748467" cy="2238816"/>
          </a:xfrm>
          <a:prstGeom prst="heart">
            <a:avLst/>
          </a:prstGeom>
          <a:solidFill>
            <a:srgbClr val="FF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xmlns="" id="{A297C68C-F72A-44FB-BC25-FBBCE5C193FC}"/>
              </a:ext>
            </a:extLst>
          </p:cNvPr>
          <p:cNvSpPr txBox="1"/>
          <p:nvPr/>
        </p:nvSpPr>
        <p:spPr>
          <a:xfrm>
            <a:off x="6327146" y="2351288"/>
            <a:ext cx="2858418" cy="1077218"/>
          </a:xfrm>
          <a:prstGeom prst="rect">
            <a:avLst/>
          </a:prstGeom>
          <a:noFill/>
        </p:spPr>
        <p:txBody>
          <a:bodyPr wrap="square" rtlCol="0">
            <a:spAutoFit/>
          </a:bodyPr>
          <a:lstStyle/>
          <a:p>
            <a:r>
              <a:rPr lang="vi-VN" sz="3200" dirty="0">
                <a:latin typeface="+mj-lt"/>
              </a:rPr>
              <a:t>Thùng rác làm từ bìa giấy</a:t>
            </a:r>
            <a:endParaRPr lang="en-US" sz="3200" dirty="0">
              <a:latin typeface="+mj-lt"/>
            </a:endParaRPr>
          </a:p>
        </p:txBody>
      </p:sp>
      <p:pic>
        <p:nvPicPr>
          <p:cNvPr id="19" name="Picture 18">
            <a:extLst>
              <a:ext uri="{FF2B5EF4-FFF2-40B4-BE49-F238E27FC236}">
                <a16:creationId xmlns:a16="http://schemas.microsoft.com/office/drawing/2014/main" xmlns="" id="{DA608D2A-437E-434A-9ACE-430D8D9BD24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14888" y="3816137"/>
            <a:ext cx="4376608" cy="2815618"/>
          </a:xfrm>
          <a:prstGeom prst="rect">
            <a:avLst/>
          </a:prstGeom>
        </p:spPr>
      </p:pic>
      <p:sp>
        <p:nvSpPr>
          <p:cNvPr id="20" name="Arrow: Curved Up 19">
            <a:extLst>
              <a:ext uri="{FF2B5EF4-FFF2-40B4-BE49-F238E27FC236}">
                <a16:creationId xmlns:a16="http://schemas.microsoft.com/office/drawing/2014/main" xmlns="" id="{554B0077-9380-49A9-8227-953B57BDD9E8}"/>
              </a:ext>
            </a:extLst>
          </p:cNvPr>
          <p:cNvSpPr/>
          <p:nvPr/>
        </p:nvSpPr>
        <p:spPr>
          <a:xfrm rot="9832589">
            <a:off x="7694937" y="1179997"/>
            <a:ext cx="1056640" cy="558800"/>
          </a:xfrm>
          <a:prstGeom prst="curvedUpArrow">
            <a:avLst/>
          </a:prstGeom>
          <a:solidFill>
            <a:srgbClr val="FF66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1" name="Oval 20">
            <a:extLst>
              <a:ext uri="{FF2B5EF4-FFF2-40B4-BE49-F238E27FC236}">
                <a16:creationId xmlns:a16="http://schemas.microsoft.com/office/drawing/2014/main" xmlns="" id="{98D333D9-05D0-4D0B-9B73-5C61F84BDB9A}"/>
              </a:ext>
            </a:extLst>
          </p:cNvPr>
          <p:cNvSpPr/>
          <p:nvPr/>
        </p:nvSpPr>
        <p:spPr>
          <a:xfrm rot="1058570">
            <a:off x="5005" y="4288469"/>
            <a:ext cx="2714076" cy="2511466"/>
          </a:xfrm>
          <a:prstGeom prst="ellipse">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xmlns="" id="{ADB6E64F-BF0C-4566-B765-717432B3AE12}"/>
              </a:ext>
            </a:extLst>
          </p:cNvPr>
          <p:cNvSpPr txBox="1"/>
          <p:nvPr/>
        </p:nvSpPr>
        <p:spPr>
          <a:xfrm>
            <a:off x="305617" y="4393310"/>
            <a:ext cx="2730226" cy="2062103"/>
          </a:xfrm>
          <a:prstGeom prst="rect">
            <a:avLst/>
          </a:prstGeom>
          <a:noFill/>
        </p:spPr>
        <p:txBody>
          <a:bodyPr wrap="square" rtlCol="0">
            <a:spAutoFit/>
          </a:bodyPr>
          <a:lstStyle/>
          <a:p>
            <a:r>
              <a:rPr lang="vi-VN" sz="3200" dirty="0">
                <a:latin typeface="+mj-lt"/>
              </a:rPr>
              <a:t>Thùng rác</a:t>
            </a:r>
          </a:p>
          <a:p>
            <a:r>
              <a:rPr lang="vi-VN" sz="3200" dirty="0" smtClean="0">
                <a:latin typeface="+mj-lt"/>
              </a:rPr>
              <a:t>làm </a:t>
            </a:r>
            <a:r>
              <a:rPr lang="vi-VN" sz="3200" dirty="0">
                <a:latin typeface="+mj-lt"/>
              </a:rPr>
              <a:t>từ can nhựa đã qua </a:t>
            </a:r>
          </a:p>
          <a:p>
            <a:r>
              <a:rPr lang="vi-VN" sz="3200" dirty="0">
                <a:latin typeface="+mj-lt"/>
              </a:rPr>
              <a:t>sử dụng</a:t>
            </a:r>
            <a:endParaRPr lang="en-US" sz="3200" dirty="0">
              <a:latin typeface="+mj-lt"/>
            </a:endParaRPr>
          </a:p>
        </p:txBody>
      </p:sp>
      <p:sp>
        <p:nvSpPr>
          <p:cNvPr id="24" name="Arrow: Bent-Up 23">
            <a:extLst>
              <a:ext uri="{FF2B5EF4-FFF2-40B4-BE49-F238E27FC236}">
                <a16:creationId xmlns:a16="http://schemas.microsoft.com/office/drawing/2014/main" xmlns="" id="{4907D107-E3C5-48F2-9B99-5A038A108AA9}"/>
              </a:ext>
            </a:extLst>
          </p:cNvPr>
          <p:cNvSpPr/>
          <p:nvPr/>
        </p:nvSpPr>
        <p:spPr>
          <a:xfrm>
            <a:off x="2194509" y="6138425"/>
            <a:ext cx="1930400" cy="316990"/>
          </a:xfrm>
          <a:prstGeom prst="bentUp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Oval 1">
            <a:extLst>
              <a:ext uri="{FF2B5EF4-FFF2-40B4-BE49-F238E27FC236}">
                <a16:creationId xmlns:a16="http://schemas.microsoft.com/office/drawing/2014/main" xmlns="" id="{4A6FF0EB-6EE2-4AE6-A275-99A99370FAFE}"/>
              </a:ext>
            </a:extLst>
          </p:cNvPr>
          <p:cNvSpPr/>
          <p:nvPr/>
        </p:nvSpPr>
        <p:spPr>
          <a:xfrm>
            <a:off x="508262" y="304800"/>
            <a:ext cx="1035403" cy="875071"/>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TextBox 2">
            <a:extLst>
              <a:ext uri="{FF2B5EF4-FFF2-40B4-BE49-F238E27FC236}">
                <a16:creationId xmlns:a16="http://schemas.microsoft.com/office/drawing/2014/main" xmlns="" id="{1651DE27-D0CA-420A-B13B-6629F148B419}"/>
              </a:ext>
            </a:extLst>
          </p:cNvPr>
          <p:cNvSpPr txBox="1"/>
          <p:nvPr/>
        </p:nvSpPr>
        <p:spPr>
          <a:xfrm>
            <a:off x="810310" y="312496"/>
            <a:ext cx="551733" cy="769441"/>
          </a:xfrm>
          <a:prstGeom prst="rect">
            <a:avLst/>
          </a:prstGeom>
          <a:noFill/>
        </p:spPr>
        <p:txBody>
          <a:bodyPr wrap="square" rtlCol="0">
            <a:spAutoFit/>
          </a:bodyPr>
          <a:lstStyle/>
          <a:p>
            <a:r>
              <a:rPr lang="en-US" sz="4400" b="1" dirty="0">
                <a:latin typeface="\"/>
                <a:cs typeface="Times New Roman" panose="02020603050405020304" pitchFamily="18" charset="0"/>
              </a:rPr>
              <a:t>1</a:t>
            </a:r>
          </a:p>
        </p:txBody>
      </p:sp>
      <p:sp>
        <p:nvSpPr>
          <p:cNvPr id="18" name="Oval 17">
            <a:extLst>
              <a:ext uri="{FF2B5EF4-FFF2-40B4-BE49-F238E27FC236}">
                <a16:creationId xmlns:a16="http://schemas.microsoft.com/office/drawing/2014/main" xmlns="" id="{14D1C57E-40EB-4CD1-A711-2B4A6C2BC455}"/>
              </a:ext>
            </a:extLst>
          </p:cNvPr>
          <p:cNvSpPr/>
          <p:nvPr/>
        </p:nvSpPr>
        <p:spPr>
          <a:xfrm>
            <a:off x="6651806" y="6017879"/>
            <a:ext cx="1035403" cy="875071"/>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3" name="Oval 22">
            <a:extLst>
              <a:ext uri="{FF2B5EF4-FFF2-40B4-BE49-F238E27FC236}">
                <a16:creationId xmlns:a16="http://schemas.microsoft.com/office/drawing/2014/main" xmlns="" id="{47C919CD-D8E1-4D84-83E9-6373DC66E794}"/>
              </a:ext>
            </a:extLst>
          </p:cNvPr>
          <p:cNvSpPr/>
          <p:nvPr/>
        </p:nvSpPr>
        <p:spPr>
          <a:xfrm>
            <a:off x="7858875" y="156749"/>
            <a:ext cx="1035403" cy="875071"/>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25" name="Oval 24">
            <a:extLst>
              <a:ext uri="{FF2B5EF4-FFF2-40B4-BE49-F238E27FC236}">
                <a16:creationId xmlns:a16="http://schemas.microsoft.com/office/drawing/2014/main" xmlns="" id="{D453D979-E7D4-47E1-A55C-FB589DC3C31D}"/>
              </a:ext>
            </a:extLst>
          </p:cNvPr>
          <p:cNvSpPr/>
          <p:nvPr/>
        </p:nvSpPr>
        <p:spPr>
          <a:xfrm>
            <a:off x="1562894" y="3644193"/>
            <a:ext cx="1035403" cy="875071"/>
          </a:xfrm>
          <a:prstGeom prst="ellipse">
            <a:avLst/>
          </a:prstGeom>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7" name="Rectangle 6">
            <a:extLst>
              <a:ext uri="{FF2B5EF4-FFF2-40B4-BE49-F238E27FC236}">
                <a16:creationId xmlns:a16="http://schemas.microsoft.com/office/drawing/2014/main" xmlns="" id="{03548C94-BF43-484E-BBD9-37AA6DE22EBA}"/>
              </a:ext>
            </a:extLst>
          </p:cNvPr>
          <p:cNvSpPr/>
          <p:nvPr/>
        </p:nvSpPr>
        <p:spPr>
          <a:xfrm>
            <a:off x="1845513" y="3734454"/>
            <a:ext cx="428575" cy="769441"/>
          </a:xfrm>
          <a:prstGeom prst="rect">
            <a:avLst/>
          </a:prstGeom>
        </p:spPr>
        <p:txBody>
          <a:bodyPr wrap="square">
            <a:spAutoFit/>
          </a:bodyPr>
          <a:lstStyle/>
          <a:p>
            <a:r>
              <a:rPr lang="en-US" sz="4400" b="1" dirty="0">
                <a:latin typeface="\"/>
                <a:cs typeface="Times New Roman" panose="02020603050405020304" pitchFamily="18" charset="0"/>
              </a:rPr>
              <a:t>3</a:t>
            </a:r>
          </a:p>
        </p:txBody>
      </p:sp>
      <p:sp>
        <p:nvSpPr>
          <p:cNvPr id="27" name="Rectangle 26">
            <a:extLst>
              <a:ext uri="{FF2B5EF4-FFF2-40B4-BE49-F238E27FC236}">
                <a16:creationId xmlns:a16="http://schemas.microsoft.com/office/drawing/2014/main" xmlns="" id="{4ADDDDD1-AB4B-4987-9BB3-77F0B0032929}"/>
              </a:ext>
            </a:extLst>
          </p:cNvPr>
          <p:cNvSpPr/>
          <p:nvPr/>
        </p:nvSpPr>
        <p:spPr>
          <a:xfrm>
            <a:off x="8162288" y="209563"/>
            <a:ext cx="428575" cy="769441"/>
          </a:xfrm>
          <a:prstGeom prst="rect">
            <a:avLst/>
          </a:prstGeom>
        </p:spPr>
        <p:txBody>
          <a:bodyPr wrap="square">
            <a:spAutoFit/>
          </a:bodyPr>
          <a:lstStyle/>
          <a:p>
            <a:r>
              <a:rPr lang="en-US" sz="4400" b="1" dirty="0">
                <a:latin typeface="\"/>
                <a:cs typeface="Times New Roman" panose="02020603050405020304" pitchFamily="18" charset="0"/>
              </a:rPr>
              <a:t>2</a:t>
            </a:r>
          </a:p>
        </p:txBody>
      </p:sp>
      <p:sp>
        <p:nvSpPr>
          <p:cNvPr id="28" name="Rectangle 27">
            <a:extLst>
              <a:ext uri="{FF2B5EF4-FFF2-40B4-BE49-F238E27FC236}">
                <a16:creationId xmlns:a16="http://schemas.microsoft.com/office/drawing/2014/main" xmlns="" id="{58CBB809-CF5E-472A-9B0B-648E305BB16F}"/>
              </a:ext>
            </a:extLst>
          </p:cNvPr>
          <p:cNvSpPr/>
          <p:nvPr/>
        </p:nvSpPr>
        <p:spPr>
          <a:xfrm>
            <a:off x="6885005" y="6070693"/>
            <a:ext cx="428575" cy="769441"/>
          </a:xfrm>
          <a:prstGeom prst="rect">
            <a:avLst/>
          </a:prstGeom>
        </p:spPr>
        <p:txBody>
          <a:bodyPr wrap="square">
            <a:spAutoFit/>
          </a:bodyPr>
          <a:lstStyle/>
          <a:p>
            <a:r>
              <a:rPr lang="en-US" sz="4400" b="1" dirty="0">
                <a:latin typeface="\"/>
                <a:cs typeface="Times New Roman" panose="02020603050405020304" pitchFamily="18" charset="0"/>
              </a:rPr>
              <a:t>4</a:t>
            </a:r>
          </a:p>
        </p:txBody>
      </p:sp>
    </p:spTree>
    <p:extLst>
      <p:ext uri="{BB962C8B-B14F-4D97-AF65-F5344CB8AC3E}">
        <p14:creationId xmlns:p14="http://schemas.microsoft.com/office/powerpoint/2010/main" val="174753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fade">
                                      <p:cBhvr>
                                        <p:cTn id="10" dur="500"/>
                                        <p:tgtEl>
                                          <p:spTgt spid="1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fade">
                                      <p:cBhvr>
                                        <p:cTn id="16" dur="500"/>
                                        <p:tgtEl>
                                          <p:spTgt spid="2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6" grpId="0" animBg="1"/>
      <p:bldP spid="17" grpId="0"/>
      <p:bldP spid="20" grpId="0" animBg="1"/>
      <p:bldP spid="21" grpId="0" animBg="1"/>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466461353940489497">
            <a:hlinkClick r:id="" action="ppaction://media"/>
            <a:extLst>
              <a:ext uri="{FF2B5EF4-FFF2-40B4-BE49-F238E27FC236}">
                <a16:creationId xmlns:a16="http://schemas.microsoft.com/office/drawing/2014/main" xmlns="" id="{91BF3F6A-725D-4FEA-8B46-5FB1B374101D}"/>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71340" y="292231"/>
            <a:ext cx="11340446" cy="6146276"/>
          </a:xfrm>
          <a:prstGeom prst="rect">
            <a:avLst/>
          </a:prstGeom>
        </p:spPr>
      </p:pic>
    </p:spTree>
    <p:extLst>
      <p:ext uri="{BB962C8B-B14F-4D97-AF65-F5344CB8AC3E}">
        <p14:creationId xmlns:p14="http://schemas.microsoft.com/office/powerpoint/2010/main" val="1582796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833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F2BE0E45-81A2-4662-A0D6-B14F008E991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55"/>
            <a:ext cx="12192000" cy="6854445"/>
          </a:xfrm>
          <a:prstGeom prst="rect">
            <a:avLst/>
          </a:prstGeom>
        </p:spPr>
      </p:pic>
      <p:sp>
        <p:nvSpPr>
          <p:cNvPr id="6" name="TextBox 5">
            <a:extLst>
              <a:ext uri="{FF2B5EF4-FFF2-40B4-BE49-F238E27FC236}">
                <a16:creationId xmlns:a16="http://schemas.microsoft.com/office/drawing/2014/main" xmlns="" id="{03122FD0-AB9C-472C-81E3-1099A3392FAC}"/>
              </a:ext>
            </a:extLst>
          </p:cNvPr>
          <p:cNvSpPr txBox="1"/>
          <p:nvPr/>
        </p:nvSpPr>
        <p:spPr>
          <a:xfrm>
            <a:off x="1290321" y="621695"/>
            <a:ext cx="3596640" cy="707886"/>
          </a:xfrm>
          <a:prstGeom prst="rect">
            <a:avLst/>
          </a:prstGeom>
          <a:noFill/>
        </p:spPr>
        <p:txBody>
          <a:bodyPr wrap="square" rtlCol="0">
            <a:spAutoFit/>
          </a:bodyPr>
          <a:lstStyle/>
          <a:p>
            <a:r>
              <a:rPr lang="vi-VN" sz="4000" dirty="0">
                <a:latin typeface="+mj-lt"/>
              </a:rPr>
              <a:t>Tên nhóm</a:t>
            </a:r>
            <a:r>
              <a:rPr lang="vi-VN" sz="4000" dirty="0" smtClean="0">
                <a:latin typeface="+mj-lt"/>
              </a:rPr>
              <a:t>......</a:t>
            </a:r>
            <a:endParaRPr lang="en-US" sz="4000" dirty="0">
              <a:latin typeface="+mj-lt"/>
            </a:endParaRPr>
          </a:p>
        </p:txBody>
      </p:sp>
      <p:sp>
        <p:nvSpPr>
          <p:cNvPr id="8" name="TextBox 7">
            <a:extLst>
              <a:ext uri="{FF2B5EF4-FFF2-40B4-BE49-F238E27FC236}">
                <a16:creationId xmlns:a16="http://schemas.microsoft.com/office/drawing/2014/main" xmlns="" id="{796B809A-5E21-49F7-8C9D-CDA2F8608E3E}"/>
              </a:ext>
            </a:extLst>
          </p:cNvPr>
          <p:cNvSpPr txBox="1"/>
          <p:nvPr/>
        </p:nvSpPr>
        <p:spPr>
          <a:xfrm>
            <a:off x="8412480" y="621566"/>
            <a:ext cx="4124960" cy="707886"/>
          </a:xfrm>
          <a:prstGeom prst="rect">
            <a:avLst/>
          </a:prstGeom>
          <a:noFill/>
        </p:spPr>
        <p:txBody>
          <a:bodyPr wrap="square" rtlCol="0">
            <a:spAutoFit/>
          </a:bodyPr>
          <a:lstStyle/>
          <a:p>
            <a:r>
              <a:rPr lang="vi-VN" sz="4000" dirty="0">
                <a:latin typeface="+mj-lt"/>
              </a:rPr>
              <a:t>Nguyên liệu</a:t>
            </a:r>
            <a:r>
              <a:rPr lang="vi-VN" sz="4000" dirty="0" smtClean="0">
                <a:latin typeface="+mj-lt"/>
              </a:rPr>
              <a:t>:...</a:t>
            </a:r>
            <a:endParaRPr lang="en-US" sz="4000" dirty="0">
              <a:latin typeface="+mj-lt"/>
            </a:endParaRPr>
          </a:p>
        </p:txBody>
      </p:sp>
      <p:sp>
        <p:nvSpPr>
          <p:cNvPr id="10" name="TextBox 9">
            <a:extLst>
              <a:ext uri="{FF2B5EF4-FFF2-40B4-BE49-F238E27FC236}">
                <a16:creationId xmlns:a16="http://schemas.microsoft.com/office/drawing/2014/main" xmlns="" id="{6452D1C3-F148-4FF0-B378-A23011927CB2}"/>
              </a:ext>
            </a:extLst>
          </p:cNvPr>
          <p:cNvSpPr txBox="1"/>
          <p:nvPr/>
        </p:nvSpPr>
        <p:spPr>
          <a:xfrm>
            <a:off x="1290321" y="5496004"/>
            <a:ext cx="3870960" cy="707886"/>
          </a:xfrm>
          <a:prstGeom prst="rect">
            <a:avLst/>
          </a:prstGeom>
          <a:noFill/>
        </p:spPr>
        <p:txBody>
          <a:bodyPr wrap="square" rtlCol="0">
            <a:spAutoFit/>
          </a:bodyPr>
          <a:lstStyle/>
          <a:p>
            <a:r>
              <a:rPr lang="vi-VN" sz="4000" dirty="0">
                <a:latin typeface="+mj-lt"/>
              </a:rPr>
              <a:t>Dụng cụ: </a:t>
            </a:r>
            <a:r>
              <a:rPr lang="vi-VN" sz="4000" dirty="0" smtClean="0">
                <a:latin typeface="+mj-lt"/>
              </a:rPr>
              <a:t>......</a:t>
            </a:r>
            <a:endParaRPr lang="en-US" sz="4000" dirty="0">
              <a:latin typeface="+mj-lt"/>
            </a:endParaRPr>
          </a:p>
        </p:txBody>
      </p:sp>
      <p:sp>
        <p:nvSpPr>
          <p:cNvPr id="11" name="TextBox 10">
            <a:extLst>
              <a:ext uri="{FF2B5EF4-FFF2-40B4-BE49-F238E27FC236}">
                <a16:creationId xmlns:a16="http://schemas.microsoft.com/office/drawing/2014/main" xmlns="" id="{C2D6AD55-F71A-4CF9-BD43-A3B23927A709}"/>
              </a:ext>
            </a:extLst>
          </p:cNvPr>
          <p:cNvSpPr txBox="1"/>
          <p:nvPr/>
        </p:nvSpPr>
        <p:spPr>
          <a:xfrm>
            <a:off x="8514080" y="5273039"/>
            <a:ext cx="4023360" cy="1077218"/>
          </a:xfrm>
          <a:prstGeom prst="rect">
            <a:avLst/>
          </a:prstGeom>
          <a:noFill/>
        </p:spPr>
        <p:txBody>
          <a:bodyPr wrap="square" rtlCol="0">
            <a:spAutoFit/>
          </a:bodyPr>
          <a:lstStyle/>
          <a:p>
            <a:r>
              <a:rPr lang="vi-VN" sz="3200" dirty="0">
                <a:latin typeface="+mj-lt"/>
              </a:rPr>
              <a:t>Mục đích </a:t>
            </a:r>
          </a:p>
          <a:p>
            <a:r>
              <a:rPr lang="vi-VN" sz="3200" dirty="0">
                <a:latin typeface="+mj-lt"/>
              </a:rPr>
              <a:t>sử dụng:..........</a:t>
            </a:r>
            <a:endParaRPr lang="en-US" sz="3200" dirty="0">
              <a:latin typeface="+mj-lt"/>
            </a:endParaRPr>
          </a:p>
        </p:txBody>
      </p:sp>
      <p:sp>
        <p:nvSpPr>
          <p:cNvPr id="12" name="TextBox 11">
            <a:extLst>
              <a:ext uri="{FF2B5EF4-FFF2-40B4-BE49-F238E27FC236}">
                <a16:creationId xmlns:a16="http://schemas.microsoft.com/office/drawing/2014/main" xmlns="" id="{078931F2-1CF3-4165-9B06-18B4BFD92E64}"/>
              </a:ext>
            </a:extLst>
          </p:cNvPr>
          <p:cNvSpPr txBox="1"/>
          <p:nvPr/>
        </p:nvSpPr>
        <p:spPr>
          <a:xfrm>
            <a:off x="4683760" y="2702560"/>
            <a:ext cx="3037840" cy="1323439"/>
          </a:xfrm>
          <a:prstGeom prst="rect">
            <a:avLst/>
          </a:prstGeom>
          <a:noFill/>
        </p:spPr>
        <p:txBody>
          <a:bodyPr wrap="square" rtlCol="0">
            <a:spAutoFit/>
          </a:bodyPr>
          <a:lstStyle/>
          <a:p>
            <a:r>
              <a:rPr lang="vi-VN" sz="4000" dirty="0">
                <a:latin typeface="+mj-lt"/>
              </a:rPr>
              <a:t>SẢN PHẨM ĐỊNH LÀM</a:t>
            </a:r>
            <a:endParaRPr lang="en-US" sz="4000" dirty="0">
              <a:latin typeface="+mj-lt"/>
            </a:endParaRPr>
          </a:p>
        </p:txBody>
      </p:sp>
    </p:spTree>
    <p:extLst>
      <p:ext uri="{BB962C8B-B14F-4D97-AF65-F5344CB8AC3E}">
        <p14:creationId xmlns:p14="http://schemas.microsoft.com/office/powerpoint/2010/main" val="14227503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circle(in)">
                                      <p:cBhvr>
                                        <p:cTn id="21" dur="20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Content Placeholder 16" descr="1">
            <a:extLst>
              <a:ext uri="{FF2B5EF4-FFF2-40B4-BE49-F238E27FC236}">
                <a16:creationId xmlns:a16="http://schemas.microsoft.com/office/drawing/2014/main" xmlns="" id="{92455453-7AE9-4CBE-94EE-5B5D94A2AE10}"/>
              </a:ext>
            </a:extLst>
          </p:cNvPr>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510375" y="1367604"/>
            <a:ext cx="6936732" cy="2588128"/>
          </a:xfrm>
          <a:prstGeom prst="rect">
            <a:avLst/>
          </a:prstGeom>
        </p:spPr>
      </p:pic>
      <p:sp>
        <p:nvSpPr>
          <p:cNvPr id="30" name="矩形 29"/>
          <p:cNvSpPr/>
          <p:nvPr/>
        </p:nvSpPr>
        <p:spPr>
          <a:xfrm>
            <a:off x="-972820" y="6858000"/>
            <a:ext cx="13385800" cy="1275837"/>
          </a:xfrm>
          <a:prstGeom prst="rect">
            <a:avLst/>
          </a:prstGeom>
          <a:solidFill>
            <a:srgbClr val="E6E6E6"/>
          </a:solidFill>
          <a:ln>
            <a:solidFill>
              <a:srgbClr val="E6E6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E6E6E6"/>
              </a:solidFill>
              <a:effectLst/>
              <a:uLnTx/>
              <a:uFillTx/>
              <a:latin typeface="印品黑体" panose="00000500000000000000" pitchFamily="2" charset="-122"/>
              <a:ea typeface="印品黑体" panose="00000500000000000000" pitchFamily="2" charset="-122"/>
              <a:cs typeface="+mn-cs"/>
            </a:endParaRPr>
          </a:p>
        </p:txBody>
      </p:sp>
      <p:sp>
        <p:nvSpPr>
          <p:cNvPr id="2070" name="Freeform 34"/>
          <p:cNvSpPr>
            <a:spLocks noEditPoints="1"/>
          </p:cNvSpPr>
          <p:nvPr/>
        </p:nvSpPr>
        <p:spPr bwMode="auto">
          <a:xfrm>
            <a:off x="10974222" y="5506645"/>
            <a:ext cx="703252" cy="367714"/>
          </a:xfrm>
          <a:custGeom>
            <a:avLst/>
            <a:gdLst>
              <a:gd name="T0" fmla="*/ 93 w 112"/>
              <a:gd name="T1" fmla="*/ 32 h 58"/>
              <a:gd name="T2" fmla="*/ 94 w 112"/>
              <a:gd name="T3" fmla="*/ 37 h 58"/>
              <a:gd name="T4" fmla="*/ 94 w 112"/>
              <a:gd name="T5" fmla="*/ 37 h 58"/>
              <a:gd name="T6" fmla="*/ 93 w 112"/>
              <a:gd name="T7" fmla="*/ 32 h 58"/>
              <a:gd name="T8" fmla="*/ 93 w 112"/>
              <a:gd name="T9" fmla="*/ 31 h 58"/>
              <a:gd name="T10" fmla="*/ 93 w 112"/>
              <a:gd name="T11" fmla="*/ 31 h 58"/>
              <a:gd name="T12" fmla="*/ 98 w 112"/>
              <a:gd name="T13" fmla="*/ 30 h 58"/>
              <a:gd name="T14" fmla="*/ 98 w 112"/>
              <a:gd name="T15" fmla="*/ 30 h 58"/>
              <a:gd name="T16" fmla="*/ 95 w 112"/>
              <a:gd name="T17" fmla="*/ 30 h 58"/>
              <a:gd name="T18" fmla="*/ 94 w 112"/>
              <a:gd name="T19" fmla="*/ 32 h 58"/>
              <a:gd name="T20" fmla="*/ 94 w 112"/>
              <a:gd name="T21" fmla="*/ 32 h 58"/>
              <a:gd name="T22" fmla="*/ 110 w 112"/>
              <a:gd name="T23" fmla="*/ 33 h 58"/>
              <a:gd name="T24" fmla="*/ 110 w 112"/>
              <a:gd name="T25" fmla="*/ 33 h 58"/>
              <a:gd name="T26" fmla="*/ 110 w 112"/>
              <a:gd name="T27" fmla="*/ 34 h 58"/>
              <a:gd name="T28" fmla="*/ 96 w 112"/>
              <a:gd name="T29" fmla="*/ 8 h 58"/>
              <a:gd name="T30" fmla="*/ 54 w 112"/>
              <a:gd name="T31" fmla="*/ 7 h 58"/>
              <a:gd name="T32" fmla="*/ 16 w 112"/>
              <a:gd name="T33" fmla="*/ 32 h 58"/>
              <a:gd name="T34" fmla="*/ 11 w 112"/>
              <a:gd name="T35" fmla="*/ 23 h 58"/>
              <a:gd name="T36" fmla="*/ 0 w 112"/>
              <a:gd name="T37" fmla="*/ 24 h 58"/>
              <a:gd name="T38" fmla="*/ 3 w 112"/>
              <a:gd name="T39" fmla="*/ 28 h 58"/>
              <a:gd name="T40" fmla="*/ 6 w 112"/>
              <a:gd name="T41" fmla="*/ 33 h 58"/>
              <a:gd name="T42" fmla="*/ 12 w 112"/>
              <a:gd name="T43" fmla="*/ 37 h 58"/>
              <a:gd name="T44" fmla="*/ 7 w 112"/>
              <a:gd name="T45" fmla="*/ 42 h 58"/>
              <a:gd name="T46" fmla="*/ 6 w 112"/>
              <a:gd name="T47" fmla="*/ 48 h 58"/>
              <a:gd name="T48" fmla="*/ 3 w 112"/>
              <a:gd name="T49" fmla="*/ 53 h 58"/>
              <a:gd name="T50" fmla="*/ 14 w 112"/>
              <a:gd name="T51" fmla="*/ 51 h 58"/>
              <a:gd name="T52" fmla="*/ 17 w 112"/>
              <a:gd name="T53" fmla="*/ 41 h 58"/>
              <a:gd name="T54" fmla="*/ 64 w 112"/>
              <a:gd name="T55" fmla="*/ 55 h 58"/>
              <a:gd name="T56" fmla="*/ 109 w 112"/>
              <a:gd name="T57" fmla="*/ 36 h 58"/>
              <a:gd name="T58" fmla="*/ 93 w 112"/>
              <a:gd name="T59" fmla="*/ 32 h 58"/>
              <a:gd name="T60" fmla="*/ 87 w 112"/>
              <a:gd name="T61" fmla="*/ 41 h 58"/>
              <a:gd name="T62" fmla="*/ 82 w 112"/>
              <a:gd name="T63" fmla="*/ 30 h 58"/>
              <a:gd name="T64" fmla="*/ 81 w 112"/>
              <a:gd name="T65" fmla="*/ 21 h 58"/>
              <a:gd name="T66" fmla="*/ 87 w 112"/>
              <a:gd name="T67" fmla="*/ 7 h 58"/>
              <a:gd name="T68" fmla="*/ 87 w 112"/>
              <a:gd name="T69" fmla="*/ 7 h 58"/>
              <a:gd name="T70" fmla="*/ 83 w 112"/>
              <a:gd name="T71" fmla="*/ 22 h 58"/>
              <a:gd name="T72" fmla="*/ 84 w 112"/>
              <a:gd name="T73" fmla="*/ 32 h 58"/>
              <a:gd name="T74" fmla="*/ 88 w 112"/>
              <a:gd name="T75" fmla="*/ 41 h 58"/>
              <a:gd name="T76" fmla="*/ 87 w 112"/>
              <a:gd name="T77" fmla="*/ 41 h 58"/>
              <a:gd name="T78" fmla="*/ 89 w 112"/>
              <a:gd name="T79" fmla="*/ 21 h 58"/>
              <a:gd name="T80" fmla="*/ 91 w 112"/>
              <a:gd name="T81" fmla="*/ 17 h 58"/>
              <a:gd name="T82" fmla="*/ 95 w 112"/>
              <a:gd name="T83" fmla="*/ 20 h 58"/>
              <a:gd name="T84" fmla="*/ 92 w 112"/>
              <a:gd name="T85" fmla="*/ 23 h 58"/>
              <a:gd name="T86" fmla="*/ 89 w 112"/>
              <a:gd name="T87" fmla="*/ 2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2" h="58">
                <a:moveTo>
                  <a:pt x="93" y="32"/>
                </a:moveTo>
                <a:cubicBezTo>
                  <a:pt x="93" y="34"/>
                  <a:pt x="93" y="36"/>
                  <a:pt x="94" y="37"/>
                </a:cubicBezTo>
                <a:cubicBezTo>
                  <a:pt x="94" y="37"/>
                  <a:pt x="94" y="37"/>
                  <a:pt x="94" y="37"/>
                </a:cubicBezTo>
                <a:cubicBezTo>
                  <a:pt x="93" y="36"/>
                  <a:pt x="92" y="33"/>
                  <a:pt x="93" y="32"/>
                </a:cubicBezTo>
                <a:cubicBezTo>
                  <a:pt x="93" y="32"/>
                  <a:pt x="93" y="31"/>
                  <a:pt x="93" y="31"/>
                </a:cubicBezTo>
                <a:cubicBezTo>
                  <a:pt x="93" y="31"/>
                  <a:pt x="93" y="31"/>
                  <a:pt x="93" y="31"/>
                </a:cubicBezTo>
                <a:cubicBezTo>
                  <a:pt x="94" y="29"/>
                  <a:pt x="97" y="28"/>
                  <a:pt x="98" y="30"/>
                </a:cubicBezTo>
                <a:cubicBezTo>
                  <a:pt x="98" y="30"/>
                  <a:pt x="98" y="30"/>
                  <a:pt x="98" y="30"/>
                </a:cubicBezTo>
                <a:cubicBezTo>
                  <a:pt x="97" y="30"/>
                  <a:pt x="96" y="30"/>
                  <a:pt x="95" y="30"/>
                </a:cubicBezTo>
                <a:cubicBezTo>
                  <a:pt x="94" y="30"/>
                  <a:pt x="94" y="31"/>
                  <a:pt x="94" y="32"/>
                </a:cubicBezTo>
                <a:cubicBezTo>
                  <a:pt x="94" y="32"/>
                  <a:pt x="94" y="32"/>
                  <a:pt x="94" y="32"/>
                </a:cubicBezTo>
                <a:cubicBezTo>
                  <a:pt x="98" y="36"/>
                  <a:pt x="106" y="39"/>
                  <a:pt x="110" y="33"/>
                </a:cubicBezTo>
                <a:cubicBezTo>
                  <a:pt x="110" y="33"/>
                  <a:pt x="110" y="33"/>
                  <a:pt x="110" y="33"/>
                </a:cubicBezTo>
                <a:cubicBezTo>
                  <a:pt x="110" y="34"/>
                  <a:pt x="110" y="34"/>
                  <a:pt x="110" y="34"/>
                </a:cubicBezTo>
                <a:cubicBezTo>
                  <a:pt x="112" y="28"/>
                  <a:pt x="106" y="15"/>
                  <a:pt x="96" y="8"/>
                </a:cubicBezTo>
                <a:cubicBezTo>
                  <a:pt x="87" y="0"/>
                  <a:pt x="74" y="0"/>
                  <a:pt x="54" y="7"/>
                </a:cubicBezTo>
                <a:cubicBezTo>
                  <a:pt x="39" y="12"/>
                  <a:pt x="22" y="24"/>
                  <a:pt x="16" y="32"/>
                </a:cubicBezTo>
                <a:cubicBezTo>
                  <a:pt x="15" y="28"/>
                  <a:pt x="15" y="25"/>
                  <a:pt x="11" y="23"/>
                </a:cubicBezTo>
                <a:cubicBezTo>
                  <a:pt x="7" y="21"/>
                  <a:pt x="4" y="23"/>
                  <a:pt x="0" y="24"/>
                </a:cubicBezTo>
                <a:cubicBezTo>
                  <a:pt x="0" y="25"/>
                  <a:pt x="2" y="26"/>
                  <a:pt x="3" y="28"/>
                </a:cubicBezTo>
                <a:cubicBezTo>
                  <a:pt x="4" y="29"/>
                  <a:pt x="5" y="31"/>
                  <a:pt x="6" y="33"/>
                </a:cubicBezTo>
                <a:cubicBezTo>
                  <a:pt x="8" y="35"/>
                  <a:pt x="9" y="36"/>
                  <a:pt x="12" y="37"/>
                </a:cubicBezTo>
                <a:cubicBezTo>
                  <a:pt x="10" y="39"/>
                  <a:pt x="8" y="40"/>
                  <a:pt x="7" y="42"/>
                </a:cubicBezTo>
                <a:cubicBezTo>
                  <a:pt x="7" y="44"/>
                  <a:pt x="7" y="46"/>
                  <a:pt x="6" y="48"/>
                </a:cubicBezTo>
                <a:cubicBezTo>
                  <a:pt x="5" y="50"/>
                  <a:pt x="4" y="52"/>
                  <a:pt x="3" y="53"/>
                </a:cubicBezTo>
                <a:cubicBezTo>
                  <a:pt x="7" y="52"/>
                  <a:pt x="11" y="54"/>
                  <a:pt x="14" y="51"/>
                </a:cubicBezTo>
                <a:cubicBezTo>
                  <a:pt x="17" y="48"/>
                  <a:pt x="17" y="45"/>
                  <a:pt x="17" y="41"/>
                </a:cubicBezTo>
                <a:cubicBezTo>
                  <a:pt x="23" y="46"/>
                  <a:pt x="37" y="51"/>
                  <a:pt x="64" y="55"/>
                </a:cubicBezTo>
                <a:cubicBezTo>
                  <a:pt x="89" y="58"/>
                  <a:pt x="103" y="45"/>
                  <a:pt x="109" y="36"/>
                </a:cubicBezTo>
                <a:cubicBezTo>
                  <a:pt x="105" y="40"/>
                  <a:pt x="96" y="36"/>
                  <a:pt x="93" y="32"/>
                </a:cubicBezTo>
                <a:close/>
                <a:moveTo>
                  <a:pt x="87" y="41"/>
                </a:moveTo>
                <a:cubicBezTo>
                  <a:pt x="85" y="38"/>
                  <a:pt x="84" y="34"/>
                  <a:pt x="82" y="30"/>
                </a:cubicBezTo>
                <a:cubicBezTo>
                  <a:pt x="81" y="27"/>
                  <a:pt x="80" y="24"/>
                  <a:pt x="81" y="21"/>
                </a:cubicBezTo>
                <a:cubicBezTo>
                  <a:pt x="81" y="16"/>
                  <a:pt x="84" y="11"/>
                  <a:pt x="87" y="7"/>
                </a:cubicBezTo>
                <a:cubicBezTo>
                  <a:pt x="87" y="7"/>
                  <a:pt x="87" y="7"/>
                  <a:pt x="87" y="7"/>
                </a:cubicBezTo>
                <a:cubicBezTo>
                  <a:pt x="85" y="12"/>
                  <a:pt x="83" y="17"/>
                  <a:pt x="83" y="22"/>
                </a:cubicBezTo>
                <a:cubicBezTo>
                  <a:pt x="83" y="25"/>
                  <a:pt x="83" y="29"/>
                  <a:pt x="84" y="32"/>
                </a:cubicBezTo>
                <a:cubicBezTo>
                  <a:pt x="85" y="35"/>
                  <a:pt x="87" y="38"/>
                  <a:pt x="88" y="41"/>
                </a:cubicBezTo>
                <a:cubicBezTo>
                  <a:pt x="88" y="41"/>
                  <a:pt x="88" y="41"/>
                  <a:pt x="87" y="41"/>
                </a:cubicBezTo>
                <a:close/>
                <a:moveTo>
                  <a:pt x="89" y="21"/>
                </a:moveTo>
                <a:cubicBezTo>
                  <a:pt x="88" y="19"/>
                  <a:pt x="90" y="17"/>
                  <a:pt x="91" y="17"/>
                </a:cubicBezTo>
                <a:cubicBezTo>
                  <a:pt x="93" y="17"/>
                  <a:pt x="95" y="18"/>
                  <a:pt x="95" y="20"/>
                </a:cubicBezTo>
                <a:cubicBezTo>
                  <a:pt x="95" y="22"/>
                  <a:pt x="94" y="23"/>
                  <a:pt x="92" y="23"/>
                </a:cubicBezTo>
                <a:cubicBezTo>
                  <a:pt x="91" y="24"/>
                  <a:pt x="89" y="22"/>
                  <a:pt x="89" y="21"/>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印品黑体" panose="00000500000000000000" pitchFamily="2" charset="-122"/>
              <a:ea typeface="印品黑体" panose="00000500000000000000" pitchFamily="2" charset="-122"/>
              <a:cs typeface="+mn-cs"/>
            </a:endParaRPr>
          </a:p>
        </p:txBody>
      </p:sp>
      <p:pic>
        <p:nvPicPr>
          <p:cNvPr id="4" name="图形 2"/>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rot="2267465">
            <a:off x="10762278" y="3467871"/>
            <a:ext cx="1697038" cy="1092346"/>
          </a:xfrm>
          <a:prstGeom prst="rect">
            <a:avLst/>
          </a:prstGeom>
          <a:effectLst/>
        </p:spPr>
      </p:pic>
      <p:pic>
        <p:nvPicPr>
          <p:cNvPr id="17" name="Content Placeholder 16" descr="1"/>
          <p:cNvPicPr>
            <a:picLocks noGrp="1" noChangeAspect="1"/>
          </p:cNvPicPr>
          <p:nvPr>
            <p:ph idx="1"/>
          </p:nvPr>
        </p:nvPicPr>
        <p:blipFill>
          <a:blip r:embed="rId2">
            <a:clrChange>
              <a:clrFrom>
                <a:srgbClr val="FFFFFF">
                  <a:alpha val="100000"/>
                </a:srgbClr>
              </a:clrFrom>
              <a:clrTo>
                <a:srgbClr val="FFFFFF">
                  <a:alpha val="100000"/>
                  <a:alpha val="0"/>
                </a:srgbClr>
              </a:clrTo>
            </a:clrChange>
          </a:blip>
          <a:stretch>
            <a:fillRect/>
          </a:stretch>
        </p:blipFill>
        <p:spPr>
          <a:xfrm>
            <a:off x="-155119" y="1194041"/>
            <a:ext cx="6231581" cy="2715742"/>
          </a:xfrm>
          <a:prstGeom prst="rect">
            <a:avLst/>
          </a:prstGeom>
        </p:spPr>
      </p:pic>
      <p:grpSp>
        <p:nvGrpSpPr>
          <p:cNvPr id="10" name="Group 9"/>
          <p:cNvGrpSpPr/>
          <p:nvPr/>
        </p:nvGrpSpPr>
        <p:grpSpPr>
          <a:xfrm>
            <a:off x="3649987" y="36051"/>
            <a:ext cx="4691028" cy="2152707"/>
            <a:chOff x="4457" y="2084"/>
            <a:chExt cx="9858" cy="5771"/>
          </a:xfrm>
          <a:solidFill>
            <a:schemeClr val="accent2">
              <a:lumMod val="20000"/>
              <a:lumOff val="80000"/>
            </a:schemeClr>
          </a:solidFill>
        </p:grpSpPr>
        <p:sp>
          <p:nvSpPr>
            <p:cNvPr id="43" name="椭圆 42"/>
            <p:cNvSpPr/>
            <p:nvPr/>
          </p:nvSpPr>
          <p:spPr>
            <a:xfrm>
              <a:off x="4457" y="3799"/>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2">
                    <a:lumMod val="60000"/>
                    <a:lumOff val="40000"/>
                  </a:schemeClr>
                </a:solidFill>
                <a:effectLst/>
                <a:uLnTx/>
                <a:uFillTx/>
                <a:latin typeface="印品黑体" panose="00000500000000000000" pitchFamily="2" charset="-122"/>
                <a:ea typeface="印品黑体" panose="00000500000000000000" pitchFamily="2" charset="-122"/>
                <a:cs typeface="+mn-cs"/>
              </a:endParaRPr>
            </a:p>
          </p:txBody>
        </p:sp>
        <p:sp>
          <p:nvSpPr>
            <p:cNvPr id="6" name="椭圆 42"/>
            <p:cNvSpPr/>
            <p:nvPr/>
          </p:nvSpPr>
          <p:spPr>
            <a:xfrm>
              <a:off x="6632" y="2084"/>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2">
                    <a:lumMod val="60000"/>
                    <a:lumOff val="40000"/>
                  </a:schemeClr>
                </a:solidFill>
                <a:effectLst/>
                <a:uLnTx/>
                <a:uFillTx/>
                <a:latin typeface="印品黑体" panose="00000500000000000000" pitchFamily="2" charset="-122"/>
                <a:ea typeface="印品黑体" panose="00000500000000000000" pitchFamily="2" charset="-122"/>
                <a:cs typeface="+mn-cs"/>
              </a:endParaRPr>
            </a:p>
          </p:txBody>
        </p:sp>
        <p:sp>
          <p:nvSpPr>
            <p:cNvPr id="7" name="椭圆 42"/>
            <p:cNvSpPr/>
            <p:nvPr/>
          </p:nvSpPr>
          <p:spPr>
            <a:xfrm>
              <a:off x="7938" y="3799"/>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2">
                    <a:lumMod val="60000"/>
                    <a:lumOff val="40000"/>
                  </a:schemeClr>
                </a:solidFill>
                <a:effectLst/>
                <a:uLnTx/>
                <a:uFillTx/>
                <a:latin typeface="印品黑体" panose="00000500000000000000" pitchFamily="2" charset="-122"/>
                <a:ea typeface="印品黑体" panose="00000500000000000000" pitchFamily="2" charset="-122"/>
                <a:cs typeface="+mn-cs"/>
              </a:endParaRPr>
            </a:p>
          </p:txBody>
        </p:sp>
        <p:sp>
          <p:nvSpPr>
            <p:cNvPr id="8" name="椭圆 42"/>
            <p:cNvSpPr/>
            <p:nvPr/>
          </p:nvSpPr>
          <p:spPr>
            <a:xfrm>
              <a:off x="10259" y="3659"/>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2">
                    <a:lumMod val="60000"/>
                    <a:lumOff val="40000"/>
                  </a:schemeClr>
                </a:solidFill>
                <a:effectLst/>
                <a:uLnTx/>
                <a:uFillTx/>
                <a:latin typeface="印品黑体" panose="00000500000000000000" pitchFamily="2" charset="-122"/>
                <a:ea typeface="印品黑体" panose="00000500000000000000" pitchFamily="2" charset="-122"/>
                <a:cs typeface="+mn-cs"/>
              </a:endParaRPr>
            </a:p>
          </p:txBody>
        </p:sp>
        <p:sp>
          <p:nvSpPr>
            <p:cNvPr id="9" name="椭圆 42"/>
            <p:cNvSpPr/>
            <p:nvPr/>
          </p:nvSpPr>
          <p:spPr>
            <a:xfrm>
              <a:off x="8912" y="2246"/>
              <a:ext cx="4057" cy="405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chemeClr val="accent2">
                    <a:lumMod val="60000"/>
                    <a:lumOff val="40000"/>
                  </a:schemeClr>
                </a:solidFill>
                <a:effectLst/>
                <a:uLnTx/>
                <a:uFillTx/>
                <a:latin typeface="印品黑体" panose="00000500000000000000" pitchFamily="2" charset="-122"/>
                <a:ea typeface="印品黑体" panose="00000500000000000000" pitchFamily="2" charset="-122"/>
                <a:cs typeface="+mn-cs"/>
              </a:endParaRPr>
            </a:p>
          </p:txBody>
        </p:sp>
      </p:grpSp>
      <p:sp>
        <p:nvSpPr>
          <p:cNvPr id="22" name="Text Box 21"/>
          <p:cNvSpPr txBox="1"/>
          <p:nvPr/>
        </p:nvSpPr>
        <p:spPr>
          <a:xfrm>
            <a:off x="2952667" y="678639"/>
            <a:ext cx="5630604"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4800" b="0" i="0" u="none" strike="noStrike" kern="1200" cap="none" spc="0" normalizeH="0" baseline="0" noProof="0" dirty="0">
                <a:ln w="22225">
                  <a:noFill/>
                  <a:prstDash val="solid"/>
                </a:ln>
                <a:solidFill>
                  <a:srgbClr val="FF0000"/>
                </a:solidFill>
                <a:effectLst>
                  <a:innerShdw blurRad="63500" dist="50800" dir="8100000">
                    <a:prstClr val="black">
                      <a:alpha val="50000"/>
                    </a:prstClr>
                  </a:innerShdw>
                </a:effectLst>
                <a:uLnTx/>
                <a:uFillTx/>
                <a:latin typeface="Coiny" panose="02000903060500060000" charset="0"/>
                <a:cs typeface="Coiny" panose="02000903060500060000" charset="0"/>
              </a:rPr>
              <a:t>         </a:t>
            </a:r>
            <a:r>
              <a:rPr kumimoji="0" lang="vi-VN" sz="6000" b="0" i="0" u="none" strike="noStrike" kern="1200" cap="none" spc="0" normalizeH="0" baseline="0" noProof="0" dirty="0">
                <a:ln w="22225">
                  <a:noFill/>
                  <a:prstDash val="solid"/>
                </a:ln>
                <a:solidFill>
                  <a:srgbClr val="FF0000"/>
                </a:solidFill>
                <a:effectLst>
                  <a:innerShdw blurRad="63500" dist="50800" dir="8100000">
                    <a:prstClr val="black">
                      <a:alpha val="50000"/>
                    </a:prstClr>
                  </a:innerShdw>
                </a:effectLst>
                <a:uLnTx/>
                <a:uFillTx/>
                <a:latin typeface="Broad" panose="02020500000000000000" pitchFamily="18" charset="0"/>
                <a:ea typeface="Broad" panose="02020500000000000000" pitchFamily="18" charset="0"/>
                <a:cs typeface="Broad" panose="02020500000000000000" pitchFamily="18" charset="0"/>
              </a:rPr>
              <a:t>TIÊU CHÍ </a:t>
            </a:r>
          </a:p>
        </p:txBody>
      </p:sp>
      <p:sp>
        <p:nvSpPr>
          <p:cNvPr id="11" name="TextBox 10">
            <a:extLst>
              <a:ext uri="{FF2B5EF4-FFF2-40B4-BE49-F238E27FC236}">
                <a16:creationId xmlns:a16="http://schemas.microsoft.com/office/drawing/2014/main" xmlns="" id="{89145B10-DA5D-4B0F-B733-7B52F744D374}"/>
              </a:ext>
            </a:extLst>
          </p:cNvPr>
          <p:cNvSpPr txBox="1"/>
          <p:nvPr/>
        </p:nvSpPr>
        <p:spPr>
          <a:xfrm>
            <a:off x="181764" y="2353612"/>
            <a:ext cx="5092898" cy="984885"/>
          </a:xfrm>
          <a:prstGeom prst="rect">
            <a:avLst/>
          </a:prstGeom>
          <a:noFill/>
        </p:spPr>
        <p:txBody>
          <a:bodyPr wrap="square" rtlCol="0">
            <a:spAutoFit/>
          </a:bodyPr>
          <a:lstStyle/>
          <a:p>
            <a:pPr lvl="0"/>
            <a:r>
              <a:rPr lang="vi-VN" sz="4000" dirty="0">
                <a:latin typeface="+mj-lt"/>
              </a:rPr>
              <a:t>1. Thùng đựng được rác</a:t>
            </a:r>
            <a:endParaRPr lang="en-US" sz="4000" dirty="0">
              <a:latin typeface="+mj-lt"/>
            </a:endParaRPr>
          </a:p>
          <a:p>
            <a:pPr lvl="0"/>
            <a:endParaRPr lang="en-US" dirty="0"/>
          </a:p>
        </p:txBody>
      </p:sp>
      <p:pic>
        <p:nvPicPr>
          <p:cNvPr id="31" name="Content Placeholder 16" descr="1">
            <a:extLst>
              <a:ext uri="{FF2B5EF4-FFF2-40B4-BE49-F238E27FC236}">
                <a16:creationId xmlns:a16="http://schemas.microsoft.com/office/drawing/2014/main" xmlns="" id="{A01D2B8F-6A59-4FA5-BA8B-CBDFDCDDDB8B}"/>
              </a:ext>
            </a:extLst>
          </p:cNvPr>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5636599" y="3331174"/>
            <a:ext cx="6555401" cy="2609980"/>
          </a:xfrm>
          <a:prstGeom prst="rect">
            <a:avLst/>
          </a:prstGeom>
        </p:spPr>
      </p:pic>
      <p:pic>
        <p:nvPicPr>
          <p:cNvPr id="32" name="Content Placeholder 16" descr="1">
            <a:extLst>
              <a:ext uri="{FF2B5EF4-FFF2-40B4-BE49-F238E27FC236}">
                <a16:creationId xmlns:a16="http://schemas.microsoft.com/office/drawing/2014/main" xmlns="" id="{00A84B4D-FB09-4DCD-AA68-1B640CC63256}"/>
              </a:ext>
            </a:extLst>
          </p:cNvPr>
          <p:cNvPicPr>
            <a:picLocks noChangeAspect="1"/>
          </p:cNvPicPr>
          <p:nvPr/>
        </p:nvPicPr>
        <p:blipFill>
          <a:blip r:embed="rId2">
            <a:clrChange>
              <a:clrFrom>
                <a:srgbClr val="FFFFFF">
                  <a:alpha val="100000"/>
                </a:srgbClr>
              </a:clrFrom>
              <a:clrTo>
                <a:srgbClr val="FFFFFF">
                  <a:alpha val="100000"/>
                  <a:alpha val="0"/>
                </a:srgbClr>
              </a:clrTo>
            </a:clrChange>
          </a:blip>
          <a:stretch>
            <a:fillRect/>
          </a:stretch>
        </p:blipFill>
        <p:spPr>
          <a:xfrm>
            <a:off x="-163122" y="3272895"/>
            <a:ext cx="6231579" cy="2715741"/>
          </a:xfrm>
          <a:prstGeom prst="rect">
            <a:avLst/>
          </a:prstGeom>
        </p:spPr>
      </p:pic>
      <p:sp>
        <p:nvSpPr>
          <p:cNvPr id="34" name="TextBox 33">
            <a:extLst>
              <a:ext uri="{FF2B5EF4-FFF2-40B4-BE49-F238E27FC236}">
                <a16:creationId xmlns:a16="http://schemas.microsoft.com/office/drawing/2014/main" xmlns="" id="{CA7B63D6-CC26-4E0D-AAED-C99E64B7FBE8}"/>
              </a:ext>
            </a:extLst>
          </p:cNvPr>
          <p:cNvSpPr txBox="1"/>
          <p:nvPr/>
        </p:nvSpPr>
        <p:spPr>
          <a:xfrm>
            <a:off x="6120795" y="2249560"/>
            <a:ext cx="6326312" cy="1600438"/>
          </a:xfrm>
          <a:prstGeom prst="rect">
            <a:avLst/>
          </a:prstGeom>
          <a:noFill/>
        </p:spPr>
        <p:txBody>
          <a:bodyPr wrap="square" rtlCol="0">
            <a:spAutoFit/>
          </a:bodyPr>
          <a:lstStyle/>
          <a:p>
            <a:pPr lvl="0"/>
            <a:r>
              <a:rPr lang="vi-VN" sz="4000" dirty="0">
                <a:latin typeface="+mj-lt"/>
              </a:rPr>
              <a:t>2. Thùng rác gọn, nhẹ </a:t>
            </a:r>
          </a:p>
          <a:p>
            <a:pPr lvl="0"/>
            <a:r>
              <a:rPr lang="vi-VN" sz="4000" dirty="0">
                <a:latin typeface="+mj-lt"/>
              </a:rPr>
              <a:t>và dễ sử dụng</a:t>
            </a:r>
            <a:endParaRPr lang="en-US" sz="4000" dirty="0">
              <a:latin typeface="+mj-lt"/>
            </a:endParaRPr>
          </a:p>
          <a:p>
            <a:pPr lvl="0"/>
            <a:endParaRPr lang="en-US" dirty="0"/>
          </a:p>
        </p:txBody>
      </p:sp>
      <p:sp>
        <p:nvSpPr>
          <p:cNvPr id="35" name="TextBox 34">
            <a:extLst>
              <a:ext uri="{FF2B5EF4-FFF2-40B4-BE49-F238E27FC236}">
                <a16:creationId xmlns:a16="http://schemas.microsoft.com/office/drawing/2014/main" xmlns="" id="{FA40ADD9-B1F3-44B8-829C-BC403EA3DC5B}"/>
              </a:ext>
            </a:extLst>
          </p:cNvPr>
          <p:cNvSpPr txBox="1"/>
          <p:nvPr/>
        </p:nvSpPr>
        <p:spPr>
          <a:xfrm>
            <a:off x="5865688" y="4398649"/>
            <a:ext cx="6326312" cy="1107996"/>
          </a:xfrm>
          <a:prstGeom prst="rect">
            <a:avLst/>
          </a:prstGeom>
          <a:noFill/>
        </p:spPr>
        <p:txBody>
          <a:bodyPr wrap="square" rtlCol="0">
            <a:spAutoFit/>
          </a:bodyPr>
          <a:lstStyle/>
          <a:p>
            <a:pPr lvl="0"/>
            <a:r>
              <a:rPr lang="vi-VN" sz="4800" dirty="0">
                <a:latin typeface="+mj-lt"/>
              </a:rPr>
              <a:t>4. </a:t>
            </a:r>
            <a:r>
              <a:rPr lang="vi-VN" sz="4000" dirty="0">
                <a:latin typeface="+mj-lt"/>
              </a:rPr>
              <a:t>Dùng được nhiều lần</a:t>
            </a:r>
            <a:endParaRPr lang="en-US" sz="4000" dirty="0">
              <a:latin typeface="+mj-lt"/>
            </a:endParaRPr>
          </a:p>
          <a:p>
            <a:pPr lvl="0"/>
            <a:endParaRPr lang="en-US" dirty="0"/>
          </a:p>
        </p:txBody>
      </p:sp>
      <p:sp>
        <p:nvSpPr>
          <p:cNvPr id="36" name="TextBox 35">
            <a:extLst>
              <a:ext uri="{FF2B5EF4-FFF2-40B4-BE49-F238E27FC236}">
                <a16:creationId xmlns:a16="http://schemas.microsoft.com/office/drawing/2014/main" xmlns="" id="{6CF347E9-F1B4-4928-B0A7-69EEE0028175}"/>
              </a:ext>
            </a:extLst>
          </p:cNvPr>
          <p:cNvSpPr txBox="1"/>
          <p:nvPr/>
        </p:nvSpPr>
        <p:spPr>
          <a:xfrm>
            <a:off x="345626" y="4389416"/>
            <a:ext cx="6326312" cy="707886"/>
          </a:xfrm>
          <a:prstGeom prst="rect">
            <a:avLst/>
          </a:prstGeom>
          <a:noFill/>
        </p:spPr>
        <p:txBody>
          <a:bodyPr wrap="square" rtlCol="0">
            <a:spAutoFit/>
          </a:bodyPr>
          <a:lstStyle/>
          <a:p>
            <a:pPr lvl="0"/>
            <a:r>
              <a:rPr lang="vi-VN" sz="4000" dirty="0">
                <a:latin typeface="+mj-lt"/>
              </a:rPr>
              <a:t>3. Nguyên liệu dễ tìm</a:t>
            </a:r>
            <a:endParaRPr lang="en-US" sz="4000" dirty="0"/>
          </a:p>
        </p:txBody>
      </p:sp>
    </p:spTree>
    <p:extLst>
      <p:ext uri="{BB962C8B-B14F-4D97-AF65-F5344CB8AC3E}">
        <p14:creationId xmlns:p14="http://schemas.microsoft.com/office/powerpoint/2010/main" val="1294118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2750"/>
                                  </p:stCondLst>
                                  <p:childTnLst>
                                    <p:set>
                                      <p:cBhvr>
                                        <p:cTn id="6" dur="1" fill="hold">
                                          <p:stCondLst>
                                            <p:cond delay="0"/>
                                          </p:stCondLst>
                                        </p:cTn>
                                        <p:tgtEl>
                                          <p:spTgt spid="2070"/>
                                        </p:tgtEl>
                                        <p:attrNameLst>
                                          <p:attrName>style.visibility</p:attrName>
                                        </p:attrNameLst>
                                      </p:cBhvr>
                                      <p:to>
                                        <p:strVal val="visible"/>
                                      </p:to>
                                    </p:set>
                                    <p:anim calcmode="lin" valueType="num">
                                      <p:cBhvr additive="base">
                                        <p:cTn id="7" dur="3500" fill="hold"/>
                                        <p:tgtEl>
                                          <p:spTgt spid="2070"/>
                                        </p:tgtEl>
                                        <p:attrNameLst>
                                          <p:attrName>ppt_x</p:attrName>
                                        </p:attrNameLst>
                                      </p:cBhvr>
                                      <p:tavLst>
                                        <p:tav tm="0">
                                          <p:val>
                                            <p:strVal val="0-#ppt_w/2"/>
                                          </p:val>
                                        </p:tav>
                                        <p:tav tm="100000">
                                          <p:val>
                                            <p:strVal val="#ppt_x"/>
                                          </p:val>
                                        </p:tav>
                                      </p:tavLst>
                                    </p:anim>
                                    <p:anim calcmode="lin" valueType="num">
                                      <p:cBhvr additive="base">
                                        <p:cTn id="8" dur="3500" fill="hold"/>
                                        <p:tgtEl>
                                          <p:spTgt spid="2070"/>
                                        </p:tgtEl>
                                        <p:attrNameLst>
                                          <p:attrName>ppt_y</p:attrName>
                                        </p:attrNameLst>
                                      </p:cBhvr>
                                      <p:tavLst>
                                        <p:tav tm="0">
                                          <p:val>
                                            <p:strVal val="#ppt_y"/>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1+#ppt_w/2"/>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50" presetClass="entr" presetSubtype="0" decel="100000"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1000" fill="hold"/>
                                        <p:tgtEl>
                                          <p:spTgt spid="22"/>
                                        </p:tgtEl>
                                        <p:attrNameLst>
                                          <p:attrName>ppt_w</p:attrName>
                                        </p:attrNameLst>
                                      </p:cBhvr>
                                      <p:tavLst>
                                        <p:tav tm="0">
                                          <p:val>
                                            <p:strVal val="#ppt_w+.3"/>
                                          </p:val>
                                        </p:tav>
                                        <p:tav tm="100000">
                                          <p:val>
                                            <p:strVal val="#ppt_w"/>
                                          </p:val>
                                        </p:tav>
                                      </p:tavLst>
                                    </p:anim>
                                    <p:anim calcmode="lin" valueType="num">
                                      <p:cBhvr>
                                        <p:cTn id="16" dur="1000" fill="hold"/>
                                        <p:tgtEl>
                                          <p:spTgt spid="22"/>
                                        </p:tgtEl>
                                        <p:attrNameLst>
                                          <p:attrName>ppt_h</p:attrName>
                                        </p:attrNameLst>
                                      </p:cBhvr>
                                      <p:tavLst>
                                        <p:tav tm="0">
                                          <p:val>
                                            <p:strVal val="#ppt_h"/>
                                          </p:val>
                                        </p:tav>
                                        <p:tav tm="100000">
                                          <p:val>
                                            <p:strVal val="#ppt_h"/>
                                          </p:val>
                                        </p:tav>
                                      </p:tavLst>
                                    </p:anim>
                                    <p:animEffect transition="in" filter="fade">
                                      <p:cBhvr>
                                        <p:cTn id="17" dur="1000"/>
                                        <p:tgtEl>
                                          <p:spTgt spid="22"/>
                                        </p:tgtEl>
                                      </p:cBhvr>
                                    </p:animEffect>
                                  </p:childTnLst>
                                </p:cTn>
                              </p:par>
                              <p:par>
                                <p:cTn id="18" presetID="50" presetClass="entr" presetSubtype="0" decel="100000" fill="hold" nodeType="with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1000" fill="hold"/>
                                        <p:tgtEl>
                                          <p:spTgt spid="10"/>
                                        </p:tgtEl>
                                        <p:attrNameLst>
                                          <p:attrName>ppt_w</p:attrName>
                                        </p:attrNameLst>
                                      </p:cBhvr>
                                      <p:tavLst>
                                        <p:tav tm="0">
                                          <p:val>
                                            <p:strVal val="#ppt_w+.3"/>
                                          </p:val>
                                        </p:tav>
                                        <p:tav tm="100000">
                                          <p:val>
                                            <p:strVal val="#ppt_w"/>
                                          </p:val>
                                        </p:tav>
                                      </p:tavLst>
                                    </p:anim>
                                    <p:anim calcmode="lin" valueType="num">
                                      <p:cBhvr>
                                        <p:cTn id="21" dur="1000" fill="hold"/>
                                        <p:tgtEl>
                                          <p:spTgt spid="10"/>
                                        </p:tgtEl>
                                        <p:attrNameLst>
                                          <p:attrName>ppt_h</p:attrName>
                                        </p:attrNameLst>
                                      </p:cBhvr>
                                      <p:tavLst>
                                        <p:tav tm="0">
                                          <p:val>
                                            <p:strVal val="#ppt_h"/>
                                          </p:val>
                                        </p:tav>
                                        <p:tav tm="100000">
                                          <p:val>
                                            <p:strVal val="#ppt_h"/>
                                          </p:val>
                                        </p:tav>
                                      </p:tavLst>
                                    </p:anim>
                                    <p:animEffect transition="in" filter="fade">
                                      <p:cBhvr>
                                        <p:cTn id="22" dur="1000"/>
                                        <p:tgtEl>
                                          <p:spTgt spid="10"/>
                                        </p:tgtEl>
                                      </p:cBhvr>
                                    </p:animEffect>
                                  </p:childTnLst>
                                </p:cTn>
                              </p:par>
                              <p:par>
                                <p:cTn id="23" presetID="50" presetClass="entr" presetSubtype="0" decel="100000"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1000" fill="hold"/>
                                        <p:tgtEl>
                                          <p:spTgt spid="17"/>
                                        </p:tgtEl>
                                        <p:attrNameLst>
                                          <p:attrName>ppt_w</p:attrName>
                                        </p:attrNameLst>
                                      </p:cBhvr>
                                      <p:tavLst>
                                        <p:tav tm="0">
                                          <p:val>
                                            <p:strVal val="#ppt_w+.3"/>
                                          </p:val>
                                        </p:tav>
                                        <p:tav tm="100000">
                                          <p:val>
                                            <p:strVal val="#ppt_w"/>
                                          </p:val>
                                        </p:tav>
                                      </p:tavLst>
                                    </p:anim>
                                    <p:anim calcmode="lin" valueType="num">
                                      <p:cBhvr>
                                        <p:cTn id="26" dur="1000" fill="hold"/>
                                        <p:tgtEl>
                                          <p:spTgt spid="17"/>
                                        </p:tgtEl>
                                        <p:attrNameLst>
                                          <p:attrName>ppt_h</p:attrName>
                                        </p:attrNameLst>
                                      </p:cBhvr>
                                      <p:tavLst>
                                        <p:tav tm="0">
                                          <p:val>
                                            <p:strVal val="#ppt_h"/>
                                          </p:val>
                                        </p:tav>
                                        <p:tav tm="100000">
                                          <p:val>
                                            <p:strVal val="#ppt_h"/>
                                          </p:val>
                                        </p:tav>
                                      </p:tavLst>
                                    </p:anim>
                                    <p:animEffect transition="in" filter="fade">
                                      <p:cBhvr>
                                        <p:cTn id="27" dur="1000"/>
                                        <p:tgtEl>
                                          <p:spTgt spid="17"/>
                                        </p:tgtEl>
                                      </p:cBhvr>
                                    </p:animEffect>
                                  </p:childTnLst>
                                </p:cTn>
                              </p:par>
                            </p:childTnLst>
                          </p:cTn>
                        </p:par>
                        <p:par>
                          <p:cTn id="28" fill="hold">
                            <p:stCondLst>
                              <p:cond delay="6250"/>
                            </p:stCondLst>
                            <p:childTnLst>
                              <p:par>
                                <p:cTn id="29" presetID="26" presetClass="emph" presetSubtype="0" fill="hold" grpId="2" nodeType="afterEffect">
                                  <p:stCondLst>
                                    <p:cond delay="0"/>
                                  </p:stCondLst>
                                  <p:childTnLst>
                                    <p:animEffect transition="out" filter="fade">
                                      <p:cBhvr>
                                        <p:cTn id="30" dur="500" tmFilter="0, 0; .2, .5; .8, .5; 1, 0"/>
                                        <p:tgtEl>
                                          <p:spTgt spid="22"/>
                                        </p:tgtEl>
                                      </p:cBhvr>
                                    </p:animEffect>
                                    <p:animScale>
                                      <p:cBhvr>
                                        <p:cTn id="31" dur="250" autoRev="1" fill="hold"/>
                                        <p:tgtEl>
                                          <p:spTgt spid="22"/>
                                        </p:tgtEl>
                                      </p:cBhvr>
                                      <p:by x="105000" y="105000"/>
                                    </p:animScale>
                                  </p:childTnLst>
                                </p:cTn>
                              </p:par>
                              <p:par>
                                <p:cTn id="32" presetID="26" presetClass="emph" presetSubtype="0" fill="hold" nodeType="withEffect">
                                  <p:stCondLst>
                                    <p:cond delay="0"/>
                                  </p:stCondLst>
                                  <p:childTnLst>
                                    <p:animEffect transition="out" filter="fade">
                                      <p:cBhvr>
                                        <p:cTn id="33" dur="500" tmFilter="0, 0; .2, .5; .8, .5; 1, 0"/>
                                        <p:tgtEl>
                                          <p:spTgt spid="10"/>
                                        </p:tgtEl>
                                      </p:cBhvr>
                                    </p:animEffect>
                                    <p:animScale>
                                      <p:cBhvr>
                                        <p:cTn id="34" dur="250" autoRev="1" fill="hold"/>
                                        <p:tgtEl>
                                          <p:spTgt spid="10"/>
                                        </p:tgtEl>
                                      </p:cBhvr>
                                      <p:by x="105000" y="105000"/>
                                    </p:animScale>
                                  </p:childTnLst>
                                </p:cTn>
                              </p:par>
                              <p:par>
                                <p:cTn id="35" presetID="26" presetClass="emph" presetSubtype="0" fill="hold" nodeType="withEffect">
                                  <p:stCondLst>
                                    <p:cond delay="0"/>
                                  </p:stCondLst>
                                  <p:childTnLst>
                                    <p:animEffect transition="out" filter="fade">
                                      <p:cBhvr>
                                        <p:cTn id="36" dur="500" tmFilter="0, 0; .2, .5; .8, .5; 1, 0"/>
                                        <p:tgtEl>
                                          <p:spTgt spid="17"/>
                                        </p:tgtEl>
                                      </p:cBhvr>
                                    </p:animEffect>
                                    <p:animScale>
                                      <p:cBhvr>
                                        <p:cTn id="37"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70" grpId="0" bldLvl="0" animBg="1"/>
      <p:bldP spid="22" grpId="0"/>
      <p:bldP spid="22" grpId="1"/>
      <p:bldP spid="22" grpId="2"/>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D27C7386-450E-4716-A96D-ABDE330C65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777"/>
            <a:ext cx="12192000" cy="6854445"/>
          </a:xfrm>
          <a:prstGeom prst="rect">
            <a:avLst/>
          </a:prstGeom>
        </p:spPr>
      </p:pic>
      <p:sp>
        <p:nvSpPr>
          <p:cNvPr id="8" name="TextBox 7">
            <a:extLst>
              <a:ext uri="{FF2B5EF4-FFF2-40B4-BE49-F238E27FC236}">
                <a16:creationId xmlns:a16="http://schemas.microsoft.com/office/drawing/2014/main" xmlns="" id="{A621ADAE-C7DA-496E-8FA2-411430237757}"/>
              </a:ext>
            </a:extLst>
          </p:cNvPr>
          <p:cNvSpPr txBox="1"/>
          <p:nvPr/>
        </p:nvSpPr>
        <p:spPr>
          <a:xfrm>
            <a:off x="3159760" y="843280"/>
            <a:ext cx="5994400" cy="1015663"/>
          </a:xfrm>
          <a:prstGeom prst="rect">
            <a:avLst/>
          </a:prstGeom>
          <a:noFill/>
        </p:spPr>
        <p:txBody>
          <a:bodyPr wrap="square" rtlCol="0">
            <a:spAutoFit/>
          </a:bodyPr>
          <a:lstStyle/>
          <a:p>
            <a:pPr algn="ctr"/>
            <a:r>
              <a:rPr lang="vi-VN" sz="6000" dirty="0">
                <a:solidFill>
                  <a:schemeClr val="bg1"/>
                </a:solidFill>
                <a:latin typeface="+mj-lt"/>
              </a:rPr>
              <a:t>SÁNG TẠO </a:t>
            </a:r>
            <a:endParaRPr lang="en-US" sz="6000" dirty="0">
              <a:solidFill>
                <a:schemeClr val="bg1"/>
              </a:solidFill>
              <a:latin typeface="+mj-lt"/>
            </a:endParaRPr>
          </a:p>
        </p:txBody>
      </p:sp>
      <p:pic>
        <p:nvPicPr>
          <p:cNvPr id="2" name="kiss-the-rain-piano-khong-loi">
            <a:hlinkClick r:id="" action="ppaction://media"/>
            <a:extLst>
              <a:ext uri="{FF2B5EF4-FFF2-40B4-BE49-F238E27FC236}">
                <a16:creationId xmlns:a16="http://schemas.microsoft.com/office/drawing/2014/main" xmlns="" id="{DCB4BC73-1DDD-4AFB-8D50-620D7583953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882589" y="5506889"/>
            <a:ext cx="1729385" cy="1015662"/>
          </a:xfrm>
          <a:prstGeom prst="rect">
            <a:avLst/>
          </a:prstGeom>
        </p:spPr>
      </p:pic>
    </p:spTree>
    <p:extLst>
      <p:ext uri="{BB962C8B-B14F-4D97-AF65-F5344CB8AC3E}">
        <p14:creationId xmlns:p14="http://schemas.microsoft.com/office/powerpoint/2010/main" val="34832403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039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100000">
                <p:cTn id="7" fill="hold" display="0">
                  <p:stCondLst>
                    <p:cond delay="indefinite"/>
                  </p:stCondLst>
                  <p:endCondLst>
                    <p:cond evt="onStopAudio" delay="0">
                      <p:tgtEl>
                        <p:sldTgt/>
                      </p:tgtEl>
                    </p:cond>
                  </p:endCondLst>
                </p:cTn>
                <p:tgtEl>
                  <p:spTgt spid="2"/>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F1B41226-6FCB-4B6C-9739-87EEE02AF0CD}"/>
              </a:ext>
            </a:extLst>
          </p:cNvPr>
          <p:cNvPicPr>
            <a:picLocks noChangeAspect="1"/>
          </p:cNvPicPr>
          <p:nvPr/>
        </p:nvPicPr>
        <p:blipFill>
          <a:blip r:embed="rId3"/>
          <a:stretch>
            <a:fillRect/>
          </a:stretch>
        </p:blipFill>
        <p:spPr>
          <a:xfrm>
            <a:off x="0" y="0"/>
            <a:ext cx="12192000" cy="6858000"/>
          </a:xfrm>
          <a:prstGeom prst="rect">
            <a:avLst/>
          </a:prstGeom>
        </p:spPr>
      </p:pic>
      <p:grpSp>
        <p:nvGrpSpPr>
          <p:cNvPr id="31" name="组合 30">
            <a:extLst>
              <a:ext uri="{FF2B5EF4-FFF2-40B4-BE49-F238E27FC236}">
                <a16:creationId xmlns:a16="http://schemas.microsoft.com/office/drawing/2014/main" xmlns="" id="{B2913FD1-6782-477F-AA2F-DE9E95EC934E}"/>
              </a:ext>
            </a:extLst>
          </p:cNvPr>
          <p:cNvGrpSpPr/>
          <p:nvPr/>
        </p:nvGrpSpPr>
        <p:grpSpPr>
          <a:xfrm>
            <a:off x="-15831" y="5169507"/>
            <a:ext cx="12192001" cy="1688493"/>
            <a:chOff x="-883527" y="6643441"/>
            <a:chExt cx="10169247" cy="1408358"/>
          </a:xfrm>
        </p:grpSpPr>
        <p:grpSp>
          <p:nvGrpSpPr>
            <p:cNvPr id="27" name="组合 26">
              <a:extLst>
                <a:ext uri="{FF2B5EF4-FFF2-40B4-BE49-F238E27FC236}">
                  <a16:creationId xmlns:a16="http://schemas.microsoft.com/office/drawing/2014/main" xmlns="" id="{E44622B9-56C2-48DF-B43A-D3709D70A8CB}"/>
                </a:ext>
              </a:extLst>
            </p:cNvPr>
            <p:cNvGrpSpPr/>
            <p:nvPr/>
          </p:nvGrpSpPr>
          <p:grpSpPr>
            <a:xfrm>
              <a:off x="-883527" y="6643441"/>
              <a:ext cx="6779498" cy="1408358"/>
              <a:chOff x="-6117" y="4325260"/>
              <a:chExt cx="11112036" cy="2532739"/>
            </a:xfrm>
          </p:grpSpPr>
          <p:pic>
            <p:nvPicPr>
              <p:cNvPr id="6" name="图片 5">
                <a:extLst>
                  <a:ext uri="{FF2B5EF4-FFF2-40B4-BE49-F238E27FC236}">
                    <a16:creationId xmlns:a16="http://schemas.microsoft.com/office/drawing/2014/main" xmlns="" id="{E3EEC572-AE9A-44CE-967F-4933DC071D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17" y="4325261"/>
                <a:ext cx="5556018" cy="2532738"/>
              </a:xfrm>
              <a:prstGeom prst="rect">
                <a:avLst/>
              </a:prstGeom>
            </p:spPr>
          </p:pic>
          <p:pic>
            <p:nvPicPr>
              <p:cNvPr id="26" name="图片 25">
                <a:extLst>
                  <a:ext uri="{FF2B5EF4-FFF2-40B4-BE49-F238E27FC236}">
                    <a16:creationId xmlns:a16="http://schemas.microsoft.com/office/drawing/2014/main" xmlns="" id="{C8B9A887-52A3-4381-8D2C-3A3D562B08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5549901" y="4325260"/>
                <a:ext cx="5556018" cy="2532738"/>
              </a:xfrm>
              <a:prstGeom prst="rect">
                <a:avLst/>
              </a:prstGeom>
            </p:spPr>
          </p:pic>
        </p:grpSp>
        <p:pic>
          <p:nvPicPr>
            <p:cNvPr id="29" name="图片 28">
              <a:extLst>
                <a:ext uri="{FF2B5EF4-FFF2-40B4-BE49-F238E27FC236}">
                  <a16:creationId xmlns:a16="http://schemas.microsoft.com/office/drawing/2014/main" xmlns="" id="{41217DD9-3107-46F4-BD73-87B718317F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95971" y="6643441"/>
              <a:ext cx="3389749" cy="1408357"/>
            </a:xfrm>
            <a:prstGeom prst="rect">
              <a:avLst/>
            </a:prstGeom>
          </p:spPr>
        </p:pic>
      </p:grpSp>
      <p:pic>
        <p:nvPicPr>
          <p:cNvPr id="14" name="图片 13">
            <a:extLst>
              <a:ext uri="{FF2B5EF4-FFF2-40B4-BE49-F238E27FC236}">
                <a16:creationId xmlns:a16="http://schemas.microsoft.com/office/drawing/2014/main" xmlns="" id="{71D3CBF4-4470-4A0B-9F1F-5D5B7160FF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35517" y="0"/>
            <a:ext cx="2480844" cy="6858000"/>
          </a:xfrm>
          <a:prstGeom prst="rect">
            <a:avLst/>
          </a:prstGeom>
        </p:spPr>
      </p:pic>
      <p:pic>
        <p:nvPicPr>
          <p:cNvPr id="15" name="图片 14">
            <a:extLst>
              <a:ext uri="{FF2B5EF4-FFF2-40B4-BE49-F238E27FC236}">
                <a16:creationId xmlns:a16="http://schemas.microsoft.com/office/drawing/2014/main" xmlns="" id="{8C130E2E-76C7-46CD-936D-73712C594B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31" y="-1"/>
            <a:ext cx="1759966" cy="6858000"/>
          </a:xfrm>
          <a:prstGeom prst="rect">
            <a:avLst/>
          </a:prstGeom>
        </p:spPr>
      </p:pic>
      <p:pic>
        <p:nvPicPr>
          <p:cNvPr id="16" name="图片 15">
            <a:extLst>
              <a:ext uri="{FF2B5EF4-FFF2-40B4-BE49-F238E27FC236}">
                <a16:creationId xmlns:a16="http://schemas.microsoft.com/office/drawing/2014/main" xmlns="" id="{FA5DE8E6-9734-4EEC-A406-5525F80821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32777" y="4761713"/>
            <a:ext cx="1873445" cy="2096286"/>
          </a:xfrm>
          <a:prstGeom prst="rect">
            <a:avLst/>
          </a:prstGeom>
        </p:spPr>
      </p:pic>
      <p:pic>
        <p:nvPicPr>
          <p:cNvPr id="17" name="图片 16">
            <a:extLst>
              <a:ext uri="{FF2B5EF4-FFF2-40B4-BE49-F238E27FC236}">
                <a16:creationId xmlns:a16="http://schemas.microsoft.com/office/drawing/2014/main" xmlns="" id="{498FD588-A206-4886-AECC-F3AD4C8926F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030443" y="5108252"/>
            <a:ext cx="3177388" cy="1749747"/>
          </a:xfrm>
          <a:prstGeom prst="rect">
            <a:avLst/>
          </a:prstGeom>
        </p:spPr>
      </p:pic>
      <p:pic>
        <p:nvPicPr>
          <p:cNvPr id="11" name="Picture 10">
            <a:extLst>
              <a:ext uri="{FF2B5EF4-FFF2-40B4-BE49-F238E27FC236}">
                <a16:creationId xmlns:a16="http://schemas.microsoft.com/office/drawing/2014/main" xmlns="" id="{245F1B7D-F5B6-410B-939C-8A6D1E9A132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98062" y="1216176"/>
            <a:ext cx="1371600" cy="1371600"/>
          </a:xfrm>
          <a:prstGeom prst="rect">
            <a:avLst/>
          </a:prstGeom>
        </p:spPr>
      </p:pic>
      <p:pic>
        <p:nvPicPr>
          <p:cNvPr id="3" name="Picture 2">
            <a:extLst>
              <a:ext uri="{FF2B5EF4-FFF2-40B4-BE49-F238E27FC236}">
                <a16:creationId xmlns:a16="http://schemas.microsoft.com/office/drawing/2014/main" xmlns="" id="{89536CBE-5F04-4199-823B-ADEA1AFE83E1}"/>
              </a:ext>
            </a:extLst>
          </p:cNvPr>
          <p:cNvPicPr>
            <a:picLocks noChangeAspect="1"/>
          </p:cNvPicPr>
          <p:nvPr/>
        </p:nvPicPr>
        <p:blipFill>
          <a:blip r:embed="rId10">
            <a:extLst>
              <a:ext uri="{BEBA8EAE-BF5A-486C-A8C5-ECC9F3942E4B}">
                <a14:imgProps xmlns:a14="http://schemas.microsoft.com/office/drawing/2010/main">
                  <a14:imgLayer r:embed="rId11">
                    <a14:imgEffect>
                      <a14:artisticCement trans="46000" crackSpacing="38"/>
                    </a14:imgEffect>
                  </a14:imgLayer>
                </a14:imgProps>
              </a:ext>
              <a:ext uri="{28A0092B-C50C-407E-A947-70E740481C1C}">
                <a14:useLocalDpi xmlns:a14="http://schemas.microsoft.com/office/drawing/2010/main" val="0"/>
              </a:ext>
            </a:extLst>
          </a:blip>
          <a:stretch>
            <a:fillRect/>
          </a:stretch>
        </p:blipFill>
        <p:spPr>
          <a:xfrm>
            <a:off x="-24361" y="-2"/>
            <a:ext cx="12240722" cy="6858000"/>
          </a:xfrm>
          <a:prstGeom prst="rect">
            <a:avLst/>
          </a:prstGeom>
        </p:spPr>
      </p:pic>
      <p:sp>
        <p:nvSpPr>
          <p:cNvPr id="7" name="TextBox 6">
            <a:extLst>
              <a:ext uri="{FF2B5EF4-FFF2-40B4-BE49-F238E27FC236}">
                <a16:creationId xmlns:a16="http://schemas.microsoft.com/office/drawing/2014/main" xmlns="" id="{1FD8B8CB-9A8A-4B07-AC45-79D15877235F}"/>
              </a:ext>
            </a:extLst>
          </p:cNvPr>
          <p:cNvSpPr txBox="1"/>
          <p:nvPr/>
        </p:nvSpPr>
        <p:spPr>
          <a:xfrm>
            <a:off x="864152" y="2510993"/>
            <a:ext cx="10342880" cy="1323439"/>
          </a:xfrm>
          <a:prstGeom prst="rect">
            <a:avLst/>
          </a:prstGeom>
          <a:noFill/>
        </p:spPr>
        <p:txBody>
          <a:bodyPr wrap="square" rtlCol="0">
            <a:spAutoFit/>
          </a:bodyPr>
          <a:lstStyle/>
          <a:p>
            <a:r>
              <a:rPr lang="vi-VN" sz="8000" b="1" dirty="0">
                <a:latin typeface="HP001 4H" panose="020B0603050302020204" pitchFamily="34" charset="0"/>
              </a:rPr>
              <a:t>Trưng bày sản phẩm</a:t>
            </a:r>
            <a:endParaRPr lang="en-US" sz="8000" b="1" dirty="0">
              <a:latin typeface="HP001 4H" panose="020B0603050302020204" pitchFamily="34" charset="0"/>
            </a:endParaRPr>
          </a:p>
        </p:txBody>
      </p:sp>
      <p:sp>
        <p:nvSpPr>
          <p:cNvPr id="8" name="Heart 7">
            <a:extLst>
              <a:ext uri="{FF2B5EF4-FFF2-40B4-BE49-F238E27FC236}">
                <a16:creationId xmlns:a16="http://schemas.microsoft.com/office/drawing/2014/main" xmlns="" id="{0A3C9758-2C37-4CFF-A5B7-FC41D01D6DCA}"/>
              </a:ext>
            </a:extLst>
          </p:cNvPr>
          <p:cNvSpPr/>
          <p:nvPr/>
        </p:nvSpPr>
        <p:spPr>
          <a:xfrm rot="1078708">
            <a:off x="10849118" y="2741112"/>
            <a:ext cx="375138" cy="383056"/>
          </a:xfrm>
          <a:prstGeom prst="hear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786740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down)">
                                          <p:cBhvr>
                                            <p:cTn id="10" dur="500"/>
                                            <p:tgtEl>
                                              <p:spTgt spid="14"/>
                                            </p:tgtEl>
                                          </p:cBhvr>
                                        </p:animEffect>
                                      </p:childTnLst>
                                    </p:cTn>
                                  </p:par>
                                </p:childTnLst>
                              </p:cTn>
                            </p:par>
                            <p:par>
                              <p:cTn id="11" fill="hold">
                                <p:stCondLst>
                                  <p:cond delay="500"/>
                                </p:stCondLst>
                                <p:childTnLst>
                                  <p:par>
                                    <p:cTn id="12" presetID="16" presetClass="entr" presetSubtype="37"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barn(outVertical)">
                                          <p:cBhvr>
                                            <p:cTn id="14" dur="500"/>
                                            <p:tgtEl>
                                              <p:spTgt spid="31"/>
                                            </p:tgtEl>
                                          </p:cBhvr>
                                        </p:animEffect>
                                      </p:childTnLst>
                                    </p:cTn>
                                  </p:par>
                                  <p:par>
                                    <p:cTn id="15" presetID="22" presetClass="entr" presetSubtype="4" fill="hold" nodeType="withEffect">
                                      <p:stCondLst>
                                        <p:cond delay="25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22" presetClass="entr" presetSubtype="4" fill="hold" nodeType="withEffect">
                                      <p:stCondLst>
                                        <p:cond delay="25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childTnLst>
                              </p:cTn>
                            </p:par>
                            <p:par>
                              <p:cTn id="21" fill="hold">
                                <p:stCondLst>
                                  <p:cond delay="1250"/>
                                </p:stCondLst>
                                <p:childTnLst>
                                  <p:par>
                                    <p:cTn id="22" presetID="2" presetClass="entr" presetSubtype="9" fill="hold" nodeType="afterEffect" p14:presetBounceEnd="50000">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14:bounceEnd="50000">
                                          <p:cBhvr additive="base">
                                            <p:cTn id="24" dur="500" fill="hold"/>
                                            <p:tgtEl>
                                              <p:spTgt spid="11"/>
                                            </p:tgtEl>
                                            <p:attrNameLst>
                                              <p:attrName>ppt_x</p:attrName>
                                            </p:attrNameLst>
                                          </p:cBhvr>
                                          <p:tavLst>
                                            <p:tav tm="0">
                                              <p:val>
                                                <p:strVal val="0-#ppt_w/2"/>
                                              </p:val>
                                            </p:tav>
                                            <p:tav tm="100000">
                                              <p:val>
                                                <p:strVal val="#ppt_x"/>
                                              </p:val>
                                            </p:tav>
                                          </p:tavLst>
                                        </p:anim>
                                        <p:anim calcmode="lin" valueType="num" p14:bounceEnd="50000">
                                          <p:cBhvr additive="base">
                                            <p:cTn id="25"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fltVal val="0"/>
                                              </p:val>
                                            </p:tav>
                                            <p:tav tm="100000">
                                              <p:val>
                                                <p:strVal val="#ppt_h"/>
                                              </p:val>
                                            </p:tav>
                                          </p:tavLst>
                                        </p:anim>
                                        <p:animEffect transition="in" filter="fade">
                                          <p:cBhvr>
                                            <p:cTn id="9" dur="500"/>
                                            <p:tgtEl>
                                              <p:spTgt spid="21"/>
                                            </p:tgtEl>
                                          </p:cBhvr>
                                        </p:animEffect>
                                      </p:childTnLst>
                                    </p:cTn>
                                  </p:par>
                                </p:childTnLst>
                              </p:cTn>
                            </p:par>
                            <p:par>
                              <p:cTn id="10" fill="hold">
                                <p:stCondLst>
                                  <p:cond delay="500"/>
                                </p:stCondLst>
                                <p:childTnLst>
                                  <p:par>
                                    <p:cTn id="11" presetID="2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par>
                                    <p:cTn id="14" presetID="22" presetClass="entr" presetSubtype="4" fill="hold" nodeType="with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down)">
                                          <p:cBhvr>
                                            <p:cTn id="16" dur="500"/>
                                            <p:tgtEl>
                                              <p:spTgt spid="14"/>
                                            </p:tgtEl>
                                          </p:cBhvr>
                                        </p:animEffect>
                                      </p:childTnLst>
                                    </p:cTn>
                                  </p:par>
                                </p:childTnLst>
                              </p:cTn>
                            </p:par>
                            <p:par>
                              <p:cTn id="17" fill="hold">
                                <p:stCondLst>
                                  <p:cond delay="1000"/>
                                </p:stCondLst>
                                <p:childTnLst>
                                  <p:par>
                                    <p:cTn id="18" presetID="16" presetClass="entr" presetSubtype="37"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barn(outVertical)">
                                          <p:cBhvr>
                                            <p:cTn id="20" dur="500"/>
                                            <p:tgtEl>
                                              <p:spTgt spid="31"/>
                                            </p:tgtEl>
                                          </p:cBhvr>
                                        </p:animEffect>
                                      </p:childTnLst>
                                    </p:cTn>
                                  </p:par>
                                  <p:par>
                                    <p:cTn id="21" presetID="22" presetClass="entr" presetSubtype="4" fill="hold" nodeType="withEffect">
                                      <p:stCondLst>
                                        <p:cond delay="25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par>
                                    <p:cTn id="24" presetID="22" presetClass="entr" presetSubtype="4" fill="hold" nodeType="withEffect">
                                      <p:stCondLst>
                                        <p:cond delay="250"/>
                                      </p:stCondLst>
                                      <p:childTnLst>
                                        <p:set>
                                          <p:cBhvr>
                                            <p:cTn id="25" dur="1" fill="hold">
                                              <p:stCondLst>
                                                <p:cond delay="0"/>
                                              </p:stCondLst>
                                            </p:cTn>
                                            <p:tgtEl>
                                              <p:spTgt spid="17"/>
                                            </p:tgtEl>
                                            <p:attrNameLst>
                                              <p:attrName>style.visibility</p:attrName>
                                            </p:attrNameLst>
                                          </p:cBhvr>
                                          <p:to>
                                            <p:strVal val="visible"/>
                                          </p:to>
                                        </p:set>
                                        <p:animEffect transition="in" filter="wipe(down)">
                                          <p:cBhvr>
                                            <p:cTn id="26" dur="500"/>
                                            <p:tgtEl>
                                              <p:spTgt spid="17"/>
                                            </p:tgtEl>
                                          </p:cBhvr>
                                        </p:animEffect>
                                      </p:childTnLst>
                                    </p:cTn>
                                  </p:par>
                                </p:childTnLst>
                              </p:cTn>
                            </p:par>
                            <p:par>
                              <p:cTn id="27" fill="hold">
                                <p:stCondLst>
                                  <p:cond delay="1750"/>
                                </p:stCondLst>
                                <p:childTnLst>
                                  <p:par>
                                    <p:cTn id="28" presetID="2" presetClass="entr" presetSubtype="9" fill="hold" nodeType="afterEffect">
                                      <p:stCondLst>
                                        <p:cond delay="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500" fill="hold"/>
                                            <p:tgtEl>
                                              <p:spTgt spid="11"/>
                                            </p:tgtEl>
                                            <p:attrNameLst>
                                              <p:attrName>ppt_x</p:attrName>
                                            </p:attrNameLst>
                                          </p:cBhvr>
                                          <p:tavLst>
                                            <p:tav tm="0">
                                              <p:val>
                                                <p:strVal val="0-#ppt_w/2"/>
                                              </p:val>
                                            </p:tav>
                                            <p:tav tm="100000">
                                              <p:val>
                                                <p:strVal val="#ppt_x"/>
                                              </p:val>
                                            </p:tav>
                                          </p:tavLst>
                                        </p:anim>
                                        <p:anim calcmode="lin" valueType="num">
                                          <p:cBhvr additive="base">
                                            <p:cTn id="31" dur="500" fill="hold"/>
                                            <p:tgtEl>
                                              <p:spTgt spid="11"/>
                                            </p:tgtEl>
                                            <p:attrNameLst>
                                              <p:attrName>ppt_y</p:attrName>
                                            </p:attrNameLst>
                                          </p:cBhvr>
                                          <p:tavLst>
                                            <p:tav tm="0">
                                              <p:val>
                                                <p:strVal val="0-#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9"/>
                                            </p:tgtEl>
                                            <p:attrNameLst>
                                              <p:attrName>style.visibility</p:attrName>
                                            </p:attrNameLst>
                                          </p:cBhvr>
                                          <p:to>
                                            <p:strVal val="visible"/>
                                          </p:to>
                                        </p:set>
                                        <p:anim calcmode="lin" valueType="num">
                                          <p:cBhvr additive="base">
                                            <p:cTn id="34" dur="500" fill="hold"/>
                                            <p:tgtEl>
                                              <p:spTgt spid="9"/>
                                            </p:tgtEl>
                                            <p:attrNameLst>
                                              <p:attrName>ppt_x</p:attrName>
                                            </p:attrNameLst>
                                          </p:cBhvr>
                                          <p:tavLst>
                                            <p:tav tm="0">
                                              <p:val>
                                                <p:strVal val="#ppt_x"/>
                                              </p:val>
                                            </p:tav>
                                            <p:tav tm="100000">
                                              <p:val>
                                                <p:strVal val="#ppt_x"/>
                                              </p:val>
                                            </p:tav>
                                          </p:tavLst>
                                        </p:anim>
                                        <p:anim calcmode="lin" valueType="num">
                                          <p:cBhvr additive="base">
                                            <p:cTn id="35" dur="500" fill="hold"/>
                                            <p:tgtEl>
                                              <p:spTgt spid="9"/>
                                            </p:tgtEl>
                                            <p:attrNameLst>
                                              <p:attrName>ppt_y</p:attrName>
                                            </p:attrNameLst>
                                          </p:cBhvr>
                                          <p:tavLst>
                                            <p:tav tm="0">
                                              <p:val>
                                                <p:strVal val="1+#ppt_h/2"/>
                                              </p:val>
                                            </p:tav>
                                            <p:tav tm="100000">
                                              <p:val>
                                                <p:strVal val="#ppt_y"/>
                                              </p:val>
                                            </p:tav>
                                          </p:tavLst>
                                        </p:anim>
                                      </p:childTnLst>
                                    </p:cTn>
                                  </p:par>
                                  <p:par>
                                    <p:cTn id="36" presetID="16" presetClass="entr" presetSubtype="21"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barn(inVertical)">
                                          <p:cBhvr>
                                            <p:cTn id="3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33D7E530-1AFA-41CF-9163-BEA918CB844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0064"/>
            <a:ext cx="12192000" cy="6938128"/>
          </a:xfrm>
          <a:prstGeom prst="rect">
            <a:avLst/>
          </a:prstGeom>
        </p:spPr>
      </p:pic>
    </p:spTree>
    <p:extLst>
      <p:ext uri="{BB962C8B-B14F-4D97-AF65-F5344CB8AC3E}">
        <p14:creationId xmlns:p14="http://schemas.microsoft.com/office/powerpoint/2010/main" val="11105856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包含 室内&#10;&#10;已生成高可信度的说明">
            <a:extLst>
              <a:ext uri="{FF2B5EF4-FFF2-40B4-BE49-F238E27FC236}">
                <a16:creationId xmlns:a16="http://schemas.microsoft.com/office/drawing/2014/main" xmlns="" id="{686A0195-5A33-4E71-8C67-1F2F5E618F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191999" cy="6858000"/>
          </a:xfrm>
          <a:prstGeom prst="rect">
            <a:avLst/>
          </a:prstGeom>
        </p:spPr>
      </p:pic>
      <p:sp>
        <p:nvSpPr>
          <p:cNvPr id="5" name="任意多边形: 形状 4">
            <a:extLst>
              <a:ext uri="{FF2B5EF4-FFF2-40B4-BE49-F238E27FC236}">
                <a16:creationId xmlns:a16="http://schemas.microsoft.com/office/drawing/2014/main" xmlns="" id="{B73F70F1-158A-4F65-B483-0418822EEEA8}"/>
              </a:ext>
            </a:extLst>
          </p:cNvPr>
          <p:cNvSpPr/>
          <p:nvPr/>
        </p:nvSpPr>
        <p:spPr>
          <a:xfrm>
            <a:off x="1835747" y="132832"/>
            <a:ext cx="9236773" cy="6180882"/>
          </a:xfrm>
          <a:custGeom>
            <a:avLst/>
            <a:gdLst>
              <a:gd name="connsiteX0" fmla="*/ 267716 w 7816697"/>
              <a:gd name="connsiteY0" fmla="*/ 610524 h 4774669"/>
              <a:gd name="connsiteX1" fmla="*/ 458216 w 7816697"/>
              <a:gd name="connsiteY1" fmla="*/ 248574 h 4774669"/>
              <a:gd name="connsiteX2" fmla="*/ 1563116 w 7816697"/>
              <a:gd name="connsiteY2" fmla="*/ 58074 h 4774669"/>
              <a:gd name="connsiteX3" fmla="*/ 4915916 w 7816697"/>
              <a:gd name="connsiteY3" fmla="*/ 19974 h 4774669"/>
              <a:gd name="connsiteX4" fmla="*/ 6649466 w 7816697"/>
              <a:gd name="connsiteY4" fmla="*/ 343824 h 4774669"/>
              <a:gd name="connsiteX5" fmla="*/ 7506716 w 7816697"/>
              <a:gd name="connsiteY5" fmla="*/ 743874 h 4774669"/>
              <a:gd name="connsiteX6" fmla="*/ 7811516 w 7816697"/>
              <a:gd name="connsiteY6" fmla="*/ 2572674 h 4774669"/>
              <a:gd name="connsiteX7" fmla="*/ 7297166 w 7816697"/>
              <a:gd name="connsiteY7" fmla="*/ 4382424 h 4774669"/>
              <a:gd name="connsiteX8" fmla="*/ 6173216 w 7816697"/>
              <a:gd name="connsiteY8" fmla="*/ 4763424 h 4774669"/>
              <a:gd name="connsiteX9" fmla="*/ 4877816 w 7816697"/>
              <a:gd name="connsiteY9" fmla="*/ 4668174 h 4774669"/>
              <a:gd name="connsiteX10" fmla="*/ 3430016 w 7816697"/>
              <a:gd name="connsiteY10" fmla="*/ 4611024 h 4774669"/>
              <a:gd name="connsiteX11" fmla="*/ 2553716 w 7816697"/>
              <a:gd name="connsiteY11" fmla="*/ 4630074 h 4774669"/>
              <a:gd name="connsiteX12" fmla="*/ 1201166 w 7816697"/>
              <a:gd name="connsiteY12" fmla="*/ 4630074 h 4774669"/>
              <a:gd name="connsiteX13" fmla="*/ 305816 w 7816697"/>
              <a:gd name="connsiteY13" fmla="*/ 4420524 h 4774669"/>
              <a:gd name="connsiteX14" fmla="*/ 1016 w 7816697"/>
              <a:gd name="connsiteY14" fmla="*/ 3410874 h 4774669"/>
              <a:gd name="connsiteX15" fmla="*/ 210566 w 7816697"/>
              <a:gd name="connsiteY15" fmla="*/ 2153574 h 4774669"/>
              <a:gd name="connsiteX16" fmla="*/ 267716 w 7816697"/>
              <a:gd name="connsiteY16" fmla="*/ 610524 h 4774669"/>
              <a:gd name="connsiteX0" fmla="*/ 267716 w 7816697"/>
              <a:gd name="connsiteY0" fmla="*/ 610524 h 4774669"/>
              <a:gd name="connsiteX1" fmla="*/ 458216 w 7816697"/>
              <a:gd name="connsiteY1" fmla="*/ 248574 h 4774669"/>
              <a:gd name="connsiteX2" fmla="*/ 1563116 w 7816697"/>
              <a:gd name="connsiteY2" fmla="*/ 58074 h 4774669"/>
              <a:gd name="connsiteX3" fmla="*/ 4915916 w 7816697"/>
              <a:gd name="connsiteY3" fmla="*/ 19974 h 4774669"/>
              <a:gd name="connsiteX4" fmla="*/ 6649466 w 7816697"/>
              <a:gd name="connsiteY4" fmla="*/ 343824 h 4774669"/>
              <a:gd name="connsiteX5" fmla="*/ 7506716 w 7816697"/>
              <a:gd name="connsiteY5" fmla="*/ 743874 h 4774669"/>
              <a:gd name="connsiteX6" fmla="*/ 7811516 w 7816697"/>
              <a:gd name="connsiteY6" fmla="*/ 2572674 h 4774669"/>
              <a:gd name="connsiteX7" fmla="*/ 7297166 w 7816697"/>
              <a:gd name="connsiteY7" fmla="*/ 4382424 h 4774669"/>
              <a:gd name="connsiteX8" fmla="*/ 6173216 w 7816697"/>
              <a:gd name="connsiteY8" fmla="*/ 4763424 h 4774669"/>
              <a:gd name="connsiteX9" fmla="*/ 4877816 w 7816697"/>
              <a:gd name="connsiteY9" fmla="*/ 4668174 h 4774669"/>
              <a:gd name="connsiteX10" fmla="*/ 3430016 w 7816697"/>
              <a:gd name="connsiteY10" fmla="*/ 4611024 h 4774669"/>
              <a:gd name="connsiteX11" fmla="*/ 2553716 w 7816697"/>
              <a:gd name="connsiteY11" fmla="*/ 4630074 h 4774669"/>
              <a:gd name="connsiteX12" fmla="*/ 1201166 w 7816697"/>
              <a:gd name="connsiteY12" fmla="*/ 4630074 h 4774669"/>
              <a:gd name="connsiteX13" fmla="*/ 305816 w 7816697"/>
              <a:gd name="connsiteY13" fmla="*/ 4420524 h 4774669"/>
              <a:gd name="connsiteX14" fmla="*/ 1016 w 7816697"/>
              <a:gd name="connsiteY14" fmla="*/ 3410874 h 4774669"/>
              <a:gd name="connsiteX15" fmla="*/ 210566 w 7816697"/>
              <a:gd name="connsiteY15" fmla="*/ 2153574 h 4774669"/>
              <a:gd name="connsiteX16" fmla="*/ 267716 w 7816697"/>
              <a:gd name="connsiteY16" fmla="*/ 610524 h 4774669"/>
              <a:gd name="connsiteX0" fmla="*/ 249006 w 7816649"/>
              <a:gd name="connsiteY0" fmla="*/ 610524 h 4774669"/>
              <a:gd name="connsiteX1" fmla="*/ 458168 w 7816649"/>
              <a:gd name="connsiteY1" fmla="*/ 248574 h 4774669"/>
              <a:gd name="connsiteX2" fmla="*/ 1563068 w 7816649"/>
              <a:gd name="connsiteY2" fmla="*/ 58074 h 4774669"/>
              <a:gd name="connsiteX3" fmla="*/ 4915868 w 7816649"/>
              <a:gd name="connsiteY3" fmla="*/ 19974 h 4774669"/>
              <a:gd name="connsiteX4" fmla="*/ 6649418 w 7816649"/>
              <a:gd name="connsiteY4" fmla="*/ 343824 h 4774669"/>
              <a:gd name="connsiteX5" fmla="*/ 7506668 w 7816649"/>
              <a:gd name="connsiteY5" fmla="*/ 743874 h 4774669"/>
              <a:gd name="connsiteX6" fmla="*/ 7811468 w 7816649"/>
              <a:gd name="connsiteY6" fmla="*/ 2572674 h 4774669"/>
              <a:gd name="connsiteX7" fmla="*/ 7297118 w 7816649"/>
              <a:gd name="connsiteY7" fmla="*/ 4382424 h 4774669"/>
              <a:gd name="connsiteX8" fmla="*/ 6173168 w 7816649"/>
              <a:gd name="connsiteY8" fmla="*/ 4763424 h 4774669"/>
              <a:gd name="connsiteX9" fmla="*/ 4877768 w 7816649"/>
              <a:gd name="connsiteY9" fmla="*/ 4668174 h 4774669"/>
              <a:gd name="connsiteX10" fmla="*/ 3429968 w 7816649"/>
              <a:gd name="connsiteY10" fmla="*/ 4611024 h 4774669"/>
              <a:gd name="connsiteX11" fmla="*/ 2553668 w 7816649"/>
              <a:gd name="connsiteY11" fmla="*/ 4630074 h 4774669"/>
              <a:gd name="connsiteX12" fmla="*/ 1201118 w 7816649"/>
              <a:gd name="connsiteY12" fmla="*/ 4630074 h 4774669"/>
              <a:gd name="connsiteX13" fmla="*/ 305768 w 7816649"/>
              <a:gd name="connsiteY13" fmla="*/ 4420524 h 4774669"/>
              <a:gd name="connsiteX14" fmla="*/ 968 w 7816649"/>
              <a:gd name="connsiteY14" fmla="*/ 3410874 h 4774669"/>
              <a:gd name="connsiteX15" fmla="*/ 210518 w 7816649"/>
              <a:gd name="connsiteY15" fmla="*/ 2153574 h 4774669"/>
              <a:gd name="connsiteX16" fmla="*/ 249006 w 7816649"/>
              <a:gd name="connsiteY16" fmla="*/ 610524 h 4774669"/>
              <a:gd name="connsiteX0" fmla="*/ 273848 w 7841491"/>
              <a:gd name="connsiteY0" fmla="*/ 610524 h 4774669"/>
              <a:gd name="connsiteX1" fmla="*/ 483010 w 7841491"/>
              <a:gd name="connsiteY1" fmla="*/ 248574 h 4774669"/>
              <a:gd name="connsiteX2" fmla="*/ 1587910 w 7841491"/>
              <a:gd name="connsiteY2" fmla="*/ 58074 h 4774669"/>
              <a:gd name="connsiteX3" fmla="*/ 4940710 w 7841491"/>
              <a:gd name="connsiteY3" fmla="*/ 19974 h 4774669"/>
              <a:gd name="connsiteX4" fmla="*/ 6674260 w 7841491"/>
              <a:gd name="connsiteY4" fmla="*/ 343824 h 4774669"/>
              <a:gd name="connsiteX5" fmla="*/ 7531510 w 7841491"/>
              <a:gd name="connsiteY5" fmla="*/ 743874 h 4774669"/>
              <a:gd name="connsiteX6" fmla="*/ 7836310 w 7841491"/>
              <a:gd name="connsiteY6" fmla="*/ 2572674 h 4774669"/>
              <a:gd name="connsiteX7" fmla="*/ 7321960 w 7841491"/>
              <a:gd name="connsiteY7" fmla="*/ 4382424 h 4774669"/>
              <a:gd name="connsiteX8" fmla="*/ 6198010 w 7841491"/>
              <a:gd name="connsiteY8" fmla="*/ 4763424 h 4774669"/>
              <a:gd name="connsiteX9" fmla="*/ 4902610 w 7841491"/>
              <a:gd name="connsiteY9" fmla="*/ 4668174 h 4774669"/>
              <a:gd name="connsiteX10" fmla="*/ 3454810 w 7841491"/>
              <a:gd name="connsiteY10" fmla="*/ 4611024 h 4774669"/>
              <a:gd name="connsiteX11" fmla="*/ 2578510 w 7841491"/>
              <a:gd name="connsiteY11" fmla="*/ 4630074 h 4774669"/>
              <a:gd name="connsiteX12" fmla="*/ 1225960 w 7841491"/>
              <a:gd name="connsiteY12" fmla="*/ 4630074 h 4774669"/>
              <a:gd name="connsiteX13" fmla="*/ 330610 w 7841491"/>
              <a:gd name="connsiteY13" fmla="*/ 4420524 h 4774669"/>
              <a:gd name="connsiteX14" fmla="*/ 25810 w 7841491"/>
              <a:gd name="connsiteY14" fmla="*/ 3410874 h 4774669"/>
              <a:gd name="connsiteX15" fmla="*/ 20756 w 7841491"/>
              <a:gd name="connsiteY15" fmla="*/ 2106921 h 4774669"/>
              <a:gd name="connsiteX16" fmla="*/ 273848 w 7841491"/>
              <a:gd name="connsiteY16" fmla="*/ 610524 h 4774669"/>
              <a:gd name="connsiteX0" fmla="*/ 273848 w 7841491"/>
              <a:gd name="connsiteY0" fmla="*/ 607372 h 4771517"/>
              <a:gd name="connsiteX1" fmla="*/ 616360 w 7841491"/>
              <a:gd name="connsiteY1" fmla="*/ 131122 h 4771517"/>
              <a:gd name="connsiteX2" fmla="*/ 1587910 w 7841491"/>
              <a:gd name="connsiteY2" fmla="*/ 54922 h 4771517"/>
              <a:gd name="connsiteX3" fmla="*/ 4940710 w 7841491"/>
              <a:gd name="connsiteY3" fmla="*/ 16822 h 4771517"/>
              <a:gd name="connsiteX4" fmla="*/ 6674260 w 7841491"/>
              <a:gd name="connsiteY4" fmla="*/ 340672 h 4771517"/>
              <a:gd name="connsiteX5" fmla="*/ 7531510 w 7841491"/>
              <a:gd name="connsiteY5" fmla="*/ 740722 h 4771517"/>
              <a:gd name="connsiteX6" fmla="*/ 7836310 w 7841491"/>
              <a:gd name="connsiteY6" fmla="*/ 2569522 h 4771517"/>
              <a:gd name="connsiteX7" fmla="*/ 7321960 w 7841491"/>
              <a:gd name="connsiteY7" fmla="*/ 4379272 h 4771517"/>
              <a:gd name="connsiteX8" fmla="*/ 6198010 w 7841491"/>
              <a:gd name="connsiteY8" fmla="*/ 4760272 h 4771517"/>
              <a:gd name="connsiteX9" fmla="*/ 4902610 w 7841491"/>
              <a:gd name="connsiteY9" fmla="*/ 4665022 h 4771517"/>
              <a:gd name="connsiteX10" fmla="*/ 3454810 w 7841491"/>
              <a:gd name="connsiteY10" fmla="*/ 4607872 h 4771517"/>
              <a:gd name="connsiteX11" fmla="*/ 2578510 w 7841491"/>
              <a:gd name="connsiteY11" fmla="*/ 4626922 h 4771517"/>
              <a:gd name="connsiteX12" fmla="*/ 1225960 w 7841491"/>
              <a:gd name="connsiteY12" fmla="*/ 4626922 h 4771517"/>
              <a:gd name="connsiteX13" fmla="*/ 330610 w 7841491"/>
              <a:gd name="connsiteY13" fmla="*/ 4417372 h 4771517"/>
              <a:gd name="connsiteX14" fmla="*/ 25810 w 7841491"/>
              <a:gd name="connsiteY14" fmla="*/ 3407722 h 4771517"/>
              <a:gd name="connsiteX15" fmla="*/ 20756 w 7841491"/>
              <a:gd name="connsiteY15" fmla="*/ 2103769 h 4771517"/>
              <a:gd name="connsiteX16" fmla="*/ 273848 w 7841491"/>
              <a:gd name="connsiteY16" fmla="*/ 607372 h 477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41491" h="4771517">
                <a:moveTo>
                  <a:pt x="273848" y="607372"/>
                </a:moveTo>
                <a:cubicBezTo>
                  <a:pt x="373115" y="278597"/>
                  <a:pt x="397350" y="223197"/>
                  <a:pt x="616360" y="131122"/>
                </a:cubicBezTo>
                <a:cubicBezTo>
                  <a:pt x="835370" y="39047"/>
                  <a:pt x="867185" y="73972"/>
                  <a:pt x="1587910" y="54922"/>
                </a:cubicBezTo>
                <a:cubicBezTo>
                  <a:pt x="2308635" y="35872"/>
                  <a:pt x="4092985" y="-30803"/>
                  <a:pt x="4940710" y="16822"/>
                </a:cubicBezTo>
                <a:cubicBezTo>
                  <a:pt x="5788435" y="64447"/>
                  <a:pt x="6242460" y="220022"/>
                  <a:pt x="6674260" y="340672"/>
                </a:cubicBezTo>
                <a:cubicBezTo>
                  <a:pt x="7106060" y="461322"/>
                  <a:pt x="7337835" y="369247"/>
                  <a:pt x="7531510" y="740722"/>
                </a:cubicBezTo>
                <a:cubicBezTo>
                  <a:pt x="7725185" y="1112197"/>
                  <a:pt x="7871235" y="1963097"/>
                  <a:pt x="7836310" y="2569522"/>
                </a:cubicBezTo>
                <a:cubicBezTo>
                  <a:pt x="7801385" y="3175947"/>
                  <a:pt x="7595010" y="4014147"/>
                  <a:pt x="7321960" y="4379272"/>
                </a:cubicBezTo>
                <a:cubicBezTo>
                  <a:pt x="7048910" y="4744397"/>
                  <a:pt x="6601235" y="4712647"/>
                  <a:pt x="6198010" y="4760272"/>
                </a:cubicBezTo>
                <a:cubicBezTo>
                  <a:pt x="5794785" y="4807897"/>
                  <a:pt x="5359810" y="4690422"/>
                  <a:pt x="4902610" y="4665022"/>
                </a:cubicBezTo>
                <a:cubicBezTo>
                  <a:pt x="4445410" y="4639622"/>
                  <a:pt x="3842160" y="4614222"/>
                  <a:pt x="3454810" y="4607872"/>
                </a:cubicBezTo>
                <a:lnTo>
                  <a:pt x="2578510" y="4626922"/>
                </a:lnTo>
                <a:cubicBezTo>
                  <a:pt x="2207035" y="4630097"/>
                  <a:pt x="1600610" y="4661847"/>
                  <a:pt x="1225960" y="4626922"/>
                </a:cubicBezTo>
                <a:cubicBezTo>
                  <a:pt x="851310" y="4591997"/>
                  <a:pt x="530635" y="4620572"/>
                  <a:pt x="330610" y="4417372"/>
                </a:cubicBezTo>
                <a:cubicBezTo>
                  <a:pt x="130585" y="4214172"/>
                  <a:pt x="41685" y="3785547"/>
                  <a:pt x="25810" y="3407722"/>
                </a:cubicBezTo>
                <a:cubicBezTo>
                  <a:pt x="9935" y="3029897"/>
                  <a:pt x="-20584" y="2570494"/>
                  <a:pt x="20756" y="2103769"/>
                </a:cubicBezTo>
                <a:cubicBezTo>
                  <a:pt x="62096" y="1637044"/>
                  <a:pt x="174581" y="936147"/>
                  <a:pt x="273848" y="607372"/>
                </a:cubicBezTo>
                <a:close/>
              </a:path>
            </a:pathLst>
          </a:custGeom>
          <a:solidFill>
            <a:schemeClr val="bg1">
              <a:alpha val="92000"/>
            </a:schemeClr>
          </a:solidFill>
          <a:ln w="38100">
            <a:solidFill>
              <a:schemeClr val="tx1">
                <a:lumMod val="75000"/>
                <a:lumOff val="2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字魂59号-创粗黑" panose="00000500000000000000" pitchFamily="2" charset="-122"/>
              <a:ea typeface="字魂59号-创粗黑" panose="00000500000000000000" pitchFamily="2" charset="-122"/>
              <a:cs typeface="+mn-ea"/>
              <a:sym typeface="+mn-lt"/>
            </a:endParaRPr>
          </a:p>
        </p:txBody>
      </p:sp>
      <p:pic>
        <p:nvPicPr>
          <p:cNvPr id="6" name="图片 5">
            <a:extLst>
              <a:ext uri="{FF2B5EF4-FFF2-40B4-BE49-F238E27FC236}">
                <a16:creationId xmlns:a16="http://schemas.microsoft.com/office/drawing/2014/main" xmlns="" id="{245576FB-F26F-4996-9C8E-E7AB0372904C}"/>
              </a:ext>
            </a:extLst>
          </p:cNvPr>
          <p:cNvPicPr>
            <a:picLocks noChangeAspect="1"/>
          </p:cNvPicPr>
          <p:nvPr/>
        </p:nvPicPr>
        <p:blipFill rotWithShape="1">
          <a:blip r:embed="rId4">
            <a:extLst>
              <a:ext uri="{28A0092B-C50C-407E-A947-70E740481C1C}">
                <a14:useLocalDpi xmlns:a14="http://schemas.microsoft.com/office/drawing/2010/main" val="0"/>
              </a:ext>
            </a:extLst>
          </a:blip>
          <a:srcRect l="46233"/>
          <a:stretch/>
        </p:blipFill>
        <p:spPr>
          <a:xfrm>
            <a:off x="7707085" y="5070843"/>
            <a:ext cx="4445449" cy="1784424"/>
          </a:xfrm>
          <a:prstGeom prst="rect">
            <a:avLst/>
          </a:prstGeom>
        </p:spPr>
      </p:pic>
      <p:pic>
        <p:nvPicPr>
          <p:cNvPr id="8" name="图片 7" descr="图片包含 玩偶, 玩具&#10;&#10;已生成高可信度的说明">
            <a:extLst>
              <a:ext uri="{FF2B5EF4-FFF2-40B4-BE49-F238E27FC236}">
                <a16:creationId xmlns:a16="http://schemas.microsoft.com/office/drawing/2014/main" xmlns="" id="{3599A429-B692-4194-A9DD-9081FB9F9F6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799" y="3550590"/>
            <a:ext cx="2235335" cy="2278157"/>
          </a:xfrm>
          <a:prstGeom prst="rect">
            <a:avLst/>
          </a:prstGeom>
        </p:spPr>
      </p:pic>
      <p:pic>
        <p:nvPicPr>
          <p:cNvPr id="9" name="图片 8">
            <a:extLst>
              <a:ext uri="{FF2B5EF4-FFF2-40B4-BE49-F238E27FC236}">
                <a16:creationId xmlns:a16="http://schemas.microsoft.com/office/drawing/2014/main" xmlns="" id="{73FA8949-2AE4-4BBB-9527-D937096E4DB9}"/>
              </a:ext>
            </a:extLst>
          </p:cNvPr>
          <p:cNvPicPr>
            <a:picLocks noChangeAspect="1"/>
          </p:cNvPicPr>
          <p:nvPr/>
        </p:nvPicPr>
        <p:blipFill rotWithShape="1">
          <a:blip r:embed="rId4">
            <a:extLst>
              <a:ext uri="{28A0092B-C50C-407E-A947-70E740481C1C}">
                <a14:useLocalDpi xmlns:a14="http://schemas.microsoft.com/office/drawing/2010/main" val="0"/>
              </a:ext>
            </a:extLst>
          </a:blip>
          <a:srcRect l="46233"/>
          <a:stretch/>
        </p:blipFill>
        <p:spPr>
          <a:xfrm>
            <a:off x="3546184" y="4907433"/>
            <a:ext cx="4852545" cy="1947834"/>
          </a:xfrm>
          <a:prstGeom prst="rect">
            <a:avLst/>
          </a:prstGeom>
        </p:spPr>
      </p:pic>
      <p:pic>
        <p:nvPicPr>
          <p:cNvPr id="10" name="图片 9">
            <a:extLst>
              <a:ext uri="{FF2B5EF4-FFF2-40B4-BE49-F238E27FC236}">
                <a16:creationId xmlns:a16="http://schemas.microsoft.com/office/drawing/2014/main" xmlns="" id="{9540F63C-1CFA-4782-BF39-C8B6B05BD9FD}"/>
              </a:ext>
            </a:extLst>
          </p:cNvPr>
          <p:cNvPicPr>
            <a:picLocks noChangeAspect="1"/>
          </p:cNvPicPr>
          <p:nvPr/>
        </p:nvPicPr>
        <p:blipFill rotWithShape="1">
          <a:blip r:embed="rId4">
            <a:extLst>
              <a:ext uri="{28A0092B-C50C-407E-A947-70E740481C1C}">
                <a14:useLocalDpi xmlns:a14="http://schemas.microsoft.com/office/drawing/2010/main" val="0"/>
              </a:ext>
            </a:extLst>
          </a:blip>
          <a:srcRect l="46233"/>
          <a:stretch/>
        </p:blipFill>
        <p:spPr>
          <a:xfrm>
            <a:off x="-343008" y="4907433"/>
            <a:ext cx="4852545" cy="1947834"/>
          </a:xfrm>
          <a:prstGeom prst="rect">
            <a:avLst/>
          </a:prstGeom>
        </p:spPr>
      </p:pic>
      <p:pic>
        <p:nvPicPr>
          <p:cNvPr id="18" name="图片 17" descr="图片包含 物体&#10;&#10;已生成高可信度的说明">
            <a:extLst>
              <a:ext uri="{FF2B5EF4-FFF2-40B4-BE49-F238E27FC236}">
                <a16:creationId xmlns:a16="http://schemas.microsoft.com/office/drawing/2014/main" xmlns="" id="{92AD827F-C123-4123-BD32-B071149734E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62390" t="45049" r="32944" b="46077"/>
          <a:stretch/>
        </p:blipFill>
        <p:spPr>
          <a:xfrm>
            <a:off x="8545172" y="4932129"/>
            <a:ext cx="273050" cy="292100"/>
          </a:xfrm>
          <a:prstGeom prst="rect">
            <a:avLst/>
          </a:prstGeom>
        </p:spPr>
      </p:pic>
      <p:pic>
        <p:nvPicPr>
          <p:cNvPr id="19" name="图片 18" descr="图片包含 物体&#10;&#10;已生成高可信度的说明">
            <a:extLst>
              <a:ext uri="{FF2B5EF4-FFF2-40B4-BE49-F238E27FC236}">
                <a16:creationId xmlns:a16="http://schemas.microsoft.com/office/drawing/2014/main" xmlns="" id="{1B7EB697-6B22-490C-B85A-4070D11C97CC}"/>
              </a:ext>
            </a:extLst>
          </p:cNvPr>
          <p:cNvPicPr>
            <a:picLocks noChangeAspect="1"/>
          </p:cNvPicPr>
          <p:nvPr/>
        </p:nvPicPr>
        <p:blipFill rotWithShape="1">
          <a:blip r:embed="rId7">
            <a:extLst>
              <a:ext uri="{28A0092B-C50C-407E-A947-70E740481C1C}">
                <a14:useLocalDpi xmlns:a14="http://schemas.microsoft.com/office/drawing/2010/main" val="0"/>
              </a:ext>
            </a:extLst>
          </a:blip>
          <a:srcRect l="62390" t="45049" r="32944" b="46077"/>
          <a:stretch/>
        </p:blipFill>
        <p:spPr>
          <a:xfrm>
            <a:off x="10116688" y="4778236"/>
            <a:ext cx="398280" cy="426067"/>
          </a:xfrm>
          <a:prstGeom prst="rect">
            <a:avLst/>
          </a:prstGeom>
        </p:spPr>
      </p:pic>
      <p:pic>
        <p:nvPicPr>
          <p:cNvPr id="20" name="图片 19" descr="图片包含 物体&#10;&#10;已生成高可信度的说明">
            <a:extLst>
              <a:ext uri="{FF2B5EF4-FFF2-40B4-BE49-F238E27FC236}">
                <a16:creationId xmlns:a16="http://schemas.microsoft.com/office/drawing/2014/main" xmlns="" id="{94B4D886-5C5C-481D-9706-C23707E3D35F}"/>
              </a:ext>
            </a:extLst>
          </p:cNvPr>
          <p:cNvPicPr>
            <a:picLocks noChangeAspect="1"/>
          </p:cNvPicPr>
          <p:nvPr/>
        </p:nvPicPr>
        <p:blipFill rotWithShape="1">
          <a:blip r:embed="rId7">
            <a:extLst>
              <a:ext uri="{28A0092B-C50C-407E-A947-70E740481C1C}">
                <a14:useLocalDpi xmlns:a14="http://schemas.microsoft.com/office/drawing/2010/main" val="0"/>
              </a:ext>
            </a:extLst>
          </a:blip>
          <a:srcRect l="62390" t="45049" r="32944" b="46077"/>
          <a:stretch/>
        </p:blipFill>
        <p:spPr>
          <a:xfrm>
            <a:off x="7047566" y="5070843"/>
            <a:ext cx="398280" cy="426067"/>
          </a:xfrm>
          <a:prstGeom prst="rect">
            <a:avLst/>
          </a:prstGeom>
        </p:spPr>
      </p:pic>
      <p:pic>
        <p:nvPicPr>
          <p:cNvPr id="21" name="图片 20" descr="图片包含 物体&#10;&#10;已生成高可信度的说明">
            <a:extLst>
              <a:ext uri="{FF2B5EF4-FFF2-40B4-BE49-F238E27FC236}">
                <a16:creationId xmlns:a16="http://schemas.microsoft.com/office/drawing/2014/main" xmlns="" id="{3D77F14E-0108-4EFE-BA93-9806AD137C9E}"/>
              </a:ext>
            </a:extLst>
          </p:cNvPr>
          <p:cNvPicPr>
            <a:picLocks noChangeAspect="1"/>
          </p:cNvPicPr>
          <p:nvPr/>
        </p:nvPicPr>
        <p:blipFill rotWithShape="1">
          <a:blip r:embed="rId7">
            <a:extLst>
              <a:ext uri="{28A0092B-C50C-407E-A947-70E740481C1C}">
                <a14:useLocalDpi xmlns:a14="http://schemas.microsoft.com/office/drawing/2010/main" val="0"/>
              </a:ext>
            </a:extLst>
          </a:blip>
          <a:srcRect l="62390" t="45049" r="32944" b="46077"/>
          <a:stretch/>
        </p:blipFill>
        <p:spPr>
          <a:xfrm>
            <a:off x="9106477" y="5150395"/>
            <a:ext cx="647832" cy="693030"/>
          </a:xfrm>
          <a:prstGeom prst="rect">
            <a:avLst/>
          </a:prstGeom>
        </p:spPr>
      </p:pic>
      <p:sp>
        <p:nvSpPr>
          <p:cNvPr id="3" name="TextBox 2">
            <a:extLst>
              <a:ext uri="{FF2B5EF4-FFF2-40B4-BE49-F238E27FC236}">
                <a16:creationId xmlns:a16="http://schemas.microsoft.com/office/drawing/2014/main" xmlns="" id="{0039D27F-6B59-4C9C-9D16-8E681E8238EF}"/>
              </a:ext>
            </a:extLst>
          </p:cNvPr>
          <p:cNvSpPr txBox="1"/>
          <p:nvPr/>
        </p:nvSpPr>
        <p:spPr>
          <a:xfrm>
            <a:off x="2488449" y="1561406"/>
            <a:ext cx="8201319" cy="1938992"/>
          </a:xfrm>
          <a:prstGeom prst="rect">
            <a:avLst/>
          </a:prstGeom>
          <a:noFill/>
        </p:spPr>
        <p:txBody>
          <a:bodyPr wrap="square" rtlCol="0">
            <a:spAutoFit/>
          </a:bodyPr>
          <a:lstStyle/>
          <a:p>
            <a:r>
              <a:rPr lang="vi-VN" sz="4000" b="1" i="1" dirty="0" smtClean="0">
                <a:latin typeface="Times New Roman" panose="02020603050405020304" pitchFamily="18" charset="0"/>
                <a:cs typeface="Times New Roman" panose="02020603050405020304" pitchFamily="18" charset="0"/>
              </a:rPr>
              <a:t>Kính </a:t>
            </a:r>
            <a:r>
              <a:rPr lang="vi-VN" sz="4000" b="1" i="1" dirty="0">
                <a:latin typeface="Times New Roman" panose="02020603050405020304" pitchFamily="18" charset="0"/>
                <a:cs typeface="Times New Roman" panose="02020603050405020304" pitchFamily="18" charset="0"/>
              </a:rPr>
              <a:t>c</a:t>
            </a:r>
            <a:r>
              <a:rPr lang="en-US" sz="4000" b="1" i="1" dirty="0" err="1">
                <a:latin typeface="Times New Roman" panose="02020603050405020304" pitchFamily="18" charset="0"/>
                <a:cs typeface="Times New Roman" panose="02020603050405020304" pitchFamily="18" charset="0"/>
              </a:rPr>
              <a:t>húc</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các</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thầy</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cô</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giáo</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và</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các</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em</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học</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sinh</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mạnh</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khoẻ</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bình</a:t>
            </a:r>
            <a:r>
              <a:rPr lang="en-US" sz="4000" b="1" i="1" dirty="0">
                <a:latin typeface="Times New Roman" panose="02020603050405020304" pitchFamily="18" charset="0"/>
                <a:cs typeface="Times New Roman" panose="02020603050405020304" pitchFamily="18" charset="0"/>
              </a:rPr>
              <a:t> an. </a:t>
            </a:r>
          </a:p>
          <a:p>
            <a:r>
              <a:rPr lang="en-US" sz="4000" b="1" i="1" dirty="0" err="1" smtClean="0">
                <a:latin typeface="Times New Roman" panose="02020603050405020304" pitchFamily="18" charset="0"/>
                <a:cs typeface="Times New Roman" panose="02020603050405020304" pitchFamily="18" charset="0"/>
              </a:rPr>
              <a:t>Xin</a:t>
            </a:r>
            <a:r>
              <a:rPr lang="en-US" sz="4000" b="1" i="1" dirty="0" smtClean="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chào</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và</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hẹn</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gặp</a:t>
            </a:r>
            <a:r>
              <a:rPr lang="en-US" sz="4000" b="1" i="1" dirty="0">
                <a:latin typeface="Times New Roman" panose="02020603050405020304" pitchFamily="18" charset="0"/>
                <a:cs typeface="Times New Roman" panose="02020603050405020304" pitchFamily="18" charset="0"/>
              </a:rPr>
              <a:t> </a:t>
            </a:r>
            <a:r>
              <a:rPr lang="en-US" sz="4000" b="1" i="1" dirty="0" err="1">
                <a:latin typeface="Times New Roman" panose="02020603050405020304" pitchFamily="18" charset="0"/>
                <a:cs typeface="Times New Roman" panose="02020603050405020304" pitchFamily="18" charset="0"/>
              </a:rPr>
              <a:t>lại</a:t>
            </a:r>
            <a:r>
              <a:rPr lang="en-US" sz="4000" b="1" i="1"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457929851"/>
      </p:ext>
    </p:extLst>
  </p:cSld>
  <p:clrMapOvr>
    <a:masterClrMapping/>
  </p:clrMapOvr>
  <p:transition spd="med">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pic>
        <p:nvPicPr>
          <p:cNvPr id="136" name="Google Shape;136;p2"/>
          <p:cNvPicPr preferRelativeResize="0"/>
          <p:nvPr/>
        </p:nvPicPr>
        <p:blipFill rotWithShape="1">
          <a:blip r:embed="rId5">
            <a:alphaModFix/>
          </a:blip>
          <a:srcRect r="28893"/>
          <a:stretch/>
        </p:blipFill>
        <p:spPr>
          <a:xfrm>
            <a:off x="-2267" y="-1"/>
            <a:ext cx="12194267" cy="6858001"/>
          </a:xfrm>
          <a:prstGeom prst="rect">
            <a:avLst/>
          </a:prstGeom>
          <a:noFill/>
          <a:ln>
            <a:noFill/>
          </a:ln>
        </p:spPr>
      </p:pic>
      <p:pic>
        <p:nvPicPr>
          <p:cNvPr id="140" name="Google Shape;140;p2"/>
          <p:cNvPicPr preferRelativeResize="0"/>
          <p:nvPr/>
        </p:nvPicPr>
        <p:blipFill rotWithShape="1">
          <a:blip r:embed="rId6">
            <a:alphaModFix/>
          </a:blip>
          <a:srcRect/>
          <a:stretch/>
        </p:blipFill>
        <p:spPr>
          <a:xfrm>
            <a:off x="-13060" y="6144877"/>
            <a:ext cx="12193057" cy="1091279"/>
          </a:xfrm>
          <a:prstGeom prst="rect">
            <a:avLst/>
          </a:prstGeom>
          <a:noFill/>
          <a:ln>
            <a:noFill/>
          </a:ln>
        </p:spPr>
      </p:pic>
      <p:pic>
        <p:nvPicPr>
          <p:cNvPr id="13" name="Picture 3">
            <a:extLst>
              <a:ext uri="{FF2B5EF4-FFF2-40B4-BE49-F238E27FC236}">
                <a16:creationId xmlns:a16="http://schemas.microsoft.com/office/drawing/2014/main" xmlns="" id="{226559B3-5B2E-450D-BFA3-4148350FBD5C}"/>
              </a:ext>
            </a:extLst>
          </p:cNvPr>
          <p:cNvPicPr>
            <a:picLocks noChangeAspect="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l="8466" t="4898" r="10768" b="18748"/>
          <a:stretch>
            <a:fillRect/>
          </a:stretch>
        </p:blipFill>
        <p:spPr bwMode="auto">
          <a:xfrm>
            <a:off x="581025" y="-2343150"/>
            <a:ext cx="11321608" cy="889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3661235375654736213">
            <a:hlinkClick r:id="" action="ppaction://media"/>
            <a:extLst>
              <a:ext uri="{FF2B5EF4-FFF2-40B4-BE49-F238E27FC236}">
                <a16:creationId xmlns:a16="http://schemas.microsoft.com/office/drawing/2014/main" xmlns="" id="{1C49B26A-167D-49E8-9D4B-BC1A6B9179BE}"/>
              </a:ext>
            </a:extLst>
          </p:cNvPr>
          <p:cNvPicPr>
            <a:picLocks noChangeAspect="1"/>
          </p:cNvPicPr>
          <p:nvPr>
            <a:videoFile r:link="rId1"/>
            <p:extLst>
              <p:ext uri="{DAA4B4D4-6D71-4841-9C94-3DE7FCFB9230}">
                <p14:media xmlns:p14="http://schemas.microsoft.com/office/powerpoint/2010/main" r:embed="rId2">
                  <p14:trim st="37270" end="56705.3446"/>
                </p14:media>
              </p:ext>
            </p:extLst>
          </p:nvPr>
        </p:nvPicPr>
        <p:blipFill>
          <a:blip r:embed="rId8"/>
          <a:stretch>
            <a:fillRect/>
          </a:stretch>
        </p:blipFill>
        <p:spPr>
          <a:xfrm>
            <a:off x="2712720" y="1157313"/>
            <a:ext cx="7213600" cy="4645610"/>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
        <p:nvSpPr>
          <p:cNvPr id="5" name="Flowchart: Terminator 4">
            <a:extLst>
              <a:ext uri="{FF2B5EF4-FFF2-40B4-BE49-F238E27FC236}">
                <a16:creationId xmlns:a16="http://schemas.microsoft.com/office/drawing/2014/main" xmlns="" id="{A2A94BD7-1E77-4B8E-81FA-26D2F01DDB8E}"/>
              </a:ext>
            </a:extLst>
          </p:cNvPr>
          <p:cNvSpPr/>
          <p:nvPr/>
        </p:nvSpPr>
        <p:spPr>
          <a:xfrm>
            <a:off x="2915920" y="1316057"/>
            <a:ext cx="1960880" cy="369333"/>
          </a:xfrm>
          <a:prstGeom prst="flowChartTermina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xmlns="" id="{B52B953C-5818-4BAA-AED4-A2662C6D977A}"/>
              </a:ext>
            </a:extLst>
          </p:cNvPr>
          <p:cNvSpPr txBox="1"/>
          <p:nvPr/>
        </p:nvSpPr>
        <p:spPr>
          <a:xfrm>
            <a:off x="2905760" y="1300480"/>
            <a:ext cx="3108960" cy="369332"/>
          </a:xfrm>
          <a:prstGeom prst="rect">
            <a:avLst/>
          </a:prstGeom>
          <a:noFill/>
        </p:spPr>
        <p:txBody>
          <a:bodyPr wrap="square" rtlCol="0">
            <a:spAutoFit/>
          </a:bodyPr>
          <a:lstStyle/>
          <a:p>
            <a:r>
              <a:rPr lang="en-US" b="1" i="1" dirty="0" err="1">
                <a:solidFill>
                  <a:schemeClr val="bg1"/>
                </a:solidFill>
                <a:latin typeface="Times New Roman" panose="02020603050405020304" pitchFamily="18" charset="0"/>
                <a:ea typeface="Roboto Black" panose="02000000000000000000" pitchFamily="2" charset="0"/>
                <a:cs typeface="Times New Roman" panose="02020603050405020304" pitchFamily="18" charset="0"/>
              </a:rPr>
              <a:t>Bài</a:t>
            </a:r>
            <a:r>
              <a:rPr lang="en-US" b="1" i="1" dirty="0">
                <a:solidFill>
                  <a:schemeClr val="bg1"/>
                </a:solidFill>
                <a:latin typeface="Times New Roman" panose="02020603050405020304" pitchFamily="18" charset="0"/>
                <a:ea typeface="Roboto Black" panose="02000000000000000000" pitchFamily="2" charset="0"/>
                <a:cs typeface="Times New Roman" panose="02020603050405020304" pitchFamily="18" charset="0"/>
              </a:rPr>
              <a:t> </a:t>
            </a:r>
            <a:r>
              <a:rPr lang="en-US" b="1" i="1" dirty="0" err="1">
                <a:solidFill>
                  <a:schemeClr val="bg1"/>
                </a:solidFill>
                <a:latin typeface="Times New Roman" panose="02020603050405020304" pitchFamily="18" charset="0"/>
                <a:ea typeface="Roboto Black" panose="02000000000000000000" pitchFamily="2" charset="0"/>
                <a:cs typeface="Times New Roman" panose="02020603050405020304" pitchFamily="18" charset="0"/>
              </a:rPr>
              <a:t>hát</a:t>
            </a:r>
            <a:r>
              <a:rPr lang="en-US" b="1" i="1" dirty="0">
                <a:solidFill>
                  <a:schemeClr val="bg1"/>
                </a:solidFill>
                <a:latin typeface="Times New Roman" panose="02020603050405020304" pitchFamily="18" charset="0"/>
                <a:ea typeface="Roboto Black" panose="02000000000000000000" pitchFamily="2" charset="0"/>
                <a:cs typeface="Times New Roman" panose="02020603050405020304" pitchFamily="18" charset="0"/>
              </a:rPr>
              <a:t>: </a:t>
            </a:r>
            <a:r>
              <a:rPr lang="en-US" b="1" i="1" dirty="0" err="1">
                <a:solidFill>
                  <a:schemeClr val="bg1"/>
                </a:solidFill>
                <a:latin typeface="Times New Roman" panose="02020603050405020304" pitchFamily="18" charset="0"/>
                <a:ea typeface="Roboto Black" panose="02000000000000000000" pitchFamily="2" charset="0"/>
                <a:cs typeface="Times New Roman" panose="02020603050405020304" pitchFamily="18" charset="0"/>
              </a:rPr>
              <a:t>Hình</a:t>
            </a:r>
            <a:r>
              <a:rPr lang="en-US" b="1" i="1" dirty="0">
                <a:solidFill>
                  <a:schemeClr val="bg1"/>
                </a:solidFill>
                <a:latin typeface="Times New Roman" panose="02020603050405020304" pitchFamily="18" charset="0"/>
                <a:ea typeface="Roboto Black" panose="02000000000000000000" pitchFamily="2" charset="0"/>
                <a:cs typeface="Times New Roman" panose="02020603050405020304" pitchFamily="18" charset="0"/>
              </a:rPr>
              <a:t> </a:t>
            </a:r>
            <a:r>
              <a:rPr lang="en-US" b="1" i="1" dirty="0" err="1">
                <a:solidFill>
                  <a:schemeClr val="bg1"/>
                </a:solidFill>
                <a:latin typeface="Times New Roman" panose="02020603050405020304" pitchFamily="18" charset="0"/>
                <a:ea typeface="Roboto Black" panose="02000000000000000000" pitchFamily="2" charset="0"/>
                <a:cs typeface="Times New Roman" panose="02020603050405020304" pitchFamily="18" charset="0"/>
              </a:rPr>
              <a:t>khối</a:t>
            </a:r>
            <a:r>
              <a:rPr lang="en-US" b="1" i="1" dirty="0">
                <a:solidFill>
                  <a:schemeClr val="bg1"/>
                </a:solidFill>
                <a:latin typeface="Times New Roman" panose="02020603050405020304" pitchFamily="18" charset="0"/>
                <a:ea typeface="Roboto Black" panose="02000000000000000000" pitchFamily="2" charset="0"/>
                <a:cs typeface="Times New Roman" panose="02020603050405020304" pitchFamily="18" charset="0"/>
              </a:rPr>
              <a:t> </a:t>
            </a:r>
          </a:p>
        </p:txBody>
      </p:sp>
    </p:spTree>
    <p:extLst>
      <p:ext uri="{BB962C8B-B14F-4D97-AF65-F5344CB8AC3E}">
        <p14:creationId xmlns:p14="http://schemas.microsoft.com/office/powerpoint/2010/main" val="2944920362"/>
      </p:ext>
    </p:extLst>
  </p:cSld>
  <p:clrMapOvr>
    <a:masterClrMapping/>
  </p:clrMapOvr>
  <p:transition spd="slow">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40"/>
                                        </p:tgtEl>
                                        <p:attrNameLst>
                                          <p:attrName>style.visibility</p:attrName>
                                        </p:attrNameLst>
                                      </p:cBhvr>
                                      <p:to>
                                        <p:strVal val="visible"/>
                                      </p:to>
                                    </p:set>
                                    <p:animEffect transition="in" filter="fade">
                                      <p:cBhvr>
                                        <p:cTn id="7" dur="1000"/>
                                        <p:tgtEl>
                                          <p:spTgt spid="140"/>
                                        </p:tgtEl>
                                      </p:cBhvr>
                                    </p:animEffect>
                                  </p:childTnLst>
                                </p:cTn>
                              </p:par>
                            </p:childTnLst>
                          </p:cTn>
                        </p:par>
                      </p:childTnLst>
                    </p:cTn>
                  </p:par>
                  <p:par>
                    <p:cTn id="8" fill="hold">
                      <p:stCondLst>
                        <p:cond delay="indefinite"/>
                      </p:stCondLst>
                      <p:childTnLst>
                        <p:par>
                          <p:cTn id="9" fill="hold">
                            <p:stCondLst>
                              <p:cond delay="0"/>
                            </p:stCondLst>
                            <p:childTnLst>
                              <p:par>
                                <p:cTn id="10" presetID="1" presetClass="mediacall" presetSubtype="0" fill="hold" nodeType="clickEffect">
                                  <p:stCondLst>
                                    <p:cond delay="0"/>
                                  </p:stCondLst>
                                  <p:childTnLst>
                                    <p:cmd type="call" cmd="playFrom(0.0)">
                                      <p:cBhvr>
                                        <p:cTn id="11" dur="8129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2" fill="hold" display="0">
                  <p:stCondLst>
                    <p:cond delay="indefinite"/>
                  </p:stCondLst>
                </p:cTn>
                <p:tgtEl>
                  <p:spTgt spid="3"/>
                </p:tgtEl>
              </p:cMediaNode>
            </p:video>
            <p:seq concurrent="1" nextAc="seek">
              <p:cTn id="13" restart="whenNotActive" fill="hold" evtFilter="cancelBubble" nodeType="interactiveSeq">
                <p:stCondLst>
                  <p:cond evt="onClick" delay="0">
                    <p:tgtEl>
                      <p:spTgt spid="3"/>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3"/>
          <p:cNvPicPr>
            <a:picLocks noChangeAspect="1"/>
          </p:cNvPicPr>
          <p:nvPr/>
        </p:nvPicPr>
        <p:blipFill rotWithShape="1">
          <a:blip r:embed="rId2" cstate="hqprint">
            <a:extLst>
              <a:ext uri="{28A0092B-C50C-407E-A947-70E740481C1C}">
                <a14:useLocalDpi xmlns:a14="http://schemas.microsoft.com/office/drawing/2010/main" val="0"/>
              </a:ext>
            </a:extLst>
          </a:blip>
          <a:srcRect t="23606"/>
          <a:stretch/>
        </p:blipFill>
        <p:spPr>
          <a:xfrm rot="17056411">
            <a:off x="2170502" y="-566537"/>
            <a:ext cx="7668157" cy="8890736"/>
          </a:xfrm>
          <a:prstGeom prst="rect">
            <a:avLst/>
          </a:prstGeom>
        </p:spPr>
      </p:pic>
      <p:sp>
        <p:nvSpPr>
          <p:cNvPr id="3" name="TextBox 2"/>
          <p:cNvSpPr txBox="1"/>
          <p:nvPr/>
        </p:nvSpPr>
        <p:spPr>
          <a:xfrm>
            <a:off x="3985846" y="633046"/>
            <a:ext cx="3587262" cy="523220"/>
          </a:xfrm>
          <a:prstGeom prst="rect">
            <a:avLst/>
          </a:prstGeom>
          <a:noFill/>
        </p:spPr>
        <p:txBody>
          <a:bodyPr wrap="square" rtlCol="0">
            <a:spAutoFit/>
          </a:bodyPr>
          <a:lstStyle/>
          <a:p>
            <a:r>
              <a:rPr lang="vi-VN" sz="2800" b="1" dirty="0" smtClean="0">
                <a:latin typeface="+mj-lt"/>
              </a:rPr>
              <a:t>YÊU CẦU CẦN ĐẠT</a:t>
            </a:r>
            <a:endParaRPr lang="vi-VN" sz="2800" b="1" dirty="0">
              <a:latin typeface="+mj-lt"/>
            </a:endParaRPr>
          </a:p>
        </p:txBody>
      </p:sp>
      <p:sp>
        <p:nvSpPr>
          <p:cNvPr id="4" name="Rectangle 3"/>
          <p:cNvSpPr/>
          <p:nvPr/>
        </p:nvSpPr>
        <p:spPr>
          <a:xfrm>
            <a:off x="2645920" y="1644994"/>
            <a:ext cx="6787661" cy="1077218"/>
          </a:xfrm>
          <a:prstGeom prst="rect">
            <a:avLst/>
          </a:prstGeom>
        </p:spPr>
        <p:txBody>
          <a:bodyPr wrap="square">
            <a:spAutoFit/>
          </a:bodyPr>
          <a:lstStyle/>
          <a:p>
            <a:r>
              <a:rPr lang="vi-VN" sz="3200" dirty="0" smtClean="0">
                <a:latin typeface="+mj-lt"/>
              </a:rPr>
              <a:t>- HS nhận dạng được đỉnh, mặt, cạnh của khối hộp chữ nhật, khối lập phương</a:t>
            </a:r>
            <a:endParaRPr lang="vi-VN" sz="3200" dirty="0">
              <a:latin typeface="+mj-lt"/>
            </a:endParaRPr>
          </a:p>
        </p:txBody>
      </p:sp>
      <p:sp>
        <p:nvSpPr>
          <p:cNvPr id="5" name="Rectangle 4"/>
          <p:cNvSpPr/>
          <p:nvPr/>
        </p:nvSpPr>
        <p:spPr>
          <a:xfrm>
            <a:off x="2610751" y="3094000"/>
            <a:ext cx="6858000" cy="1569660"/>
          </a:xfrm>
          <a:prstGeom prst="rect">
            <a:avLst/>
          </a:prstGeom>
        </p:spPr>
        <p:txBody>
          <a:bodyPr wrap="square">
            <a:spAutoFit/>
          </a:bodyPr>
          <a:lstStyle/>
          <a:p>
            <a:r>
              <a:rPr lang="vi-VN" sz="3200" dirty="0" smtClean="0">
                <a:latin typeface="+mj-lt"/>
              </a:rPr>
              <a:t>- Biết được số lượng đỉnh, mặt, cạnh và nhận diện được hình dạng các mặt của khối hộp chữ nhật và khối lập phương.</a:t>
            </a:r>
            <a:endParaRPr lang="vi-VN" sz="3200" dirty="0">
              <a:latin typeface="+mj-lt"/>
            </a:endParaRPr>
          </a:p>
        </p:txBody>
      </p:sp>
      <p:sp>
        <p:nvSpPr>
          <p:cNvPr id="6" name="Rectangle 5"/>
          <p:cNvSpPr/>
          <p:nvPr/>
        </p:nvSpPr>
        <p:spPr>
          <a:xfrm>
            <a:off x="2575580" y="5183166"/>
            <a:ext cx="6858000" cy="1077218"/>
          </a:xfrm>
          <a:prstGeom prst="rect">
            <a:avLst/>
          </a:prstGeom>
        </p:spPr>
        <p:txBody>
          <a:bodyPr wrap="square">
            <a:spAutoFit/>
          </a:bodyPr>
          <a:lstStyle/>
          <a:p>
            <a:r>
              <a:rPr lang="vi-VN" sz="3200" dirty="0" smtClean="0">
                <a:latin typeface="+mj-lt"/>
              </a:rPr>
              <a:t>- Vận dụng làm sản phẩm STEM: Thùng rác thân thiện. </a:t>
            </a:r>
            <a:endParaRPr lang="vi-VN" sz="3200" dirty="0">
              <a:latin typeface="+mj-lt"/>
            </a:endParaRPr>
          </a:p>
        </p:txBody>
      </p:sp>
    </p:spTree>
    <p:extLst>
      <p:ext uri="{BB962C8B-B14F-4D97-AF65-F5344CB8AC3E}">
        <p14:creationId xmlns:p14="http://schemas.microsoft.com/office/powerpoint/2010/main" val="8647476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47240" cy="6858001"/>
          </a:xfrm>
          <a:prstGeom prst="rect">
            <a:avLst/>
          </a:prstGeom>
        </p:spPr>
      </p:pic>
    </p:spTree>
    <p:extLst>
      <p:ext uri="{BB962C8B-B14F-4D97-AF65-F5344CB8AC3E}">
        <p14:creationId xmlns:p14="http://schemas.microsoft.com/office/powerpoint/2010/main" val="345324629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BEB3CEAA-3578-41FB-8414-9E63E959351F}"/>
              </a:ext>
            </a:extLst>
          </p:cNvPr>
          <p:cNvSpPr>
            <a:spLocks noGrp="1"/>
          </p:cNvSpPr>
          <p:nvPr>
            <p:ph type="title"/>
          </p:nvPr>
        </p:nvSpPr>
        <p:spPr/>
        <p:txBody>
          <a:bodyPr/>
          <a:lstStyle/>
          <a:p>
            <a:endParaRPr lang="en-US"/>
          </a:p>
        </p:txBody>
      </p:sp>
      <p:pic>
        <p:nvPicPr>
          <p:cNvPr id="12" name="Content Placeholder 11">
            <a:extLst>
              <a:ext uri="{FF2B5EF4-FFF2-40B4-BE49-F238E27FC236}">
                <a16:creationId xmlns:a16="http://schemas.microsoft.com/office/drawing/2014/main" xmlns="" id="{7F17C4DD-1F8F-47C3-802E-6D90BD8F8B42}"/>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2275729" y="2103438"/>
            <a:ext cx="7640542" cy="3932237"/>
          </a:xfrm>
        </p:spPr>
      </p:pic>
      <p:pic>
        <p:nvPicPr>
          <p:cNvPr id="14" name="2661422234351018688">
            <a:hlinkClick r:id="" action="ppaction://media"/>
            <a:extLst>
              <a:ext uri="{FF2B5EF4-FFF2-40B4-BE49-F238E27FC236}">
                <a16:creationId xmlns:a16="http://schemas.microsoft.com/office/drawing/2014/main" xmlns="" id="{8584408E-9351-41C9-94A8-700B257A4DD7}"/>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254155" y="205096"/>
            <a:ext cx="11683690" cy="6447807"/>
          </a:xfrm>
          <a:prstGeom prst="rect">
            <a:avLst/>
          </a:prstGeom>
        </p:spPr>
      </p:pic>
    </p:spTree>
    <p:extLst>
      <p:ext uri="{BB962C8B-B14F-4D97-AF65-F5344CB8AC3E}">
        <p14:creationId xmlns:p14="http://schemas.microsoft.com/office/powerpoint/2010/main" val="2449412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44533"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4"/>
                </p:tgtEl>
              </p:cMediaNode>
            </p:video>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4"/>
                                        </p:tgtEl>
                                      </p:cBhvr>
                                    </p:cmd>
                                  </p:childTnLst>
                                </p:cTn>
                              </p:par>
                            </p:childTnLst>
                          </p:cTn>
                        </p:par>
                      </p:childTnLst>
                    </p:cTn>
                  </p:par>
                </p:childTnLst>
              </p:cTn>
              <p:nextCondLst>
                <p:cond evt="onClick" delay="0">
                  <p:tgtEl>
                    <p:spTgt spid="1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27"/>
          <p:cNvGrpSpPr/>
          <p:nvPr/>
        </p:nvGrpSpPr>
        <p:grpSpPr>
          <a:xfrm>
            <a:off x="-69237" y="6351905"/>
            <a:ext cx="12280901" cy="2955925"/>
            <a:chOff x="-7938" y="4144963"/>
            <a:chExt cx="12280901" cy="2955925"/>
          </a:xfrm>
        </p:grpSpPr>
        <p:sp>
          <p:nvSpPr>
            <p:cNvPr id="73"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4"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5"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8"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9"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grpSp>
      <p:sp>
        <p:nvSpPr>
          <p:cNvPr id="18" name="Rectangle: Rounded Corners 17">
            <a:extLst>
              <a:ext uri="{FF2B5EF4-FFF2-40B4-BE49-F238E27FC236}">
                <a16:creationId xmlns:a16="http://schemas.microsoft.com/office/drawing/2014/main" xmlns="" id="{52C91B13-FA92-439E-9A7F-EAFD6FDE4586}"/>
              </a:ext>
            </a:extLst>
          </p:cNvPr>
          <p:cNvSpPr/>
          <p:nvPr/>
        </p:nvSpPr>
        <p:spPr>
          <a:xfrm>
            <a:off x="354384" y="375149"/>
            <a:ext cx="11346415" cy="5976756"/>
          </a:xfrm>
          <a:prstGeom prst="roundRect">
            <a:avLst>
              <a:gd name="adj" fmla="val 9715"/>
            </a:avLst>
          </a:prstGeom>
          <a:solidFill>
            <a:sysClr val="window" lastClr="FFFFFF"/>
          </a:solidFill>
          <a:ln w="76200" cap="flat" cmpd="sng" algn="ctr">
            <a:solidFill>
              <a:srgbClr val="ED7D31">
                <a:lumMod val="75000"/>
              </a:srgbClr>
            </a:solidFill>
            <a:prstDash val="solid"/>
            <a:miter lim="800000"/>
          </a:ln>
          <a:effectLst/>
          <a:scene3d>
            <a:camera prst="obliqueTopLeft"/>
            <a:lightRig rig="threePt" dir="t"/>
          </a:scene3d>
          <a:sp3d>
            <a:bevelT w="495300" h="50800"/>
          </a:sp3d>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pic>
        <p:nvPicPr>
          <p:cNvPr id="3" name="Picture 2" descr="A picture containing text&#10;&#10;Description automatically generated">
            <a:extLst>
              <a:ext uri="{FF2B5EF4-FFF2-40B4-BE49-F238E27FC236}">
                <a16:creationId xmlns:a16="http://schemas.microsoft.com/office/drawing/2014/main" xmlns="" id="{CB035603-71F2-42D5-BEC0-0F5176EFB570}"/>
              </a:ext>
            </a:extLst>
          </p:cNvPr>
          <p:cNvPicPr>
            <a:picLocks noChangeAspect="1"/>
          </p:cNvPicPr>
          <p:nvPr/>
        </p:nvPicPr>
        <p:blipFill>
          <a:blip r:embed="rId3">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tretch>
            <a:fillRect/>
          </a:stretch>
        </p:blipFill>
        <p:spPr>
          <a:xfrm>
            <a:off x="142550" y="3465337"/>
            <a:ext cx="4021432" cy="2880218"/>
          </a:xfrm>
          <a:prstGeom prst="rect">
            <a:avLst/>
          </a:prstGeom>
        </p:spPr>
      </p:pic>
      <p:pic>
        <p:nvPicPr>
          <p:cNvPr id="5" name="Picture 4" descr="A picture containing text, clipart&#10;&#10;Description automatically generated">
            <a:extLst>
              <a:ext uri="{FF2B5EF4-FFF2-40B4-BE49-F238E27FC236}">
                <a16:creationId xmlns:a16="http://schemas.microsoft.com/office/drawing/2014/main" xmlns="" id="{85364762-5D44-4792-B07E-083A7D326412}"/>
              </a:ext>
            </a:extLst>
          </p:cNvPr>
          <p:cNvPicPr>
            <a:picLocks noChangeAspect="1"/>
          </p:cNvPicPr>
          <p:nvPr/>
        </p:nvPicPr>
        <p:blipFill>
          <a:blip r:embed="rId5">
            <a:extLst>
              <a:ext uri="{BEBA8EAE-BF5A-486C-A8C5-ECC9F3942E4B}">
                <a14:imgProps xmlns:a14="http://schemas.microsoft.com/office/drawing/2010/main">
                  <a14:imgLayer r:embed="rId6">
                    <a14:imgEffect>
                      <a14:saturation sat="200000"/>
                    </a14:imgEffect>
                  </a14:imgLayer>
                </a14:imgProps>
              </a:ext>
              <a:ext uri="{28A0092B-C50C-407E-A947-70E740481C1C}">
                <a14:useLocalDpi xmlns:a14="http://schemas.microsoft.com/office/drawing/2010/main" val="0"/>
              </a:ext>
            </a:extLst>
          </a:blip>
          <a:stretch>
            <a:fillRect/>
          </a:stretch>
        </p:blipFill>
        <p:spPr>
          <a:xfrm>
            <a:off x="3952148" y="3192288"/>
            <a:ext cx="4604295" cy="3014946"/>
          </a:xfrm>
          <a:prstGeom prst="rect">
            <a:avLst/>
          </a:prstGeom>
        </p:spPr>
      </p:pic>
      <p:pic>
        <p:nvPicPr>
          <p:cNvPr id="7" name="Picture 6" descr="A picture containing text&#10;&#10;Description automatically generated">
            <a:extLst>
              <a:ext uri="{FF2B5EF4-FFF2-40B4-BE49-F238E27FC236}">
                <a16:creationId xmlns:a16="http://schemas.microsoft.com/office/drawing/2014/main" xmlns="" id="{2D08D570-6D9E-4924-B24A-0B0587F2FA59}"/>
              </a:ext>
            </a:extLst>
          </p:cNvPr>
          <p:cNvPicPr>
            <a:picLocks noChangeAspect="1"/>
          </p:cNvPicPr>
          <p:nvPr/>
        </p:nvPicPr>
        <p:blipFill>
          <a:blip r:embed="rId7">
            <a:extLst>
              <a:ext uri="{BEBA8EAE-BF5A-486C-A8C5-ECC9F3942E4B}">
                <a14:imgProps xmlns:a14="http://schemas.microsoft.com/office/drawing/2010/main">
                  <a14:imgLayer r:embed="rId8">
                    <a14:imgEffect>
                      <a14:saturation sat="200000"/>
                    </a14:imgEffect>
                  </a14:imgLayer>
                </a14:imgProps>
              </a:ext>
              <a:ext uri="{28A0092B-C50C-407E-A947-70E740481C1C}">
                <a14:useLocalDpi xmlns:a14="http://schemas.microsoft.com/office/drawing/2010/main" val="0"/>
              </a:ext>
            </a:extLst>
          </a:blip>
          <a:stretch>
            <a:fillRect/>
          </a:stretch>
        </p:blipFill>
        <p:spPr>
          <a:xfrm>
            <a:off x="8308259" y="2979562"/>
            <a:ext cx="3407630" cy="3129456"/>
          </a:xfrm>
          <a:prstGeom prst="rect">
            <a:avLst/>
          </a:prstGeom>
        </p:spPr>
      </p:pic>
      <p:sp>
        <p:nvSpPr>
          <p:cNvPr id="8" name="Speech Bubble: Rectangle with Corners Rounded 7">
            <a:extLst>
              <a:ext uri="{FF2B5EF4-FFF2-40B4-BE49-F238E27FC236}">
                <a16:creationId xmlns:a16="http://schemas.microsoft.com/office/drawing/2014/main" xmlns="" id="{6EB792E5-3492-4A29-8316-EED447B38B6D}"/>
              </a:ext>
            </a:extLst>
          </p:cNvPr>
          <p:cNvSpPr/>
          <p:nvPr/>
        </p:nvSpPr>
        <p:spPr>
          <a:xfrm>
            <a:off x="604471" y="2164286"/>
            <a:ext cx="3033464" cy="1124575"/>
          </a:xfrm>
          <a:prstGeom prst="wedgeRoundRectCallout">
            <a:avLst>
              <a:gd name="adj1" fmla="val 1337"/>
              <a:gd name="adj2" fmla="val 69033"/>
              <a:gd name="adj3" fmla="val 16667"/>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000" b="1" dirty="0" err="1">
                <a:latin typeface="Times New Roman" panose="02020603050405020304" pitchFamily="18" charset="0"/>
                <a:cs typeface="Times New Roman" panose="02020603050405020304" pitchFamily="18" charset="0"/>
              </a:rPr>
              <a:t>Tớ</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có</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đỉnh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cạnh</a:t>
            </a:r>
            <a:endParaRPr lang="en-US" sz="3000" b="1" dirty="0">
              <a:latin typeface="Times New Roman" panose="02020603050405020304" pitchFamily="18" charset="0"/>
              <a:cs typeface="Times New Roman" panose="02020603050405020304" pitchFamily="18" charset="0"/>
            </a:endParaRPr>
          </a:p>
        </p:txBody>
      </p:sp>
      <p:sp>
        <p:nvSpPr>
          <p:cNvPr id="30" name="Speech Bubble: Rectangle with Corners Rounded 29">
            <a:extLst>
              <a:ext uri="{FF2B5EF4-FFF2-40B4-BE49-F238E27FC236}">
                <a16:creationId xmlns:a16="http://schemas.microsoft.com/office/drawing/2014/main" xmlns="" id="{B75E40D1-C5AC-47B5-A892-391F60F07B50}"/>
              </a:ext>
            </a:extLst>
          </p:cNvPr>
          <p:cNvSpPr/>
          <p:nvPr/>
        </p:nvSpPr>
        <p:spPr>
          <a:xfrm>
            <a:off x="3778510" y="640991"/>
            <a:ext cx="5178677" cy="2065522"/>
          </a:xfrm>
          <a:prstGeom prst="wedgeRoundRectCallout">
            <a:avLst>
              <a:gd name="adj1" fmla="val -24169"/>
              <a:gd name="adj2" fmla="val 81511"/>
              <a:gd name="adj3" fmla="val 16667"/>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000" b="1" dirty="0" err="1">
                <a:latin typeface="Times New Roman" panose="02020603050405020304" pitchFamily="18" charset="0"/>
                <a:cs typeface="Times New Roman" panose="02020603050405020304" pitchFamily="18" charset="0"/>
              </a:rPr>
              <a:t>Tớ</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cũng</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có</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đỉnh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cạnh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và</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còn</a:t>
            </a:r>
            <a:r>
              <a:rPr lang="vi-VN"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có</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cả</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mặt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nữa</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cơ</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Các</a:t>
            </a:r>
            <a:r>
              <a:rPr lang="en-US" sz="3000" b="1" dirty="0">
                <a:latin typeface="Times New Roman" panose="02020603050405020304" pitchFamily="18" charset="0"/>
                <a:cs typeface="Times New Roman" panose="02020603050405020304" pitchFamily="18" charset="0"/>
              </a:rPr>
              <a:t> </a:t>
            </a:r>
            <a:endParaRPr lang="vi-VN" sz="3000" b="1" dirty="0">
              <a:latin typeface="Times New Roman" panose="02020603050405020304" pitchFamily="18" charset="0"/>
              <a:cs typeface="Times New Roman" panose="02020603050405020304" pitchFamily="18" charset="0"/>
            </a:endParaRPr>
          </a:p>
          <a:p>
            <a:pPr algn="ctr"/>
            <a:r>
              <a:rPr lang="en-US" sz="3000" b="1" dirty="0" err="1">
                <a:latin typeface="Times New Roman" panose="02020603050405020304" pitchFamily="18" charset="0"/>
                <a:cs typeface="Times New Roman" panose="02020603050405020304" pitchFamily="18" charset="0"/>
              </a:rPr>
              <a:t>mặt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của</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tớ</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là</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hình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chữ</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nhật</a:t>
            </a:r>
            <a:r>
              <a:rPr lang="en-US" sz="3000" b="1" dirty="0">
                <a:latin typeface="Times New Roman" panose="02020603050405020304" pitchFamily="18" charset="0"/>
                <a:cs typeface="Times New Roman" panose="02020603050405020304" pitchFamily="18" charset="0"/>
              </a:rPr>
              <a:t>.</a:t>
            </a:r>
          </a:p>
        </p:txBody>
      </p:sp>
      <p:sp>
        <p:nvSpPr>
          <p:cNvPr id="32" name="Speech Bubble: Rectangle with Corners Rounded 31">
            <a:extLst>
              <a:ext uri="{FF2B5EF4-FFF2-40B4-BE49-F238E27FC236}">
                <a16:creationId xmlns:a16="http://schemas.microsoft.com/office/drawing/2014/main" xmlns="" id="{7396AC3E-6953-4F4A-AEC9-BF464A1F581A}"/>
              </a:ext>
            </a:extLst>
          </p:cNvPr>
          <p:cNvSpPr/>
          <p:nvPr/>
        </p:nvSpPr>
        <p:spPr>
          <a:xfrm>
            <a:off x="9097762" y="938987"/>
            <a:ext cx="2446799" cy="1450252"/>
          </a:xfrm>
          <a:prstGeom prst="wedgeRoundRectCallout">
            <a:avLst>
              <a:gd name="adj1" fmla="val 7324"/>
              <a:gd name="adj2" fmla="val 78866"/>
              <a:gd name="adj3" fmla="val 16667"/>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3000" b="1" dirty="0" err="1">
                <a:latin typeface="Times New Roman" panose="02020603050405020304" pitchFamily="18" charset="0"/>
                <a:cs typeface="Times New Roman" panose="02020603050405020304" pitchFamily="18" charset="0"/>
              </a:rPr>
              <a:t>Còn</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các</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mặt</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của</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tớ</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đều</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là</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hình</a:t>
            </a:r>
            <a:r>
              <a:rPr lang="en-US" sz="3000" b="1" dirty="0">
                <a:latin typeface="Times New Roman" panose="02020603050405020304" pitchFamily="18" charset="0"/>
                <a:cs typeface="Times New Roman" panose="02020603050405020304" pitchFamily="18" charset="0"/>
              </a:rPr>
              <a:t> </a:t>
            </a:r>
            <a:r>
              <a:rPr lang="en-US" sz="3000" b="1" dirty="0" err="1">
                <a:latin typeface="Times New Roman" panose="02020603050405020304" pitchFamily="18" charset="0"/>
                <a:cs typeface="Times New Roman" panose="02020603050405020304" pitchFamily="18" charset="0"/>
              </a:rPr>
              <a:t>vuông</a:t>
            </a:r>
            <a:endParaRPr lang="en-US" sz="3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580049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down)">
                                      <p:cBhvr>
                                        <p:cTn id="23" dur="500"/>
                                        <p:tgtEl>
                                          <p:spTgt spid="30"/>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down)">
                                      <p:cBhvr>
                                        <p:cTn id="2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0" grpId="0" animBg="1"/>
      <p:bldP spid="3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2" name="组合 27"/>
          <p:cNvGrpSpPr/>
          <p:nvPr/>
        </p:nvGrpSpPr>
        <p:grpSpPr>
          <a:xfrm>
            <a:off x="-88901" y="6017934"/>
            <a:ext cx="12280901" cy="2955925"/>
            <a:chOff x="-7938" y="4144963"/>
            <a:chExt cx="12280901" cy="2955925"/>
          </a:xfrm>
        </p:grpSpPr>
        <p:sp>
          <p:nvSpPr>
            <p:cNvPr id="73" name="Freeform 9"/>
            <p:cNvSpPr/>
            <p:nvPr/>
          </p:nvSpPr>
          <p:spPr bwMode="auto">
            <a:xfrm>
              <a:off x="-7938" y="4144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4" name="AutoShape 11"/>
            <p:cNvSpPr>
              <a:spLocks noChangeAspect="1" noChangeArrowheads="1" noTextEdit="1"/>
            </p:cNvSpPr>
            <p:nvPr/>
          </p:nvSpPr>
          <p:spPr bwMode="auto">
            <a:xfrm>
              <a:off x="0" y="4918075"/>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5" name="AutoShape 15"/>
            <p:cNvSpPr>
              <a:spLocks noChangeAspect="1" noChangeArrowheads="1" noTextEdit="1"/>
            </p:cNvSpPr>
            <p:nvPr/>
          </p:nvSpPr>
          <p:spPr bwMode="auto">
            <a:xfrm>
              <a:off x="0" y="4652963"/>
              <a:ext cx="12272963" cy="220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6" name="AutoShape 19"/>
            <p:cNvSpPr>
              <a:spLocks noChangeAspect="1" noChangeArrowheads="1" noTextEdit="1"/>
            </p:cNvSpPr>
            <p:nvPr/>
          </p:nvSpPr>
          <p:spPr bwMode="auto">
            <a:xfrm>
              <a:off x="0" y="4425950"/>
              <a:ext cx="12272963" cy="2182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7" name="Freeform 21"/>
            <p:cNvSpPr/>
            <p:nvPr/>
          </p:nvSpPr>
          <p:spPr bwMode="auto">
            <a:xfrm>
              <a:off x="-7938" y="4418012"/>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8" name="Freeform 17"/>
            <p:cNvSpPr/>
            <p:nvPr/>
          </p:nvSpPr>
          <p:spPr bwMode="auto">
            <a:xfrm>
              <a:off x="-7938" y="4652963"/>
              <a:ext cx="12280901" cy="2198687"/>
            </a:xfrm>
            <a:custGeom>
              <a:avLst/>
              <a:gdLst>
                <a:gd name="T0" fmla="*/ 1696 w 1696"/>
                <a:gd name="T1" fmla="*/ 31 h 302"/>
                <a:gd name="T2" fmla="*/ 1640 w 1696"/>
                <a:gd name="T3" fmla="*/ 0 h 302"/>
                <a:gd name="T4" fmla="*/ 1568 w 1696"/>
                <a:gd name="T5" fmla="*/ 33 h 302"/>
                <a:gd name="T6" fmla="*/ 1496 w 1696"/>
                <a:gd name="T7" fmla="*/ 0 h 302"/>
                <a:gd name="T8" fmla="*/ 1424 w 1696"/>
                <a:gd name="T9" fmla="*/ 33 h 302"/>
                <a:gd name="T10" fmla="*/ 1352 w 1696"/>
                <a:gd name="T11" fmla="*/ 0 h 302"/>
                <a:gd name="T12" fmla="*/ 1280 w 1696"/>
                <a:gd name="T13" fmla="*/ 33 h 302"/>
                <a:gd name="T14" fmla="*/ 1208 w 1696"/>
                <a:gd name="T15" fmla="*/ 0 h 302"/>
                <a:gd name="T16" fmla="*/ 1136 w 1696"/>
                <a:gd name="T17" fmla="*/ 33 h 302"/>
                <a:gd name="T18" fmla="*/ 1064 w 1696"/>
                <a:gd name="T19" fmla="*/ 0 h 302"/>
                <a:gd name="T20" fmla="*/ 992 w 1696"/>
                <a:gd name="T21" fmla="*/ 33 h 302"/>
                <a:gd name="T22" fmla="*/ 920 w 1696"/>
                <a:gd name="T23" fmla="*/ 0 h 302"/>
                <a:gd name="T24" fmla="*/ 848 w 1696"/>
                <a:gd name="T25" fmla="*/ 33 h 302"/>
                <a:gd name="T26" fmla="*/ 776 w 1696"/>
                <a:gd name="T27" fmla="*/ 0 h 302"/>
                <a:gd name="T28" fmla="*/ 705 w 1696"/>
                <a:gd name="T29" fmla="*/ 33 h 302"/>
                <a:gd name="T30" fmla="*/ 633 w 1696"/>
                <a:gd name="T31" fmla="*/ 0 h 302"/>
                <a:gd name="T32" fmla="*/ 561 w 1696"/>
                <a:gd name="T33" fmla="*/ 33 h 302"/>
                <a:gd name="T34" fmla="*/ 489 w 1696"/>
                <a:gd name="T35" fmla="*/ 0 h 302"/>
                <a:gd name="T36" fmla="*/ 417 w 1696"/>
                <a:gd name="T37" fmla="*/ 33 h 302"/>
                <a:gd name="T38" fmla="*/ 345 w 1696"/>
                <a:gd name="T39" fmla="*/ 0 h 302"/>
                <a:gd name="T40" fmla="*/ 273 w 1696"/>
                <a:gd name="T41" fmla="*/ 33 h 302"/>
                <a:gd name="T42" fmla="*/ 201 w 1696"/>
                <a:gd name="T43" fmla="*/ 0 h 302"/>
                <a:gd name="T44" fmla="*/ 129 w 1696"/>
                <a:gd name="T45" fmla="*/ 33 h 302"/>
                <a:gd name="T46" fmla="*/ 57 w 1696"/>
                <a:gd name="T47" fmla="*/ 0 h 302"/>
                <a:gd name="T48" fmla="*/ 0 w 1696"/>
                <a:gd name="T49" fmla="*/ 31 h 302"/>
                <a:gd name="T50" fmla="*/ 0 w 1696"/>
                <a:gd name="T51" fmla="*/ 302 h 302"/>
                <a:gd name="T52" fmla="*/ 1696 w 1696"/>
                <a:gd name="T53" fmla="*/ 302 h 302"/>
                <a:gd name="T54" fmla="*/ 1696 w 1696"/>
                <a:gd name="T55" fmla="*/ 31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2">
                  <a:moveTo>
                    <a:pt x="1696" y="31"/>
                  </a:moveTo>
                  <a:cubicBezTo>
                    <a:pt x="1673" y="28"/>
                    <a:pt x="1652" y="16"/>
                    <a:pt x="1640" y="0"/>
                  </a:cubicBezTo>
                  <a:cubicBezTo>
                    <a:pt x="1625" y="20"/>
                    <a:pt x="1599" y="33"/>
                    <a:pt x="1568" y="33"/>
                  </a:cubicBezTo>
                  <a:cubicBezTo>
                    <a:pt x="1538" y="33"/>
                    <a:pt x="1511" y="20"/>
                    <a:pt x="1496" y="0"/>
                  </a:cubicBezTo>
                  <a:cubicBezTo>
                    <a:pt x="1481" y="20"/>
                    <a:pt x="1455" y="33"/>
                    <a:pt x="1424" y="33"/>
                  </a:cubicBezTo>
                  <a:cubicBezTo>
                    <a:pt x="1394" y="33"/>
                    <a:pt x="1367" y="20"/>
                    <a:pt x="1352" y="0"/>
                  </a:cubicBezTo>
                  <a:cubicBezTo>
                    <a:pt x="1337" y="20"/>
                    <a:pt x="1311" y="33"/>
                    <a:pt x="1280" y="33"/>
                  </a:cubicBezTo>
                  <a:cubicBezTo>
                    <a:pt x="1250" y="33"/>
                    <a:pt x="1223" y="20"/>
                    <a:pt x="1208" y="0"/>
                  </a:cubicBezTo>
                  <a:cubicBezTo>
                    <a:pt x="1193" y="20"/>
                    <a:pt x="1167" y="33"/>
                    <a:pt x="1136" y="33"/>
                  </a:cubicBezTo>
                  <a:cubicBezTo>
                    <a:pt x="1106" y="33"/>
                    <a:pt x="1079" y="20"/>
                    <a:pt x="1064" y="0"/>
                  </a:cubicBezTo>
                  <a:cubicBezTo>
                    <a:pt x="1049" y="20"/>
                    <a:pt x="1023" y="33"/>
                    <a:pt x="992" y="33"/>
                  </a:cubicBezTo>
                  <a:cubicBezTo>
                    <a:pt x="962" y="33"/>
                    <a:pt x="935" y="20"/>
                    <a:pt x="920" y="0"/>
                  </a:cubicBezTo>
                  <a:cubicBezTo>
                    <a:pt x="905" y="20"/>
                    <a:pt x="879" y="33"/>
                    <a:pt x="848" y="33"/>
                  </a:cubicBezTo>
                  <a:cubicBezTo>
                    <a:pt x="818" y="33"/>
                    <a:pt x="791" y="20"/>
                    <a:pt x="776" y="0"/>
                  </a:cubicBezTo>
                  <a:cubicBezTo>
                    <a:pt x="762" y="20"/>
                    <a:pt x="735" y="33"/>
                    <a:pt x="705" y="33"/>
                  </a:cubicBezTo>
                  <a:cubicBezTo>
                    <a:pt x="674" y="33"/>
                    <a:pt x="648" y="20"/>
                    <a:pt x="633" y="0"/>
                  </a:cubicBezTo>
                  <a:cubicBezTo>
                    <a:pt x="618" y="20"/>
                    <a:pt x="591" y="33"/>
                    <a:pt x="561" y="33"/>
                  </a:cubicBezTo>
                  <a:cubicBezTo>
                    <a:pt x="530" y="33"/>
                    <a:pt x="504" y="20"/>
                    <a:pt x="489" y="0"/>
                  </a:cubicBezTo>
                  <a:cubicBezTo>
                    <a:pt x="474" y="20"/>
                    <a:pt x="447" y="33"/>
                    <a:pt x="417" y="33"/>
                  </a:cubicBezTo>
                  <a:cubicBezTo>
                    <a:pt x="386" y="33"/>
                    <a:pt x="360" y="20"/>
                    <a:pt x="345" y="0"/>
                  </a:cubicBezTo>
                  <a:cubicBezTo>
                    <a:pt x="330" y="20"/>
                    <a:pt x="303" y="33"/>
                    <a:pt x="273" y="33"/>
                  </a:cubicBezTo>
                  <a:cubicBezTo>
                    <a:pt x="242" y="33"/>
                    <a:pt x="216" y="20"/>
                    <a:pt x="201" y="0"/>
                  </a:cubicBezTo>
                  <a:cubicBezTo>
                    <a:pt x="186" y="20"/>
                    <a:pt x="159" y="33"/>
                    <a:pt x="129" y="33"/>
                  </a:cubicBezTo>
                  <a:cubicBezTo>
                    <a:pt x="98" y="33"/>
                    <a:pt x="72" y="20"/>
                    <a:pt x="57" y="0"/>
                  </a:cubicBezTo>
                  <a:cubicBezTo>
                    <a:pt x="44" y="16"/>
                    <a:pt x="24" y="28"/>
                    <a:pt x="0" y="31"/>
                  </a:cubicBezTo>
                  <a:cubicBezTo>
                    <a:pt x="0" y="302"/>
                    <a:pt x="0" y="302"/>
                    <a:pt x="0" y="302"/>
                  </a:cubicBezTo>
                  <a:cubicBezTo>
                    <a:pt x="1696" y="302"/>
                    <a:pt x="1696" y="302"/>
                    <a:pt x="1696" y="302"/>
                  </a:cubicBezTo>
                  <a:lnTo>
                    <a:pt x="1696" y="31"/>
                  </a:lnTo>
                  <a:close/>
                </a:path>
              </a:pathLst>
            </a:custGeom>
            <a:solidFill>
              <a:srgbClr val="41CFDE"/>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sp>
          <p:nvSpPr>
            <p:cNvPr id="79" name="Freeform 13"/>
            <p:cNvSpPr/>
            <p:nvPr/>
          </p:nvSpPr>
          <p:spPr bwMode="auto">
            <a:xfrm>
              <a:off x="-7938" y="4910137"/>
              <a:ext cx="12280901" cy="2190751"/>
            </a:xfrm>
            <a:custGeom>
              <a:avLst/>
              <a:gdLst>
                <a:gd name="T0" fmla="*/ 1696 w 1696"/>
                <a:gd name="T1" fmla="*/ 7 h 301"/>
                <a:gd name="T2" fmla="*/ 1631 w 1696"/>
                <a:gd name="T3" fmla="*/ 32 h 301"/>
                <a:gd name="T4" fmla="*/ 1559 w 1696"/>
                <a:gd name="T5" fmla="*/ 0 h 301"/>
                <a:gd name="T6" fmla="*/ 1487 w 1696"/>
                <a:gd name="T7" fmla="*/ 32 h 301"/>
                <a:gd name="T8" fmla="*/ 1415 w 1696"/>
                <a:gd name="T9" fmla="*/ 0 h 301"/>
                <a:gd name="T10" fmla="*/ 1343 w 1696"/>
                <a:gd name="T11" fmla="*/ 32 h 301"/>
                <a:gd name="T12" fmla="*/ 1271 w 1696"/>
                <a:gd name="T13" fmla="*/ 0 h 301"/>
                <a:gd name="T14" fmla="*/ 1199 w 1696"/>
                <a:gd name="T15" fmla="*/ 32 h 301"/>
                <a:gd name="T16" fmla="*/ 1127 w 1696"/>
                <a:gd name="T17" fmla="*/ 0 h 301"/>
                <a:gd name="T18" fmla="*/ 1055 w 1696"/>
                <a:gd name="T19" fmla="*/ 32 h 301"/>
                <a:gd name="T20" fmla="*/ 983 w 1696"/>
                <a:gd name="T21" fmla="*/ 0 h 301"/>
                <a:gd name="T22" fmla="*/ 911 w 1696"/>
                <a:gd name="T23" fmla="*/ 32 h 301"/>
                <a:gd name="T24" fmla="*/ 839 w 1696"/>
                <a:gd name="T25" fmla="*/ 0 h 301"/>
                <a:gd name="T26" fmla="*/ 767 w 1696"/>
                <a:gd name="T27" fmla="*/ 32 h 301"/>
                <a:gd name="T28" fmla="*/ 695 w 1696"/>
                <a:gd name="T29" fmla="*/ 0 h 301"/>
                <a:gd name="T30" fmla="*/ 623 w 1696"/>
                <a:gd name="T31" fmla="*/ 32 h 301"/>
                <a:gd name="T32" fmla="*/ 551 w 1696"/>
                <a:gd name="T33" fmla="*/ 0 h 301"/>
                <a:gd name="T34" fmla="*/ 479 w 1696"/>
                <a:gd name="T35" fmla="*/ 32 h 301"/>
                <a:gd name="T36" fmla="*/ 407 w 1696"/>
                <a:gd name="T37" fmla="*/ 0 h 301"/>
                <a:gd name="T38" fmla="*/ 335 w 1696"/>
                <a:gd name="T39" fmla="*/ 32 h 301"/>
                <a:gd name="T40" fmla="*/ 264 w 1696"/>
                <a:gd name="T41" fmla="*/ 0 h 301"/>
                <a:gd name="T42" fmla="*/ 192 w 1696"/>
                <a:gd name="T43" fmla="*/ 32 h 301"/>
                <a:gd name="T44" fmla="*/ 120 w 1696"/>
                <a:gd name="T45" fmla="*/ 0 h 301"/>
                <a:gd name="T46" fmla="*/ 48 w 1696"/>
                <a:gd name="T47" fmla="*/ 32 h 301"/>
                <a:gd name="T48" fmla="*/ 0 w 1696"/>
                <a:gd name="T49" fmla="*/ 20 h 301"/>
                <a:gd name="T50" fmla="*/ 0 w 1696"/>
                <a:gd name="T51" fmla="*/ 301 h 301"/>
                <a:gd name="T52" fmla="*/ 1696 w 1696"/>
                <a:gd name="T53" fmla="*/ 301 h 301"/>
                <a:gd name="T54" fmla="*/ 1696 w 1696"/>
                <a:gd name="T55" fmla="*/ 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96" h="301">
                  <a:moveTo>
                    <a:pt x="1696" y="7"/>
                  </a:moveTo>
                  <a:cubicBezTo>
                    <a:pt x="1681" y="22"/>
                    <a:pt x="1657" y="32"/>
                    <a:pt x="1631" y="32"/>
                  </a:cubicBezTo>
                  <a:cubicBezTo>
                    <a:pt x="1601" y="32"/>
                    <a:pt x="1574" y="19"/>
                    <a:pt x="1559" y="0"/>
                  </a:cubicBezTo>
                  <a:cubicBezTo>
                    <a:pt x="1544" y="19"/>
                    <a:pt x="1517" y="32"/>
                    <a:pt x="1487" y="32"/>
                  </a:cubicBezTo>
                  <a:cubicBezTo>
                    <a:pt x="1457" y="32"/>
                    <a:pt x="1430" y="19"/>
                    <a:pt x="1415" y="0"/>
                  </a:cubicBezTo>
                  <a:cubicBezTo>
                    <a:pt x="1400" y="19"/>
                    <a:pt x="1373" y="32"/>
                    <a:pt x="1343" y="32"/>
                  </a:cubicBezTo>
                  <a:cubicBezTo>
                    <a:pt x="1313" y="32"/>
                    <a:pt x="1286" y="19"/>
                    <a:pt x="1271" y="0"/>
                  </a:cubicBezTo>
                  <a:cubicBezTo>
                    <a:pt x="1256" y="19"/>
                    <a:pt x="1229" y="32"/>
                    <a:pt x="1199" y="32"/>
                  </a:cubicBezTo>
                  <a:cubicBezTo>
                    <a:pt x="1169" y="32"/>
                    <a:pt x="1142" y="19"/>
                    <a:pt x="1127" y="0"/>
                  </a:cubicBezTo>
                  <a:cubicBezTo>
                    <a:pt x="1112" y="19"/>
                    <a:pt x="1086" y="32"/>
                    <a:pt x="1055" y="32"/>
                  </a:cubicBezTo>
                  <a:cubicBezTo>
                    <a:pt x="1025" y="32"/>
                    <a:pt x="998" y="19"/>
                    <a:pt x="983" y="0"/>
                  </a:cubicBezTo>
                  <a:cubicBezTo>
                    <a:pt x="968" y="19"/>
                    <a:pt x="942" y="32"/>
                    <a:pt x="911" y="32"/>
                  </a:cubicBezTo>
                  <a:cubicBezTo>
                    <a:pt x="881" y="32"/>
                    <a:pt x="854" y="19"/>
                    <a:pt x="839" y="0"/>
                  </a:cubicBezTo>
                  <a:cubicBezTo>
                    <a:pt x="824" y="19"/>
                    <a:pt x="798" y="32"/>
                    <a:pt x="767" y="32"/>
                  </a:cubicBezTo>
                  <a:cubicBezTo>
                    <a:pt x="737" y="32"/>
                    <a:pt x="710" y="19"/>
                    <a:pt x="695" y="0"/>
                  </a:cubicBezTo>
                  <a:cubicBezTo>
                    <a:pt x="680" y="19"/>
                    <a:pt x="654" y="32"/>
                    <a:pt x="623" y="32"/>
                  </a:cubicBezTo>
                  <a:cubicBezTo>
                    <a:pt x="593" y="32"/>
                    <a:pt x="566" y="19"/>
                    <a:pt x="551" y="0"/>
                  </a:cubicBezTo>
                  <a:cubicBezTo>
                    <a:pt x="536" y="19"/>
                    <a:pt x="510" y="32"/>
                    <a:pt x="479" y="32"/>
                  </a:cubicBezTo>
                  <a:cubicBezTo>
                    <a:pt x="449" y="32"/>
                    <a:pt x="422" y="19"/>
                    <a:pt x="407" y="0"/>
                  </a:cubicBezTo>
                  <a:cubicBezTo>
                    <a:pt x="392" y="19"/>
                    <a:pt x="366" y="32"/>
                    <a:pt x="335" y="32"/>
                  </a:cubicBezTo>
                  <a:cubicBezTo>
                    <a:pt x="305" y="32"/>
                    <a:pt x="278" y="19"/>
                    <a:pt x="264" y="0"/>
                  </a:cubicBezTo>
                  <a:cubicBezTo>
                    <a:pt x="249" y="19"/>
                    <a:pt x="222" y="32"/>
                    <a:pt x="192" y="32"/>
                  </a:cubicBezTo>
                  <a:cubicBezTo>
                    <a:pt x="161" y="32"/>
                    <a:pt x="135" y="19"/>
                    <a:pt x="120" y="0"/>
                  </a:cubicBezTo>
                  <a:cubicBezTo>
                    <a:pt x="105" y="19"/>
                    <a:pt x="78" y="32"/>
                    <a:pt x="48" y="32"/>
                  </a:cubicBezTo>
                  <a:cubicBezTo>
                    <a:pt x="30" y="32"/>
                    <a:pt x="14" y="28"/>
                    <a:pt x="0" y="20"/>
                  </a:cubicBezTo>
                  <a:cubicBezTo>
                    <a:pt x="0" y="301"/>
                    <a:pt x="0" y="301"/>
                    <a:pt x="0" y="301"/>
                  </a:cubicBezTo>
                  <a:cubicBezTo>
                    <a:pt x="1696" y="301"/>
                    <a:pt x="1696" y="301"/>
                    <a:pt x="1696" y="301"/>
                  </a:cubicBezTo>
                  <a:lnTo>
                    <a:pt x="1696" y="7"/>
                  </a:lnTo>
                  <a:close/>
                </a:path>
              </a:pathLst>
            </a:custGeom>
            <a:solidFill>
              <a:srgbClr val="54E0EF"/>
            </a:solidFill>
            <a:ln>
              <a:noFill/>
            </a:ln>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印品黑体" panose="00000500000000000000" pitchFamily="2" charset="-122"/>
                <a:cs typeface="Arial" panose="020B0604020202020204" pitchFamily="34" charset="0"/>
              </a:endParaRPr>
            </a:p>
          </p:txBody>
        </p:sp>
      </p:grpSp>
      <p:pic>
        <p:nvPicPr>
          <p:cNvPr id="80" name="图片 46"/>
          <p:cNvPicPr>
            <a:picLocks noChangeAspect="1"/>
          </p:cNvPicPr>
          <p:nvPr/>
        </p:nvPicPr>
        <p:blipFill rotWithShape="1">
          <a:blip r:embed="rId3"/>
          <a:srcRect t="48950" b="-1"/>
          <a:stretch>
            <a:fillRect/>
          </a:stretch>
        </p:blipFill>
        <p:spPr>
          <a:xfrm>
            <a:off x="-2378703" y="-8070"/>
            <a:ext cx="14570703" cy="1409891"/>
          </a:xfrm>
          <a:prstGeom prst="rect">
            <a:avLst/>
          </a:prstGeom>
          <a:effectLst/>
        </p:spPr>
      </p:pic>
      <p:sp>
        <p:nvSpPr>
          <p:cNvPr id="18" name="Rectangle: Rounded Corners 17">
            <a:extLst>
              <a:ext uri="{FF2B5EF4-FFF2-40B4-BE49-F238E27FC236}">
                <a16:creationId xmlns:a16="http://schemas.microsoft.com/office/drawing/2014/main" xmlns="" id="{52C91B13-FA92-439E-9A7F-EAFD6FDE4586}"/>
              </a:ext>
            </a:extLst>
          </p:cNvPr>
          <p:cNvSpPr/>
          <p:nvPr/>
        </p:nvSpPr>
        <p:spPr>
          <a:xfrm>
            <a:off x="444623" y="871742"/>
            <a:ext cx="11338882" cy="5676416"/>
          </a:xfrm>
          <a:prstGeom prst="roundRect">
            <a:avLst>
              <a:gd name="adj" fmla="val 9715"/>
            </a:avLst>
          </a:prstGeom>
          <a:solidFill>
            <a:sysClr val="window" lastClr="FFFFFF"/>
          </a:solidFill>
          <a:ln w="76200" cap="flat" cmpd="sng" algn="ctr">
            <a:solidFill>
              <a:srgbClr val="ED7D31">
                <a:lumMod val="75000"/>
              </a:srgbClr>
            </a:solidFill>
            <a:prstDash val="solid"/>
            <a:miter lim="800000"/>
          </a:ln>
          <a:effectLst/>
          <a:scene3d>
            <a:camera prst="obliqueTopLeft"/>
            <a:lightRig rig="threePt" dir="t"/>
          </a:scene3d>
          <a:sp3d>
            <a:bevelT w="495300" h="50800"/>
          </a:sp3d>
        </p:spPr>
        <p:txBody>
          <a:bodyPr rtlCol="0" anchor="t"/>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prstClr val="white"/>
              </a:solidFill>
              <a:effectLst/>
              <a:uLnTx/>
              <a:uFillTx/>
              <a:latin typeface="Arial" panose="020B0604020202020204" pitchFamily="34" charset="0"/>
              <a:ea typeface="+mn-ea"/>
              <a:cs typeface="Arial" panose="020B0604020202020204" pitchFamily="34" charset="0"/>
            </a:endParaRPr>
          </a:p>
        </p:txBody>
      </p:sp>
      <p:sp>
        <p:nvSpPr>
          <p:cNvPr id="28" name="Speech Bubble: Rectangle with Corners Rounded 27">
            <a:extLst>
              <a:ext uri="{FF2B5EF4-FFF2-40B4-BE49-F238E27FC236}">
                <a16:creationId xmlns:a16="http://schemas.microsoft.com/office/drawing/2014/main" xmlns="" id="{34F383D8-C01A-4425-A3AA-64540C4BB8A9}"/>
              </a:ext>
            </a:extLst>
          </p:cNvPr>
          <p:cNvSpPr/>
          <p:nvPr/>
        </p:nvSpPr>
        <p:spPr>
          <a:xfrm>
            <a:off x="927190" y="1606600"/>
            <a:ext cx="2602539" cy="848282"/>
          </a:xfrm>
          <a:prstGeom prst="wedgeRoundRectCallout">
            <a:avLst>
              <a:gd name="adj1" fmla="val 7363"/>
              <a:gd name="adj2" fmla="val 90158"/>
              <a:gd name="adj3" fmla="val 16667"/>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dirty="0" err="1"/>
              <a:t>Đây</a:t>
            </a:r>
            <a:r>
              <a:rPr lang="en-US" sz="2800" dirty="0"/>
              <a:t> </a:t>
            </a:r>
            <a:r>
              <a:rPr lang="en-US" sz="2800" dirty="0" err="1"/>
              <a:t>là</a:t>
            </a:r>
            <a:r>
              <a:rPr lang="en-US" sz="2800" dirty="0"/>
              <a:t> </a:t>
            </a:r>
            <a:r>
              <a:rPr lang="en-US" sz="2800" dirty="0" err="1"/>
              <a:t>một</a:t>
            </a:r>
            <a:r>
              <a:rPr lang="en-US" sz="2800" dirty="0"/>
              <a:t> </a:t>
            </a:r>
            <a:r>
              <a:rPr lang="en-US" sz="2800" dirty="0" err="1"/>
              <a:t>cạnh</a:t>
            </a:r>
            <a:endParaRPr lang="en-US" sz="2800" dirty="0"/>
          </a:p>
        </p:txBody>
      </p:sp>
      <p:sp>
        <p:nvSpPr>
          <p:cNvPr id="29" name="Speech Bubble: Rectangle with Corners Rounded 28">
            <a:extLst>
              <a:ext uri="{FF2B5EF4-FFF2-40B4-BE49-F238E27FC236}">
                <a16:creationId xmlns:a16="http://schemas.microsoft.com/office/drawing/2014/main" xmlns="" id="{98F7A780-CAEB-4B7A-B36F-F70D95135DB8}"/>
              </a:ext>
            </a:extLst>
          </p:cNvPr>
          <p:cNvSpPr/>
          <p:nvPr/>
        </p:nvSpPr>
        <p:spPr>
          <a:xfrm>
            <a:off x="3822869" y="1543589"/>
            <a:ext cx="2602538" cy="875871"/>
          </a:xfrm>
          <a:prstGeom prst="wedgeRoundRectCallout">
            <a:avLst>
              <a:gd name="adj1" fmla="val -36908"/>
              <a:gd name="adj2" fmla="val 74409"/>
              <a:gd name="adj3" fmla="val 16667"/>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dirty="0" err="1"/>
              <a:t>Đây</a:t>
            </a:r>
            <a:r>
              <a:rPr lang="en-US" sz="2800" dirty="0"/>
              <a:t> </a:t>
            </a:r>
            <a:r>
              <a:rPr lang="en-US" sz="2800" dirty="0" err="1"/>
              <a:t>là</a:t>
            </a:r>
            <a:r>
              <a:rPr lang="en-US" sz="2800" dirty="0"/>
              <a:t> </a:t>
            </a:r>
            <a:r>
              <a:rPr lang="en-US" sz="2800" dirty="0" err="1"/>
              <a:t>một</a:t>
            </a:r>
            <a:r>
              <a:rPr lang="en-US" sz="2800" dirty="0"/>
              <a:t> </a:t>
            </a:r>
            <a:r>
              <a:rPr lang="en-US" sz="2800" dirty="0" err="1"/>
              <a:t>đỉnh</a:t>
            </a:r>
            <a:endParaRPr lang="en-US" sz="2800" dirty="0"/>
          </a:p>
        </p:txBody>
      </p:sp>
      <p:sp>
        <p:nvSpPr>
          <p:cNvPr id="42" name="Speech Bubble: Rectangle with Corners Rounded 41">
            <a:extLst>
              <a:ext uri="{FF2B5EF4-FFF2-40B4-BE49-F238E27FC236}">
                <a16:creationId xmlns:a16="http://schemas.microsoft.com/office/drawing/2014/main" xmlns="" id="{0DEF6A4A-3295-4A1B-9B7A-79AA145588D7}"/>
              </a:ext>
            </a:extLst>
          </p:cNvPr>
          <p:cNvSpPr/>
          <p:nvPr/>
        </p:nvSpPr>
        <p:spPr>
          <a:xfrm>
            <a:off x="6718547" y="1798502"/>
            <a:ext cx="2477070" cy="794817"/>
          </a:xfrm>
          <a:prstGeom prst="wedgeRoundRectCallout">
            <a:avLst>
              <a:gd name="adj1" fmla="val -39998"/>
              <a:gd name="adj2" fmla="val 91036"/>
              <a:gd name="adj3" fmla="val 16667"/>
            </a:avLst>
          </a:prstGeom>
          <a:ln w="38100">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sz="2800" dirty="0" err="1"/>
              <a:t>Đây</a:t>
            </a:r>
            <a:r>
              <a:rPr lang="en-US" sz="2800" dirty="0"/>
              <a:t> </a:t>
            </a:r>
            <a:r>
              <a:rPr lang="en-US" sz="2800" dirty="0" err="1"/>
              <a:t>là</a:t>
            </a:r>
            <a:r>
              <a:rPr lang="en-US" sz="2800" dirty="0"/>
              <a:t> </a:t>
            </a:r>
            <a:r>
              <a:rPr lang="en-US" sz="2800" dirty="0" err="1"/>
              <a:t>một</a:t>
            </a:r>
            <a:r>
              <a:rPr lang="en-US" sz="2800" dirty="0"/>
              <a:t> </a:t>
            </a:r>
            <a:r>
              <a:rPr lang="en-US" sz="2800" dirty="0" err="1"/>
              <a:t>mặt</a:t>
            </a:r>
            <a:endParaRPr lang="en-US" sz="2800" dirty="0"/>
          </a:p>
        </p:txBody>
      </p:sp>
      <p:grpSp>
        <p:nvGrpSpPr>
          <p:cNvPr id="5" name="Group 4">
            <a:extLst>
              <a:ext uri="{FF2B5EF4-FFF2-40B4-BE49-F238E27FC236}">
                <a16:creationId xmlns:a16="http://schemas.microsoft.com/office/drawing/2014/main" xmlns="" id="{F105239C-ACE4-4493-BB45-362EE1EFDB5C}"/>
              </a:ext>
            </a:extLst>
          </p:cNvPr>
          <p:cNvGrpSpPr/>
          <p:nvPr/>
        </p:nvGrpSpPr>
        <p:grpSpPr>
          <a:xfrm>
            <a:off x="1481607" y="2511922"/>
            <a:ext cx="5857240" cy="4100068"/>
            <a:chOff x="2990398" y="2347730"/>
            <a:chExt cx="5857240" cy="4100068"/>
          </a:xfrm>
        </p:grpSpPr>
        <p:pic>
          <p:nvPicPr>
            <p:cNvPr id="3" name="Picture 2" descr="A picture containing text, toy, doll&#10;&#10;Description automatically generated">
              <a:extLst>
                <a:ext uri="{FF2B5EF4-FFF2-40B4-BE49-F238E27FC236}">
                  <a16:creationId xmlns:a16="http://schemas.microsoft.com/office/drawing/2014/main" xmlns="" id="{8AFD6ED2-3984-40E3-B61F-E592D7EA1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0398" y="2347730"/>
              <a:ext cx="5857240" cy="4100068"/>
            </a:xfrm>
            <a:prstGeom prst="rect">
              <a:avLst/>
            </a:prstGeom>
          </p:spPr>
        </p:pic>
        <p:sp>
          <p:nvSpPr>
            <p:cNvPr id="4" name="TextBox 3">
              <a:extLst>
                <a:ext uri="{FF2B5EF4-FFF2-40B4-BE49-F238E27FC236}">
                  <a16:creationId xmlns:a16="http://schemas.microsoft.com/office/drawing/2014/main" xmlns="" id="{D9CFAD0D-E3D2-43B5-90FB-2AFA3FB0FF73}"/>
                </a:ext>
              </a:extLst>
            </p:cNvPr>
            <p:cNvSpPr txBox="1"/>
            <p:nvPr/>
          </p:nvSpPr>
          <p:spPr>
            <a:xfrm>
              <a:off x="3459668" y="5595385"/>
              <a:ext cx="4440237" cy="646331"/>
            </a:xfrm>
            <a:prstGeom prst="rect">
              <a:avLst/>
            </a:prstGeom>
            <a:noFill/>
          </p:spPr>
          <p:txBody>
            <a:bodyPr wrap="square" rtlCol="0">
              <a:spAutoFit/>
            </a:bodyPr>
            <a:lstStyle/>
            <a:p>
              <a:pPr algn="ctr"/>
              <a:r>
                <a:rPr lang="en-US" sz="3500" dirty="0" err="1">
                  <a:latin typeface="Times New Roman" panose="02020603050405020304" pitchFamily="18" charset="0"/>
                  <a:cs typeface="Times New Roman" panose="02020603050405020304" pitchFamily="18" charset="0"/>
                </a:rPr>
                <a:t>Khối</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hộp</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chữ</a:t>
              </a:r>
              <a:r>
                <a:rPr lang="en-US" sz="3500" dirty="0">
                  <a:latin typeface="Times New Roman" panose="02020603050405020304" pitchFamily="18" charset="0"/>
                  <a:cs typeface="Times New Roman" panose="02020603050405020304" pitchFamily="18" charset="0"/>
                </a:rPr>
                <a:t> </a:t>
              </a:r>
              <a:r>
                <a:rPr lang="en-US" sz="3500" dirty="0" err="1">
                  <a:latin typeface="Times New Roman" panose="02020603050405020304" pitchFamily="18" charset="0"/>
                  <a:cs typeface="Times New Roman" panose="02020603050405020304" pitchFamily="18" charset="0"/>
                </a:rPr>
                <a:t>nhật</a:t>
              </a:r>
              <a:endParaRPr lang="en-US" sz="3500" dirty="0">
                <a:latin typeface="Times New Roman" panose="02020603050405020304" pitchFamily="18" charset="0"/>
                <a:cs typeface="Times New Roman" panose="02020603050405020304" pitchFamily="18" charset="0"/>
              </a:endParaRPr>
            </a:p>
          </p:txBody>
        </p:sp>
      </p:grpSp>
      <p:pic>
        <p:nvPicPr>
          <p:cNvPr id="6" name="Picture 5">
            <a:extLst>
              <a:ext uri="{FF2B5EF4-FFF2-40B4-BE49-F238E27FC236}">
                <a16:creationId xmlns:a16="http://schemas.microsoft.com/office/drawing/2014/main" xmlns="" id="{F0246D99-C928-4E7F-9B81-DC4F0979D7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85417" y="2511922"/>
            <a:ext cx="5090370" cy="4329632"/>
          </a:xfrm>
          <a:prstGeom prst="rect">
            <a:avLst/>
          </a:prstGeom>
        </p:spPr>
      </p:pic>
      <p:cxnSp>
        <p:nvCxnSpPr>
          <p:cNvPr id="20" name="Straight Connector 19">
            <a:extLst>
              <a:ext uri="{FF2B5EF4-FFF2-40B4-BE49-F238E27FC236}">
                <a16:creationId xmlns:a16="http://schemas.microsoft.com/office/drawing/2014/main" xmlns="" id="{B0594412-0E03-46D0-AA4B-67692B4149AD}"/>
              </a:ext>
            </a:extLst>
          </p:cNvPr>
          <p:cNvCxnSpPr>
            <a:cxnSpLocks/>
          </p:cNvCxnSpPr>
          <p:nvPr/>
        </p:nvCxnSpPr>
        <p:spPr>
          <a:xfrm flipV="1">
            <a:off x="3220992" y="4081806"/>
            <a:ext cx="0" cy="1228054"/>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sp>
        <p:nvSpPr>
          <p:cNvPr id="22" name="Oval 21">
            <a:extLst>
              <a:ext uri="{FF2B5EF4-FFF2-40B4-BE49-F238E27FC236}">
                <a16:creationId xmlns:a16="http://schemas.microsoft.com/office/drawing/2014/main" xmlns="" id="{A6CE19B2-21E7-438C-889E-8A5F4BAE91F4}"/>
              </a:ext>
            </a:extLst>
          </p:cNvPr>
          <p:cNvSpPr/>
          <p:nvPr/>
        </p:nvSpPr>
        <p:spPr>
          <a:xfrm>
            <a:off x="3154952" y="3954156"/>
            <a:ext cx="132080" cy="181692"/>
          </a:xfrm>
          <a:prstGeom prst="ellipse">
            <a:avLst/>
          </a:prstGeom>
          <a:solidFill>
            <a:srgbClr val="FF0000"/>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p>
        </p:txBody>
      </p:sp>
      <p:grpSp>
        <p:nvGrpSpPr>
          <p:cNvPr id="23" name="Group 22">
            <a:extLst>
              <a:ext uri="{FF2B5EF4-FFF2-40B4-BE49-F238E27FC236}">
                <a16:creationId xmlns:a16="http://schemas.microsoft.com/office/drawing/2014/main" xmlns="" id="{0B94A525-90A8-453C-A701-D4E7C92E76E6}"/>
              </a:ext>
            </a:extLst>
          </p:cNvPr>
          <p:cNvGrpSpPr/>
          <p:nvPr/>
        </p:nvGrpSpPr>
        <p:grpSpPr>
          <a:xfrm>
            <a:off x="5478666" y="4043189"/>
            <a:ext cx="431940" cy="1716388"/>
            <a:chOff x="2275534" y="3048034"/>
            <a:chExt cx="1450908" cy="1158119"/>
          </a:xfrm>
        </p:grpSpPr>
        <p:cxnSp>
          <p:nvCxnSpPr>
            <p:cNvPr id="24" name="Straight Connector 23">
              <a:extLst>
                <a:ext uri="{FF2B5EF4-FFF2-40B4-BE49-F238E27FC236}">
                  <a16:creationId xmlns:a16="http://schemas.microsoft.com/office/drawing/2014/main" xmlns="" id="{D1A1E1BF-E336-41F3-BD2E-4E580CEF41DC}"/>
                </a:ext>
              </a:extLst>
            </p:cNvPr>
            <p:cNvCxnSpPr>
              <a:cxnSpLocks/>
            </p:cNvCxnSpPr>
            <p:nvPr/>
          </p:nvCxnSpPr>
          <p:spPr>
            <a:xfrm flipV="1">
              <a:off x="2309858" y="3063816"/>
              <a:ext cx="1349974" cy="268648"/>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5" name="Straight Connector 24">
              <a:extLst>
                <a:ext uri="{FF2B5EF4-FFF2-40B4-BE49-F238E27FC236}">
                  <a16:creationId xmlns:a16="http://schemas.microsoft.com/office/drawing/2014/main" xmlns="" id="{576E9758-A249-429D-8D5E-AD506C304481}"/>
                </a:ext>
              </a:extLst>
            </p:cNvPr>
            <p:cNvCxnSpPr>
              <a:cxnSpLocks/>
            </p:cNvCxnSpPr>
            <p:nvPr/>
          </p:nvCxnSpPr>
          <p:spPr>
            <a:xfrm flipH="1">
              <a:off x="2281860" y="3324746"/>
              <a:ext cx="21672" cy="881407"/>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6" name="Straight Connector 25">
              <a:extLst>
                <a:ext uri="{FF2B5EF4-FFF2-40B4-BE49-F238E27FC236}">
                  <a16:creationId xmlns:a16="http://schemas.microsoft.com/office/drawing/2014/main" xmlns="" id="{7DED44B4-B402-43CE-9986-C270BB064B74}"/>
                </a:ext>
              </a:extLst>
            </p:cNvPr>
            <p:cNvCxnSpPr>
              <a:cxnSpLocks/>
            </p:cNvCxnSpPr>
            <p:nvPr/>
          </p:nvCxnSpPr>
          <p:spPr>
            <a:xfrm>
              <a:off x="3659833" y="3048034"/>
              <a:ext cx="66609" cy="881451"/>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7" name="Straight Connector 26">
              <a:extLst>
                <a:ext uri="{FF2B5EF4-FFF2-40B4-BE49-F238E27FC236}">
                  <a16:creationId xmlns:a16="http://schemas.microsoft.com/office/drawing/2014/main" xmlns="" id="{9E2020A1-28A8-4247-909F-AF93D56B3258}"/>
                </a:ext>
              </a:extLst>
            </p:cNvPr>
            <p:cNvCxnSpPr>
              <a:cxnSpLocks/>
            </p:cNvCxnSpPr>
            <p:nvPr/>
          </p:nvCxnSpPr>
          <p:spPr>
            <a:xfrm flipV="1">
              <a:off x="2275534" y="3927554"/>
              <a:ext cx="1431797" cy="273339"/>
            </a:xfrm>
            <a:prstGeom prst="line">
              <a:avLst/>
            </a:prstGeom>
            <a:ln w="38100">
              <a:solidFill>
                <a:srgbClr val="FF0000"/>
              </a:solidFill>
            </a:ln>
          </p:spPr>
          <p:style>
            <a:lnRef idx="3">
              <a:schemeClr val="accent2"/>
            </a:lnRef>
            <a:fillRef idx="0">
              <a:schemeClr val="accent2"/>
            </a:fillRef>
            <a:effectRef idx="2">
              <a:schemeClr val="accent2"/>
            </a:effectRef>
            <a:fontRef idx="minor">
              <a:schemeClr val="tx1"/>
            </a:fontRef>
          </p:style>
        </p:cxnSp>
      </p:grpSp>
    </p:spTree>
    <p:extLst>
      <p:ext uri="{BB962C8B-B14F-4D97-AF65-F5344CB8AC3E}">
        <p14:creationId xmlns:p14="http://schemas.microsoft.com/office/powerpoint/2010/main" val="42453808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down)">
                                      <p:cBhvr>
                                        <p:cTn id="17" dur="500"/>
                                        <p:tgtEl>
                                          <p:spTgt spid="2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wipe(down)">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22"/>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barn(inVertical)">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42" grpId="0" animBg="1"/>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A2D3C5BC-5DED-43ED-8C95-1CFB3578B1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spTree>
    <p:extLst>
      <p:ext uri="{BB962C8B-B14F-4D97-AF65-F5344CB8AC3E}">
        <p14:creationId xmlns:p14="http://schemas.microsoft.com/office/powerpoint/2010/main" val="385482264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
  <a:themeElements>
    <a:clrScheme name="Savon">
      <a:dk1>
        <a:sysClr val="windowText" lastClr="000000"/>
      </a:dk1>
      <a:lt1>
        <a:sysClr val="window" lastClr="FFFFFF"/>
      </a:lt1>
      <a:dk2>
        <a:srgbClr val="1485A4"/>
      </a:dk2>
      <a:lt2>
        <a:srgbClr val="E3DED1"/>
      </a:lt2>
      <a:accent1>
        <a:srgbClr val="1CADE4"/>
      </a:accent1>
      <a:accent2>
        <a:srgbClr val="2683C6"/>
      </a:accent2>
      <a:accent3>
        <a:srgbClr val="27CED7"/>
      </a:accent3>
      <a:accent4>
        <a:srgbClr val="42BA97"/>
      </a:accent4>
      <a:accent5>
        <a:srgbClr val="3E8853"/>
      </a:accent5>
      <a:accent6>
        <a:srgbClr val="62A39F"/>
      </a:accent6>
      <a:hlink>
        <a:srgbClr val="F49100"/>
      </a:hlink>
      <a:folHlink>
        <a:srgbClr val="739D9B"/>
      </a:folHlink>
    </a:clrScheme>
    <a:fontScheme name="Savon">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90000"/>
                <a:shade val="92000"/>
                <a:satMod val="160000"/>
              </a:schemeClr>
            </a:gs>
            <a:gs pos="77000">
              <a:schemeClr val="phClr">
                <a:tint val="100000"/>
                <a:shade val="73000"/>
                <a:satMod val="155000"/>
              </a:schemeClr>
            </a:gs>
            <a:gs pos="100000">
              <a:schemeClr val="phClr">
                <a:tint val="100000"/>
                <a:shade val="67000"/>
                <a:satMod val="145000"/>
              </a:schemeClr>
            </a:gs>
          </a:gsLst>
          <a:lin ang="5400000" scaled="0"/>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 id="{1306E473-ED32-493B-A2D0-240A757EDD34}" vid="{C20BADFE-D095-436F-9677-9264042809F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TM03457510[[fn=Savon]]</Template>
  <TotalTime>38</TotalTime>
  <Words>689</Words>
  <Application>Microsoft Office PowerPoint</Application>
  <PresentationFormat>Widescreen</PresentationFormat>
  <Paragraphs>100</Paragraphs>
  <Slides>27</Slides>
  <Notes>10</Notes>
  <HiddenSlides>0</HiddenSlides>
  <MMClips>5</MMClips>
  <ScaleCrop>false</ScaleCrop>
  <HeadingPairs>
    <vt:vector size="6" baseType="variant">
      <vt:variant>
        <vt:lpstr>Fonts Used</vt:lpstr>
      </vt:variant>
      <vt:variant>
        <vt:i4>19</vt:i4>
      </vt:variant>
      <vt:variant>
        <vt:lpstr>Theme</vt:lpstr>
      </vt:variant>
      <vt:variant>
        <vt:i4>1</vt:i4>
      </vt:variant>
      <vt:variant>
        <vt:lpstr>Slide Titles</vt:lpstr>
      </vt:variant>
      <vt:variant>
        <vt:i4>27</vt:i4>
      </vt:variant>
    </vt:vector>
  </HeadingPairs>
  <TitlesOfParts>
    <vt:vector size="47" baseType="lpstr">
      <vt:lpstr>宋体</vt:lpstr>
      <vt:lpstr>\</vt:lpstr>
      <vt:lpstr>Arial</vt:lpstr>
      <vt:lpstr>Arial-Rounded</vt:lpstr>
      <vt:lpstr>Broad</vt:lpstr>
      <vt:lpstr>Calibri</vt:lpstr>
      <vt:lpstr>Century Gothic</vt:lpstr>
      <vt:lpstr>Century Schoolbook</vt:lpstr>
      <vt:lpstr>Coiny</vt:lpstr>
      <vt:lpstr>Garamond</vt:lpstr>
      <vt:lpstr>HP001 4H</vt:lpstr>
      <vt:lpstr>Quicksand Medium</vt:lpstr>
      <vt:lpstr>Roboto Black</vt:lpstr>
      <vt:lpstr>Tahoma</vt:lpstr>
      <vt:lpstr>Times New Roman</vt:lpstr>
      <vt:lpstr>Verdana</vt:lpstr>
      <vt:lpstr>印品黑体</vt:lpstr>
      <vt:lpstr>字魂59号-创粗黑</vt:lpstr>
      <vt:lpstr>等线</vt:lpstr>
      <vt:lpstr>Savon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Phuong</dc:creator>
  <cp:lastModifiedBy>Phuong</cp:lastModifiedBy>
  <cp:revision>6</cp:revision>
  <dcterms:created xsi:type="dcterms:W3CDTF">2023-11-24T04:48:52Z</dcterms:created>
  <dcterms:modified xsi:type="dcterms:W3CDTF">2023-11-24T05:27:23Z</dcterms:modified>
</cp:coreProperties>
</file>