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45" r:id="rId2"/>
    <p:sldId id="260" r:id="rId3"/>
    <p:sldId id="315" r:id="rId4"/>
    <p:sldId id="286" r:id="rId5"/>
    <p:sldId id="304" r:id="rId6"/>
    <p:sldId id="305" r:id="rId7"/>
    <p:sldId id="297" r:id="rId8"/>
    <p:sldId id="316" r:id="rId9"/>
    <p:sldId id="327" r:id="rId10"/>
    <p:sldId id="329" r:id="rId11"/>
    <p:sldId id="330" r:id="rId12"/>
    <p:sldId id="314" r:id="rId13"/>
    <p:sldId id="333" r:id="rId14"/>
    <p:sldId id="332" r:id="rId15"/>
    <p:sldId id="334" r:id="rId16"/>
    <p:sldId id="335" r:id="rId17"/>
    <p:sldId id="336" r:id="rId18"/>
    <p:sldId id="338" r:id="rId19"/>
    <p:sldId id="324" r:id="rId20"/>
    <p:sldId id="340" r:id="rId21"/>
    <p:sldId id="318" r:id="rId22"/>
    <p:sldId id="32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8E38C-99BA-4FD3-943E-2BE952CBD325}" type="datetimeFigureOut">
              <a:rPr lang="en-US" smtClean="0"/>
              <a:t>15-Jan-24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D0371-E428-4972-9DFC-EF037EA2A2A8}" type="slidenum">
              <a:rPr lang="en-US" smtClean="0"/>
              <a:t>‹#›</a:t>
            </a:fld>
            <a:endParaRPr lang="en-US"/>
          </a:p>
        </p:txBody>
      </p:sp>
    </p:spTree>
    <p:extLst>
      <p:ext uri="{BB962C8B-B14F-4D97-AF65-F5344CB8AC3E}">
        <p14:creationId xmlns:p14="http://schemas.microsoft.com/office/powerpoint/2010/main" val="394696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97D0371-E428-4972-9DFC-EF037EA2A2A8}" type="slidenum">
              <a:rPr lang="en-US" smtClean="0"/>
              <a:t>2</a:t>
            </a:fld>
            <a:endParaRPr lang="en-US"/>
          </a:p>
        </p:txBody>
      </p:sp>
    </p:spTree>
    <p:extLst>
      <p:ext uri="{BB962C8B-B14F-4D97-AF65-F5344CB8AC3E}">
        <p14:creationId xmlns:p14="http://schemas.microsoft.com/office/powerpoint/2010/main" val="3325429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511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2531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780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7890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5185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97D0371-E428-4972-9DFC-EF037EA2A2A8}" type="slidenum">
              <a:rPr lang="en-US" smtClean="0"/>
              <a:t>19</a:t>
            </a:fld>
            <a:endParaRPr lang="en-US"/>
          </a:p>
        </p:txBody>
      </p:sp>
    </p:spTree>
    <p:extLst>
      <p:ext uri="{BB962C8B-B14F-4D97-AF65-F5344CB8AC3E}">
        <p14:creationId xmlns:p14="http://schemas.microsoft.com/office/powerpoint/2010/main" val="2189246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0072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3390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3F281-0C37-4970-9E81-0F2E59851F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621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3F281-0C37-4970-9E81-0F2E59851F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278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8522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9467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7390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157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720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776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94823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64475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45670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3578729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4.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6.jpeg"/><Relationship Id="rId5" Type="http://schemas.microsoft.com/office/2007/relationships/hdphoto" Target="../media/hdphoto7.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9.wdp"/><Relationship Id="rId5" Type="http://schemas.openxmlformats.org/officeDocument/2006/relationships/image" Target="../media/image38.png"/><Relationship Id="rId4" Type="http://schemas.microsoft.com/office/2007/relationships/hdphoto" Target="../media/hdphoto8.wdp"/><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5.png"/><Relationship Id="rId5" Type="http://schemas.microsoft.com/office/2007/relationships/hdphoto" Target="../media/hdphoto7.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51.png"/><Relationship Id="rId4" Type="http://schemas.openxmlformats.org/officeDocument/2006/relationships/image" Target="../media/image43.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7.png"/><Relationship Id="rId7" Type="http://schemas.openxmlformats.org/officeDocument/2006/relationships/image" Target="../media/image55.png"/><Relationship Id="rId12"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microsoft.com/office/2007/relationships/hdphoto" Target="../media/hdphoto9.wdp"/><Relationship Id="rId11" Type="http://schemas.openxmlformats.org/officeDocument/2006/relationships/image" Target="../media/image10.png"/><Relationship Id="rId5" Type="http://schemas.openxmlformats.org/officeDocument/2006/relationships/image" Target="../media/image38.png"/><Relationship Id="rId10" Type="http://schemas.microsoft.com/office/2007/relationships/hdphoto" Target="../media/hdphoto6.wdp"/><Relationship Id="rId4" Type="http://schemas.microsoft.com/office/2007/relationships/hdphoto" Target="../media/hdphoto8.wdp"/><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28.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20.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7.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25.PNG"/><Relationship Id="rId5" Type="http://schemas.microsoft.com/office/2007/relationships/hdphoto" Target="../media/hdphoto6.wdp"/><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từ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4" name="Picture 3">
            <a:extLst>
              <a:ext uri="{FF2B5EF4-FFF2-40B4-BE49-F238E27FC236}">
                <a16:creationId xmlns:a16="http://schemas.microsoft.com/office/drawing/2014/main" id="{10FB4093-BAE1-4071-93E1-3ABFBBB73E5A}"/>
              </a:ext>
            </a:extLst>
          </p:cNvPr>
          <p:cNvPicPr>
            <a:picLocks noChangeAspect="1"/>
          </p:cNvPicPr>
          <p:nvPr/>
        </p:nvPicPr>
        <p:blipFill>
          <a:blip r:embed="rId7"/>
          <a:stretch>
            <a:fillRect/>
          </a:stretch>
        </p:blipFill>
        <p:spPr>
          <a:xfrm>
            <a:off x="596403" y="-287063"/>
            <a:ext cx="11595597" cy="3907875"/>
          </a:xfrm>
          <a:prstGeom prst="rect">
            <a:avLst/>
          </a:prstGeom>
        </p:spPr>
      </p:pic>
    </p:spTree>
    <p:extLst>
      <p:ext uri="{BB962C8B-B14F-4D97-AF65-F5344CB8AC3E}">
        <p14:creationId xmlns:p14="http://schemas.microsoft.com/office/powerpoint/2010/main" val="2378495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5" name="Group 4">
            <a:extLst>
              <a:ext uri="{FF2B5EF4-FFF2-40B4-BE49-F238E27FC236}">
                <a16:creationId xmlns:a16="http://schemas.microsoft.com/office/drawing/2014/main" id="{9E6E38E6-E6E6-25D3-326B-82C1E4F8BF11}"/>
              </a:ext>
            </a:extLst>
          </p:cNvPr>
          <p:cNvGrpSpPr/>
          <p:nvPr/>
        </p:nvGrpSpPr>
        <p:grpSpPr>
          <a:xfrm>
            <a:off x="126578" y="591762"/>
            <a:ext cx="8429375" cy="1435018"/>
            <a:chOff x="-318308" y="-183521"/>
            <a:chExt cx="8429375" cy="1435018"/>
          </a:xfrm>
        </p:grpSpPr>
        <p:pic>
          <p:nvPicPr>
            <p:cNvPr id="14" name="Picture 13">
              <a:extLst>
                <a:ext uri="{FF2B5EF4-FFF2-40B4-BE49-F238E27FC236}">
                  <a16:creationId xmlns:a16="http://schemas.microsoft.com/office/drawing/2014/main" id="{ECF5FDB2-3E74-3232-6F58-43DBF1E0DB9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18308" y="-183521"/>
              <a:ext cx="8429375" cy="1435018"/>
            </a:xfrm>
            <a:prstGeom prst="rect">
              <a:avLst/>
            </a:prstGeom>
          </p:spPr>
        </p:pic>
        <p:sp>
          <p:nvSpPr>
            <p:cNvPr id="28" name="TextBox 27"/>
            <p:cNvSpPr txBox="1"/>
            <p:nvPr/>
          </p:nvSpPr>
          <p:spPr>
            <a:xfrm>
              <a:off x="1225048" y="241601"/>
              <a:ext cx="615788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Cùng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đọc</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ứng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dụng</a:t>
              </a:r>
              <a:endPar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8E23D6D5-A11C-47F6-A2DC-413FF25B513E}"/>
              </a:ext>
            </a:extLst>
          </p:cNvPr>
          <p:cNvPicPr>
            <a:picLocks noChangeAspect="1"/>
          </p:cNvPicPr>
          <p:nvPr/>
        </p:nvPicPr>
        <p:blipFill>
          <a:blip r:embed="rId5"/>
          <a:stretch>
            <a:fillRect/>
          </a:stretch>
        </p:blipFill>
        <p:spPr>
          <a:xfrm>
            <a:off x="2476500" y="2505075"/>
            <a:ext cx="6191250" cy="2848556"/>
          </a:xfrm>
          <a:prstGeom prst="rect">
            <a:avLst/>
          </a:prstGeom>
        </p:spPr>
      </p:pic>
      <p:sp>
        <p:nvSpPr>
          <p:cNvPr id="4" name="TextBox 3">
            <a:extLst>
              <a:ext uri="{FF2B5EF4-FFF2-40B4-BE49-F238E27FC236}">
                <a16:creationId xmlns:a16="http://schemas.microsoft.com/office/drawing/2014/main" id="{BE04EC9A-EF0E-4032-94EB-281D30F4024A}"/>
              </a:ext>
            </a:extLst>
          </p:cNvPr>
          <p:cNvSpPr txBox="1"/>
          <p:nvPr/>
        </p:nvSpPr>
        <p:spPr>
          <a:xfrm>
            <a:off x="3362325" y="3352800"/>
            <a:ext cx="5524500" cy="892552"/>
          </a:xfrm>
          <a:prstGeom prst="rect">
            <a:avLst/>
          </a:prstGeom>
          <a:noFill/>
        </p:spPr>
        <p:txBody>
          <a:bodyPr wrap="square" rtlCol="0">
            <a:spAutoFit/>
          </a:bodyPr>
          <a:lstStyle/>
          <a:p>
            <a:r>
              <a:rPr lang="en-US" sz="5200" b="1" dirty="0" err="1">
                <a:latin typeface="HP001 5 hàng" panose="020B0603050302020204" pitchFamily="34" charset="0"/>
              </a:rPr>
              <a:t>sŪg</a:t>
            </a:r>
            <a:r>
              <a:rPr lang="en-US" sz="5200" b="1" dirty="0">
                <a:latin typeface="HP001 5 hàng" panose="020B0603050302020204" pitchFamily="34" charset="0"/>
              </a:rPr>
              <a:t> </a:t>
            </a:r>
            <a:r>
              <a:rPr lang="en-US" sz="5200" b="1" dirty="0" err="1">
                <a:latin typeface="HP001 5 hàng" panose="020B0603050302020204" pitchFamily="34" charset="0"/>
              </a:rPr>
              <a:t>Ông</a:t>
            </a:r>
            <a:r>
              <a:rPr lang="en-US" sz="5200" b="1" dirty="0">
                <a:latin typeface="HP001 5 hàng" panose="020B0603050302020204" pitchFamily="34" charset="0"/>
              </a:rPr>
              <a:t> ĐǬ</a:t>
            </a:r>
          </a:p>
        </p:txBody>
      </p:sp>
    </p:spTree>
    <p:extLst>
      <p:ext uri="{BB962C8B-B14F-4D97-AF65-F5344CB8AC3E}">
        <p14:creationId xmlns:p14="http://schemas.microsoft.com/office/powerpoint/2010/main" val="642052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381000" y="180976"/>
            <a:ext cx="11568054" cy="6296024"/>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714375" y="184867"/>
            <a:ext cx="10839449" cy="1384995"/>
          </a:xfrm>
          <a:prstGeom prst="rect">
            <a:avLst/>
          </a:prstGeom>
        </p:spPr>
        <p:txBody>
          <a:bodyPr wrap="square">
            <a:spAutoFit/>
          </a:bodyPr>
          <a:lstStyle/>
          <a:p>
            <a:pPr lvl="0" algn="just">
              <a:defRPr/>
            </a:pPr>
            <a:r>
              <a:rPr lang="vi-VN" sz="2800" b="1" dirty="0">
                <a:solidFill>
                  <a:srgbClr val="002060"/>
                </a:solidFill>
                <a:latin typeface="Calibri" panose="020F0502020204030204" pitchFamily="34" charset="0"/>
                <a:ea typeface="Tahoma" panose="020B0604030504040204" pitchFamily="34" charset="0"/>
                <a:cs typeface="Calibri" panose="020F0502020204030204" pitchFamily="34" charset="0"/>
              </a:rPr>
              <a:t>Sông Ông Đốc thuộc tỉnh Cà Mau. </a:t>
            </a:r>
            <a:r>
              <a:rPr lang="en-US" sz="2800" b="1" dirty="0">
                <a:solidFill>
                  <a:srgbClr val="002060"/>
                </a:solidFill>
                <a:latin typeface="Calibri" panose="020F0502020204030204" pitchFamily="34" charset="0"/>
                <a:ea typeface="Tahoma" panose="020B0604030504040204" pitchFamily="34" charset="0"/>
                <a:cs typeface="Calibri" panose="020F0502020204030204" pitchFamily="34" charset="0"/>
              </a:rPr>
              <a:t>Đ</a:t>
            </a:r>
            <a:r>
              <a:rPr lang="vi-VN" sz="2800" b="1" dirty="0">
                <a:solidFill>
                  <a:srgbClr val="002060"/>
                </a:solidFill>
                <a:latin typeface="Calibri" panose="020F0502020204030204" pitchFamily="34" charset="0"/>
                <a:ea typeface="Tahoma" panose="020B0604030504040204" pitchFamily="34" charset="0"/>
                <a:cs typeface="Calibri" panose="020F0502020204030204" pitchFamily="34" charset="0"/>
              </a:rPr>
              <a:t>ây là nơi chứng kiến những sự kiện lịch sử của vùng đất Cà Mau từ thời kì đầu khai phá đến hai cuộc kháng chiến chống thực dân Pháp và chống đế quốc Mỹ của nhân dân ta.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CFBF8D42-8B2D-4437-813C-A90341606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525" y="1696068"/>
            <a:ext cx="6803072" cy="453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46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905752" y="111068"/>
            <a:ext cx="8105148" cy="1655507"/>
            <a:chOff x="668936" y="2455228"/>
            <a:chExt cx="5281618" cy="901747"/>
          </a:xfrm>
        </p:grpSpPr>
        <p:sp>
          <p:nvSpPr>
            <p:cNvPr id="37" name="Rounded Rectangle 36"/>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ứng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dụng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mấy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668936" y="2455228"/>
              <a:ext cx="1211716" cy="901747"/>
            </a:xfrm>
            <a:prstGeom prst="rect">
              <a:avLst/>
            </a:prstGeom>
          </p:spPr>
        </p:pic>
      </p:grpSp>
      <p:grpSp>
        <p:nvGrpSpPr>
          <p:cNvPr id="39" name="Group 38"/>
          <p:cNvGrpSpPr/>
          <p:nvPr/>
        </p:nvGrpSpPr>
        <p:grpSpPr>
          <a:xfrm>
            <a:off x="405678" y="3250442"/>
            <a:ext cx="8824047" cy="1762782"/>
            <a:chOff x="1033988" y="3057919"/>
            <a:chExt cx="6414221" cy="1072260"/>
          </a:xfrm>
        </p:grpSpPr>
        <p:sp>
          <p:nvSpPr>
            <p:cNvPr id="40" name="Rounded Rectangle 39"/>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1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grpSp>
        <p:nvGrpSpPr>
          <p:cNvPr id="19" name="Group 18">
            <a:extLst>
              <a:ext uri="{FF2B5EF4-FFF2-40B4-BE49-F238E27FC236}">
                <a16:creationId xmlns:a16="http://schemas.microsoft.com/office/drawing/2014/main" id="{BE3C2D91-C2B1-4CD2-B17A-3308D8BE37B5}"/>
              </a:ext>
            </a:extLst>
          </p:cNvPr>
          <p:cNvGrpSpPr/>
          <p:nvPr/>
        </p:nvGrpSpPr>
        <p:grpSpPr>
          <a:xfrm>
            <a:off x="3557997" y="1783684"/>
            <a:ext cx="7748178" cy="1655507"/>
            <a:chOff x="1005030" y="2497824"/>
            <a:chExt cx="4945524" cy="901747"/>
          </a:xfrm>
        </p:grpSpPr>
        <p:sp>
          <p:nvSpPr>
            <p:cNvPr id="20" name="Rounded Rectangle 36">
              <a:extLst>
                <a:ext uri="{FF2B5EF4-FFF2-40B4-BE49-F238E27FC236}">
                  <a16:creationId xmlns:a16="http://schemas.microsoft.com/office/drawing/2014/main" id="{26A6CCD2-2E58-4427-80C1-3D609ED0EE7C}"/>
                </a:ext>
              </a:extLst>
            </p:cNvPr>
            <p:cNvSpPr/>
            <p:nvPr/>
          </p:nvSpPr>
          <p:spPr>
            <a:xfrm>
              <a:off x="1338013" y="2618891"/>
              <a:ext cx="4612541" cy="574422"/>
            </a:xfrm>
            <a:prstGeom prst="roundRect">
              <a:avLst/>
            </a:prstGeom>
            <a:solidFill>
              <a:srgbClr val="FFFF0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 ứng dụng có 3 tiếng.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0AB321FA-99BF-4EBC-B99F-88899E112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grpSp>
        <p:nvGrpSpPr>
          <p:cNvPr id="23" name="Group 22">
            <a:extLst>
              <a:ext uri="{FF2B5EF4-FFF2-40B4-BE49-F238E27FC236}">
                <a16:creationId xmlns:a16="http://schemas.microsoft.com/office/drawing/2014/main" id="{23675D2E-FC91-4C44-A2CD-02E734247A53}"/>
              </a:ext>
            </a:extLst>
          </p:cNvPr>
          <p:cNvGrpSpPr/>
          <p:nvPr/>
        </p:nvGrpSpPr>
        <p:grpSpPr>
          <a:xfrm>
            <a:off x="799573" y="4840091"/>
            <a:ext cx="8877827" cy="1762782"/>
            <a:chOff x="1033988" y="3057919"/>
            <a:chExt cx="6414221" cy="1072260"/>
          </a:xfrm>
        </p:grpSpPr>
        <p:sp>
          <p:nvSpPr>
            <p:cNvPr id="24" name="Rounded Rectangle 39">
              <a:extLst>
                <a:ext uri="{FF2B5EF4-FFF2-40B4-BE49-F238E27FC236}">
                  <a16:creationId xmlns:a16="http://schemas.microsoft.com/office/drawing/2014/main" id="{DABAADB0-73F1-4D34-B1DD-A89FF24598EB}"/>
                </a:ext>
              </a:extLst>
            </p:cNvPr>
            <p:cNvSpPr/>
            <p:nvPr/>
          </p:nvSpPr>
          <p:spPr>
            <a:xfrm>
              <a:off x="1385047" y="3310671"/>
              <a:ext cx="6063162" cy="632011"/>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lang="en-US" sz="4000" b="1" dirty="0">
                  <a:solidFill>
                    <a:prstClr val="black"/>
                  </a:solidFill>
                  <a:latin typeface="Calibri" panose="020F0502020204030204" pitchFamily="34" charset="0"/>
                  <a:ea typeface="Tahoma" panose="020B0604030504040204" pitchFamily="34" charset="0"/>
                  <a:cs typeface="Calibri" panose="020F0502020204030204" pitchFamily="34" charset="0"/>
                </a:rPr>
                <a:t>Ô, Đ</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25" name="Picture 24">
              <a:extLst>
                <a:ext uri="{FF2B5EF4-FFF2-40B4-BE49-F238E27FC236}">
                  <a16:creationId xmlns:a16="http://schemas.microsoft.com/office/drawing/2014/main" id="{BFDD446C-594C-486E-BE22-0064EB26109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3" name="Picture 2">
            <a:extLst>
              <a:ext uri="{FF2B5EF4-FFF2-40B4-BE49-F238E27FC236}">
                <a16:creationId xmlns:a16="http://schemas.microsoft.com/office/drawing/2014/main" id="{F1092A36-F83D-4522-AAD2-E446E8069915}"/>
              </a:ext>
            </a:extLst>
          </p:cNvPr>
          <p:cNvPicPr>
            <a:picLocks noChangeAspect="1"/>
          </p:cNvPicPr>
          <p:nvPr/>
        </p:nvPicPr>
        <p:blipFill>
          <a:blip r:embed="rId9"/>
          <a:stretch>
            <a:fillRect/>
          </a:stretch>
        </p:blipFill>
        <p:spPr>
          <a:xfrm>
            <a:off x="307951" y="1614935"/>
            <a:ext cx="3314059" cy="1471165"/>
          </a:xfrm>
          <a:prstGeom prst="rect">
            <a:avLst/>
          </a:prstGeom>
        </p:spPr>
      </p:pic>
    </p:spTree>
    <p:extLst>
      <p:ext uri="{BB962C8B-B14F-4D97-AF65-F5344CB8AC3E}">
        <p14:creationId xmlns:p14="http://schemas.microsoft.com/office/powerpoint/2010/main" val="1392359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9" name="Group 8">
            <a:extLst>
              <a:ext uri="{FF2B5EF4-FFF2-40B4-BE49-F238E27FC236}">
                <a16:creationId xmlns:a16="http://schemas.microsoft.com/office/drawing/2014/main" id="{6DD65C9F-6CC7-4A78-9B27-E9E7A0ED7827}"/>
              </a:ext>
            </a:extLst>
          </p:cNvPr>
          <p:cNvGrpSpPr/>
          <p:nvPr/>
        </p:nvGrpSpPr>
        <p:grpSpPr>
          <a:xfrm>
            <a:off x="8641695" y="1732675"/>
            <a:ext cx="3600000" cy="3600000"/>
            <a:chOff x="7809698" y="585143"/>
            <a:chExt cx="3600000" cy="3600000"/>
          </a:xfrm>
        </p:grpSpPr>
        <p:pic>
          <p:nvPicPr>
            <p:cNvPr id="11" name="Picture 10">
              <a:extLst>
                <a:ext uri="{FF2B5EF4-FFF2-40B4-BE49-F238E27FC236}">
                  <a16:creationId xmlns:a16="http://schemas.microsoft.com/office/drawing/2014/main" id="{FEA07C13-AFC9-4EC1-8B2A-56B4E17ECA5A}"/>
                </a:ext>
              </a:extLst>
            </p:cNvPr>
            <p:cNvPicPr>
              <a:picLocks noChangeAspect="1"/>
            </p:cNvPicPr>
            <p:nvPr/>
          </p:nvPicPr>
          <p:blipFill>
            <a:blip r:embed="rId3"/>
            <a:stretch>
              <a:fillRect/>
            </a:stretch>
          </p:blipFill>
          <p:spPr>
            <a:xfrm>
              <a:off x="7809698" y="585143"/>
              <a:ext cx="3600000" cy="3600000"/>
            </a:xfrm>
            <a:prstGeom prst="rect">
              <a:avLst/>
            </a:prstGeom>
          </p:spPr>
        </p:pic>
        <p:sp>
          <p:nvSpPr>
            <p:cNvPr id="12" name="TextBox 11">
              <a:extLst>
                <a:ext uri="{FF2B5EF4-FFF2-40B4-BE49-F238E27FC236}">
                  <a16:creationId xmlns:a16="http://schemas.microsoft.com/office/drawing/2014/main" id="{82B03F98-938B-4971-ACEC-3979EACE193D}"/>
                </a:ext>
              </a:extLst>
            </p:cNvPr>
            <p:cNvSpPr txBox="1"/>
            <p:nvPr/>
          </p:nvSpPr>
          <p:spPr>
            <a:xfrm>
              <a:off x="8658701" y="1938859"/>
              <a:ext cx="20498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Vở tập viết</a:t>
              </a:r>
            </a:p>
          </p:txBody>
        </p:sp>
      </p:grpSp>
      <p:pic>
        <p:nvPicPr>
          <p:cNvPr id="13" name="Picture 12">
            <a:extLst>
              <a:ext uri="{FF2B5EF4-FFF2-40B4-BE49-F238E27FC236}">
                <a16:creationId xmlns:a16="http://schemas.microsoft.com/office/drawing/2014/main" id="{FB966EC8-4630-45A1-8075-244076E98B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5379" y="4713754"/>
            <a:ext cx="1868234" cy="2144246"/>
          </a:xfrm>
          <a:prstGeom prst="rect">
            <a:avLst/>
          </a:prstGeom>
        </p:spPr>
      </p:pic>
      <p:pic>
        <p:nvPicPr>
          <p:cNvPr id="2" name="Picture 1">
            <a:extLst>
              <a:ext uri="{FF2B5EF4-FFF2-40B4-BE49-F238E27FC236}">
                <a16:creationId xmlns:a16="http://schemas.microsoft.com/office/drawing/2014/main" id="{4DFB315C-C85D-4199-84E0-C295CDD75C31}"/>
              </a:ext>
            </a:extLst>
          </p:cNvPr>
          <p:cNvPicPr>
            <a:picLocks noChangeAspect="1"/>
          </p:cNvPicPr>
          <p:nvPr/>
        </p:nvPicPr>
        <p:blipFill>
          <a:blip r:embed="rId5"/>
          <a:stretch>
            <a:fillRect/>
          </a:stretch>
        </p:blipFill>
        <p:spPr>
          <a:xfrm>
            <a:off x="1955776" y="2338835"/>
            <a:ext cx="6413548" cy="2847079"/>
          </a:xfrm>
          <a:prstGeom prst="rect">
            <a:avLst/>
          </a:prstGeom>
        </p:spPr>
      </p:pic>
    </p:spTree>
    <p:extLst>
      <p:ext uri="{BB962C8B-B14F-4D97-AF65-F5344CB8AC3E}">
        <p14:creationId xmlns:p14="http://schemas.microsoft.com/office/powerpoint/2010/main" val="1368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câu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2" name="Picture 1">
            <a:extLst>
              <a:ext uri="{FF2B5EF4-FFF2-40B4-BE49-F238E27FC236}">
                <a16:creationId xmlns:a16="http://schemas.microsoft.com/office/drawing/2014/main" id="{9EEEE695-A626-403E-859B-B19571C22C46}"/>
              </a:ext>
            </a:extLst>
          </p:cNvPr>
          <p:cNvPicPr>
            <a:picLocks noChangeAspect="1"/>
          </p:cNvPicPr>
          <p:nvPr/>
        </p:nvPicPr>
        <p:blipFill>
          <a:blip r:embed="rId7"/>
          <a:stretch>
            <a:fillRect/>
          </a:stretch>
        </p:blipFill>
        <p:spPr>
          <a:xfrm>
            <a:off x="467032" y="-171451"/>
            <a:ext cx="11595597" cy="3901778"/>
          </a:xfrm>
          <a:prstGeom prst="rect">
            <a:avLst/>
          </a:prstGeom>
        </p:spPr>
      </p:pic>
    </p:spTree>
    <p:extLst>
      <p:ext uri="{BB962C8B-B14F-4D97-AF65-F5344CB8AC3E}">
        <p14:creationId xmlns:p14="http://schemas.microsoft.com/office/powerpoint/2010/main" val="3897927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954957" y="221806"/>
            <a:ext cx="9264086" cy="5414211"/>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2162" y="2671317"/>
            <a:ext cx="5704424" cy="4878347"/>
          </a:xfrm>
          <a:prstGeom prst="rect">
            <a:avLst/>
          </a:prstGeom>
        </p:spPr>
      </p:pic>
      <p:pic>
        <p:nvPicPr>
          <p:cNvPr id="18" name="图片 31">
            <a:extLst>
              <a:ext uri="{FF2B5EF4-FFF2-40B4-BE49-F238E27FC236}">
                <a16:creationId xmlns:a16="http://schemas.microsoft.com/office/drawing/2014/main" id="{8F89E76B-457E-FF6E-0D98-A34808A82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F2510FA2-BEBA-0F24-8DFB-7E98EADBB3A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6" name="TextBox 15">
            <a:extLst>
              <a:ext uri="{FF2B5EF4-FFF2-40B4-BE49-F238E27FC236}">
                <a16:creationId xmlns:a16="http://schemas.microsoft.com/office/drawing/2014/main" id="{6C7FED0D-2154-447E-9176-42718A9366D8}"/>
              </a:ext>
            </a:extLst>
          </p:cNvPr>
          <p:cNvSpPr txBox="1"/>
          <p:nvPr/>
        </p:nvSpPr>
        <p:spPr>
          <a:xfrm>
            <a:off x="2395570" y="747684"/>
            <a:ext cx="665304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Đọc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câu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ứng</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dụng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173EADD6-7874-4B36-AC5E-68804B614916}"/>
              </a:ext>
            </a:extLst>
          </p:cNvPr>
          <p:cNvSpPr txBox="1"/>
          <p:nvPr/>
        </p:nvSpPr>
        <p:spPr>
          <a:xfrm>
            <a:off x="1924642" y="1860710"/>
            <a:ext cx="7695608"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Ơn</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trời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mưa</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nắng</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phải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N</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ơi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bừa</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cạn</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nơi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cày</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sâu</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(Ca </a:t>
            </a:r>
            <a:r>
              <a:rPr kumimoji="0" lang="en-US" sz="4000" b="1" i="0" u="none" strike="noStrike" kern="1200" cap="none" spc="0" normalizeH="0" baseline="0" noProof="0" dirty="0" err="1">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dao</a:t>
            </a: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spTree>
    <p:extLst>
      <p:ext uri="{BB962C8B-B14F-4D97-AF65-F5344CB8AC3E}">
        <p14:creationId xmlns:p14="http://schemas.microsoft.com/office/powerpoint/2010/main" val="19103226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942447" y="918292"/>
            <a:ext cx="10281394" cy="4580353"/>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7" name="TextBox 6"/>
          <p:cNvSpPr txBox="1"/>
          <p:nvPr/>
        </p:nvSpPr>
        <p:spPr>
          <a:xfrm>
            <a:off x="3115001" y="2966743"/>
            <a:ext cx="546050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rPr>
              <a:t>Ý </a:t>
            </a:r>
            <a:r>
              <a:rPr kumimoji="0" lang="en-US" sz="4400" b="1" i="0" u="none" strike="noStrike" kern="1200" cap="none" spc="0" normalizeH="0" baseline="0" noProof="0" dirty="0" err="1">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rPr>
              <a:t>nghĩa</a:t>
            </a:r>
            <a:endParaRPr kumimoji="0" lang="en-US" sz="4400" b="1" i="0" u="none" strike="noStrike" kern="1200" cap="none" spc="0" normalizeH="0" baseline="0" noProof="0" dirty="0">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1888877" y="3686947"/>
            <a:ext cx="8948076" cy="1754326"/>
          </a:xfrm>
          <a:prstGeom prst="rect">
            <a:avLst/>
          </a:prstGeom>
        </p:spPr>
        <p:txBody>
          <a:bodyPr wrap="square">
            <a:spAutoFit/>
          </a:bodyPr>
          <a:lstStyle/>
          <a:p>
            <a:pPr lvl="0" algn="ctr">
              <a:defRPr/>
            </a:pPr>
            <a:r>
              <a:rPr lang="en-US" sz="3600" b="1" dirty="0">
                <a:solidFill>
                  <a:srgbClr val="002060"/>
                </a:solidFill>
                <a:latin typeface="Calibri" panose="020F0502020204030204" pitchFamily="34" charset="0"/>
                <a:ea typeface="Tahoma" panose="020B0604030504040204" pitchFamily="34" charset="0"/>
                <a:cs typeface="Calibri" panose="020F0502020204030204" pitchFamily="34" charset="0"/>
              </a:rPr>
              <a:t>C</a:t>
            </a:r>
            <a:r>
              <a:rPr lang="vi-VN" sz="3600" b="1" dirty="0">
                <a:solidFill>
                  <a:srgbClr val="002060"/>
                </a:solidFill>
                <a:latin typeface="Calibri" panose="020F0502020204030204" pitchFamily="34" charset="0"/>
                <a:ea typeface="Tahoma" panose="020B0604030504040204" pitchFamily="34" charset="0"/>
                <a:cs typeface="Calibri" panose="020F0502020204030204" pitchFamily="34" charset="0"/>
              </a:rPr>
              <a:t>âu ca dao thể hiện niềm vui của người nông dân về thời tiết thuận hòa đã giúp cho công việc nhà nông trở nên thuận lợi.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696A83A-2FA7-4FC0-80A3-C4EEF55D37BB}"/>
              </a:ext>
            </a:extLst>
          </p:cNvPr>
          <p:cNvPicPr>
            <a:picLocks noChangeAspect="1"/>
          </p:cNvPicPr>
          <p:nvPr/>
        </p:nvPicPr>
        <p:blipFill>
          <a:blip r:embed="rId6"/>
          <a:stretch>
            <a:fillRect/>
          </a:stretch>
        </p:blipFill>
        <p:spPr>
          <a:xfrm>
            <a:off x="2123351" y="987452"/>
            <a:ext cx="7907197" cy="2292295"/>
          </a:xfrm>
          <a:prstGeom prst="rect">
            <a:avLst/>
          </a:prstGeom>
        </p:spPr>
      </p:pic>
    </p:spTree>
    <p:extLst>
      <p:ext uri="{BB962C8B-B14F-4D97-AF65-F5344CB8AC3E}">
        <p14:creationId xmlns:p14="http://schemas.microsoft.com/office/powerpoint/2010/main" val="556861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0275B3-C6C9-44DD-8304-C126AAAEADA3}"/>
              </a:ext>
            </a:extLst>
          </p:cNvPr>
          <p:cNvSpPr/>
          <p:nvPr/>
        </p:nvSpPr>
        <p:spPr>
          <a:xfrm>
            <a:off x="187574" y="110348"/>
            <a:ext cx="11608223" cy="6761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AECDC1BE-9DFA-42E8-8673-6172AFF6BF97}"/>
              </a:ext>
            </a:extLst>
          </p:cNvPr>
          <p:cNvSpPr/>
          <p:nvPr/>
        </p:nvSpPr>
        <p:spPr>
          <a:xfrm>
            <a:off x="0" y="6574971"/>
            <a:ext cx="12192000" cy="283029"/>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Ô li">
            <a:extLst>
              <a:ext uri="{FF2B5EF4-FFF2-40B4-BE49-F238E27FC236}">
                <a16:creationId xmlns:a16="http://schemas.microsoft.com/office/drawing/2014/main" id="{CAFA2F32-FE3E-4468-855B-452D453A34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35" b="30681"/>
          <a:stretch/>
        </p:blipFill>
        <p:spPr>
          <a:xfrm>
            <a:off x="122928" y="1701647"/>
            <a:ext cx="11913499" cy="4123303"/>
          </a:xfrm>
          <a:prstGeom prst="rect">
            <a:avLst/>
          </a:prstGeom>
        </p:spPr>
      </p:pic>
      <p:sp>
        <p:nvSpPr>
          <p:cNvPr id="14" name="Tập viết 1">
            <a:extLst>
              <a:ext uri="{FF2B5EF4-FFF2-40B4-BE49-F238E27FC236}">
                <a16:creationId xmlns:a16="http://schemas.microsoft.com/office/drawing/2014/main" id="{3259E39B-1F37-46DC-9B92-90B42B4C723C}"/>
              </a:ext>
            </a:extLst>
          </p:cNvPr>
          <p:cNvSpPr txBox="1"/>
          <p:nvPr/>
        </p:nvSpPr>
        <p:spPr>
          <a:xfrm>
            <a:off x="1951087" y="2602169"/>
            <a:ext cx="10117986"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Ơn ǇrƟ jưa wắng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ι</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ải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ì, </a:t>
            </a:r>
          </a:p>
        </p:txBody>
      </p:sp>
      <p:sp>
        <p:nvSpPr>
          <p:cNvPr id="16" name="Tập viết 1">
            <a:extLst>
              <a:ext uri="{FF2B5EF4-FFF2-40B4-BE49-F238E27FC236}">
                <a16:creationId xmlns:a16="http://schemas.microsoft.com/office/drawing/2014/main" id="{A7FB8BDA-CF95-487B-B487-B764DA46B63C}"/>
              </a:ext>
            </a:extLst>
          </p:cNvPr>
          <p:cNvSpPr txBox="1"/>
          <p:nvPr/>
        </p:nvSpPr>
        <p:spPr>
          <a:xfrm>
            <a:off x="890533" y="3521541"/>
            <a:ext cx="11210540"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N</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Π 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ì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λ</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Ẃa cạn, w</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Π 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ì cày sâu.</a:t>
            </a:r>
          </a:p>
        </p:txBody>
      </p:sp>
      <p:pic>
        <p:nvPicPr>
          <p:cNvPr id="17" name="Kí hiệu - Viết">
            <a:extLst>
              <a:ext uri="{FF2B5EF4-FFF2-40B4-BE49-F238E27FC236}">
                <a16:creationId xmlns:a16="http://schemas.microsoft.com/office/drawing/2014/main" id="{5B8BE93E-9D95-4901-98FF-DCBCF42D33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6203" y="883560"/>
            <a:ext cx="804669" cy="725109"/>
          </a:xfrm>
          <a:prstGeom prst="rect">
            <a:avLst/>
          </a:prstGeom>
        </p:spPr>
      </p:pic>
      <p:grpSp>
        <p:nvGrpSpPr>
          <p:cNvPr id="19" name="Group 18">
            <a:extLst>
              <a:ext uri="{FF2B5EF4-FFF2-40B4-BE49-F238E27FC236}">
                <a16:creationId xmlns:a16="http://schemas.microsoft.com/office/drawing/2014/main" id="{779DD8E8-4AC2-4D49-A188-EE3F938FA047}"/>
              </a:ext>
            </a:extLst>
          </p:cNvPr>
          <p:cNvGrpSpPr/>
          <p:nvPr/>
        </p:nvGrpSpPr>
        <p:grpSpPr>
          <a:xfrm>
            <a:off x="1951086" y="4280662"/>
            <a:ext cx="2104531" cy="2535332"/>
            <a:chOff x="286641" y="2323676"/>
            <a:chExt cx="2309859" cy="2782690"/>
          </a:xfrm>
        </p:grpSpPr>
        <p:pic>
          <p:nvPicPr>
            <p:cNvPr id="20" name="Picture 2" descr="Cute girl cartoon writing on a book Royalty Free Vector">
              <a:extLst>
                <a:ext uri="{FF2B5EF4-FFF2-40B4-BE49-F238E27FC236}">
                  <a16:creationId xmlns:a16="http://schemas.microsoft.com/office/drawing/2014/main" id="{1B2683F7-1CF2-4502-B449-C3B10B201FD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1" name="Oval Callout 19">
              <a:extLst>
                <a:ext uri="{FF2B5EF4-FFF2-40B4-BE49-F238E27FC236}">
                  <a16:creationId xmlns:a16="http://schemas.microsoft.com/office/drawing/2014/main" id="{564E09B7-F9D7-43DC-843B-4C22D9A5407D}"/>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2" name="Group 21">
            <a:extLst>
              <a:ext uri="{FF2B5EF4-FFF2-40B4-BE49-F238E27FC236}">
                <a16:creationId xmlns:a16="http://schemas.microsoft.com/office/drawing/2014/main" id="{9292F270-07B3-43DB-A9F6-1B65F2339B77}"/>
              </a:ext>
            </a:extLst>
          </p:cNvPr>
          <p:cNvGrpSpPr/>
          <p:nvPr/>
        </p:nvGrpSpPr>
        <p:grpSpPr>
          <a:xfrm>
            <a:off x="3094430" y="0"/>
            <a:ext cx="5135171" cy="1371600"/>
            <a:chOff x="1933286" y="192870"/>
            <a:chExt cx="5135171" cy="1371600"/>
          </a:xfrm>
        </p:grpSpPr>
        <p:sp>
          <p:nvSpPr>
            <p:cNvPr id="23" name="Google Shape;1352;p29">
              <a:extLst>
                <a:ext uri="{FF2B5EF4-FFF2-40B4-BE49-F238E27FC236}">
                  <a16:creationId xmlns:a16="http://schemas.microsoft.com/office/drawing/2014/main" id="{7002578A-2105-426D-BCCE-BBB015981800}"/>
                </a:ext>
              </a:extLst>
            </p:cNvPr>
            <p:cNvSpPr/>
            <p:nvPr/>
          </p:nvSpPr>
          <p:spPr>
            <a:xfrm>
              <a:off x="2600581" y="625942"/>
              <a:ext cx="4467876"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97;p24">
              <a:extLst>
                <a:ext uri="{FF2B5EF4-FFF2-40B4-BE49-F238E27FC236}">
                  <a16:creationId xmlns:a16="http://schemas.microsoft.com/office/drawing/2014/main" id="{B644C23F-EA10-4DF8-8E6A-351C1036514F}"/>
                </a:ext>
              </a:extLst>
            </p:cNvPr>
            <p:cNvSpPr txBox="1">
              <a:spLocks/>
            </p:cNvSpPr>
            <p:nvPr/>
          </p:nvSpPr>
          <p:spPr>
            <a:xfrm>
              <a:off x="3024114" y="512482"/>
              <a:ext cx="3855018"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Câu</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ứng</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dụng</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endParaRPr>
            </a:p>
          </p:txBody>
        </p:sp>
        <p:pic>
          <p:nvPicPr>
            <p:cNvPr id="25" name="Picture 24">
              <a:extLst>
                <a:ext uri="{FF2B5EF4-FFF2-40B4-BE49-F238E27FC236}">
                  <a16:creationId xmlns:a16="http://schemas.microsoft.com/office/drawing/2014/main" id="{CFDD7938-8EDF-4E72-94D8-1AA7EF1785B9}"/>
                </a:ext>
              </a:extLst>
            </p:cNvPr>
            <p:cNvPicPr>
              <a:picLocks noChangeAspect="1"/>
            </p:cNvPicPr>
            <p:nvPr/>
          </p:nvPicPr>
          <p:blipFill>
            <a:blip r:embed="rId6"/>
            <a:stretch>
              <a:fillRect/>
            </a:stretch>
          </p:blipFill>
          <p:spPr>
            <a:xfrm>
              <a:off x="1933286" y="192870"/>
              <a:ext cx="1090828" cy="1371600"/>
            </a:xfrm>
            <a:prstGeom prst="rect">
              <a:avLst/>
            </a:prstGeom>
          </p:spPr>
        </p:pic>
      </p:grpSp>
      <p:sp>
        <p:nvSpPr>
          <p:cNvPr id="26" name="Tập viết 1">
            <a:extLst>
              <a:ext uri="{FF2B5EF4-FFF2-40B4-BE49-F238E27FC236}">
                <a16:creationId xmlns:a16="http://schemas.microsoft.com/office/drawing/2014/main" id="{C0FF6B3F-175A-47D8-812A-BFFDF0659561}"/>
              </a:ext>
            </a:extLst>
          </p:cNvPr>
          <p:cNvSpPr txBox="1"/>
          <p:nvPr/>
        </p:nvSpPr>
        <p:spPr>
          <a:xfrm>
            <a:off x="8229601" y="4405109"/>
            <a:ext cx="3871472"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(Ca </a:t>
            </a:r>
            <a:r>
              <a:rPr kumimoji="0" lang="en-US" sz="4333" b="1" i="0" u="none" strike="noStrike" kern="1200" cap="none" spc="0" normalizeH="0" baseline="0" noProof="0" dirty="0" err="1">
                <a:ln>
                  <a:noFill/>
                </a:ln>
                <a:solidFill>
                  <a:prstClr val="black"/>
                </a:solidFill>
                <a:effectLst/>
                <a:uLnTx/>
                <a:uFillTx/>
                <a:latin typeface="HP001" panose="020B0603050302020204" pitchFamily="34" charset="0"/>
                <a:ea typeface="HP001" panose="020B0603050302020204" pitchFamily="34" charset="0"/>
                <a:cs typeface="+mn-cs"/>
              </a:rPr>
              <a:t>dao</a:t>
            </a: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a:t>
            </a:r>
            <a:endParaRPr kumimoji="0" lang="vi-VN"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grpSp>
        <p:nvGrpSpPr>
          <p:cNvPr id="27" name="Group 26">
            <a:extLst>
              <a:ext uri="{FF2B5EF4-FFF2-40B4-BE49-F238E27FC236}">
                <a16:creationId xmlns:a16="http://schemas.microsoft.com/office/drawing/2014/main" id="{5B8342F4-F7E0-4FC3-936E-9C000FD92D46}"/>
              </a:ext>
            </a:extLst>
          </p:cNvPr>
          <p:cNvGrpSpPr/>
          <p:nvPr/>
        </p:nvGrpSpPr>
        <p:grpSpPr>
          <a:xfrm>
            <a:off x="3561036" y="5124379"/>
            <a:ext cx="7441388" cy="1623091"/>
            <a:chOff x="564196" y="3067492"/>
            <a:chExt cx="6985011" cy="952382"/>
          </a:xfrm>
        </p:grpSpPr>
        <p:sp>
          <p:nvSpPr>
            <p:cNvPr id="30" name="Rounded Rectangle 34">
              <a:extLst>
                <a:ext uri="{FF2B5EF4-FFF2-40B4-BE49-F238E27FC236}">
                  <a16:creationId xmlns:a16="http://schemas.microsoft.com/office/drawing/2014/main" id="{405059B9-0BFF-4208-9337-5B2A568D933E}"/>
                </a:ext>
              </a:extLst>
            </p:cNvPr>
            <p:cNvSpPr/>
            <p:nvPr/>
          </p:nvSpPr>
          <p:spPr>
            <a:xfrm>
              <a:off x="1470714" y="3313840"/>
              <a:ext cx="6078493" cy="706034"/>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Em chú ý tư thế ngồi viết và cách cầm bút nhé!</a:t>
              </a:r>
            </a:p>
          </p:txBody>
        </p:sp>
        <p:pic>
          <p:nvPicPr>
            <p:cNvPr id="33" name="Picture 32">
              <a:extLst>
                <a:ext uri="{FF2B5EF4-FFF2-40B4-BE49-F238E27FC236}">
                  <a16:creationId xmlns:a16="http://schemas.microsoft.com/office/drawing/2014/main" id="{28756F8A-3BA9-480C-89C4-6750AD90F5A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564196" y="3067492"/>
              <a:ext cx="1521455" cy="909541"/>
            </a:xfrm>
            <a:prstGeom prst="rect">
              <a:avLst/>
            </a:prstGeom>
          </p:spPr>
        </p:pic>
      </p:grpSp>
    </p:spTree>
    <p:extLst>
      <p:ext uri="{BB962C8B-B14F-4D97-AF65-F5344CB8AC3E}">
        <p14:creationId xmlns:p14="http://schemas.microsoft.com/office/powerpoint/2010/main" val="575497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1039069" y="215699"/>
            <a:ext cx="10233574" cy="5118557"/>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7C06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24" name="图片 12">
            <a:extLst>
              <a:ext uri="{FF2B5EF4-FFF2-40B4-BE49-F238E27FC236}">
                <a16:creationId xmlns:a16="http://schemas.microsoft.com/office/drawing/2014/main" id="{4C1FBEBB-3E46-B6D1-6C92-E336FD85A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5985931" y="4146428"/>
            <a:ext cx="6245309" cy="2739572"/>
          </a:xfrm>
          <a:prstGeom prst="rect">
            <a:avLst/>
          </a:prstGeom>
        </p:spPr>
      </p:pic>
      <p:pic>
        <p:nvPicPr>
          <p:cNvPr id="25" name="图片 31">
            <a:extLst>
              <a:ext uri="{FF2B5EF4-FFF2-40B4-BE49-F238E27FC236}">
                <a16:creationId xmlns:a16="http://schemas.microsoft.com/office/drawing/2014/main" id="{CD3979D8-3CF0-BB48-2E1D-36BB5823E1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37" name="Picture 36">
            <a:extLst>
              <a:ext uri="{FF2B5EF4-FFF2-40B4-BE49-F238E27FC236}">
                <a16:creationId xmlns:a16="http://schemas.microsoft.com/office/drawing/2014/main" id="{31AD31E1-5374-21CE-9C4F-B921AE5E527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2" name="Picture 1">
            <a:extLst>
              <a:ext uri="{FF2B5EF4-FFF2-40B4-BE49-F238E27FC236}">
                <a16:creationId xmlns:a16="http://schemas.microsoft.com/office/drawing/2014/main" id="{E9403127-03C0-4EBE-993C-A03FC68E849A}"/>
              </a:ext>
            </a:extLst>
          </p:cNvPr>
          <p:cNvPicPr>
            <a:picLocks noChangeAspect="1"/>
          </p:cNvPicPr>
          <p:nvPr/>
        </p:nvPicPr>
        <p:blipFill>
          <a:blip r:embed="rId9"/>
          <a:stretch>
            <a:fillRect/>
          </a:stretch>
        </p:blipFill>
        <p:spPr>
          <a:xfrm>
            <a:off x="358057" y="1348418"/>
            <a:ext cx="11595597" cy="2566638"/>
          </a:xfrm>
          <a:prstGeom prst="rect">
            <a:avLst/>
          </a:prstGeom>
        </p:spPr>
      </p:pic>
    </p:spTree>
    <p:extLst>
      <p:ext uri="{BB962C8B-B14F-4D97-AF65-F5344CB8AC3E}">
        <p14:creationId xmlns:p14="http://schemas.microsoft.com/office/powerpoint/2010/main" val="3688326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2" name="图片 41"/>
          <p:cNvPicPr>
            <a:picLocks noChangeAspect="1"/>
          </p:cNvPicPr>
          <p:nvPr/>
        </p:nvPicPr>
        <p:blipFill rotWithShape="1">
          <a:blip r:embed="rId3"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grpSp>
        <p:nvGrpSpPr>
          <p:cNvPr id="45" name="组合 32"/>
          <p:cNvGrpSpPr/>
          <p:nvPr/>
        </p:nvGrpSpPr>
        <p:grpSpPr>
          <a:xfrm>
            <a:off x="2724298" y="2188552"/>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362" y="5143414"/>
            <a:ext cx="12192000" cy="1979723"/>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415" y="2159823"/>
            <a:ext cx="3539626" cy="467430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pic>
        <p:nvPicPr>
          <p:cNvPr id="6" name="Picture 5" descr="A picture containing watch, green&#10;&#10;Description automatically generated">
            <a:extLst>
              <a:ext uri="{FF2B5EF4-FFF2-40B4-BE49-F238E27FC236}">
                <a16:creationId xmlns:a16="http://schemas.microsoft.com/office/drawing/2014/main" id="{845A1AE9-EDF6-39CA-3C81-02438DB973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84674">
            <a:off x="10653713" y="4988308"/>
            <a:ext cx="614679" cy="652213"/>
          </a:xfrm>
          <a:prstGeom prst="rect">
            <a:avLst/>
          </a:prstGeom>
        </p:spPr>
      </p:pic>
      <p:pic>
        <p:nvPicPr>
          <p:cNvPr id="32" name="图片 3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21155772">
            <a:off x="-425693" y="284058"/>
            <a:ext cx="3490622" cy="2714929"/>
          </a:xfrm>
          <a:prstGeom prst="rect">
            <a:avLst/>
          </a:prstGeom>
        </p:spPr>
      </p:pic>
      <p:pic>
        <p:nvPicPr>
          <p:cNvPr id="35" name="Picture 34">
            <a:extLst>
              <a:ext uri="{FF2B5EF4-FFF2-40B4-BE49-F238E27FC236}">
                <a16:creationId xmlns:a16="http://schemas.microsoft.com/office/drawing/2014/main" id="{EA9CDC70-9E37-8156-59D2-61689DE82CF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
        <p:nvSpPr>
          <p:cNvPr id="22" name="TextBox 21">
            <a:extLst>
              <a:ext uri="{FF2B5EF4-FFF2-40B4-BE49-F238E27FC236}">
                <a16:creationId xmlns:a16="http://schemas.microsoft.com/office/drawing/2014/main" id="{D8B3EE2C-3F6E-4B0A-AF22-CD2A69F23A06}"/>
              </a:ext>
            </a:extLst>
          </p:cNvPr>
          <p:cNvSpPr txBox="1"/>
          <p:nvPr/>
        </p:nvSpPr>
        <p:spPr>
          <a:xfrm>
            <a:off x="1261977" y="-2949960"/>
            <a:ext cx="1007738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err="1">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Bài</a:t>
            </a:r>
            <a:r>
              <a:rPr kumimoji="0" lang="en-US" sz="55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1</a:t>
            </a:r>
            <a:r>
              <a:rPr kumimoji="0" lang="en-US" sz="55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Gió</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4C9E9A"/>
                </a:solidFill>
                <a:effectLst>
                  <a:outerShdw blurRad="63500" sx="102000" sy="102000" algn="ctr" rotWithShape="0">
                    <a:prstClr val="black">
                      <a:alpha val="40000"/>
                    </a:prstClr>
                  </a:outerShdw>
                </a:effectLst>
                <a:uLnTx/>
                <a:uFillTx/>
                <a:latin typeface="UTM Arruba KT" panose="02040603050506020204" pitchFamily="18" charset="0"/>
                <a:cs typeface="+mn-cs"/>
              </a:rPr>
              <a:t>sông</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C00000"/>
                </a:solidFill>
                <a:effectLst>
                  <a:outerShdw blurRad="63500" sx="102000" sy="102000" algn="ctr" rotWithShape="0">
                    <a:prstClr val="black">
                      <a:alpha val="40000"/>
                    </a:prstClr>
                  </a:outerShdw>
                </a:effectLst>
                <a:uLnTx/>
                <a:uFillTx/>
                <a:latin typeface="UTM Arruba KT" panose="02040603050506020204" pitchFamily="18" charset="0"/>
                <a:cs typeface="+mn-cs"/>
              </a:rPr>
              <a:t>Hương</a:t>
            </a:r>
            <a:endParaRPr kumimoji="0" lang="en-US" sz="55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pic>
        <p:nvPicPr>
          <p:cNvPr id="29" name="Picture 28">
            <a:extLst>
              <a:ext uri="{FF2B5EF4-FFF2-40B4-BE49-F238E27FC236}">
                <a16:creationId xmlns:a16="http://schemas.microsoft.com/office/drawing/2014/main" id="{B4035952-46A0-4575-AFAE-EFCDBE1FC35C}"/>
              </a:ext>
            </a:extLst>
          </p:cNvPr>
          <p:cNvPicPr>
            <a:picLocks noChangeAspect="1"/>
          </p:cNvPicPr>
          <p:nvPr/>
        </p:nvPicPr>
        <p:blipFill>
          <a:blip r:embed="rId12"/>
          <a:stretch>
            <a:fillRect/>
          </a:stretch>
        </p:blipFill>
        <p:spPr>
          <a:xfrm>
            <a:off x="5158224" y="1395864"/>
            <a:ext cx="2651990" cy="859611"/>
          </a:xfrm>
          <a:prstGeom prst="rect">
            <a:avLst/>
          </a:prstGeom>
        </p:spPr>
      </p:pic>
      <p:sp>
        <p:nvSpPr>
          <p:cNvPr id="30" name="TextBox 29">
            <a:extLst>
              <a:ext uri="{FF2B5EF4-FFF2-40B4-BE49-F238E27FC236}">
                <a16:creationId xmlns:a16="http://schemas.microsoft.com/office/drawing/2014/main" id="{9D3990AC-E95A-455D-B282-EE9F100EAF52}"/>
              </a:ext>
            </a:extLst>
          </p:cNvPr>
          <p:cNvSpPr txBox="1"/>
          <p:nvPr/>
        </p:nvSpPr>
        <p:spPr>
          <a:xfrm>
            <a:off x="3841247" y="892924"/>
            <a:ext cx="574195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Thứ</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 </a:t>
            </a: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ngày</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 </a:t>
            </a: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tháng</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 </a:t>
            </a: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năm</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AA449C9A-47DC-4192-AEB2-8BCB8F103EB8}"/>
              </a:ext>
            </a:extLst>
          </p:cNvPr>
          <p:cNvPicPr>
            <a:picLocks noChangeAspect="1"/>
          </p:cNvPicPr>
          <p:nvPr/>
        </p:nvPicPr>
        <p:blipFill>
          <a:blip r:embed="rId13"/>
          <a:stretch>
            <a:fillRect/>
          </a:stretch>
        </p:blipFill>
        <p:spPr>
          <a:xfrm>
            <a:off x="3826572" y="2452334"/>
            <a:ext cx="5950212" cy="2609314"/>
          </a:xfrm>
          <a:prstGeom prst="rect">
            <a:avLst/>
          </a:prstGeom>
        </p:spPr>
      </p:pic>
    </p:spTree>
    <p:extLst>
      <p:ext uri="{BB962C8B-B14F-4D97-AF65-F5344CB8AC3E}">
        <p14:creationId xmlns:p14="http://schemas.microsoft.com/office/powerpoint/2010/main" val="124309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0"/>
                                        <p:tgtEl>
                                          <p:spTgt spid="4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8014"/>
            <a:ext cx="12707008" cy="5880538"/>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9" name="Ô li">
            <a:extLst>
              <a:ext uri="{FF2B5EF4-FFF2-40B4-BE49-F238E27FC236}">
                <a16:creationId xmlns:a16="http://schemas.microsoft.com/office/drawing/2014/main" id="{0C20B9FB-71A8-46DE-94B9-A7CA066024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151"/>
          <a:stretch/>
        </p:blipFill>
        <p:spPr>
          <a:xfrm>
            <a:off x="0" y="1404564"/>
            <a:ext cx="12563060" cy="3604758"/>
          </a:xfrm>
          <a:prstGeom prst="rect">
            <a:avLst/>
          </a:prstGeom>
        </p:spPr>
      </p:pic>
      <p:pic>
        <p:nvPicPr>
          <p:cNvPr id="12"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737257" y="-771952"/>
            <a:ext cx="2725087" cy="2119513"/>
          </a:xfrm>
          <a:prstGeom prst="rect">
            <a:avLst/>
          </a:prstGeom>
        </p:spPr>
      </p:pic>
      <p:pic>
        <p:nvPicPr>
          <p:cNvPr id="3" name="Picture 2">
            <a:extLst>
              <a:ext uri="{FF2B5EF4-FFF2-40B4-BE49-F238E27FC236}">
                <a16:creationId xmlns:a16="http://schemas.microsoft.com/office/drawing/2014/main" id="{C3D4F523-8812-4C42-AAA2-2797D90B8955}"/>
              </a:ext>
            </a:extLst>
          </p:cNvPr>
          <p:cNvPicPr>
            <a:picLocks noChangeAspect="1"/>
          </p:cNvPicPr>
          <p:nvPr/>
        </p:nvPicPr>
        <p:blipFill>
          <a:blip r:embed="rId5"/>
          <a:stretch>
            <a:fillRect/>
          </a:stretch>
        </p:blipFill>
        <p:spPr>
          <a:xfrm>
            <a:off x="2829207" y="146627"/>
            <a:ext cx="5328366" cy="1243692"/>
          </a:xfrm>
          <a:prstGeom prst="rect">
            <a:avLst/>
          </a:prstGeom>
        </p:spPr>
      </p:pic>
      <p:sp>
        <p:nvSpPr>
          <p:cNvPr id="30" name="Tập viết 1">
            <a:extLst>
              <a:ext uri="{FF2B5EF4-FFF2-40B4-BE49-F238E27FC236}">
                <a16:creationId xmlns:a16="http://schemas.microsoft.com/office/drawing/2014/main" id="{98FDCF1D-51C5-4A6B-B002-D34E8C719FCF}"/>
              </a:ext>
            </a:extLst>
          </p:cNvPr>
          <p:cNvSpPr txBox="1"/>
          <p:nvPr/>
        </p:nvSpPr>
        <p:spPr>
          <a:xfrm>
            <a:off x="2486100" y="2244863"/>
            <a:ext cx="7061549" cy="83099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Ơn </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κ</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ầy s</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Ρ </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lĒ jở đưŊ</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g</a:t>
            </a:r>
            <a:endPar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endParaRPr>
          </a:p>
        </p:txBody>
      </p:sp>
      <p:sp>
        <p:nvSpPr>
          <p:cNvPr id="33" name="Tập viết 1">
            <a:extLst>
              <a:ext uri="{FF2B5EF4-FFF2-40B4-BE49-F238E27FC236}">
                <a16:creationId xmlns:a16="http://schemas.microsoft.com/office/drawing/2014/main" id="{E5DB8FC8-8DE7-4EEE-8A69-3D147C8B30B6}"/>
              </a:ext>
            </a:extLst>
          </p:cNvPr>
          <p:cNvSpPr txBox="1"/>
          <p:nvPr/>
        </p:nvSpPr>
        <p:spPr>
          <a:xfrm>
            <a:off x="1254413" y="3148231"/>
            <a:ext cx="11437042" cy="83099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Cho c</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Ϊ ν</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Ẅng </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λΰϐ </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dặm ǇrưŊg Ǉư</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Ω</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g lai</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 </a:t>
            </a:r>
            <a:endPar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endParaRPr>
          </a:p>
        </p:txBody>
      </p:sp>
    </p:spTree>
    <p:extLst>
      <p:ext uri="{BB962C8B-B14F-4D97-AF65-F5344CB8AC3E}">
        <p14:creationId xmlns:p14="http://schemas.microsoft.com/office/powerpoint/2010/main" val="1946042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645566" y="1266199"/>
            <a:ext cx="7460459" cy="1655507"/>
            <a:chOff x="566289" y="2437645"/>
            <a:chExt cx="5186693" cy="901747"/>
          </a:xfrm>
        </p:grpSpPr>
        <p:sp>
          <p:nvSpPr>
            <p:cNvPr id="37" name="Rounded Rectangle 36"/>
            <p:cNvSpPr/>
            <p:nvPr/>
          </p:nvSpPr>
          <p:spPr>
            <a:xfrm>
              <a:off x="1428808" y="2618891"/>
              <a:ext cx="4324174"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Luyện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đã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566289" y="2437645"/>
              <a:ext cx="1211716" cy="901747"/>
            </a:xfrm>
            <a:prstGeom prst="rect">
              <a:avLst/>
            </a:prstGeom>
          </p:spPr>
        </p:pic>
      </p:grpSp>
      <p:grpSp>
        <p:nvGrpSpPr>
          <p:cNvPr id="39" name="Group 38"/>
          <p:cNvGrpSpPr/>
          <p:nvPr/>
        </p:nvGrpSpPr>
        <p:grpSpPr>
          <a:xfrm>
            <a:off x="816477" y="2846867"/>
            <a:ext cx="8546794" cy="1762782"/>
            <a:chOff x="679733" y="3073214"/>
            <a:chExt cx="6768475" cy="1072260"/>
          </a:xfrm>
        </p:grpSpPr>
        <p:sp>
          <p:nvSpPr>
            <p:cNvPr id="40" name="Rounded Rectangle 39"/>
            <p:cNvSpPr/>
            <p:nvPr/>
          </p:nvSpPr>
          <p:spPr>
            <a:xfrm>
              <a:off x="1805778" y="3310671"/>
              <a:ext cx="5642430"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Thực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hiện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phần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ở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nhà</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vở</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Tập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679733" y="3073214"/>
              <a:ext cx="1287378" cy="1072260"/>
            </a:xfrm>
            <a:prstGeom prst="rect">
              <a:avLst/>
            </a:prstGeom>
          </p:spPr>
        </p:pic>
      </p:grpSp>
      <p:grpSp>
        <p:nvGrpSpPr>
          <p:cNvPr id="42" name="Group 41"/>
          <p:cNvGrpSpPr/>
          <p:nvPr/>
        </p:nvGrpSpPr>
        <p:grpSpPr>
          <a:xfrm>
            <a:off x="-35793" y="4523059"/>
            <a:ext cx="7307947" cy="1538383"/>
            <a:chOff x="809714" y="3914261"/>
            <a:chExt cx="6244239" cy="1204042"/>
          </a:xfrm>
        </p:grpSpPr>
        <p:sp>
          <p:nvSpPr>
            <p:cNvPr id="43" name="Rounded Rectangle 42"/>
            <p:cNvSpPr/>
            <p:nvPr/>
          </p:nvSpPr>
          <p:spPr>
            <a:xfrm>
              <a:off x="1385046" y="4209313"/>
              <a:ext cx="566890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Chuẩn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sau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809714" y="3914261"/>
              <a:ext cx="1389443" cy="1204042"/>
            </a:xfrm>
            <a:prstGeom prst="rect">
              <a:avLst/>
            </a:prstGeom>
          </p:spPr>
        </p:pic>
      </p:grpSp>
      <p:grpSp>
        <p:nvGrpSpPr>
          <p:cNvPr id="26" name="Group 25">
            <a:extLst>
              <a:ext uri="{FF2B5EF4-FFF2-40B4-BE49-F238E27FC236}">
                <a16:creationId xmlns:a16="http://schemas.microsoft.com/office/drawing/2014/main" id="{5FBB09E6-E2E0-847C-80CB-B14EE1D06E4F}"/>
              </a:ext>
            </a:extLst>
          </p:cNvPr>
          <p:cNvGrpSpPr/>
          <p:nvPr/>
        </p:nvGrpSpPr>
        <p:grpSpPr>
          <a:xfrm>
            <a:off x="-329925" y="262297"/>
            <a:ext cx="13502384" cy="1841383"/>
            <a:chOff x="-655192" y="-149158"/>
            <a:chExt cx="13502384" cy="1841383"/>
          </a:xfrm>
        </p:grpSpPr>
        <p:pic>
          <p:nvPicPr>
            <p:cNvPr id="27" name="Picture 26">
              <a:extLst>
                <a:ext uri="{FF2B5EF4-FFF2-40B4-BE49-F238E27FC236}">
                  <a16:creationId xmlns:a16="http://schemas.microsoft.com/office/drawing/2014/main" id="{24ABEE8A-65E4-7228-8FDE-9B2D8D9D300A}"/>
                </a:ext>
              </a:extLst>
            </p:cNvPr>
            <p:cNvPicPr>
              <a:picLocks noChangeAspect="1"/>
            </p:cNvPicPr>
            <p:nvPr/>
          </p:nvPicPr>
          <p:blipFill>
            <a:blip r:embed="rId9">
              <a:duotone>
                <a:prstClr val="black"/>
                <a:srgbClr val="92D050">
                  <a:tint val="45000"/>
                  <a:satMod val="400000"/>
                </a:srgbClr>
              </a:duotone>
              <a:extLst>
                <a:ext uri="{BEBA8EAE-BF5A-486C-A8C5-ECC9F3942E4B}">
                  <a14:imgProps xmlns:a14="http://schemas.microsoft.com/office/drawing/2010/main">
                    <a14:imgLayer r:embed="rId10">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a:extLst>
                <a:ext uri="{FF2B5EF4-FFF2-40B4-BE49-F238E27FC236}">
                  <a16:creationId xmlns:a16="http://schemas.microsoft.com/office/drawing/2014/main" id="{9AF4E595-11DB-DEFF-5C0D-B6F6AC92AC14}"/>
                </a:ext>
              </a:extLst>
            </p:cNvPr>
            <p:cNvSpPr txBox="1"/>
            <p:nvPr/>
          </p:nvSpPr>
          <p:spPr>
            <a:xfrm>
              <a:off x="1266261" y="-44421"/>
              <a:ext cx="9032208" cy="1736646"/>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Dặn</a:t>
              </a: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sp>
        <p:nvSpPr>
          <p:cNvPr id="2" name="TextBox 1">
            <a:extLst>
              <a:ext uri="{FF2B5EF4-FFF2-40B4-BE49-F238E27FC236}">
                <a16:creationId xmlns:a16="http://schemas.microsoft.com/office/drawing/2014/main" id="{7C8FA8CE-1046-44F2-B4C6-D1D032F0080B}"/>
              </a:ext>
            </a:extLst>
          </p:cNvPr>
          <p:cNvSpPr txBox="1"/>
          <p:nvPr/>
        </p:nvSpPr>
        <p:spPr>
          <a:xfrm>
            <a:off x="4733925" y="6324600"/>
            <a:ext cx="54864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a:t>
            </a:r>
            <a:r>
              <a:rPr lang="en-US" dirty="0" err="1"/>
              <a:t>Zalo</a:t>
            </a:r>
            <a:r>
              <a:rPr lang="en-US" dirty="0"/>
              <a:t>  0972115126</a:t>
            </a:r>
          </a:p>
        </p:txBody>
      </p:sp>
    </p:spTree>
    <p:extLst>
      <p:ext uri="{BB962C8B-B14F-4D97-AF65-F5344CB8AC3E}">
        <p14:creationId xmlns:p14="http://schemas.microsoft.com/office/powerpoint/2010/main" val="508808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pic>
        <p:nvPicPr>
          <p:cNvPr id="35" name="图片 12">
            <a:extLst>
              <a:ext uri="{FF2B5EF4-FFF2-40B4-BE49-F238E27FC236}">
                <a16:creationId xmlns:a16="http://schemas.microsoft.com/office/drawing/2014/main"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pic>
        <p:nvPicPr>
          <p:cNvPr id="3" name="Picture 2">
            <a:extLst>
              <a:ext uri="{FF2B5EF4-FFF2-40B4-BE49-F238E27FC236}">
                <a16:creationId xmlns:a16="http://schemas.microsoft.com/office/drawing/2014/main" id="{E1A0FA2E-DB7C-4FDA-A4B6-1E1D57CE47AF}"/>
              </a:ext>
            </a:extLst>
          </p:cNvPr>
          <p:cNvPicPr>
            <a:picLocks noChangeAspect="1"/>
          </p:cNvPicPr>
          <p:nvPr/>
        </p:nvPicPr>
        <p:blipFill>
          <a:blip r:embed="rId6"/>
          <a:stretch>
            <a:fillRect/>
          </a:stretch>
        </p:blipFill>
        <p:spPr>
          <a:xfrm>
            <a:off x="1733934" y="131388"/>
            <a:ext cx="8724132" cy="4224894"/>
          </a:xfrm>
          <a:prstGeom prst="rect">
            <a:avLst/>
          </a:prstGeom>
        </p:spPr>
      </p:pic>
    </p:spTree>
    <p:extLst>
      <p:ext uri="{BB962C8B-B14F-4D97-AF65-F5344CB8AC3E}">
        <p14:creationId xmlns:p14="http://schemas.microsoft.com/office/powerpoint/2010/main" val="598795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220444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sp>
        <p:nvSpPr>
          <p:cNvPr id="42" name="圆角矩形 9"/>
          <p:cNvSpPr/>
          <p:nvPr/>
        </p:nvSpPr>
        <p:spPr>
          <a:xfrm>
            <a:off x="-1523999" y="331557"/>
            <a:ext cx="14630400" cy="1893493"/>
          </a:xfrm>
          <a:prstGeom prst="roundRect">
            <a:avLst>
              <a:gd name="adj" fmla="val 3606"/>
            </a:avLst>
          </a:prstGeom>
          <a:solidFill>
            <a:schemeClr val="bg1">
              <a:alpha val="38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4" name="Group 3">
            <a:extLst>
              <a:ext uri="{FF2B5EF4-FFF2-40B4-BE49-F238E27FC236}">
                <a16:creationId xmlns:a16="http://schemas.microsoft.com/office/drawing/2014/main" id="{68A7C7CF-A524-AE75-9F0A-19EFBD78AB08}"/>
              </a:ext>
            </a:extLst>
          </p:cNvPr>
          <p:cNvGrpSpPr/>
          <p:nvPr/>
        </p:nvGrpSpPr>
        <p:grpSpPr>
          <a:xfrm>
            <a:off x="-441512" y="1902891"/>
            <a:ext cx="8851047" cy="4888840"/>
            <a:chOff x="3146" y="1970852"/>
            <a:chExt cx="9184676" cy="4888840"/>
          </a:xfrm>
        </p:grpSpPr>
        <p:grpSp>
          <p:nvGrpSpPr>
            <p:cNvPr id="14" name="Group 13"/>
            <p:cNvGrpSpPr/>
            <p:nvPr/>
          </p:nvGrpSpPr>
          <p:grpSpPr>
            <a:xfrm>
              <a:off x="826325" y="1970852"/>
              <a:ext cx="8361497" cy="4259101"/>
              <a:chOff x="5125306" y="548641"/>
              <a:chExt cx="5723577" cy="2988754"/>
            </a:xfrm>
          </p:grpSpPr>
          <p:grpSp>
            <p:nvGrpSpPr>
              <p:cNvPr id="38" name="组合 32"/>
              <p:cNvGrpSpPr/>
              <p:nvPr/>
            </p:nvGrpSpPr>
            <p:grpSpPr>
              <a:xfrm>
                <a:off x="5125306" y="548641"/>
                <a:ext cx="5723577" cy="2988754"/>
                <a:chOff x="1020" y="1424"/>
                <a:chExt cx="11012" cy="8708"/>
              </a:xfrm>
              <a:effectLst>
                <a:outerShdw blurRad="50800" dist="38100" algn="l" rotWithShape="0">
                  <a:prstClr val="black">
                    <a:alpha val="40000"/>
                  </a:prstClr>
                </a:outerShdw>
              </a:effectLst>
            </p:grpSpPr>
            <p:sp>
              <p:nvSpPr>
                <p:cNvPr id="39" name="云形 33"/>
                <p:cNvSpPr/>
                <p:nvPr/>
              </p:nvSpPr>
              <p:spPr>
                <a:xfrm>
                  <a:off x="1220" y="2528"/>
                  <a:ext cx="10812" cy="7604"/>
                </a:xfrm>
                <a:prstGeom prst="cloud">
                  <a:avLst/>
                </a:prstGeom>
                <a:solidFill>
                  <a:srgbClr val="FBE09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0" name="云形 34"/>
                <p:cNvSpPr/>
                <p:nvPr/>
              </p:nvSpPr>
              <p:spPr>
                <a:xfrm>
                  <a:off x="1020" y="1424"/>
                  <a:ext cx="10812" cy="8508"/>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sp>
            <p:nvSpPr>
              <p:cNvPr id="6" name="TextBox 5"/>
              <p:cNvSpPr txBox="1"/>
              <p:nvPr/>
            </p:nvSpPr>
            <p:spPr>
              <a:xfrm>
                <a:off x="6012106" y="961850"/>
                <a:ext cx="3754696" cy="1792610"/>
              </a:xfrm>
              <a:prstGeom prst="rect">
                <a:avLst/>
              </a:prstGeom>
              <a:noFill/>
            </p:spPr>
            <p:txBody>
              <a:bodyPr wrap="square" rtlCol="0">
                <a:spAutoFit/>
                <a:scene3d>
                  <a:camera prst="orthographicFront"/>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Cùng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tớ</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dùng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tập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đến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bằng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tham</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trò</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nhé</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631" y="2305730"/>
              <a:ext cx="1038748" cy="2030127"/>
            </a:xfrm>
            <a:prstGeom prst="rect">
              <a:avLst/>
            </a:prstGeom>
          </p:spPr>
        </p:pic>
        <p:pic>
          <p:nvPicPr>
            <p:cNvPr id="17" name="Hộp màu"/>
            <p:cNvPicPr>
              <a:picLocks noChangeAspect="1"/>
            </p:cNvPicPr>
            <p:nvPr/>
          </p:nvPicPr>
          <p:blipFill>
            <a:blip r:embed="rId4" cstate="print">
              <a:extLst>
                <a:ext uri="{BEBA8EAE-BF5A-486C-A8C5-ECC9F3942E4B}">
                  <a14:imgProps xmlns:a14="http://schemas.microsoft.com/office/drawing/2010/main">
                    <a14:imgLayer r:embed="rId5">
                      <a14:imgEffect>
                        <a14:backgroundRemoval t="3704" b="98272" l="9744" r="89776"/>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78187" y="4706659"/>
              <a:ext cx="1583952" cy="2049523"/>
            </a:xfrm>
            <a:prstGeom prst="rect">
              <a:avLst/>
            </a:prstGeom>
          </p:spPr>
        </p:pic>
        <p:pic>
          <p:nvPicPr>
            <p:cNvPr id="16" name="图片 4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9001699">
              <a:off x="3146" y="2348619"/>
              <a:ext cx="2340863" cy="2502317"/>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669" b="92642" l="0" r="98729"/>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73579" y="4575124"/>
              <a:ext cx="1430730" cy="1812662"/>
            </a:xfrm>
            <a:prstGeom prst="rect">
              <a:avLst/>
            </a:prstGeom>
          </p:spPr>
        </p:pic>
        <p:pic>
          <p:nvPicPr>
            <p:cNvPr id="19" name="tẩy">
              <a:extLst>
                <a:ext uri="{FF2B5EF4-FFF2-40B4-BE49-F238E27FC236}">
                  <a16:creationId xmlns:a16="http://schemas.microsoft.com/office/drawing/2014/main" id="{69D30F14-6A6B-CD8E-8009-53EFBE36EA8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67778" y1="21406" x2="35667" y2="52812"/>
                          <a14:foregroundMark x1="23667" y1="48906" x2="38556" y2="76719"/>
                          <a14:foregroundMark x1="20333" y1="61094" x2="33333" y2="79375"/>
                          <a14:foregroundMark x1="78444" y1="40156" x2="50222" y2="67188"/>
                        </a14:backgroundRemoval>
                      </a14:imgEffect>
                    </a14:imgLayer>
                  </a14:imgProps>
                </a:ext>
                <a:ext uri="{28A0092B-C50C-407E-A947-70E740481C1C}">
                  <a14:useLocalDpi xmlns:a14="http://schemas.microsoft.com/office/drawing/2010/main" val="0"/>
                </a:ext>
              </a:extLst>
            </a:blip>
            <a:stretch>
              <a:fillRect/>
            </a:stretch>
          </p:blipFill>
          <p:spPr>
            <a:xfrm>
              <a:off x="4277760" y="5566721"/>
              <a:ext cx="1818240" cy="1292971"/>
            </a:xfrm>
            <a:prstGeom prst="rect">
              <a:avLst/>
            </a:prstGeom>
          </p:spPr>
        </p:pic>
      </p:grp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7989" y="2582832"/>
            <a:ext cx="3702143" cy="4080535"/>
          </a:xfrm>
          <a:prstGeom prst="rect">
            <a:avLst/>
          </a:prstGeom>
        </p:spPr>
      </p:pic>
      <p:grpSp>
        <p:nvGrpSpPr>
          <p:cNvPr id="20" name="Group 19">
            <a:extLst>
              <a:ext uri="{FF2B5EF4-FFF2-40B4-BE49-F238E27FC236}">
                <a16:creationId xmlns:a16="http://schemas.microsoft.com/office/drawing/2014/main" id="{AEEFA715-04A4-437F-A039-48BF262D711A}"/>
              </a:ext>
            </a:extLst>
          </p:cNvPr>
          <p:cNvGrpSpPr/>
          <p:nvPr/>
        </p:nvGrpSpPr>
        <p:grpSpPr>
          <a:xfrm>
            <a:off x="262848" y="-2676729"/>
            <a:ext cx="11438709" cy="1780357"/>
            <a:chOff x="365760" y="184114"/>
            <a:chExt cx="11438709" cy="1780357"/>
          </a:xfrm>
        </p:grpSpPr>
        <p:sp>
          <p:nvSpPr>
            <p:cNvPr id="21" name="TextBox 20">
              <a:extLst>
                <a:ext uri="{FF2B5EF4-FFF2-40B4-BE49-F238E27FC236}">
                  <a16:creationId xmlns:a16="http://schemas.microsoft.com/office/drawing/2014/main" id="{12F88694-E455-4FBF-9E8A-E252397072A0}"/>
                </a:ext>
              </a:extLst>
            </p:cNvPr>
            <p:cNvSpPr txBox="1"/>
            <p:nvPr/>
          </p:nvSpPr>
          <p:spPr>
            <a:xfrm>
              <a:off x="387532" y="210145"/>
              <a:ext cx="114169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Trò</a:t>
              </a:r>
              <a:r>
                <a:rPr kumimoji="0" lang="en-US" sz="60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60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chơi</a:t>
              </a:r>
              <a:endParaRPr kumimoji="0" lang="en-US" sz="60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Chuẩn</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bị</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đồ</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dùng</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đến</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lớp</a:t>
              </a:r>
              <a:endPar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endParaRPr>
            </a:p>
          </p:txBody>
        </p:sp>
        <p:sp>
          <p:nvSpPr>
            <p:cNvPr id="22" name="TextBox 21">
              <a:extLst>
                <a:ext uri="{FF2B5EF4-FFF2-40B4-BE49-F238E27FC236}">
                  <a16:creationId xmlns:a16="http://schemas.microsoft.com/office/drawing/2014/main" id="{F805EAD4-9A1E-45E4-A1AF-451640474F29}"/>
                </a:ext>
              </a:extLst>
            </p:cNvPr>
            <p:cNvSpPr txBox="1"/>
            <p:nvPr/>
          </p:nvSpPr>
          <p:spPr>
            <a:xfrm>
              <a:off x="365760" y="184114"/>
              <a:ext cx="114169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noFill/>
                  </a:ln>
                  <a:solidFill>
                    <a:srgbClr val="FF9999"/>
                  </a:solidFill>
                  <a:effectLst/>
                  <a:uLnTx/>
                  <a:uFillTx/>
                  <a:latin typeface="UTM Banque" panose="02040603050506020204" pitchFamily="18" charset="0"/>
                  <a:cs typeface="+mn-cs"/>
                </a:rPr>
                <a:t>Trò</a:t>
              </a:r>
              <a:r>
                <a:rPr kumimoji="0" lang="en-US" sz="6000" b="0" i="0" u="none" strike="noStrike" kern="1200" cap="none" spc="0" normalizeH="0" baseline="0" noProof="0" dirty="0">
                  <a:ln w="0">
                    <a:noFill/>
                  </a:ln>
                  <a:solidFill>
                    <a:srgbClr val="FF9999"/>
                  </a:solidFill>
                  <a:effectLst/>
                  <a:uLnTx/>
                  <a:uFillTx/>
                  <a:latin typeface="UTM Banque" panose="02040603050506020204" pitchFamily="18" charset="0"/>
                  <a:cs typeface="+mn-cs"/>
                </a:rPr>
                <a:t> </a:t>
              </a:r>
              <a:r>
                <a:rPr kumimoji="0" lang="en-US" sz="6000" b="0" i="0" u="none" strike="noStrike" kern="1200" cap="none" spc="0" normalizeH="0" baseline="0" noProof="0" dirty="0" err="1">
                  <a:ln w="0">
                    <a:noFill/>
                  </a:ln>
                  <a:solidFill>
                    <a:srgbClr val="FF9999"/>
                  </a:solidFill>
                  <a:effectLst/>
                  <a:uLnTx/>
                  <a:uFillTx/>
                  <a:latin typeface="UTM Banque" panose="02040603050506020204" pitchFamily="18" charset="0"/>
                  <a:cs typeface="+mn-cs"/>
                </a:rPr>
                <a:t>chơi</a:t>
              </a:r>
              <a:endParaRPr kumimoji="0" lang="en-US" sz="6000" b="0" i="0" u="none" strike="noStrike" kern="1200" cap="none" spc="0" normalizeH="0" baseline="0" noProof="0" dirty="0">
                <a:ln w="0">
                  <a:noFill/>
                </a:ln>
                <a:solidFill>
                  <a:srgbClr val="FF9999"/>
                </a:solidFill>
                <a:effectLst/>
                <a:uLnTx/>
                <a:uFillTx/>
                <a:latin typeface="UTM Banque" panose="0204060305050602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noFill/>
                  </a:ln>
                  <a:solidFill>
                    <a:srgbClr val="22A675"/>
                  </a:solidFill>
                  <a:effectLst>
                    <a:reflection blurRad="6350" stA="55000" endA="300" endPos="45500" dir="5400000" sy="-100000" algn="bl" rotWithShape="0"/>
                  </a:effectLst>
                  <a:uLnTx/>
                  <a:uFillTx/>
                  <a:latin typeface="UTM Banque" panose="02040603050506020204" pitchFamily="18" charset="0"/>
                  <a:cs typeface="+mn-cs"/>
                </a:rPr>
                <a:t>Chuẩn</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FFC000"/>
                  </a:solidFill>
                  <a:effectLst>
                    <a:reflection blurRad="6350" stA="55000" endA="300" endPos="45500" dir="5400000" sy="-100000" algn="bl" rotWithShape="0"/>
                  </a:effectLst>
                  <a:uLnTx/>
                  <a:uFillTx/>
                  <a:latin typeface="UTM Banque" panose="02040603050506020204" pitchFamily="18" charset="0"/>
                  <a:cs typeface="+mn-cs"/>
                </a:rPr>
                <a:t>bị</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DE673F"/>
                  </a:solidFill>
                  <a:effectLst>
                    <a:reflection blurRad="6350" stA="55000" endA="300" endPos="45500" dir="5400000" sy="-100000" algn="bl" rotWithShape="0"/>
                  </a:effectLst>
                  <a:uLnTx/>
                  <a:uFillTx/>
                  <a:latin typeface="UTM Banque" panose="02040603050506020204" pitchFamily="18" charset="0"/>
                  <a:cs typeface="+mn-cs"/>
                </a:rPr>
                <a:t>đồ</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7030A0"/>
                  </a:solidFill>
                  <a:effectLst>
                    <a:reflection blurRad="6350" stA="55000" endA="300" endPos="45500" dir="5400000" sy="-100000" algn="bl" rotWithShape="0"/>
                  </a:effectLst>
                  <a:uLnTx/>
                  <a:uFillTx/>
                  <a:latin typeface="UTM Banque" panose="02040603050506020204" pitchFamily="18" charset="0"/>
                  <a:cs typeface="+mn-cs"/>
                </a:rPr>
                <a:t>dùng</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FFC000"/>
                  </a:solidFill>
                  <a:effectLst>
                    <a:reflection blurRad="6350" stA="55000" endA="300" endPos="45500" dir="5400000" sy="-100000" algn="bl" rotWithShape="0"/>
                  </a:effectLst>
                  <a:uLnTx/>
                  <a:uFillTx/>
                  <a:latin typeface="UTM Banque" panose="02040603050506020204" pitchFamily="18" charset="0"/>
                  <a:cs typeface="+mn-cs"/>
                </a:rPr>
                <a:t>đến</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FF0000"/>
                  </a:solidFill>
                  <a:effectLst>
                    <a:reflection blurRad="6350" stA="55000" endA="300" endPos="45500" dir="5400000" sy="-100000" algn="bl" rotWithShape="0"/>
                  </a:effectLst>
                  <a:uLnTx/>
                  <a:uFillTx/>
                  <a:latin typeface="UTM Banque" panose="02040603050506020204" pitchFamily="18" charset="0"/>
                  <a:cs typeface="+mn-cs"/>
                </a:rPr>
                <a:t>lớp</a:t>
              </a:r>
              <a:endParaRPr kumimoji="0" lang="en-US" sz="4800" b="0" i="0" u="none" strike="noStrike" kern="1200" cap="none" spc="0" normalizeH="0" baseline="0" noProof="0" dirty="0">
                <a:ln w="0">
                  <a:noFill/>
                </a:ln>
                <a:solidFill>
                  <a:srgbClr val="FF0000"/>
                </a:solidFill>
                <a:effectLst>
                  <a:reflection blurRad="6350" stA="55000" endA="300" endPos="45500" dir="5400000" sy="-100000" algn="bl" rotWithShape="0"/>
                </a:effectLst>
                <a:uLnTx/>
                <a:uFillTx/>
                <a:latin typeface="UTM Banque" panose="02040603050506020204" pitchFamily="18" charset="0"/>
                <a:cs typeface="+mn-cs"/>
              </a:endParaRPr>
            </a:p>
          </p:txBody>
        </p:sp>
      </p:grpSp>
      <p:pic>
        <p:nvPicPr>
          <p:cNvPr id="5" name="Picture 4">
            <a:extLst>
              <a:ext uri="{FF2B5EF4-FFF2-40B4-BE49-F238E27FC236}">
                <a16:creationId xmlns:a16="http://schemas.microsoft.com/office/drawing/2014/main" id="{ADF574D2-1872-4163-B6F5-1F35F239AC0C}"/>
              </a:ext>
            </a:extLst>
          </p:cNvPr>
          <p:cNvPicPr>
            <a:picLocks noChangeAspect="1"/>
          </p:cNvPicPr>
          <p:nvPr/>
        </p:nvPicPr>
        <p:blipFill>
          <a:blip r:embed="rId12"/>
          <a:stretch>
            <a:fillRect/>
          </a:stretch>
        </p:blipFill>
        <p:spPr>
          <a:xfrm>
            <a:off x="0" y="-72594"/>
            <a:ext cx="11437087" cy="2499577"/>
          </a:xfrm>
          <a:prstGeom prst="rect">
            <a:avLst/>
          </a:prstGeom>
        </p:spPr>
      </p:pic>
    </p:spTree>
    <p:extLst>
      <p:ext uri="{BB962C8B-B14F-4D97-AF65-F5344CB8AC3E}">
        <p14:creationId xmlns:p14="http://schemas.microsoft.com/office/powerpoint/2010/main" val="136500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2000" fill="hold"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05261" y="400746"/>
            <a:ext cx="11381478" cy="6228654"/>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Picture 27">
            <a:extLst>
              <a:ext uri="{FF2B5EF4-FFF2-40B4-BE49-F238E27FC236}">
                <a16:creationId xmlns:a16="http://schemas.microsoft.com/office/drawing/2014/main" id="{88C1E9E1-36EA-469D-864C-966B0AFD60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05961" y="1519989"/>
            <a:ext cx="4101441" cy="4533172"/>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36" name="TextBox 35"/>
          <p:cNvSpPr txBox="1"/>
          <p:nvPr/>
        </p:nvSpPr>
        <p:spPr>
          <a:xfrm>
            <a:off x="1187940" y="638363"/>
            <a:ext cx="102900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Chữ</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hoa</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O, </a:t>
            </a:r>
            <a:r>
              <a:rPr lang="en-US" sz="4000" b="1" dirty="0">
                <a:solidFill>
                  <a:srgbClr val="00642D"/>
                </a:solidFill>
                <a:latin typeface="Calibri" panose="020F0502020204030204" pitchFamily="34" charset="0"/>
                <a:cs typeface="Calibri" panose="020F0502020204030204" pitchFamily="34" charset="0"/>
              </a:rPr>
              <a:t>Ô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cao</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p>
        </p:txBody>
      </p:sp>
      <p:pic>
        <p:nvPicPr>
          <p:cNvPr id="15" name="Picture 14">
            <a:extLst>
              <a:ext uri="{FF2B5EF4-FFF2-40B4-BE49-F238E27FC236}">
                <a16:creationId xmlns:a16="http://schemas.microsoft.com/office/drawing/2014/main" id="{8022967B-4746-41CE-A981-0407674443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0544" y="1532933"/>
            <a:ext cx="4533172" cy="4451786"/>
          </a:xfrm>
          <a:prstGeom prst="rect">
            <a:avLst/>
          </a:prstGeom>
        </p:spPr>
      </p:pic>
      <p:cxnSp>
        <p:nvCxnSpPr>
          <p:cNvPr id="16" name="Straight Arrow Connector 15">
            <a:extLst>
              <a:ext uri="{FF2B5EF4-FFF2-40B4-BE49-F238E27FC236}">
                <a16:creationId xmlns:a16="http://schemas.microsoft.com/office/drawing/2014/main" id="{194F7BCE-8317-4A76-80B9-9E48D0D35DFB}"/>
              </a:ext>
            </a:extLst>
          </p:cNvPr>
          <p:cNvCxnSpPr>
            <a:cxnSpLocks/>
          </p:cNvCxnSpPr>
          <p:nvPr/>
        </p:nvCxnSpPr>
        <p:spPr>
          <a:xfrm>
            <a:off x="4326386" y="2298313"/>
            <a:ext cx="0" cy="3550037"/>
          </a:xfrm>
          <a:prstGeom prst="straightConnector1">
            <a:avLst/>
          </a:prstGeom>
          <a:noFill/>
          <a:ln w="57150" cap="flat" cmpd="sng" algn="ctr">
            <a:solidFill>
              <a:srgbClr val="FD77EA"/>
            </a:solidFill>
            <a:prstDash val="solid"/>
            <a:headEnd type="triangle"/>
            <a:tailEnd type="triangle"/>
          </a:ln>
          <a:effectLst/>
        </p:spPr>
      </p:cxnSp>
      <p:sp>
        <p:nvSpPr>
          <p:cNvPr id="22" name="Rectangle 21">
            <a:extLst>
              <a:ext uri="{FF2B5EF4-FFF2-40B4-BE49-F238E27FC236}">
                <a16:creationId xmlns:a16="http://schemas.microsoft.com/office/drawing/2014/main" id="{3F0DD6DA-7A22-48F5-88F5-E6C71FC19C7F}"/>
              </a:ext>
            </a:extLst>
          </p:cNvPr>
          <p:cNvSpPr/>
          <p:nvPr/>
        </p:nvSpPr>
        <p:spPr>
          <a:xfrm>
            <a:off x="2132966" y="5873167"/>
            <a:ext cx="132119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2 ô </a:t>
            </a:r>
            <a:r>
              <a:rPr kumimoji="0" lang="en-US" sz="4000" b="1" i="0" u="none" strike="noStrike" kern="0" cap="none" spc="0" normalizeH="0" baseline="0" noProof="0" dirty="0" err="1">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ly</a:t>
            </a:r>
            <a:endPar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endParaRPr>
          </a:p>
        </p:txBody>
      </p:sp>
      <p:cxnSp>
        <p:nvCxnSpPr>
          <p:cNvPr id="23" name="Straight Arrow Connector 22">
            <a:extLst>
              <a:ext uri="{FF2B5EF4-FFF2-40B4-BE49-F238E27FC236}">
                <a16:creationId xmlns:a16="http://schemas.microsoft.com/office/drawing/2014/main" id="{8D58413F-F491-4512-A6F1-166652E8EE22}"/>
              </a:ext>
            </a:extLst>
          </p:cNvPr>
          <p:cNvCxnSpPr>
            <a:cxnSpLocks/>
          </p:cNvCxnSpPr>
          <p:nvPr/>
        </p:nvCxnSpPr>
        <p:spPr>
          <a:xfrm flipH="1">
            <a:off x="1284369" y="6017862"/>
            <a:ext cx="2859006" cy="0"/>
          </a:xfrm>
          <a:prstGeom prst="straightConnector1">
            <a:avLst/>
          </a:prstGeom>
          <a:noFill/>
          <a:ln w="57150" cap="flat" cmpd="sng" algn="ctr">
            <a:solidFill>
              <a:srgbClr val="FD77EA"/>
            </a:solidFill>
            <a:prstDash val="solid"/>
            <a:headEnd type="triangle"/>
            <a:tailEnd type="triangle"/>
          </a:ln>
          <a:effectLst/>
        </p:spPr>
      </p:cxnSp>
      <p:sp>
        <p:nvSpPr>
          <p:cNvPr id="24" name="Rectangle 23">
            <a:extLst>
              <a:ext uri="{FF2B5EF4-FFF2-40B4-BE49-F238E27FC236}">
                <a16:creationId xmlns:a16="http://schemas.microsoft.com/office/drawing/2014/main" id="{6306958C-A877-4FB2-AED3-55BA363E0F50}"/>
              </a:ext>
            </a:extLst>
          </p:cNvPr>
          <p:cNvSpPr/>
          <p:nvPr/>
        </p:nvSpPr>
        <p:spPr>
          <a:xfrm>
            <a:off x="4435939" y="3754451"/>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27" name="Bút chì">
            <a:extLst>
              <a:ext uri="{FF2B5EF4-FFF2-40B4-BE49-F238E27FC236}">
                <a16:creationId xmlns:a16="http://schemas.microsoft.com/office/drawing/2014/main" id="{5B9A074F-284F-48DF-85B8-0CBC85C426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528434" y="5352031"/>
            <a:ext cx="1141776" cy="1837131"/>
          </a:xfrm>
          <a:prstGeom prst="rect">
            <a:avLst/>
          </a:prstGeom>
        </p:spPr>
      </p:pic>
      <p:cxnSp>
        <p:nvCxnSpPr>
          <p:cNvPr id="29" name="Straight Arrow Connector 28">
            <a:extLst>
              <a:ext uri="{FF2B5EF4-FFF2-40B4-BE49-F238E27FC236}">
                <a16:creationId xmlns:a16="http://schemas.microsoft.com/office/drawing/2014/main" id="{D006F77E-E96D-4604-A8E5-D15A810C7EBA}"/>
              </a:ext>
            </a:extLst>
          </p:cNvPr>
          <p:cNvCxnSpPr>
            <a:cxnSpLocks/>
          </p:cNvCxnSpPr>
          <p:nvPr/>
        </p:nvCxnSpPr>
        <p:spPr>
          <a:xfrm>
            <a:off x="9422261" y="1952885"/>
            <a:ext cx="0" cy="3943090"/>
          </a:xfrm>
          <a:prstGeom prst="straightConnector1">
            <a:avLst/>
          </a:prstGeom>
          <a:noFill/>
          <a:ln w="57150" cap="flat" cmpd="sng" algn="ctr">
            <a:solidFill>
              <a:srgbClr val="FD77EA"/>
            </a:solidFill>
            <a:prstDash val="solid"/>
            <a:headEnd type="triangle"/>
            <a:tailEnd type="triangle"/>
          </a:ln>
          <a:effectLst/>
        </p:spPr>
      </p:cxnSp>
      <p:sp>
        <p:nvSpPr>
          <p:cNvPr id="30" name="Rectangle 29">
            <a:extLst>
              <a:ext uri="{FF2B5EF4-FFF2-40B4-BE49-F238E27FC236}">
                <a16:creationId xmlns:a16="http://schemas.microsoft.com/office/drawing/2014/main" id="{E5E02DD6-9FA0-48E4-BB60-3F3F7B202016}"/>
              </a:ext>
            </a:extLst>
          </p:cNvPr>
          <p:cNvSpPr/>
          <p:nvPr/>
        </p:nvSpPr>
        <p:spPr>
          <a:xfrm>
            <a:off x="9548428" y="361538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cxnSp>
        <p:nvCxnSpPr>
          <p:cNvPr id="32" name="Straight Arrow Connector 31">
            <a:extLst>
              <a:ext uri="{FF2B5EF4-FFF2-40B4-BE49-F238E27FC236}">
                <a16:creationId xmlns:a16="http://schemas.microsoft.com/office/drawing/2014/main" id="{686E3195-87B5-40A0-A339-C6455E1FB0AD}"/>
              </a:ext>
            </a:extLst>
          </p:cNvPr>
          <p:cNvCxnSpPr>
            <a:cxnSpLocks/>
          </p:cNvCxnSpPr>
          <p:nvPr/>
        </p:nvCxnSpPr>
        <p:spPr>
          <a:xfrm flipH="1">
            <a:off x="6637747" y="5979762"/>
            <a:ext cx="2677703" cy="0"/>
          </a:xfrm>
          <a:prstGeom prst="straightConnector1">
            <a:avLst/>
          </a:prstGeom>
          <a:noFill/>
          <a:ln w="57150" cap="flat" cmpd="sng" algn="ctr">
            <a:solidFill>
              <a:srgbClr val="FD77EA"/>
            </a:solidFill>
            <a:prstDash val="solid"/>
            <a:headEnd type="triangle"/>
            <a:tailEnd type="triangle"/>
          </a:ln>
          <a:effectLst/>
        </p:spPr>
      </p:cxnSp>
      <p:sp>
        <p:nvSpPr>
          <p:cNvPr id="21" name="Rectangle 20">
            <a:extLst>
              <a:ext uri="{FF2B5EF4-FFF2-40B4-BE49-F238E27FC236}">
                <a16:creationId xmlns:a16="http://schemas.microsoft.com/office/drawing/2014/main" id="{0564B9A8-6132-4E71-AB43-C0B64504E661}"/>
              </a:ext>
            </a:extLst>
          </p:cNvPr>
          <p:cNvSpPr/>
          <p:nvPr/>
        </p:nvSpPr>
        <p:spPr>
          <a:xfrm>
            <a:off x="7036264" y="5897576"/>
            <a:ext cx="26792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p:txBody>
      </p:sp>
    </p:spTree>
    <p:extLst>
      <p:ext uri="{BB962C8B-B14F-4D97-AF65-F5344CB8AC3E}">
        <p14:creationId xmlns:p14="http://schemas.microsoft.com/office/powerpoint/2010/main" val="163701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2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678157" y="384614"/>
            <a:ext cx="11120846" cy="6244786"/>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14" name="TextBox 13">
            <a:extLst>
              <a:ext uri="{FF2B5EF4-FFF2-40B4-BE49-F238E27FC236}">
                <a16:creationId xmlns:a16="http://schemas.microsoft.com/office/drawing/2014/main" id="{59C3E4CD-2EDD-4D59-94EA-03A743832F60}"/>
              </a:ext>
            </a:extLst>
          </p:cNvPr>
          <p:cNvSpPr txBox="1"/>
          <p:nvPr/>
        </p:nvSpPr>
        <p:spPr>
          <a:xfrm>
            <a:off x="1254615" y="685988"/>
            <a:ext cx="10290012" cy="707886"/>
          </a:xfrm>
          <a:prstGeom prst="rect">
            <a:avLst/>
          </a:prstGeom>
          <a:noFill/>
        </p:spPr>
        <p:txBody>
          <a:bodyPr wrap="square" rtlCol="0">
            <a:spAutoFit/>
          </a:bodyPr>
          <a:lstStyle/>
          <a:p>
            <a:pPr lvl="0" algn="ctr">
              <a:defRPr/>
            </a:pPr>
            <a:r>
              <a:rPr lang="en-US" sz="4000" b="1" dirty="0" err="1">
                <a:solidFill>
                  <a:srgbClr val="00642D"/>
                </a:solidFill>
                <a:latin typeface="Calibri" panose="020F0502020204030204" pitchFamily="34" charset="0"/>
                <a:cs typeface="Calibri" panose="020F0502020204030204" pitchFamily="34" charset="0"/>
              </a:rPr>
              <a:t>Chữ</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hoa</a:t>
            </a:r>
            <a:r>
              <a:rPr lang="en-US" sz="4000" b="1" dirty="0">
                <a:solidFill>
                  <a:srgbClr val="00642D"/>
                </a:solidFill>
                <a:latin typeface="Calibri" panose="020F0502020204030204" pitchFamily="34" charset="0"/>
                <a:cs typeface="Calibri" panose="020F0502020204030204" pitchFamily="34" charset="0"/>
              </a:rPr>
              <a:t> Ơ </a:t>
            </a:r>
            <a:r>
              <a:rPr lang="en-US" sz="4000" b="1" dirty="0" err="1">
                <a:solidFill>
                  <a:srgbClr val="00642D"/>
                </a:solidFill>
                <a:latin typeface="Calibri" panose="020F0502020204030204" pitchFamily="34" charset="0"/>
                <a:cs typeface="Calibri" panose="020F0502020204030204" pitchFamily="34" charset="0"/>
              </a:rPr>
              <a:t>cao</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mấy</a:t>
            </a:r>
            <a:r>
              <a:rPr lang="en-US" sz="4000" b="1" dirty="0">
                <a:solidFill>
                  <a:srgbClr val="00642D"/>
                </a:solidFill>
                <a:latin typeface="Calibri" panose="020F0502020204030204" pitchFamily="34" charset="0"/>
                <a:cs typeface="Calibri" panose="020F0502020204030204" pitchFamily="34" charset="0"/>
              </a:rPr>
              <a:t> li, </a:t>
            </a:r>
            <a:r>
              <a:rPr lang="en-US" sz="4000" b="1" dirty="0" err="1">
                <a:solidFill>
                  <a:srgbClr val="00642D"/>
                </a:solidFill>
                <a:latin typeface="Calibri" panose="020F0502020204030204" pitchFamily="34" charset="0"/>
                <a:cs typeface="Calibri" panose="020F0502020204030204" pitchFamily="34" charset="0"/>
              </a:rPr>
              <a:t>rộng</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mấy</a:t>
            </a:r>
            <a:r>
              <a:rPr lang="en-US" sz="4000" b="1" dirty="0">
                <a:solidFill>
                  <a:srgbClr val="00642D"/>
                </a:solidFill>
                <a:latin typeface="Calibri" panose="020F0502020204030204" pitchFamily="34" charset="0"/>
                <a:cs typeface="Calibri" panose="020F0502020204030204" pitchFamily="34" charset="0"/>
              </a:rPr>
              <a:t> li? </a:t>
            </a:r>
          </a:p>
        </p:txBody>
      </p:sp>
      <p:pic>
        <p:nvPicPr>
          <p:cNvPr id="15" name="Picture 14">
            <a:extLst>
              <a:ext uri="{FF2B5EF4-FFF2-40B4-BE49-F238E27FC236}">
                <a16:creationId xmlns:a16="http://schemas.microsoft.com/office/drawing/2014/main" id="{432AFD99-F1D8-464D-B2CA-21BDE7A231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16683" y="1447948"/>
            <a:ext cx="4533172" cy="4508490"/>
          </a:xfrm>
          <a:prstGeom prst="rect">
            <a:avLst/>
          </a:prstGeom>
        </p:spPr>
      </p:pic>
      <p:pic>
        <p:nvPicPr>
          <p:cNvPr id="16" name="Quyển sách">
            <a:extLst>
              <a:ext uri="{FF2B5EF4-FFF2-40B4-BE49-F238E27FC236}">
                <a16:creationId xmlns:a16="http://schemas.microsoft.com/office/drawing/2014/main" id="{F8BA007F-B7C7-4EF2-9987-ED58739E23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096366">
            <a:off x="10486211" y="5468038"/>
            <a:ext cx="1907105" cy="1712061"/>
          </a:xfrm>
          <a:prstGeom prst="rect">
            <a:avLst/>
          </a:prstGeom>
        </p:spPr>
      </p:pic>
      <p:cxnSp>
        <p:nvCxnSpPr>
          <p:cNvPr id="17" name="Straight Arrow Connector 16">
            <a:extLst>
              <a:ext uri="{FF2B5EF4-FFF2-40B4-BE49-F238E27FC236}">
                <a16:creationId xmlns:a16="http://schemas.microsoft.com/office/drawing/2014/main" id="{ADA3CF82-D89E-4D6D-984C-7ABC52B5F033}"/>
              </a:ext>
            </a:extLst>
          </p:cNvPr>
          <p:cNvCxnSpPr>
            <a:cxnSpLocks/>
          </p:cNvCxnSpPr>
          <p:nvPr/>
        </p:nvCxnSpPr>
        <p:spPr>
          <a:xfrm>
            <a:off x="7021961" y="2326888"/>
            <a:ext cx="0" cy="3550037"/>
          </a:xfrm>
          <a:prstGeom prst="straightConnector1">
            <a:avLst/>
          </a:prstGeom>
          <a:noFill/>
          <a:ln w="57150" cap="flat" cmpd="sng" algn="ctr">
            <a:solidFill>
              <a:srgbClr val="FD77EA"/>
            </a:solidFill>
            <a:prstDash val="solid"/>
            <a:headEnd type="triangle"/>
            <a:tailEnd type="triangle"/>
          </a:ln>
          <a:effectLst/>
        </p:spPr>
      </p:cxnSp>
      <p:sp>
        <p:nvSpPr>
          <p:cNvPr id="18" name="Rectangle 17">
            <a:extLst>
              <a:ext uri="{FF2B5EF4-FFF2-40B4-BE49-F238E27FC236}">
                <a16:creationId xmlns:a16="http://schemas.microsoft.com/office/drawing/2014/main" id="{46B30169-873C-4869-BD9A-B2D55A9366C9}"/>
              </a:ext>
            </a:extLst>
          </p:cNvPr>
          <p:cNvSpPr/>
          <p:nvPr/>
        </p:nvSpPr>
        <p:spPr>
          <a:xfrm>
            <a:off x="4828541" y="5901742"/>
            <a:ext cx="132119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2 ô </a:t>
            </a:r>
            <a:r>
              <a:rPr kumimoji="0" lang="en-US" sz="4000" b="1" i="0" u="none" strike="noStrike" kern="0" cap="none" spc="0" normalizeH="0" baseline="0" noProof="0" dirty="0" err="1">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ly</a:t>
            </a:r>
            <a:endPar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endParaRPr>
          </a:p>
        </p:txBody>
      </p:sp>
      <p:cxnSp>
        <p:nvCxnSpPr>
          <p:cNvPr id="19" name="Straight Arrow Connector 18">
            <a:extLst>
              <a:ext uri="{FF2B5EF4-FFF2-40B4-BE49-F238E27FC236}">
                <a16:creationId xmlns:a16="http://schemas.microsoft.com/office/drawing/2014/main" id="{C52405A7-A152-413B-86D1-97AC0BD2B1B4}"/>
              </a:ext>
            </a:extLst>
          </p:cNvPr>
          <p:cNvCxnSpPr>
            <a:cxnSpLocks/>
          </p:cNvCxnSpPr>
          <p:nvPr/>
        </p:nvCxnSpPr>
        <p:spPr>
          <a:xfrm flipH="1">
            <a:off x="3970419" y="5989287"/>
            <a:ext cx="2859006" cy="0"/>
          </a:xfrm>
          <a:prstGeom prst="straightConnector1">
            <a:avLst/>
          </a:prstGeom>
          <a:noFill/>
          <a:ln w="57150" cap="flat" cmpd="sng" algn="ctr">
            <a:solidFill>
              <a:srgbClr val="FD77EA"/>
            </a:solidFill>
            <a:prstDash val="solid"/>
            <a:headEnd type="triangle"/>
            <a:tailEnd type="triangle"/>
          </a:ln>
          <a:effectLst/>
        </p:spPr>
      </p:cxnSp>
      <p:sp>
        <p:nvSpPr>
          <p:cNvPr id="20" name="Rectangle 19">
            <a:extLst>
              <a:ext uri="{FF2B5EF4-FFF2-40B4-BE49-F238E27FC236}">
                <a16:creationId xmlns:a16="http://schemas.microsoft.com/office/drawing/2014/main" id="{78783D58-F23B-45CA-A299-C448D33A0732}"/>
              </a:ext>
            </a:extLst>
          </p:cNvPr>
          <p:cNvSpPr/>
          <p:nvPr/>
        </p:nvSpPr>
        <p:spPr>
          <a:xfrm>
            <a:off x="7131514" y="378302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815243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9"/>
          <p:cNvSpPr/>
          <p:nvPr/>
        </p:nvSpPr>
        <p:spPr>
          <a:xfrm>
            <a:off x="9939" y="343751"/>
            <a:ext cx="12182061"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6" name="TextBox 5"/>
          <p:cNvSpPr txBox="1"/>
          <p:nvPr/>
        </p:nvSpPr>
        <p:spPr>
          <a:xfrm>
            <a:off x="1362493" y="404420"/>
            <a:ext cx="4090970" cy="1861006"/>
          </a:xfrm>
          <a:prstGeom prst="wedgeEllipseCallout">
            <a:avLst>
              <a:gd name="adj1" fmla="val 31246"/>
              <a:gd name="adj2" fmla="val 62038"/>
            </a:avLst>
          </a:prstGeom>
          <a:noFill/>
          <a:ln w="57150">
            <a:solidFill>
              <a:srgbClr val="00642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Chúng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m</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ình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đi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thôi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a:t>
            </a:r>
          </a:p>
        </p:txBody>
      </p:sp>
      <p:pic>
        <p:nvPicPr>
          <p:cNvPr id="26" name="图片 5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1155772">
            <a:off x="6518572" y="-48840"/>
            <a:ext cx="2725087" cy="2119513"/>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947265" y="-514350"/>
            <a:ext cx="2297469" cy="196105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790000"/>
            <a:ext cx="7034980" cy="7459712"/>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 y="5347118"/>
            <a:ext cx="12192000" cy="1518728"/>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0" b="93785" l="0" r="100000">
                        <a14:backgroundMark x1="43000" y1="5288" x2="47500" y2="47495"/>
                        <a14:backgroundMark x1="40900" y1="42393" x2="53700" y2="51113"/>
                        <a14:backgroundMark x1="91600" y1="2412" x2="98700" y2="13358"/>
                        <a14:backgroundMark x1="51900" y1="3896" x2="51400" y2="17254"/>
                        <a14:backgroundMark x1="5400" y1="3154" x2="2300" y2="10204"/>
                        <a14:backgroundMark x1="4600" y1="36085" x2="4600" y2="79777"/>
                        <a14:backgroundMark x1="98700" y1="20130" x2="98400" y2="26902"/>
                        <a14:backgroundMark x1="93200" y1="61596" x2="96900" y2="88033"/>
                        <a14:backgroundMark x1="98200" y1="44156" x2="98400" y2="51113"/>
                        <a14:backgroundMark x1="39100" y1="61596" x2="47500" y2="72727"/>
                        <a14:backgroundMark x1="61600" y1="59647" x2="55300" y2="69852"/>
                        <a14:backgroundMark x1="42200" y1="89425" x2="66600" y2="89425"/>
                        <a14:backgroundMark x1="30000" y1="76623" x2="33400" y2="93321"/>
                        <a14:backgroundMark x1="15100" y1="73469" x2="7000" y2="90445"/>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448077" y="2378261"/>
            <a:ext cx="4284405" cy="4588054"/>
          </a:xfrm>
          <a:prstGeom prst="rect">
            <a:avLst/>
          </a:prstGeom>
        </p:spPr>
      </p:pic>
      <p:sp>
        <p:nvSpPr>
          <p:cNvPr id="12" name="TextBox 11">
            <a:extLst>
              <a:ext uri="{FF2B5EF4-FFF2-40B4-BE49-F238E27FC236}">
                <a16:creationId xmlns:a16="http://schemas.microsoft.com/office/drawing/2014/main" id="{790BB4A5-F3A1-49A2-A333-C009A4565DBB}"/>
              </a:ext>
            </a:extLst>
          </p:cNvPr>
          <p:cNvSpPr txBox="1"/>
          <p:nvPr/>
        </p:nvSpPr>
        <p:spPr>
          <a:xfrm>
            <a:off x="8640726" y="6414240"/>
            <a:ext cx="54864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a:t>
            </a:r>
            <a:r>
              <a:rPr lang="en-US" dirty="0" err="1"/>
              <a:t>Zalo</a:t>
            </a:r>
            <a:r>
              <a:rPr lang="en-US" dirty="0"/>
              <a:t>  0972115126</a:t>
            </a:r>
          </a:p>
        </p:txBody>
      </p:sp>
    </p:spTree>
    <p:extLst>
      <p:ext uri="{BB962C8B-B14F-4D97-AF65-F5344CB8AC3E}">
        <p14:creationId xmlns:p14="http://schemas.microsoft.com/office/powerpoint/2010/main" val="265771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8" name="TextBox 7">
            <a:extLst>
              <a:ext uri="{FF2B5EF4-FFF2-40B4-BE49-F238E27FC236}">
                <a16:creationId xmlns:a16="http://schemas.microsoft.com/office/drawing/2014/main" id="{7FB678D3-C4F9-4D17-96D9-9FCDB408D8A8}"/>
              </a:ext>
            </a:extLst>
          </p:cNvPr>
          <p:cNvSpPr txBox="1"/>
          <p:nvPr/>
        </p:nvSpPr>
        <p:spPr>
          <a:xfrm>
            <a:off x="1367713" y="-2573351"/>
            <a:ext cx="983080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Ôn</a:t>
            </a:r>
            <a:r>
              <a:rPr kumimoji="0" lang="en-US" sz="96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9600" b="0" i="0" u="none" strike="noStrike" kern="1200" cap="none" spc="0" normalizeH="0" baseline="0" noProof="0">
                <a:ln>
                  <a:noFill/>
                </a:ln>
                <a:solidFill>
                  <a:srgbClr val="C93B67"/>
                </a:solidFill>
                <a:effectLst>
                  <a:outerShdw blurRad="63500" sx="102000" sy="102000" algn="ctr" rotWithShape="0">
                    <a:prstClr val="black">
                      <a:alpha val="40000"/>
                    </a:prstClr>
                  </a:outerShdw>
                </a:effectLst>
                <a:uLnTx/>
                <a:uFillTx/>
                <a:latin typeface="UTM Arruba KT" panose="02040603050506020204" pitchFamily="18" charset="0"/>
                <a:cs typeface="+mn-cs"/>
              </a:rPr>
              <a:t>chữ</a:t>
            </a:r>
            <a:r>
              <a:rPr kumimoji="0" lang="en-US" sz="96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96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hoa </a:t>
            </a:r>
            <a:r>
              <a:rPr kumimoji="0" lang="en-US" sz="96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D, Đ</a:t>
            </a:r>
            <a:endParaRPr kumimoji="0" lang="en-US" sz="96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pic>
        <p:nvPicPr>
          <p:cNvPr id="9" name="Picture 8">
            <a:extLst>
              <a:ext uri="{FF2B5EF4-FFF2-40B4-BE49-F238E27FC236}">
                <a16:creationId xmlns:a16="http://schemas.microsoft.com/office/drawing/2014/main" id="{415638EB-C3F4-4F5A-BD6C-6B15CE3488D8}"/>
              </a:ext>
            </a:extLst>
          </p:cNvPr>
          <p:cNvPicPr>
            <a:picLocks noChangeAspect="1"/>
          </p:cNvPicPr>
          <p:nvPr/>
        </p:nvPicPr>
        <p:blipFill>
          <a:blip r:embed="rId7"/>
          <a:stretch>
            <a:fillRect/>
          </a:stretch>
        </p:blipFill>
        <p:spPr>
          <a:xfrm>
            <a:off x="3759897" y="490184"/>
            <a:ext cx="5950212" cy="2609314"/>
          </a:xfrm>
          <a:prstGeom prst="rect">
            <a:avLst/>
          </a:prstGeom>
        </p:spPr>
      </p:pic>
    </p:spTree>
    <p:extLst>
      <p:ext uri="{BB962C8B-B14F-4D97-AF65-F5344CB8AC3E}">
        <p14:creationId xmlns:p14="http://schemas.microsoft.com/office/powerpoint/2010/main" val="53223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88492" y="196000"/>
            <a:ext cx="13502384" cy="1225517"/>
          </a:xfrm>
          <a:prstGeom prst="rect">
            <a:avLst/>
          </a:prstGeom>
        </p:spPr>
      </p:pic>
      <p:pic>
        <p:nvPicPr>
          <p:cNvPr id="2" name="Picture 1">
            <a:extLst>
              <a:ext uri="{FF2B5EF4-FFF2-40B4-BE49-F238E27FC236}">
                <a16:creationId xmlns:a16="http://schemas.microsoft.com/office/drawing/2014/main" id="{60E3A8D2-C527-4E94-9EFE-17DA732C8429}"/>
              </a:ext>
            </a:extLst>
          </p:cNvPr>
          <p:cNvPicPr>
            <a:picLocks noChangeAspect="1"/>
          </p:cNvPicPr>
          <p:nvPr/>
        </p:nvPicPr>
        <p:blipFill>
          <a:blip r:embed="rId6"/>
          <a:stretch>
            <a:fillRect/>
          </a:stretch>
        </p:blipFill>
        <p:spPr>
          <a:xfrm>
            <a:off x="3431817" y="292983"/>
            <a:ext cx="5328366" cy="1243692"/>
          </a:xfrm>
          <a:prstGeom prst="rect">
            <a:avLst/>
          </a:prstGeom>
        </p:spPr>
      </p:pic>
      <p:pic>
        <p:nvPicPr>
          <p:cNvPr id="8" name="Picture 7">
            <a:extLst>
              <a:ext uri="{FF2B5EF4-FFF2-40B4-BE49-F238E27FC236}">
                <a16:creationId xmlns:a16="http://schemas.microsoft.com/office/drawing/2014/main" id="{85690A73-195C-4D8D-8028-667597CF0E2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76641" y="1364662"/>
            <a:ext cx="2664627" cy="2616788"/>
          </a:xfrm>
          <a:prstGeom prst="rect">
            <a:avLst/>
          </a:prstGeom>
        </p:spPr>
      </p:pic>
      <p:pic>
        <p:nvPicPr>
          <p:cNvPr id="9" name="Picture 8">
            <a:extLst>
              <a:ext uri="{FF2B5EF4-FFF2-40B4-BE49-F238E27FC236}">
                <a16:creationId xmlns:a16="http://schemas.microsoft.com/office/drawing/2014/main" id="{B1BF446F-13AD-45BB-9009-C4195504112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904280" y="1357433"/>
            <a:ext cx="2344620" cy="2591423"/>
          </a:xfrm>
          <a:prstGeom prst="rect">
            <a:avLst/>
          </a:prstGeom>
        </p:spPr>
      </p:pic>
      <p:grpSp>
        <p:nvGrpSpPr>
          <p:cNvPr id="10" name="Group 9">
            <a:extLst>
              <a:ext uri="{FF2B5EF4-FFF2-40B4-BE49-F238E27FC236}">
                <a16:creationId xmlns:a16="http://schemas.microsoft.com/office/drawing/2014/main" id="{E8918EA9-0810-4219-BFC7-7A3604C0740D}"/>
              </a:ext>
            </a:extLst>
          </p:cNvPr>
          <p:cNvGrpSpPr/>
          <p:nvPr/>
        </p:nvGrpSpPr>
        <p:grpSpPr>
          <a:xfrm>
            <a:off x="4243280" y="1536675"/>
            <a:ext cx="3600000" cy="3600000"/>
            <a:chOff x="7809698" y="585143"/>
            <a:chExt cx="3600000" cy="3600000"/>
          </a:xfrm>
        </p:grpSpPr>
        <p:pic>
          <p:nvPicPr>
            <p:cNvPr id="13" name="Picture 12">
              <a:extLst>
                <a:ext uri="{FF2B5EF4-FFF2-40B4-BE49-F238E27FC236}">
                  <a16:creationId xmlns:a16="http://schemas.microsoft.com/office/drawing/2014/main" id="{B83AF790-C228-4CAC-98B6-1440D0DF1C92}"/>
                </a:ext>
              </a:extLst>
            </p:cNvPr>
            <p:cNvPicPr>
              <a:picLocks noChangeAspect="1"/>
            </p:cNvPicPr>
            <p:nvPr/>
          </p:nvPicPr>
          <p:blipFill>
            <a:blip r:embed="rId9"/>
            <a:stretch>
              <a:fillRect/>
            </a:stretch>
          </p:blipFill>
          <p:spPr>
            <a:xfrm>
              <a:off x="7809698" y="585143"/>
              <a:ext cx="3600000" cy="3600000"/>
            </a:xfrm>
            <a:prstGeom prst="rect">
              <a:avLst/>
            </a:prstGeom>
          </p:spPr>
        </p:pic>
        <p:sp>
          <p:nvSpPr>
            <p:cNvPr id="14" name="TextBox 13">
              <a:extLst>
                <a:ext uri="{FF2B5EF4-FFF2-40B4-BE49-F238E27FC236}">
                  <a16:creationId xmlns:a16="http://schemas.microsoft.com/office/drawing/2014/main" id="{324B8014-3CA5-4BBD-B53D-02B24D62AE6B}"/>
                </a:ext>
              </a:extLst>
            </p:cNvPr>
            <p:cNvSpPr txBox="1"/>
            <p:nvPr/>
          </p:nvSpPr>
          <p:spPr>
            <a:xfrm>
              <a:off x="8755569" y="1929726"/>
              <a:ext cx="170825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bảng con</a:t>
              </a:r>
            </a:p>
          </p:txBody>
        </p:sp>
      </p:grpSp>
      <p:grpSp>
        <p:nvGrpSpPr>
          <p:cNvPr id="15" name="Group 14">
            <a:extLst>
              <a:ext uri="{FF2B5EF4-FFF2-40B4-BE49-F238E27FC236}">
                <a16:creationId xmlns:a16="http://schemas.microsoft.com/office/drawing/2014/main" id="{A63187C8-43CC-419B-B3C3-35AF892CA841}"/>
              </a:ext>
            </a:extLst>
          </p:cNvPr>
          <p:cNvGrpSpPr/>
          <p:nvPr/>
        </p:nvGrpSpPr>
        <p:grpSpPr>
          <a:xfrm>
            <a:off x="4676311" y="4732667"/>
            <a:ext cx="2926966" cy="1980000"/>
            <a:chOff x="6926239" y="3725676"/>
            <a:chExt cx="2926966" cy="1980000"/>
          </a:xfrm>
        </p:grpSpPr>
        <p:pic>
          <p:nvPicPr>
            <p:cNvPr id="16" name="Picture 15">
              <a:extLst>
                <a:ext uri="{FF2B5EF4-FFF2-40B4-BE49-F238E27FC236}">
                  <a16:creationId xmlns:a16="http://schemas.microsoft.com/office/drawing/2014/main" id="{A6198428-7C84-46BE-A673-B0B95CC9E87D}"/>
                </a:ext>
              </a:extLst>
            </p:cNvPr>
            <p:cNvPicPr>
              <a:picLocks noChangeAspect="1"/>
            </p:cNvPicPr>
            <p:nvPr/>
          </p:nvPicPr>
          <p:blipFill rotWithShape="1">
            <a:blip r:embed="rId10">
              <a:extLst>
                <a:ext uri="{28A0092B-C50C-407E-A947-70E740481C1C}">
                  <a14:useLocalDpi xmlns:a14="http://schemas.microsoft.com/office/drawing/2010/main" val="0"/>
                </a:ext>
              </a:extLst>
            </a:blip>
            <a:srcRect l="5794" t="20197" r="5794" b="19996"/>
            <a:stretch/>
          </p:blipFill>
          <p:spPr>
            <a:xfrm>
              <a:off x="6926239" y="3725676"/>
              <a:ext cx="2926966" cy="1980000"/>
            </a:xfrm>
            <a:prstGeom prst="rect">
              <a:avLst/>
            </a:prstGeom>
          </p:spPr>
        </p:pic>
        <p:sp>
          <p:nvSpPr>
            <p:cNvPr id="17" name="TextBox 16">
              <a:extLst>
                <a:ext uri="{FF2B5EF4-FFF2-40B4-BE49-F238E27FC236}">
                  <a16:creationId xmlns:a16="http://schemas.microsoft.com/office/drawing/2014/main" id="{A01DCC3F-2E2C-47DB-99F8-B87192DE5058}"/>
                </a:ext>
              </a:extLst>
            </p:cNvPr>
            <p:cNvSpPr txBox="1"/>
            <p:nvPr/>
          </p:nvSpPr>
          <p:spPr>
            <a:xfrm>
              <a:off x="7221978" y="4630165"/>
              <a:ext cx="2478495" cy="6617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0" cap="none" spc="0" normalizeH="0" baseline="0" noProof="0" dirty="0">
                  <a:ln>
                    <a:noFill/>
                  </a:ln>
                  <a:solidFill>
                    <a:prstClr val="white"/>
                  </a:solidFill>
                  <a:effectLst/>
                  <a:uLnTx/>
                  <a:uFillTx/>
                  <a:latin typeface="HP001 5 hàng" panose="020B0603050302020204" pitchFamily="34" charset="0"/>
                  <a:cs typeface="Arial"/>
                  <a:sym typeface="Arial"/>
                </a:rPr>
                <a:t>O, Ô, Ơ</a:t>
              </a:r>
              <a:endParaRPr kumimoji="0" lang="en-US" sz="3700" b="0" i="0" u="none" strike="noStrike" kern="1200" cap="none" spc="0" normalizeH="0" baseline="0" noProof="0" dirty="0">
                <a:ln>
                  <a:noFill/>
                </a:ln>
                <a:solidFill>
                  <a:prstClr val="white"/>
                </a:solidFill>
                <a:effectLst/>
                <a:uLnTx/>
                <a:uFillTx/>
                <a:latin typeface="思源黑体 CN"/>
                <a:cs typeface="+mn-cs"/>
              </a:endParaRPr>
            </a:p>
          </p:txBody>
        </p:sp>
      </p:grpSp>
      <p:pic>
        <p:nvPicPr>
          <p:cNvPr id="4" name="Picture 3" descr="Diagram&#10;&#10;Description automatically generated">
            <a:extLst>
              <a:ext uri="{FF2B5EF4-FFF2-40B4-BE49-F238E27FC236}">
                <a16:creationId xmlns:a16="http://schemas.microsoft.com/office/drawing/2014/main" id="{78F18D5D-0292-4573-9505-6D69E5A747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5399" y="3994657"/>
            <a:ext cx="2695575" cy="2680898"/>
          </a:xfrm>
          <a:prstGeom prst="rect">
            <a:avLst/>
          </a:prstGeom>
        </p:spPr>
      </p:pic>
    </p:spTree>
    <p:extLst>
      <p:ext uri="{BB962C8B-B14F-4D97-AF65-F5344CB8AC3E}">
        <p14:creationId xmlns:p14="http://schemas.microsoft.com/office/powerpoint/2010/main" val="10421570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440</Words>
  <Application>Microsoft Office PowerPoint</Application>
  <PresentationFormat>Widescreen</PresentationFormat>
  <Paragraphs>79</Paragraphs>
  <Slides>22</Slides>
  <Notes>17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等线</vt:lpstr>
      <vt:lpstr>Arial</vt:lpstr>
      <vt:lpstr>Calibri</vt:lpstr>
      <vt:lpstr>HP001</vt:lpstr>
      <vt:lpstr>HP001 4 hàng</vt:lpstr>
      <vt:lpstr>HP001 5 hàng</vt:lpstr>
      <vt:lpstr>Odibee Sans</vt:lpstr>
      <vt:lpstr>Times New Roman</vt:lpstr>
      <vt:lpstr>UTM Arruba KT</vt:lpstr>
      <vt:lpstr>UTM Banque</vt:lpstr>
      <vt:lpstr>UTM French Vanilla</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28</cp:revision>
  <dcterms:created xsi:type="dcterms:W3CDTF">2022-10-08T23:37:16Z</dcterms:created>
  <dcterms:modified xsi:type="dcterms:W3CDTF">2024-01-15T08:10:45Z</dcterms:modified>
</cp:coreProperties>
</file>