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3" r:id="rId2"/>
  </p:sldMasterIdLst>
  <p:notesMasterIdLst>
    <p:notesMasterId r:id="rId16"/>
  </p:notesMasterIdLst>
  <p:sldIdLst>
    <p:sldId id="314" r:id="rId3"/>
    <p:sldId id="2682" r:id="rId4"/>
    <p:sldId id="2649" r:id="rId5"/>
    <p:sldId id="2671" r:id="rId6"/>
    <p:sldId id="2673" r:id="rId7"/>
    <p:sldId id="2683" r:id="rId8"/>
    <p:sldId id="2684" r:id="rId9"/>
    <p:sldId id="2674" r:id="rId10"/>
    <p:sldId id="2675" r:id="rId11"/>
    <p:sldId id="2676" r:id="rId12"/>
    <p:sldId id="2663" r:id="rId13"/>
    <p:sldId id="2667" r:id="rId14"/>
    <p:sldId id="268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59" d="100"/>
          <a:sy n="59" d="100"/>
        </p:scale>
        <p:origin x="1618" y="48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64B7C1-4E3D-4BE0-ACAE-57EDD8075F3C}" type="datetimeFigureOut">
              <a:rPr lang="en-US" smtClean="0"/>
              <a:t>15-Jan-24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46D309-7EB9-4030-BFAA-1E2601B1A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416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4" name="Google Shape;2274;ga1242414e1_0_3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5" name="Google Shape;2275;ga1242414e1_0_3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203528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4" name="Google Shape;2274;ga1242414e1_0_3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5" name="Google Shape;2275;ga1242414e1_0_3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28398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userDrawn="1">
  <p:cSld name="Title and two columns"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5"/>
          <p:cNvSpPr/>
          <p:nvPr/>
        </p:nvSpPr>
        <p:spPr>
          <a:xfrm>
            <a:off x="11383777" y="1761475"/>
            <a:ext cx="1273711" cy="1031184"/>
          </a:xfrm>
          <a:custGeom>
            <a:avLst/>
            <a:gdLst/>
            <a:ahLst/>
            <a:cxnLst/>
            <a:rect l="l" t="t" r="r" b="b"/>
            <a:pathLst>
              <a:path w="14306" h="11582" extrusionOk="0">
                <a:moveTo>
                  <a:pt x="7137" y="594"/>
                </a:moveTo>
                <a:cubicBezTo>
                  <a:pt x="7212" y="594"/>
                  <a:pt x="7288" y="640"/>
                  <a:pt x="7346" y="752"/>
                </a:cubicBezTo>
                <a:lnTo>
                  <a:pt x="7360" y="830"/>
                </a:lnTo>
                <a:cubicBezTo>
                  <a:pt x="7390" y="995"/>
                  <a:pt x="7241" y="1271"/>
                  <a:pt x="7084" y="1271"/>
                </a:cubicBezTo>
                <a:cubicBezTo>
                  <a:pt x="7017" y="1271"/>
                  <a:pt x="6949" y="1221"/>
                  <a:pt x="6892" y="1093"/>
                </a:cubicBezTo>
                <a:cubicBezTo>
                  <a:pt x="6782" y="861"/>
                  <a:pt x="6956" y="594"/>
                  <a:pt x="7137" y="594"/>
                </a:cubicBezTo>
                <a:close/>
                <a:moveTo>
                  <a:pt x="12562" y="6796"/>
                </a:moveTo>
                <a:cubicBezTo>
                  <a:pt x="12831" y="6796"/>
                  <a:pt x="13128" y="6891"/>
                  <a:pt x="13374" y="6895"/>
                </a:cubicBezTo>
                <a:lnTo>
                  <a:pt x="13409" y="7002"/>
                </a:lnTo>
                <a:cubicBezTo>
                  <a:pt x="13312" y="7144"/>
                  <a:pt x="13022" y="7231"/>
                  <a:pt x="12736" y="7231"/>
                </a:cubicBezTo>
                <a:cubicBezTo>
                  <a:pt x="12464" y="7231"/>
                  <a:pt x="12195" y="7152"/>
                  <a:pt x="12098" y="6966"/>
                </a:cubicBezTo>
                <a:cubicBezTo>
                  <a:pt x="12226" y="6836"/>
                  <a:pt x="12388" y="6796"/>
                  <a:pt x="12562" y="6796"/>
                </a:cubicBezTo>
                <a:close/>
                <a:moveTo>
                  <a:pt x="7095" y="7345"/>
                </a:moveTo>
                <a:cubicBezTo>
                  <a:pt x="7170" y="7345"/>
                  <a:pt x="7263" y="7378"/>
                  <a:pt x="7375" y="7456"/>
                </a:cubicBezTo>
                <a:cubicBezTo>
                  <a:pt x="7610" y="7591"/>
                  <a:pt x="7652" y="8002"/>
                  <a:pt x="7525" y="8186"/>
                </a:cubicBezTo>
                <a:lnTo>
                  <a:pt x="7517" y="8236"/>
                </a:lnTo>
                <a:cubicBezTo>
                  <a:pt x="7429" y="8297"/>
                  <a:pt x="7348" y="8323"/>
                  <a:pt x="7275" y="8323"/>
                </a:cubicBezTo>
                <a:cubicBezTo>
                  <a:pt x="6828" y="8323"/>
                  <a:pt x="6690" y="7345"/>
                  <a:pt x="7095" y="7345"/>
                </a:cubicBezTo>
                <a:close/>
                <a:moveTo>
                  <a:pt x="6604" y="0"/>
                </a:moveTo>
                <a:cubicBezTo>
                  <a:pt x="6373" y="370"/>
                  <a:pt x="6164" y="935"/>
                  <a:pt x="5961" y="1259"/>
                </a:cubicBezTo>
                <a:cubicBezTo>
                  <a:pt x="5755" y="1635"/>
                  <a:pt x="5458" y="1946"/>
                  <a:pt x="5373" y="2364"/>
                </a:cubicBezTo>
                <a:cubicBezTo>
                  <a:pt x="5241" y="2775"/>
                  <a:pt x="5472" y="3262"/>
                  <a:pt x="5294" y="3617"/>
                </a:cubicBezTo>
                <a:cubicBezTo>
                  <a:pt x="5197" y="3868"/>
                  <a:pt x="5090" y="3970"/>
                  <a:pt x="4984" y="3970"/>
                </a:cubicBezTo>
                <a:cubicBezTo>
                  <a:pt x="4617" y="3970"/>
                  <a:pt x="4263" y="2744"/>
                  <a:pt x="4340" y="2343"/>
                </a:cubicBezTo>
                <a:cubicBezTo>
                  <a:pt x="4519" y="1392"/>
                  <a:pt x="5483" y="944"/>
                  <a:pt x="5542" y="54"/>
                </a:cubicBezTo>
                <a:lnTo>
                  <a:pt x="5542" y="54"/>
                </a:lnTo>
                <a:cubicBezTo>
                  <a:pt x="5415" y="76"/>
                  <a:pt x="5290" y="100"/>
                  <a:pt x="5162" y="134"/>
                </a:cubicBezTo>
                <a:cubicBezTo>
                  <a:pt x="4532" y="297"/>
                  <a:pt x="3746" y="488"/>
                  <a:pt x="3313" y="1035"/>
                </a:cubicBezTo>
                <a:cubicBezTo>
                  <a:pt x="3121" y="1311"/>
                  <a:pt x="3110" y="1939"/>
                  <a:pt x="2854" y="2131"/>
                </a:cubicBezTo>
                <a:cubicBezTo>
                  <a:pt x="2563" y="2394"/>
                  <a:pt x="2096" y="2124"/>
                  <a:pt x="1770" y="2458"/>
                </a:cubicBezTo>
                <a:cubicBezTo>
                  <a:pt x="2252" y="3159"/>
                  <a:pt x="3554" y="3598"/>
                  <a:pt x="3802" y="4340"/>
                </a:cubicBezTo>
                <a:lnTo>
                  <a:pt x="3695" y="4375"/>
                </a:lnTo>
                <a:cubicBezTo>
                  <a:pt x="3673" y="4377"/>
                  <a:pt x="3651" y="4378"/>
                  <a:pt x="3629" y="4378"/>
                </a:cubicBezTo>
                <a:cubicBezTo>
                  <a:pt x="3318" y="4378"/>
                  <a:pt x="3015" y="4200"/>
                  <a:pt x="2719" y="4135"/>
                </a:cubicBezTo>
                <a:cubicBezTo>
                  <a:pt x="2586" y="4116"/>
                  <a:pt x="2445" y="4107"/>
                  <a:pt x="2302" y="4107"/>
                </a:cubicBezTo>
                <a:cubicBezTo>
                  <a:pt x="1965" y="4107"/>
                  <a:pt x="1616" y="4157"/>
                  <a:pt x="1337" y="4242"/>
                </a:cubicBezTo>
                <a:cubicBezTo>
                  <a:pt x="969" y="4341"/>
                  <a:pt x="635" y="4547"/>
                  <a:pt x="395" y="4816"/>
                </a:cubicBezTo>
                <a:cubicBezTo>
                  <a:pt x="1" y="5290"/>
                  <a:pt x="198" y="5496"/>
                  <a:pt x="253" y="5985"/>
                </a:cubicBezTo>
                <a:cubicBezTo>
                  <a:pt x="327" y="6853"/>
                  <a:pt x="187" y="7347"/>
                  <a:pt x="635" y="7995"/>
                </a:cubicBezTo>
                <a:cubicBezTo>
                  <a:pt x="863" y="7674"/>
                  <a:pt x="1235" y="7368"/>
                  <a:pt x="1435" y="7091"/>
                </a:cubicBezTo>
                <a:cubicBezTo>
                  <a:pt x="1620" y="6864"/>
                  <a:pt x="1782" y="6432"/>
                  <a:pt x="2030" y="6290"/>
                </a:cubicBezTo>
                <a:cubicBezTo>
                  <a:pt x="2155" y="6221"/>
                  <a:pt x="2264" y="6189"/>
                  <a:pt x="2352" y="6189"/>
                </a:cubicBezTo>
                <a:cubicBezTo>
                  <a:pt x="2574" y="6189"/>
                  <a:pt x="2662" y="6391"/>
                  <a:pt x="2525" y="6715"/>
                </a:cubicBezTo>
                <a:cubicBezTo>
                  <a:pt x="2347" y="7245"/>
                  <a:pt x="1711" y="7634"/>
                  <a:pt x="1449" y="8229"/>
                </a:cubicBezTo>
                <a:cubicBezTo>
                  <a:pt x="1380" y="8445"/>
                  <a:pt x="1324" y="8678"/>
                  <a:pt x="1260" y="8901"/>
                </a:cubicBezTo>
                <a:cubicBezTo>
                  <a:pt x="1459" y="9318"/>
                  <a:pt x="1613" y="9745"/>
                  <a:pt x="2080" y="10013"/>
                </a:cubicBezTo>
                <a:cubicBezTo>
                  <a:pt x="2358" y="10164"/>
                  <a:pt x="2662" y="10225"/>
                  <a:pt x="2942" y="10337"/>
                </a:cubicBezTo>
                <a:cubicBezTo>
                  <a:pt x="2795" y="9715"/>
                  <a:pt x="2699" y="9020"/>
                  <a:pt x="2709" y="8432"/>
                </a:cubicBezTo>
                <a:cubicBezTo>
                  <a:pt x="2702" y="8130"/>
                  <a:pt x="2766" y="7328"/>
                  <a:pt x="3113" y="7201"/>
                </a:cubicBezTo>
                <a:cubicBezTo>
                  <a:pt x="3165" y="7184"/>
                  <a:pt x="3212" y="7177"/>
                  <a:pt x="3253" y="7177"/>
                </a:cubicBezTo>
                <a:cubicBezTo>
                  <a:pt x="3607" y="7177"/>
                  <a:pt x="3574" y="7728"/>
                  <a:pt x="3580" y="8000"/>
                </a:cubicBezTo>
                <a:cubicBezTo>
                  <a:pt x="3594" y="8935"/>
                  <a:pt x="3431" y="9797"/>
                  <a:pt x="3550" y="10722"/>
                </a:cubicBezTo>
                <a:cubicBezTo>
                  <a:pt x="3721" y="10868"/>
                  <a:pt x="3875" y="11022"/>
                  <a:pt x="4069" y="11130"/>
                </a:cubicBezTo>
                <a:cubicBezTo>
                  <a:pt x="4475" y="11334"/>
                  <a:pt x="4936" y="11498"/>
                  <a:pt x="5355" y="11498"/>
                </a:cubicBezTo>
                <a:cubicBezTo>
                  <a:pt x="5373" y="11498"/>
                  <a:pt x="5390" y="11498"/>
                  <a:pt x="5407" y="11497"/>
                </a:cubicBezTo>
                <a:cubicBezTo>
                  <a:pt x="5733" y="11486"/>
                  <a:pt x="6035" y="11343"/>
                  <a:pt x="6329" y="11264"/>
                </a:cubicBezTo>
                <a:cubicBezTo>
                  <a:pt x="5850" y="10780"/>
                  <a:pt x="5508" y="10185"/>
                  <a:pt x="5279" y="9559"/>
                </a:cubicBezTo>
                <a:cubicBezTo>
                  <a:pt x="5073" y="9049"/>
                  <a:pt x="4385" y="7661"/>
                  <a:pt x="4833" y="7194"/>
                </a:cubicBezTo>
                <a:cubicBezTo>
                  <a:pt x="4979" y="7048"/>
                  <a:pt x="5101" y="6986"/>
                  <a:pt x="5202" y="6986"/>
                </a:cubicBezTo>
                <a:cubicBezTo>
                  <a:pt x="5729" y="6986"/>
                  <a:pt x="5687" y="8683"/>
                  <a:pt x="5669" y="8956"/>
                </a:cubicBezTo>
                <a:cubicBezTo>
                  <a:pt x="5677" y="9999"/>
                  <a:pt x="6431" y="10546"/>
                  <a:pt x="7010" y="11264"/>
                </a:cubicBezTo>
                <a:cubicBezTo>
                  <a:pt x="7324" y="11354"/>
                  <a:pt x="7630" y="11529"/>
                  <a:pt x="7929" y="11554"/>
                </a:cubicBezTo>
                <a:cubicBezTo>
                  <a:pt x="8026" y="11573"/>
                  <a:pt x="8114" y="11581"/>
                  <a:pt x="8197" y="11581"/>
                </a:cubicBezTo>
                <a:cubicBezTo>
                  <a:pt x="8518" y="11581"/>
                  <a:pt x="8766" y="11460"/>
                  <a:pt x="9120" y="11370"/>
                </a:cubicBezTo>
                <a:cubicBezTo>
                  <a:pt x="9235" y="11343"/>
                  <a:pt x="9348" y="11318"/>
                  <a:pt x="9462" y="11293"/>
                </a:cubicBezTo>
                <a:cubicBezTo>
                  <a:pt x="8892" y="10945"/>
                  <a:pt x="8357" y="10537"/>
                  <a:pt x="7944" y="10037"/>
                </a:cubicBezTo>
                <a:cubicBezTo>
                  <a:pt x="7745" y="9831"/>
                  <a:pt x="7427" y="9408"/>
                  <a:pt x="7419" y="9104"/>
                </a:cubicBezTo>
                <a:cubicBezTo>
                  <a:pt x="7447" y="8810"/>
                  <a:pt x="7574" y="8665"/>
                  <a:pt x="7732" y="8665"/>
                </a:cubicBezTo>
                <a:cubicBezTo>
                  <a:pt x="7855" y="8665"/>
                  <a:pt x="7998" y="8753"/>
                  <a:pt x="8128" y="8926"/>
                </a:cubicBezTo>
                <a:cubicBezTo>
                  <a:pt x="8363" y="9238"/>
                  <a:pt x="8377" y="9671"/>
                  <a:pt x="8610" y="9980"/>
                </a:cubicBezTo>
                <a:cubicBezTo>
                  <a:pt x="8844" y="10293"/>
                  <a:pt x="9077" y="10426"/>
                  <a:pt x="9404" y="10625"/>
                </a:cubicBezTo>
                <a:cubicBezTo>
                  <a:pt x="9647" y="10794"/>
                  <a:pt x="9958" y="10951"/>
                  <a:pt x="10229" y="11138"/>
                </a:cubicBezTo>
                <a:cubicBezTo>
                  <a:pt x="10594" y="11060"/>
                  <a:pt x="10959" y="10968"/>
                  <a:pt x="11326" y="10818"/>
                </a:cubicBezTo>
                <a:cubicBezTo>
                  <a:pt x="11233" y="10783"/>
                  <a:pt x="11145" y="10747"/>
                  <a:pt x="11060" y="10711"/>
                </a:cubicBezTo>
                <a:cubicBezTo>
                  <a:pt x="10344" y="10407"/>
                  <a:pt x="9650" y="9955"/>
                  <a:pt x="9212" y="9310"/>
                </a:cubicBezTo>
                <a:cubicBezTo>
                  <a:pt x="8850" y="8788"/>
                  <a:pt x="8840" y="8216"/>
                  <a:pt x="9080" y="8216"/>
                </a:cubicBezTo>
                <a:cubicBezTo>
                  <a:pt x="9201" y="8216"/>
                  <a:pt x="9386" y="8363"/>
                  <a:pt x="9621" y="8736"/>
                </a:cubicBezTo>
                <a:cubicBezTo>
                  <a:pt x="10194" y="9658"/>
                  <a:pt x="10891" y="10128"/>
                  <a:pt x="11755" y="10630"/>
                </a:cubicBezTo>
                <a:cubicBezTo>
                  <a:pt x="12630" y="10232"/>
                  <a:pt x="13512" y="9888"/>
                  <a:pt x="14266" y="9324"/>
                </a:cubicBezTo>
                <a:cubicBezTo>
                  <a:pt x="14280" y="9225"/>
                  <a:pt x="14245" y="9118"/>
                  <a:pt x="14259" y="9019"/>
                </a:cubicBezTo>
                <a:cubicBezTo>
                  <a:pt x="14306" y="8809"/>
                  <a:pt x="14300" y="8563"/>
                  <a:pt x="14270" y="8300"/>
                </a:cubicBezTo>
                <a:cubicBezTo>
                  <a:pt x="13438" y="8240"/>
                  <a:pt x="11381" y="8158"/>
                  <a:pt x="11475" y="7786"/>
                </a:cubicBezTo>
                <a:cubicBezTo>
                  <a:pt x="11526" y="7600"/>
                  <a:pt x="12181" y="7540"/>
                  <a:pt x="12891" y="7540"/>
                </a:cubicBezTo>
                <a:cubicBezTo>
                  <a:pt x="13331" y="7540"/>
                  <a:pt x="13791" y="7563"/>
                  <a:pt x="14144" y="7593"/>
                </a:cubicBezTo>
                <a:cubicBezTo>
                  <a:pt x="14059" y="7211"/>
                  <a:pt x="13959" y="6840"/>
                  <a:pt x="13904" y="6540"/>
                </a:cubicBezTo>
                <a:cubicBezTo>
                  <a:pt x="13878" y="6407"/>
                  <a:pt x="13846" y="6283"/>
                  <a:pt x="13810" y="6158"/>
                </a:cubicBezTo>
                <a:cubicBezTo>
                  <a:pt x="13590" y="6110"/>
                  <a:pt x="13350" y="6089"/>
                  <a:pt x="13106" y="6089"/>
                </a:cubicBezTo>
                <a:cubicBezTo>
                  <a:pt x="12578" y="6089"/>
                  <a:pt x="12032" y="6190"/>
                  <a:pt x="11631" y="6341"/>
                </a:cubicBezTo>
                <a:cubicBezTo>
                  <a:pt x="11184" y="6480"/>
                  <a:pt x="10287" y="7236"/>
                  <a:pt x="9691" y="7236"/>
                </a:cubicBezTo>
                <a:cubicBezTo>
                  <a:pt x="9618" y="7236"/>
                  <a:pt x="9549" y="7225"/>
                  <a:pt x="9486" y="7199"/>
                </a:cubicBezTo>
                <a:cubicBezTo>
                  <a:pt x="8539" y="6760"/>
                  <a:pt x="10435" y="6222"/>
                  <a:pt x="10719" y="6186"/>
                </a:cubicBezTo>
                <a:cubicBezTo>
                  <a:pt x="11428" y="6009"/>
                  <a:pt x="12073" y="5748"/>
                  <a:pt x="12779" y="5570"/>
                </a:cubicBezTo>
                <a:cubicBezTo>
                  <a:pt x="12901" y="5542"/>
                  <a:pt x="13067" y="5527"/>
                  <a:pt x="13245" y="5527"/>
                </a:cubicBezTo>
                <a:cubicBezTo>
                  <a:pt x="13360" y="5527"/>
                  <a:pt x="13480" y="5534"/>
                  <a:pt x="13596" y="5547"/>
                </a:cubicBezTo>
                <a:cubicBezTo>
                  <a:pt x="13438" y="5169"/>
                  <a:pt x="13242" y="4809"/>
                  <a:pt x="13019" y="4415"/>
                </a:cubicBezTo>
                <a:cubicBezTo>
                  <a:pt x="12914" y="4223"/>
                  <a:pt x="12802" y="4032"/>
                  <a:pt x="12682" y="3841"/>
                </a:cubicBezTo>
                <a:cubicBezTo>
                  <a:pt x="11434" y="4198"/>
                  <a:pt x="9931" y="4012"/>
                  <a:pt x="8898" y="4941"/>
                </a:cubicBezTo>
                <a:cubicBezTo>
                  <a:pt x="8733" y="5097"/>
                  <a:pt x="8086" y="5680"/>
                  <a:pt x="7842" y="5680"/>
                </a:cubicBezTo>
                <a:cubicBezTo>
                  <a:pt x="7743" y="5680"/>
                  <a:pt x="7711" y="5582"/>
                  <a:pt x="7807" y="5317"/>
                </a:cubicBezTo>
                <a:cubicBezTo>
                  <a:pt x="7992" y="4736"/>
                  <a:pt x="8884" y="3978"/>
                  <a:pt x="9407" y="3674"/>
                </a:cubicBezTo>
                <a:cubicBezTo>
                  <a:pt x="10219" y="3215"/>
                  <a:pt x="11179" y="3205"/>
                  <a:pt x="12060" y="2954"/>
                </a:cubicBezTo>
                <a:cubicBezTo>
                  <a:pt x="11469" y="2201"/>
                  <a:pt x="10752" y="1533"/>
                  <a:pt x="9924" y="1120"/>
                </a:cubicBezTo>
                <a:cubicBezTo>
                  <a:pt x="9897" y="1106"/>
                  <a:pt x="9871" y="1091"/>
                  <a:pt x="9844" y="1079"/>
                </a:cubicBezTo>
                <a:cubicBezTo>
                  <a:pt x="9178" y="1674"/>
                  <a:pt x="8358" y="2152"/>
                  <a:pt x="7829" y="2868"/>
                </a:cubicBezTo>
                <a:cubicBezTo>
                  <a:pt x="7568" y="3189"/>
                  <a:pt x="7095" y="4685"/>
                  <a:pt x="6541" y="4685"/>
                </a:cubicBezTo>
                <a:cubicBezTo>
                  <a:pt x="6506" y="4685"/>
                  <a:pt x="6471" y="4679"/>
                  <a:pt x="6435" y="4667"/>
                </a:cubicBezTo>
                <a:cubicBezTo>
                  <a:pt x="5741" y="4390"/>
                  <a:pt x="6988" y="3103"/>
                  <a:pt x="7179" y="2826"/>
                </a:cubicBezTo>
                <a:cubicBezTo>
                  <a:pt x="7581" y="2124"/>
                  <a:pt x="7723" y="1664"/>
                  <a:pt x="8411" y="1280"/>
                </a:cubicBezTo>
                <a:cubicBezTo>
                  <a:pt x="8607" y="1179"/>
                  <a:pt x="8870" y="936"/>
                  <a:pt x="9115" y="716"/>
                </a:cubicBezTo>
                <a:cubicBezTo>
                  <a:pt x="8297" y="338"/>
                  <a:pt x="7468" y="56"/>
                  <a:pt x="660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60" name="Google Shape;460;p5"/>
          <p:cNvGrpSpPr/>
          <p:nvPr/>
        </p:nvGrpSpPr>
        <p:grpSpPr>
          <a:xfrm>
            <a:off x="-1214238" y="2307985"/>
            <a:ext cx="1881793" cy="1834443"/>
            <a:chOff x="669550" y="869000"/>
            <a:chExt cx="450075" cy="438750"/>
          </a:xfrm>
        </p:grpSpPr>
        <p:sp>
          <p:nvSpPr>
            <p:cNvPr id="461" name="Google Shape;461;p5"/>
            <p:cNvSpPr/>
            <p:nvPr/>
          </p:nvSpPr>
          <p:spPr>
            <a:xfrm>
              <a:off x="760025" y="1046050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6" y="1"/>
                  </a:moveTo>
                  <a:cubicBezTo>
                    <a:pt x="326" y="1"/>
                    <a:pt x="0" y="326"/>
                    <a:pt x="0" y="727"/>
                  </a:cubicBezTo>
                  <a:cubicBezTo>
                    <a:pt x="0" y="1129"/>
                    <a:pt x="326" y="1454"/>
                    <a:pt x="726" y="1454"/>
                  </a:cubicBezTo>
                  <a:cubicBezTo>
                    <a:pt x="1128" y="1454"/>
                    <a:pt x="1452" y="1129"/>
                    <a:pt x="1452" y="727"/>
                  </a:cubicBezTo>
                  <a:cubicBezTo>
                    <a:pt x="1452" y="326"/>
                    <a:pt x="1128" y="1"/>
                    <a:pt x="726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" name="Google Shape;462;p5"/>
            <p:cNvSpPr/>
            <p:nvPr/>
          </p:nvSpPr>
          <p:spPr>
            <a:xfrm>
              <a:off x="690100" y="1046050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6" y="1"/>
                  </a:moveTo>
                  <a:cubicBezTo>
                    <a:pt x="326" y="1"/>
                    <a:pt x="1" y="326"/>
                    <a:pt x="1" y="727"/>
                  </a:cubicBezTo>
                  <a:cubicBezTo>
                    <a:pt x="1" y="1129"/>
                    <a:pt x="326" y="1454"/>
                    <a:pt x="726" y="1454"/>
                  </a:cubicBezTo>
                  <a:cubicBezTo>
                    <a:pt x="1128" y="1454"/>
                    <a:pt x="1454" y="1129"/>
                    <a:pt x="1454" y="727"/>
                  </a:cubicBezTo>
                  <a:cubicBezTo>
                    <a:pt x="1454" y="326"/>
                    <a:pt x="1128" y="1"/>
                    <a:pt x="726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" name="Google Shape;463;p5"/>
            <p:cNvSpPr/>
            <p:nvPr/>
          </p:nvSpPr>
          <p:spPr>
            <a:xfrm>
              <a:off x="967300" y="1046050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8" y="1"/>
                  </a:moveTo>
                  <a:cubicBezTo>
                    <a:pt x="326" y="1"/>
                    <a:pt x="0" y="326"/>
                    <a:pt x="0" y="727"/>
                  </a:cubicBezTo>
                  <a:cubicBezTo>
                    <a:pt x="0" y="1129"/>
                    <a:pt x="326" y="1454"/>
                    <a:pt x="728" y="1454"/>
                  </a:cubicBezTo>
                  <a:cubicBezTo>
                    <a:pt x="1128" y="1454"/>
                    <a:pt x="1454" y="1129"/>
                    <a:pt x="1454" y="727"/>
                  </a:cubicBezTo>
                  <a:cubicBezTo>
                    <a:pt x="1454" y="326"/>
                    <a:pt x="1128" y="1"/>
                    <a:pt x="728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" name="Google Shape;464;p5"/>
            <p:cNvSpPr/>
            <p:nvPr/>
          </p:nvSpPr>
          <p:spPr>
            <a:xfrm>
              <a:off x="897450" y="1046050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6" y="1"/>
                  </a:moveTo>
                  <a:cubicBezTo>
                    <a:pt x="326" y="1"/>
                    <a:pt x="0" y="326"/>
                    <a:pt x="0" y="727"/>
                  </a:cubicBezTo>
                  <a:cubicBezTo>
                    <a:pt x="0" y="1129"/>
                    <a:pt x="326" y="1454"/>
                    <a:pt x="726" y="1454"/>
                  </a:cubicBezTo>
                  <a:cubicBezTo>
                    <a:pt x="1128" y="1454"/>
                    <a:pt x="1452" y="1129"/>
                    <a:pt x="1452" y="727"/>
                  </a:cubicBezTo>
                  <a:cubicBezTo>
                    <a:pt x="1452" y="326"/>
                    <a:pt x="1128" y="1"/>
                    <a:pt x="726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" name="Google Shape;465;p5"/>
            <p:cNvSpPr/>
            <p:nvPr/>
          </p:nvSpPr>
          <p:spPr>
            <a:xfrm>
              <a:off x="827575" y="1046050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7" y="1"/>
                  </a:moveTo>
                  <a:cubicBezTo>
                    <a:pt x="325" y="1"/>
                    <a:pt x="0" y="326"/>
                    <a:pt x="0" y="727"/>
                  </a:cubicBezTo>
                  <a:cubicBezTo>
                    <a:pt x="0" y="1129"/>
                    <a:pt x="325" y="1454"/>
                    <a:pt x="727" y="1454"/>
                  </a:cubicBezTo>
                  <a:cubicBezTo>
                    <a:pt x="1128" y="1454"/>
                    <a:pt x="1453" y="1129"/>
                    <a:pt x="1453" y="727"/>
                  </a:cubicBezTo>
                  <a:cubicBezTo>
                    <a:pt x="1453" y="326"/>
                    <a:pt x="1128" y="1"/>
                    <a:pt x="727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" name="Google Shape;466;p5"/>
            <p:cNvSpPr/>
            <p:nvPr/>
          </p:nvSpPr>
          <p:spPr>
            <a:xfrm>
              <a:off x="1104775" y="1047125"/>
              <a:ext cx="14850" cy="34975"/>
            </a:xfrm>
            <a:custGeom>
              <a:avLst/>
              <a:gdLst/>
              <a:ahLst/>
              <a:cxnLst/>
              <a:rect l="l" t="t" r="r" b="b"/>
              <a:pathLst>
                <a:path w="594" h="1399" extrusionOk="0">
                  <a:moveTo>
                    <a:pt x="483" y="0"/>
                  </a:moveTo>
                  <a:cubicBezTo>
                    <a:pt x="203" y="98"/>
                    <a:pt x="0" y="368"/>
                    <a:pt x="0" y="684"/>
                  </a:cubicBezTo>
                  <a:cubicBezTo>
                    <a:pt x="0" y="1039"/>
                    <a:pt x="257" y="1336"/>
                    <a:pt x="594" y="1398"/>
                  </a:cubicBezTo>
                  <a:cubicBezTo>
                    <a:pt x="594" y="922"/>
                    <a:pt x="557" y="455"/>
                    <a:pt x="483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" name="Google Shape;467;p5"/>
            <p:cNvSpPr/>
            <p:nvPr/>
          </p:nvSpPr>
          <p:spPr>
            <a:xfrm>
              <a:off x="1034875" y="1046050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6" y="1"/>
                  </a:moveTo>
                  <a:cubicBezTo>
                    <a:pt x="326" y="1"/>
                    <a:pt x="1" y="326"/>
                    <a:pt x="1" y="727"/>
                  </a:cubicBezTo>
                  <a:cubicBezTo>
                    <a:pt x="1" y="1129"/>
                    <a:pt x="326" y="1454"/>
                    <a:pt x="726" y="1454"/>
                  </a:cubicBezTo>
                  <a:cubicBezTo>
                    <a:pt x="1127" y="1454"/>
                    <a:pt x="1452" y="1129"/>
                    <a:pt x="1452" y="727"/>
                  </a:cubicBezTo>
                  <a:cubicBezTo>
                    <a:pt x="1452" y="326"/>
                    <a:pt x="1127" y="1"/>
                    <a:pt x="726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" name="Google Shape;468;p5"/>
            <p:cNvSpPr/>
            <p:nvPr/>
          </p:nvSpPr>
          <p:spPr>
            <a:xfrm>
              <a:off x="720400" y="987825"/>
              <a:ext cx="36300" cy="36350"/>
            </a:xfrm>
            <a:custGeom>
              <a:avLst/>
              <a:gdLst/>
              <a:ahLst/>
              <a:cxnLst/>
              <a:rect l="l" t="t" r="r" b="b"/>
              <a:pathLst>
                <a:path w="1452" h="1454" extrusionOk="0">
                  <a:moveTo>
                    <a:pt x="726" y="0"/>
                  </a:moveTo>
                  <a:cubicBezTo>
                    <a:pt x="324" y="0"/>
                    <a:pt x="0" y="326"/>
                    <a:pt x="0" y="726"/>
                  </a:cubicBezTo>
                  <a:cubicBezTo>
                    <a:pt x="0" y="1128"/>
                    <a:pt x="324" y="1453"/>
                    <a:pt x="726" y="1453"/>
                  </a:cubicBezTo>
                  <a:cubicBezTo>
                    <a:pt x="1127" y="1453"/>
                    <a:pt x="1452" y="1128"/>
                    <a:pt x="1452" y="726"/>
                  </a:cubicBezTo>
                  <a:cubicBezTo>
                    <a:pt x="1452" y="326"/>
                    <a:pt x="1127" y="0"/>
                    <a:pt x="72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" name="Google Shape;469;p5"/>
            <p:cNvSpPr/>
            <p:nvPr/>
          </p:nvSpPr>
          <p:spPr>
            <a:xfrm>
              <a:off x="676775" y="998050"/>
              <a:ext cx="10050" cy="24175"/>
            </a:xfrm>
            <a:custGeom>
              <a:avLst/>
              <a:gdLst/>
              <a:ahLst/>
              <a:cxnLst/>
              <a:rect l="l" t="t" r="r" b="b"/>
              <a:pathLst>
                <a:path w="402" h="967" extrusionOk="0">
                  <a:moveTo>
                    <a:pt x="328" y="0"/>
                  </a:moveTo>
                  <a:cubicBezTo>
                    <a:pt x="201" y="314"/>
                    <a:pt x="92" y="635"/>
                    <a:pt x="1" y="966"/>
                  </a:cubicBezTo>
                  <a:cubicBezTo>
                    <a:pt x="238" y="848"/>
                    <a:pt x="401" y="601"/>
                    <a:pt x="401" y="317"/>
                  </a:cubicBezTo>
                  <a:cubicBezTo>
                    <a:pt x="401" y="203"/>
                    <a:pt x="376" y="96"/>
                    <a:pt x="328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" name="Google Shape;470;p5"/>
            <p:cNvSpPr/>
            <p:nvPr/>
          </p:nvSpPr>
          <p:spPr>
            <a:xfrm>
              <a:off x="927700" y="987825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8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3"/>
                    <a:pt x="728" y="1453"/>
                  </a:cubicBezTo>
                  <a:cubicBezTo>
                    <a:pt x="1129" y="1453"/>
                    <a:pt x="1454" y="1128"/>
                    <a:pt x="1454" y="726"/>
                  </a:cubicBezTo>
                  <a:cubicBezTo>
                    <a:pt x="1454" y="326"/>
                    <a:pt x="1129" y="0"/>
                    <a:pt x="728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" name="Google Shape;471;p5"/>
            <p:cNvSpPr/>
            <p:nvPr/>
          </p:nvSpPr>
          <p:spPr>
            <a:xfrm>
              <a:off x="857850" y="987825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7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3"/>
                    <a:pt x="727" y="1453"/>
                  </a:cubicBezTo>
                  <a:cubicBezTo>
                    <a:pt x="1129" y="1453"/>
                    <a:pt x="1452" y="1128"/>
                    <a:pt x="1452" y="726"/>
                  </a:cubicBezTo>
                  <a:cubicBezTo>
                    <a:pt x="1452" y="326"/>
                    <a:pt x="1129" y="0"/>
                    <a:pt x="727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" name="Google Shape;472;p5"/>
            <p:cNvSpPr/>
            <p:nvPr/>
          </p:nvSpPr>
          <p:spPr>
            <a:xfrm>
              <a:off x="787925" y="987825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7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3"/>
                    <a:pt x="727" y="1453"/>
                  </a:cubicBezTo>
                  <a:cubicBezTo>
                    <a:pt x="1129" y="1453"/>
                    <a:pt x="1454" y="1128"/>
                    <a:pt x="1454" y="726"/>
                  </a:cubicBezTo>
                  <a:cubicBezTo>
                    <a:pt x="1454" y="326"/>
                    <a:pt x="1129" y="0"/>
                    <a:pt x="727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" name="Google Shape;473;p5"/>
            <p:cNvSpPr/>
            <p:nvPr/>
          </p:nvSpPr>
          <p:spPr>
            <a:xfrm>
              <a:off x="1065200" y="987825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6" y="0"/>
                  </a:moveTo>
                  <a:cubicBezTo>
                    <a:pt x="325" y="0"/>
                    <a:pt x="1" y="326"/>
                    <a:pt x="1" y="726"/>
                  </a:cubicBezTo>
                  <a:cubicBezTo>
                    <a:pt x="1" y="1128"/>
                    <a:pt x="325" y="1453"/>
                    <a:pt x="726" y="1453"/>
                  </a:cubicBezTo>
                  <a:cubicBezTo>
                    <a:pt x="1127" y="1453"/>
                    <a:pt x="1452" y="1128"/>
                    <a:pt x="1452" y="726"/>
                  </a:cubicBezTo>
                  <a:cubicBezTo>
                    <a:pt x="1452" y="326"/>
                    <a:pt x="1127" y="0"/>
                    <a:pt x="72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" name="Google Shape;474;p5"/>
            <p:cNvSpPr/>
            <p:nvPr/>
          </p:nvSpPr>
          <p:spPr>
            <a:xfrm>
              <a:off x="995275" y="987825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7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3"/>
                    <a:pt x="727" y="1453"/>
                  </a:cubicBezTo>
                  <a:cubicBezTo>
                    <a:pt x="1129" y="1453"/>
                    <a:pt x="1452" y="1128"/>
                    <a:pt x="1452" y="726"/>
                  </a:cubicBezTo>
                  <a:cubicBezTo>
                    <a:pt x="1452" y="326"/>
                    <a:pt x="1129" y="0"/>
                    <a:pt x="727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" name="Google Shape;475;p5"/>
            <p:cNvSpPr/>
            <p:nvPr/>
          </p:nvSpPr>
          <p:spPr>
            <a:xfrm>
              <a:off x="760025" y="927250"/>
              <a:ext cx="36325" cy="36300"/>
            </a:xfrm>
            <a:custGeom>
              <a:avLst/>
              <a:gdLst/>
              <a:ahLst/>
              <a:cxnLst/>
              <a:rect l="l" t="t" r="r" b="b"/>
              <a:pathLst>
                <a:path w="1453" h="1452" extrusionOk="0">
                  <a:moveTo>
                    <a:pt x="726" y="0"/>
                  </a:moveTo>
                  <a:cubicBezTo>
                    <a:pt x="326" y="0"/>
                    <a:pt x="0" y="325"/>
                    <a:pt x="0" y="726"/>
                  </a:cubicBezTo>
                  <a:cubicBezTo>
                    <a:pt x="0" y="1128"/>
                    <a:pt x="326" y="1452"/>
                    <a:pt x="726" y="1452"/>
                  </a:cubicBezTo>
                  <a:cubicBezTo>
                    <a:pt x="1128" y="1452"/>
                    <a:pt x="1452" y="1128"/>
                    <a:pt x="1452" y="726"/>
                  </a:cubicBezTo>
                  <a:cubicBezTo>
                    <a:pt x="1452" y="325"/>
                    <a:pt x="1128" y="0"/>
                    <a:pt x="72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" name="Google Shape;476;p5"/>
            <p:cNvSpPr/>
            <p:nvPr/>
          </p:nvSpPr>
          <p:spPr>
            <a:xfrm>
              <a:off x="702925" y="935275"/>
              <a:ext cx="23525" cy="28350"/>
            </a:xfrm>
            <a:custGeom>
              <a:avLst/>
              <a:gdLst/>
              <a:ahLst/>
              <a:cxnLst/>
              <a:rect l="l" t="t" r="r" b="b"/>
              <a:pathLst>
                <a:path w="941" h="1134" extrusionOk="0">
                  <a:moveTo>
                    <a:pt x="814" y="0"/>
                  </a:moveTo>
                  <a:cubicBezTo>
                    <a:pt x="517" y="347"/>
                    <a:pt x="245" y="714"/>
                    <a:pt x="0" y="1102"/>
                  </a:cubicBezTo>
                  <a:cubicBezTo>
                    <a:pt x="68" y="1122"/>
                    <a:pt x="140" y="1134"/>
                    <a:pt x="213" y="1134"/>
                  </a:cubicBezTo>
                  <a:cubicBezTo>
                    <a:pt x="614" y="1134"/>
                    <a:pt x="941" y="808"/>
                    <a:pt x="941" y="406"/>
                  </a:cubicBezTo>
                  <a:cubicBezTo>
                    <a:pt x="941" y="256"/>
                    <a:pt x="894" y="114"/>
                    <a:pt x="814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5"/>
            <p:cNvSpPr/>
            <p:nvPr/>
          </p:nvSpPr>
          <p:spPr>
            <a:xfrm>
              <a:off x="967300" y="927250"/>
              <a:ext cx="36350" cy="36300"/>
            </a:xfrm>
            <a:custGeom>
              <a:avLst/>
              <a:gdLst/>
              <a:ahLst/>
              <a:cxnLst/>
              <a:rect l="l" t="t" r="r" b="b"/>
              <a:pathLst>
                <a:path w="1454" h="1452" extrusionOk="0">
                  <a:moveTo>
                    <a:pt x="728" y="0"/>
                  </a:moveTo>
                  <a:cubicBezTo>
                    <a:pt x="326" y="0"/>
                    <a:pt x="0" y="325"/>
                    <a:pt x="0" y="726"/>
                  </a:cubicBezTo>
                  <a:cubicBezTo>
                    <a:pt x="0" y="1128"/>
                    <a:pt x="326" y="1452"/>
                    <a:pt x="728" y="1452"/>
                  </a:cubicBezTo>
                  <a:cubicBezTo>
                    <a:pt x="1128" y="1452"/>
                    <a:pt x="1454" y="1128"/>
                    <a:pt x="1454" y="726"/>
                  </a:cubicBezTo>
                  <a:cubicBezTo>
                    <a:pt x="1454" y="325"/>
                    <a:pt x="1128" y="0"/>
                    <a:pt x="728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" name="Google Shape;478;p5"/>
            <p:cNvSpPr/>
            <p:nvPr/>
          </p:nvSpPr>
          <p:spPr>
            <a:xfrm>
              <a:off x="897450" y="927250"/>
              <a:ext cx="36325" cy="36300"/>
            </a:xfrm>
            <a:custGeom>
              <a:avLst/>
              <a:gdLst/>
              <a:ahLst/>
              <a:cxnLst/>
              <a:rect l="l" t="t" r="r" b="b"/>
              <a:pathLst>
                <a:path w="1453" h="1452" extrusionOk="0">
                  <a:moveTo>
                    <a:pt x="726" y="0"/>
                  </a:moveTo>
                  <a:cubicBezTo>
                    <a:pt x="326" y="0"/>
                    <a:pt x="0" y="325"/>
                    <a:pt x="0" y="726"/>
                  </a:cubicBezTo>
                  <a:cubicBezTo>
                    <a:pt x="0" y="1128"/>
                    <a:pt x="326" y="1452"/>
                    <a:pt x="726" y="1452"/>
                  </a:cubicBezTo>
                  <a:cubicBezTo>
                    <a:pt x="1128" y="1452"/>
                    <a:pt x="1452" y="1128"/>
                    <a:pt x="1452" y="726"/>
                  </a:cubicBezTo>
                  <a:cubicBezTo>
                    <a:pt x="1452" y="325"/>
                    <a:pt x="1128" y="0"/>
                    <a:pt x="72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" name="Google Shape;479;p5"/>
            <p:cNvSpPr/>
            <p:nvPr/>
          </p:nvSpPr>
          <p:spPr>
            <a:xfrm>
              <a:off x="827575" y="927250"/>
              <a:ext cx="36350" cy="36300"/>
            </a:xfrm>
            <a:custGeom>
              <a:avLst/>
              <a:gdLst/>
              <a:ahLst/>
              <a:cxnLst/>
              <a:rect l="l" t="t" r="r" b="b"/>
              <a:pathLst>
                <a:path w="1454" h="1452" extrusionOk="0">
                  <a:moveTo>
                    <a:pt x="727" y="0"/>
                  </a:moveTo>
                  <a:cubicBezTo>
                    <a:pt x="325" y="0"/>
                    <a:pt x="0" y="325"/>
                    <a:pt x="0" y="726"/>
                  </a:cubicBezTo>
                  <a:cubicBezTo>
                    <a:pt x="0" y="1128"/>
                    <a:pt x="325" y="1452"/>
                    <a:pt x="727" y="1452"/>
                  </a:cubicBezTo>
                  <a:cubicBezTo>
                    <a:pt x="1128" y="1452"/>
                    <a:pt x="1453" y="1128"/>
                    <a:pt x="1453" y="726"/>
                  </a:cubicBezTo>
                  <a:cubicBezTo>
                    <a:pt x="1453" y="325"/>
                    <a:pt x="1128" y="0"/>
                    <a:pt x="727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" name="Google Shape;480;p5"/>
            <p:cNvSpPr/>
            <p:nvPr/>
          </p:nvSpPr>
          <p:spPr>
            <a:xfrm>
              <a:off x="1034875" y="927250"/>
              <a:ext cx="36325" cy="36300"/>
            </a:xfrm>
            <a:custGeom>
              <a:avLst/>
              <a:gdLst/>
              <a:ahLst/>
              <a:cxnLst/>
              <a:rect l="l" t="t" r="r" b="b"/>
              <a:pathLst>
                <a:path w="1453" h="1452" extrusionOk="0">
                  <a:moveTo>
                    <a:pt x="726" y="0"/>
                  </a:moveTo>
                  <a:cubicBezTo>
                    <a:pt x="326" y="0"/>
                    <a:pt x="1" y="325"/>
                    <a:pt x="1" y="726"/>
                  </a:cubicBezTo>
                  <a:cubicBezTo>
                    <a:pt x="1" y="1128"/>
                    <a:pt x="326" y="1452"/>
                    <a:pt x="726" y="1452"/>
                  </a:cubicBezTo>
                  <a:cubicBezTo>
                    <a:pt x="1127" y="1452"/>
                    <a:pt x="1452" y="1128"/>
                    <a:pt x="1452" y="726"/>
                  </a:cubicBezTo>
                  <a:cubicBezTo>
                    <a:pt x="1452" y="325"/>
                    <a:pt x="1127" y="0"/>
                    <a:pt x="72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" name="Google Shape;481;p5"/>
            <p:cNvSpPr/>
            <p:nvPr/>
          </p:nvSpPr>
          <p:spPr>
            <a:xfrm>
              <a:off x="927700" y="869000"/>
              <a:ext cx="36350" cy="36325"/>
            </a:xfrm>
            <a:custGeom>
              <a:avLst/>
              <a:gdLst/>
              <a:ahLst/>
              <a:cxnLst/>
              <a:rect l="l" t="t" r="r" b="b"/>
              <a:pathLst>
                <a:path w="1454" h="1453" extrusionOk="0">
                  <a:moveTo>
                    <a:pt x="728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2"/>
                    <a:pt x="728" y="1452"/>
                  </a:cubicBezTo>
                  <a:cubicBezTo>
                    <a:pt x="1129" y="1452"/>
                    <a:pt x="1454" y="1127"/>
                    <a:pt x="1454" y="726"/>
                  </a:cubicBezTo>
                  <a:cubicBezTo>
                    <a:pt x="1454" y="326"/>
                    <a:pt x="1129" y="0"/>
                    <a:pt x="728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5"/>
            <p:cNvSpPr/>
            <p:nvPr/>
          </p:nvSpPr>
          <p:spPr>
            <a:xfrm>
              <a:off x="857850" y="869000"/>
              <a:ext cx="36325" cy="36325"/>
            </a:xfrm>
            <a:custGeom>
              <a:avLst/>
              <a:gdLst/>
              <a:ahLst/>
              <a:cxnLst/>
              <a:rect l="l" t="t" r="r" b="b"/>
              <a:pathLst>
                <a:path w="1453" h="1453" extrusionOk="0">
                  <a:moveTo>
                    <a:pt x="727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2"/>
                    <a:pt x="727" y="1452"/>
                  </a:cubicBezTo>
                  <a:cubicBezTo>
                    <a:pt x="1129" y="1452"/>
                    <a:pt x="1452" y="1127"/>
                    <a:pt x="1452" y="726"/>
                  </a:cubicBezTo>
                  <a:cubicBezTo>
                    <a:pt x="1452" y="326"/>
                    <a:pt x="1129" y="0"/>
                    <a:pt x="727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" name="Google Shape;483;p5"/>
            <p:cNvSpPr/>
            <p:nvPr/>
          </p:nvSpPr>
          <p:spPr>
            <a:xfrm>
              <a:off x="787900" y="871275"/>
              <a:ext cx="36375" cy="34125"/>
            </a:xfrm>
            <a:custGeom>
              <a:avLst/>
              <a:gdLst/>
              <a:ahLst/>
              <a:cxnLst/>
              <a:rect l="l" t="t" r="r" b="b"/>
              <a:pathLst>
                <a:path w="1455" h="1365" extrusionOk="0">
                  <a:moveTo>
                    <a:pt x="1076" y="0"/>
                  </a:moveTo>
                  <a:cubicBezTo>
                    <a:pt x="712" y="137"/>
                    <a:pt x="358" y="296"/>
                    <a:pt x="17" y="478"/>
                  </a:cubicBezTo>
                  <a:cubicBezTo>
                    <a:pt x="6" y="529"/>
                    <a:pt x="0" y="583"/>
                    <a:pt x="0" y="637"/>
                  </a:cubicBezTo>
                  <a:cubicBezTo>
                    <a:pt x="0" y="1039"/>
                    <a:pt x="327" y="1364"/>
                    <a:pt x="728" y="1364"/>
                  </a:cubicBezTo>
                  <a:cubicBezTo>
                    <a:pt x="1128" y="1364"/>
                    <a:pt x="1455" y="1039"/>
                    <a:pt x="1455" y="637"/>
                  </a:cubicBezTo>
                  <a:cubicBezTo>
                    <a:pt x="1455" y="363"/>
                    <a:pt x="1302" y="123"/>
                    <a:pt x="107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" name="Google Shape;484;p5"/>
            <p:cNvSpPr/>
            <p:nvPr/>
          </p:nvSpPr>
          <p:spPr>
            <a:xfrm>
              <a:off x="995275" y="881250"/>
              <a:ext cx="31250" cy="24075"/>
            </a:xfrm>
            <a:custGeom>
              <a:avLst/>
              <a:gdLst/>
              <a:ahLst/>
              <a:cxnLst/>
              <a:rect l="l" t="t" r="r" b="b"/>
              <a:pathLst>
                <a:path w="1250" h="963" extrusionOk="0">
                  <a:moveTo>
                    <a:pt x="39" y="1"/>
                  </a:moveTo>
                  <a:cubicBezTo>
                    <a:pt x="15" y="74"/>
                    <a:pt x="1" y="155"/>
                    <a:pt x="1" y="236"/>
                  </a:cubicBezTo>
                  <a:cubicBezTo>
                    <a:pt x="1" y="637"/>
                    <a:pt x="328" y="962"/>
                    <a:pt x="727" y="962"/>
                  </a:cubicBezTo>
                  <a:cubicBezTo>
                    <a:pt x="931" y="962"/>
                    <a:pt x="1116" y="878"/>
                    <a:pt x="1249" y="742"/>
                  </a:cubicBezTo>
                  <a:cubicBezTo>
                    <a:pt x="867" y="464"/>
                    <a:pt x="464" y="216"/>
                    <a:pt x="39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" name="Google Shape;485;p5"/>
            <p:cNvSpPr/>
            <p:nvPr/>
          </p:nvSpPr>
          <p:spPr>
            <a:xfrm>
              <a:off x="967400" y="1279000"/>
              <a:ext cx="29575" cy="16700"/>
            </a:xfrm>
            <a:custGeom>
              <a:avLst/>
              <a:gdLst/>
              <a:ahLst/>
              <a:cxnLst/>
              <a:rect l="l" t="t" r="r" b="b"/>
              <a:pathLst>
                <a:path w="1183" h="668" extrusionOk="0">
                  <a:moveTo>
                    <a:pt x="725" y="1"/>
                  </a:moveTo>
                  <a:cubicBezTo>
                    <a:pt x="343" y="1"/>
                    <a:pt x="31" y="293"/>
                    <a:pt x="1" y="667"/>
                  </a:cubicBezTo>
                  <a:cubicBezTo>
                    <a:pt x="408" y="528"/>
                    <a:pt x="805" y="360"/>
                    <a:pt x="1183" y="166"/>
                  </a:cubicBezTo>
                  <a:cubicBezTo>
                    <a:pt x="1058" y="63"/>
                    <a:pt x="898" y="2"/>
                    <a:pt x="725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" name="Google Shape;486;p5"/>
            <p:cNvSpPr/>
            <p:nvPr/>
          </p:nvSpPr>
          <p:spPr>
            <a:xfrm>
              <a:off x="897450" y="1279000"/>
              <a:ext cx="36325" cy="28750"/>
            </a:xfrm>
            <a:custGeom>
              <a:avLst/>
              <a:gdLst/>
              <a:ahLst/>
              <a:cxnLst/>
              <a:rect l="l" t="t" r="r" b="b"/>
              <a:pathLst>
                <a:path w="1453" h="1150" extrusionOk="0">
                  <a:moveTo>
                    <a:pt x="726" y="1"/>
                  </a:moveTo>
                  <a:cubicBezTo>
                    <a:pt x="326" y="1"/>
                    <a:pt x="0" y="326"/>
                    <a:pt x="0" y="727"/>
                  </a:cubicBezTo>
                  <a:cubicBezTo>
                    <a:pt x="0" y="886"/>
                    <a:pt x="52" y="1031"/>
                    <a:pt x="137" y="1150"/>
                  </a:cubicBezTo>
                  <a:cubicBezTo>
                    <a:pt x="563" y="1137"/>
                    <a:pt x="981" y="1095"/>
                    <a:pt x="1388" y="1025"/>
                  </a:cubicBezTo>
                  <a:cubicBezTo>
                    <a:pt x="1429" y="935"/>
                    <a:pt x="1452" y="833"/>
                    <a:pt x="1452" y="727"/>
                  </a:cubicBezTo>
                  <a:cubicBezTo>
                    <a:pt x="1452" y="328"/>
                    <a:pt x="1125" y="2"/>
                    <a:pt x="726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" name="Google Shape;487;p5"/>
            <p:cNvSpPr/>
            <p:nvPr/>
          </p:nvSpPr>
          <p:spPr>
            <a:xfrm>
              <a:off x="827525" y="1279000"/>
              <a:ext cx="36350" cy="26525"/>
            </a:xfrm>
            <a:custGeom>
              <a:avLst/>
              <a:gdLst/>
              <a:ahLst/>
              <a:cxnLst/>
              <a:rect l="l" t="t" r="r" b="b"/>
              <a:pathLst>
                <a:path w="1454" h="1061" extrusionOk="0">
                  <a:moveTo>
                    <a:pt x="726" y="1"/>
                  </a:moveTo>
                  <a:cubicBezTo>
                    <a:pt x="326" y="1"/>
                    <a:pt x="1" y="326"/>
                    <a:pt x="1" y="727"/>
                  </a:cubicBezTo>
                  <a:cubicBezTo>
                    <a:pt x="1" y="737"/>
                    <a:pt x="1" y="745"/>
                    <a:pt x="2" y="754"/>
                  </a:cubicBezTo>
                  <a:cubicBezTo>
                    <a:pt x="445" y="893"/>
                    <a:pt x="903" y="995"/>
                    <a:pt x="1371" y="1060"/>
                  </a:cubicBezTo>
                  <a:cubicBezTo>
                    <a:pt x="1425" y="961"/>
                    <a:pt x="1454" y="847"/>
                    <a:pt x="1454" y="727"/>
                  </a:cubicBezTo>
                  <a:cubicBezTo>
                    <a:pt x="1454" y="328"/>
                    <a:pt x="1128" y="1"/>
                    <a:pt x="726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" name="Google Shape;488;p5"/>
            <p:cNvSpPr/>
            <p:nvPr/>
          </p:nvSpPr>
          <p:spPr>
            <a:xfrm>
              <a:off x="723150" y="1220725"/>
              <a:ext cx="33550" cy="33550"/>
            </a:xfrm>
            <a:custGeom>
              <a:avLst/>
              <a:gdLst/>
              <a:ahLst/>
              <a:cxnLst/>
              <a:rect l="l" t="t" r="r" b="b"/>
              <a:pathLst>
                <a:path w="1342" h="1342" extrusionOk="0">
                  <a:moveTo>
                    <a:pt x="616" y="1"/>
                  </a:moveTo>
                  <a:cubicBezTo>
                    <a:pt x="356" y="1"/>
                    <a:pt x="127" y="137"/>
                    <a:pt x="1" y="343"/>
                  </a:cubicBezTo>
                  <a:cubicBezTo>
                    <a:pt x="309" y="703"/>
                    <a:pt x="644" y="1036"/>
                    <a:pt x="1005" y="1342"/>
                  </a:cubicBezTo>
                  <a:cubicBezTo>
                    <a:pt x="1207" y="1214"/>
                    <a:pt x="1342" y="987"/>
                    <a:pt x="1342" y="728"/>
                  </a:cubicBezTo>
                  <a:cubicBezTo>
                    <a:pt x="1342" y="329"/>
                    <a:pt x="1017" y="2"/>
                    <a:pt x="616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" name="Google Shape;489;p5"/>
            <p:cNvSpPr/>
            <p:nvPr/>
          </p:nvSpPr>
          <p:spPr>
            <a:xfrm>
              <a:off x="927700" y="1220775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8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3"/>
                    <a:pt x="728" y="1453"/>
                  </a:cubicBezTo>
                  <a:cubicBezTo>
                    <a:pt x="1129" y="1453"/>
                    <a:pt x="1454" y="1128"/>
                    <a:pt x="1454" y="726"/>
                  </a:cubicBezTo>
                  <a:cubicBezTo>
                    <a:pt x="1454" y="326"/>
                    <a:pt x="1129" y="0"/>
                    <a:pt x="728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" name="Google Shape;490;p5"/>
            <p:cNvSpPr/>
            <p:nvPr/>
          </p:nvSpPr>
          <p:spPr>
            <a:xfrm>
              <a:off x="857850" y="1220775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7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3"/>
                    <a:pt x="727" y="1453"/>
                  </a:cubicBezTo>
                  <a:cubicBezTo>
                    <a:pt x="1129" y="1453"/>
                    <a:pt x="1452" y="1128"/>
                    <a:pt x="1452" y="726"/>
                  </a:cubicBezTo>
                  <a:cubicBezTo>
                    <a:pt x="1452" y="326"/>
                    <a:pt x="1129" y="0"/>
                    <a:pt x="727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" name="Google Shape;491;p5"/>
            <p:cNvSpPr/>
            <p:nvPr/>
          </p:nvSpPr>
          <p:spPr>
            <a:xfrm>
              <a:off x="787925" y="1220775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7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3"/>
                    <a:pt x="727" y="1453"/>
                  </a:cubicBezTo>
                  <a:cubicBezTo>
                    <a:pt x="1129" y="1453"/>
                    <a:pt x="1454" y="1128"/>
                    <a:pt x="1454" y="726"/>
                  </a:cubicBezTo>
                  <a:cubicBezTo>
                    <a:pt x="1454" y="326"/>
                    <a:pt x="1129" y="0"/>
                    <a:pt x="727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" name="Google Shape;492;p5"/>
            <p:cNvSpPr/>
            <p:nvPr/>
          </p:nvSpPr>
          <p:spPr>
            <a:xfrm>
              <a:off x="995275" y="1220775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7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3"/>
                    <a:pt x="727" y="1453"/>
                  </a:cubicBezTo>
                  <a:cubicBezTo>
                    <a:pt x="1129" y="1453"/>
                    <a:pt x="1452" y="1128"/>
                    <a:pt x="1452" y="726"/>
                  </a:cubicBezTo>
                  <a:cubicBezTo>
                    <a:pt x="1452" y="326"/>
                    <a:pt x="1129" y="0"/>
                    <a:pt x="727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" name="Google Shape;493;p5"/>
            <p:cNvSpPr/>
            <p:nvPr/>
          </p:nvSpPr>
          <p:spPr>
            <a:xfrm>
              <a:off x="760025" y="1160225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6" y="0"/>
                  </a:moveTo>
                  <a:cubicBezTo>
                    <a:pt x="326" y="0"/>
                    <a:pt x="0" y="326"/>
                    <a:pt x="0" y="726"/>
                  </a:cubicBezTo>
                  <a:cubicBezTo>
                    <a:pt x="0" y="1127"/>
                    <a:pt x="326" y="1454"/>
                    <a:pt x="726" y="1454"/>
                  </a:cubicBezTo>
                  <a:cubicBezTo>
                    <a:pt x="1128" y="1454"/>
                    <a:pt x="1452" y="1128"/>
                    <a:pt x="1452" y="726"/>
                  </a:cubicBezTo>
                  <a:cubicBezTo>
                    <a:pt x="1452" y="326"/>
                    <a:pt x="1128" y="0"/>
                    <a:pt x="72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" name="Google Shape;494;p5"/>
            <p:cNvSpPr/>
            <p:nvPr/>
          </p:nvSpPr>
          <p:spPr>
            <a:xfrm>
              <a:off x="690100" y="1160225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6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7"/>
                    <a:pt x="326" y="1454"/>
                    <a:pt x="726" y="1454"/>
                  </a:cubicBezTo>
                  <a:cubicBezTo>
                    <a:pt x="1128" y="1454"/>
                    <a:pt x="1454" y="1128"/>
                    <a:pt x="1454" y="726"/>
                  </a:cubicBezTo>
                  <a:cubicBezTo>
                    <a:pt x="1454" y="326"/>
                    <a:pt x="1128" y="0"/>
                    <a:pt x="72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" name="Google Shape;495;p5"/>
            <p:cNvSpPr/>
            <p:nvPr/>
          </p:nvSpPr>
          <p:spPr>
            <a:xfrm>
              <a:off x="967300" y="1160225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8" y="0"/>
                  </a:moveTo>
                  <a:cubicBezTo>
                    <a:pt x="326" y="0"/>
                    <a:pt x="0" y="326"/>
                    <a:pt x="0" y="726"/>
                  </a:cubicBezTo>
                  <a:cubicBezTo>
                    <a:pt x="0" y="1127"/>
                    <a:pt x="326" y="1454"/>
                    <a:pt x="728" y="1454"/>
                  </a:cubicBezTo>
                  <a:cubicBezTo>
                    <a:pt x="1128" y="1454"/>
                    <a:pt x="1454" y="1128"/>
                    <a:pt x="1454" y="726"/>
                  </a:cubicBezTo>
                  <a:cubicBezTo>
                    <a:pt x="1454" y="326"/>
                    <a:pt x="1128" y="0"/>
                    <a:pt x="728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" name="Google Shape;496;p5"/>
            <p:cNvSpPr/>
            <p:nvPr/>
          </p:nvSpPr>
          <p:spPr>
            <a:xfrm>
              <a:off x="897450" y="1160225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6" y="0"/>
                  </a:moveTo>
                  <a:cubicBezTo>
                    <a:pt x="326" y="0"/>
                    <a:pt x="0" y="326"/>
                    <a:pt x="0" y="726"/>
                  </a:cubicBezTo>
                  <a:cubicBezTo>
                    <a:pt x="0" y="1127"/>
                    <a:pt x="326" y="1454"/>
                    <a:pt x="726" y="1454"/>
                  </a:cubicBezTo>
                  <a:cubicBezTo>
                    <a:pt x="1128" y="1454"/>
                    <a:pt x="1452" y="1128"/>
                    <a:pt x="1452" y="726"/>
                  </a:cubicBezTo>
                  <a:cubicBezTo>
                    <a:pt x="1452" y="326"/>
                    <a:pt x="1128" y="0"/>
                    <a:pt x="72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" name="Google Shape;497;p5"/>
            <p:cNvSpPr/>
            <p:nvPr/>
          </p:nvSpPr>
          <p:spPr>
            <a:xfrm>
              <a:off x="827575" y="1160225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7" y="0"/>
                  </a:moveTo>
                  <a:cubicBezTo>
                    <a:pt x="325" y="0"/>
                    <a:pt x="0" y="326"/>
                    <a:pt x="0" y="726"/>
                  </a:cubicBezTo>
                  <a:cubicBezTo>
                    <a:pt x="0" y="1127"/>
                    <a:pt x="325" y="1454"/>
                    <a:pt x="727" y="1454"/>
                  </a:cubicBezTo>
                  <a:cubicBezTo>
                    <a:pt x="1128" y="1454"/>
                    <a:pt x="1453" y="1128"/>
                    <a:pt x="1453" y="726"/>
                  </a:cubicBezTo>
                  <a:cubicBezTo>
                    <a:pt x="1453" y="326"/>
                    <a:pt x="1128" y="0"/>
                    <a:pt x="727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" name="Google Shape;498;p5"/>
            <p:cNvSpPr/>
            <p:nvPr/>
          </p:nvSpPr>
          <p:spPr>
            <a:xfrm>
              <a:off x="1034875" y="1160225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6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7"/>
                    <a:pt x="326" y="1454"/>
                    <a:pt x="726" y="1454"/>
                  </a:cubicBezTo>
                  <a:cubicBezTo>
                    <a:pt x="1127" y="1454"/>
                    <a:pt x="1452" y="1128"/>
                    <a:pt x="1452" y="726"/>
                  </a:cubicBezTo>
                  <a:cubicBezTo>
                    <a:pt x="1452" y="326"/>
                    <a:pt x="1127" y="0"/>
                    <a:pt x="72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" name="Google Shape;499;p5"/>
            <p:cNvSpPr/>
            <p:nvPr/>
          </p:nvSpPr>
          <p:spPr>
            <a:xfrm>
              <a:off x="720400" y="1101975"/>
              <a:ext cx="36300" cy="36375"/>
            </a:xfrm>
            <a:custGeom>
              <a:avLst/>
              <a:gdLst/>
              <a:ahLst/>
              <a:cxnLst/>
              <a:rect l="l" t="t" r="r" b="b"/>
              <a:pathLst>
                <a:path w="1452" h="1455" extrusionOk="0">
                  <a:moveTo>
                    <a:pt x="726" y="1"/>
                  </a:moveTo>
                  <a:cubicBezTo>
                    <a:pt x="324" y="1"/>
                    <a:pt x="0" y="326"/>
                    <a:pt x="0" y="727"/>
                  </a:cubicBezTo>
                  <a:cubicBezTo>
                    <a:pt x="0" y="1127"/>
                    <a:pt x="324" y="1454"/>
                    <a:pt x="726" y="1454"/>
                  </a:cubicBezTo>
                  <a:cubicBezTo>
                    <a:pt x="1127" y="1454"/>
                    <a:pt x="1452" y="1129"/>
                    <a:pt x="1452" y="727"/>
                  </a:cubicBezTo>
                  <a:cubicBezTo>
                    <a:pt x="1452" y="326"/>
                    <a:pt x="1127" y="1"/>
                    <a:pt x="726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" name="Google Shape;500;p5"/>
            <p:cNvSpPr/>
            <p:nvPr/>
          </p:nvSpPr>
          <p:spPr>
            <a:xfrm>
              <a:off x="669550" y="1101975"/>
              <a:ext cx="17275" cy="35025"/>
            </a:xfrm>
            <a:custGeom>
              <a:avLst/>
              <a:gdLst/>
              <a:ahLst/>
              <a:cxnLst/>
              <a:rect l="l" t="t" r="r" b="b"/>
              <a:pathLst>
                <a:path w="691" h="1401" extrusionOk="0">
                  <a:moveTo>
                    <a:pt x="0" y="1"/>
                  </a:moveTo>
                  <a:lnTo>
                    <a:pt x="0" y="1"/>
                  </a:lnTo>
                  <a:cubicBezTo>
                    <a:pt x="41" y="481"/>
                    <a:pt x="119" y="946"/>
                    <a:pt x="233" y="1400"/>
                  </a:cubicBezTo>
                  <a:cubicBezTo>
                    <a:pt x="502" y="1294"/>
                    <a:pt x="690" y="1032"/>
                    <a:pt x="690" y="725"/>
                  </a:cubicBezTo>
                  <a:cubicBezTo>
                    <a:pt x="690" y="336"/>
                    <a:pt x="386" y="19"/>
                    <a:pt x="0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" name="Google Shape;501;p5"/>
            <p:cNvSpPr/>
            <p:nvPr/>
          </p:nvSpPr>
          <p:spPr>
            <a:xfrm>
              <a:off x="927700" y="1101975"/>
              <a:ext cx="36350" cy="36375"/>
            </a:xfrm>
            <a:custGeom>
              <a:avLst/>
              <a:gdLst/>
              <a:ahLst/>
              <a:cxnLst/>
              <a:rect l="l" t="t" r="r" b="b"/>
              <a:pathLst>
                <a:path w="1454" h="1455" extrusionOk="0">
                  <a:moveTo>
                    <a:pt x="728" y="1"/>
                  </a:moveTo>
                  <a:cubicBezTo>
                    <a:pt x="326" y="1"/>
                    <a:pt x="1" y="326"/>
                    <a:pt x="1" y="727"/>
                  </a:cubicBezTo>
                  <a:cubicBezTo>
                    <a:pt x="1" y="1127"/>
                    <a:pt x="326" y="1451"/>
                    <a:pt x="728" y="1454"/>
                  </a:cubicBezTo>
                  <a:cubicBezTo>
                    <a:pt x="1129" y="1454"/>
                    <a:pt x="1454" y="1129"/>
                    <a:pt x="1454" y="727"/>
                  </a:cubicBezTo>
                  <a:cubicBezTo>
                    <a:pt x="1454" y="326"/>
                    <a:pt x="1129" y="1"/>
                    <a:pt x="728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" name="Google Shape;502;p5"/>
            <p:cNvSpPr/>
            <p:nvPr/>
          </p:nvSpPr>
          <p:spPr>
            <a:xfrm>
              <a:off x="857850" y="1101975"/>
              <a:ext cx="36325" cy="36375"/>
            </a:xfrm>
            <a:custGeom>
              <a:avLst/>
              <a:gdLst/>
              <a:ahLst/>
              <a:cxnLst/>
              <a:rect l="l" t="t" r="r" b="b"/>
              <a:pathLst>
                <a:path w="1453" h="1455" extrusionOk="0">
                  <a:moveTo>
                    <a:pt x="727" y="1"/>
                  </a:moveTo>
                  <a:cubicBezTo>
                    <a:pt x="326" y="1"/>
                    <a:pt x="1" y="326"/>
                    <a:pt x="1" y="727"/>
                  </a:cubicBezTo>
                  <a:cubicBezTo>
                    <a:pt x="1" y="1127"/>
                    <a:pt x="326" y="1454"/>
                    <a:pt x="727" y="1454"/>
                  </a:cubicBezTo>
                  <a:cubicBezTo>
                    <a:pt x="1129" y="1454"/>
                    <a:pt x="1452" y="1129"/>
                    <a:pt x="1452" y="727"/>
                  </a:cubicBezTo>
                  <a:cubicBezTo>
                    <a:pt x="1452" y="326"/>
                    <a:pt x="1129" y="1"/>
                    <a:pt x="727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" name="Google Shape;503;p5"/>
            <p:cNvSpPr/>
            <p:nvPr/>
          </p:nvSpPr>
          <p:spPr>
            <a:xfrm>
              <a:off x="787925" y="1101975"/>
              <a:ext cx="36350" cy="36375"/>
            </a:xfrm>
            <a:custGeom>
              <a:avLst/>
              <a:gdLst/>
              <a:ahLst/>
              <a:cxnLst/>
              <a:rect l="l" t="t" r="r" b="b"/>
              <a:pathLst>
                <a:path w="1454" h="1455" extrusionOk="0">
                  <a:moveTo>
                    <a:pt x="727" y="1"/>
                  </a:moveTo>
                  <a:cubicBezTo>
                    <a:pt x="326" y="1"/>
                    <a:pt x="1" y="326"/>
                    <a:pt x="1" y="727"/>
                  </a:cubicBezTo>
                  <a:cubicBezTo>
                    <a:pt x="1" y="1127"/>
                    <a:pt x="326" y="1451"/>
                    <a:pt x="727" y="1454"/>
                  </a:cubicBezTo>
                  <a:cubicBezTo>
                    <a:pt x="1129" y="1454"/>
                    <a:pt x="1454" y="1129"/>
                    <a:pt x="1454" y="727"/>
                  </a:cubicBezTo>
                  <a:cubicBezTo>
                    <a:pt x="1454" y="326"/>
                    <a:pt x="1129" y="1"/>
                    <a:pt x="727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" name="Google Shape;504;p5"/>
            <p:cNvSpPr/>
            <p:nvPr/>
          </p:nvSpPr>
          <p:spPr>
            <a:xfrm>
              <a:off x="1065200" y="1101975"/>
              <a:ext cx="36325" cy="36375"/>
            </a:xfrm>
            <a:custGeom>
              <a:avLst/>
              <a:gdLst/>
              <a:ahLst/>
              <a:cxnLst/>
              <a:rect l="l" t="t" r="r" b="b"/>
              <a:pathLst>
                <a:path w="1453" h="1455" extrusionOk="0">
                  <a:moveTo>
                    <a:pt x="726" y="1"/>
                  </a:moveTo>
                  <a:cubicBezTo>
                    <a:pt x="325" y="1"/>
                    <a:pt x="1" y="326"/>
                    <a:pt x="1" y="727"/>
                  </a:cubicBezTo>
                  <a:cubicBezTo>
                    <a:pt x="1" y="1127"/>
                    <a:pt x="325" y="1451"/>
                    <a:pt x="726" y="1454"/>
                  </a:cubicBezTo>
                  <a:cubicBezTo>
                    <a:pt x="1127" y="1454"/>
                    <a:pt x="1452" y="1129"/>
                    <a:pt x="1452" y="727"/>
                  </a:cubicBezTo>
                  <a:cubicBezTo>
                    <a:pt x="1452" y="326"/>
                    <a:pt x="1127" y="1"/>
                    <a:pt x="726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" name="Google Shape;505;p5"/>
            <p:cNvSpPr/>
            <p:nvPr/>
          </p:nvSpPr>
          <p:spPr>
            <a:xfrm>
              <a:off x="995275" y="1101975"/>
              <a:ext cx="36325" cy="36375"/>
            </a:xfrm>
            <a:custGeom>
              <a:avLst/>
              <a:gdLst/>
              <a:ahLst/>
              <a:cxnLst/>
              <a:rect l="l" t="t" r="r" b="b"/>
              <a:pathLst>
                <a:path w="1453" h="1455" extrusionOk="0">
                  <a:moveTo>
                    <a:pt x="727" y="1"/>
                  </a:moveTo>
                  <a:cubicBezTo>
                    <a:pt x="326" y="1"/>
                    <a:pt x="1" y="326"/>
                    <a:pt x="1" y="727"/>
                  </a:cubicBezTo>
                  <a:cubicBezTo>
                    <a:pt x="1" y="1127"/>
                    <a:pt x="326" y="1451"/>
                    <a:pt x="727" y="1454"/>
                  </a:cubicBezTo>
                  <a:cubicBezTo>
                    <a:pt x="1129" y="1454"/>
                    <a:pt x="1452" y="1129"/>
                    <a:pt x="1452" y="727"/>
                  </a:cubicBezTo>
                  <a:cubicBezTo>
                    <a:pt x="1452" y="326"/>
                    <a:pt x="1129" y="1"/>
                    <a:pt x="727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08" name="Google Shape;508;p5"/>
          <p:cNvGrpSpPr/>
          <p:nvPr/>
        </p:nvGrpSpPr>
        <p:grpSpPr>
          <a:xfrm>
            <a:off x="11126915" y="5190000"/>
            <a:ext cx="2591004" cy="2396251"/>
            <a:chOff x="549400" y="3267150"/>
            <a:chExt cx="522675" cy="483375"/>
          </a:xfrm>
        </p:grpSpPr>
        <p:sp>
          <p:nvSpPr>
            <p:cNvPr id="509" name="Google Shape;509;p5"/>
            <p:cNvSpPr/>
            <p:nvPr/>
          </p:nvSpPr>
          <p:spPr>
            <a:xfrm>
              <a:off x="770075" y="3513175"/>
              <a:ext cx="1075" cy="2525"/>
            </a:xfrm>
            <a:custGeom>
              <a:avLst/>
              <a:gdLst/>
              <a:ahLst/>
              <a:cxnLst/>
              <a:rect l="l" t="t" r="r" b="b"/>
              <a:pathLst>
                <a:path w="43" h="101" extrusionOk="0">
                  <a:moveTo>
                    <a:pt x="0" y="1"/>
                  </a:moveTo>
                  <a:cubicBezTo>
                    <a:pt x="6" y="33"/>
                    <a:pt x="7" y="66"/>
                    <a:pt x="7" y="100"/>
                  </a:cubicBezTo>
                  <a:cubicBezTo>
                    <a:pt x="20" y="94"/>
                    <a:pt x="30" y="90"/>
                    <a:pt x="43" y="84"/>
                  </a:cubicBezTo>
                  <a:cubicBezTo>
                    <a:pt x="33" y="55"/>
                    <a:pt x="19" y="26"/>
                    <a:pt x="0" y="1"/>
                  </a:cubicBezTo>
                  <a:close/>
                </a:path>
              </a:pathLst>
            </a:custGeom>
            <a:solidFill>
              <a:srgbClr val="F4CE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" name="Google Shape;510;p5"/>
            <p:cNvSpPr/>
            <p:nvPr/>
          </p:nvSpPr>
          <p:spPr>
            <a:xfrm>
              <a:off x="760050" y="3464750"/>
              <a:ext cx="4150" cy="4375"/>
            </a:xfrm>
            <a:custGeom>
              <a:avLst/>
              <a:gdLst/>
              <a:ahLst/>
              <a:cxnLst/>
              <a:rect l="l" t="t" r="r" b="b"/>
              <a:pathLst>
                <a:path w="166" h="175" extrusionOk="0">
                  <a:moveTo>
                    <a:pt x="1" y="0"/>
                  </a:moveTo>
                  <a:lnTo>
                    <a:pt x="1" y="0"/>
                  </a:lnTo>
                  <a:cubicBezTo>
                    <a:pt x="57" y="60"/>
                    <a:pt x="111" y="118"/>
                    <a:pt x="165" y="175"/>
                  </a:cubicBezTo>
                  <a:cubicBezTo>
                    <a:pt x="117" y="114"/>
                    <a:pt x="62" y="57"/>
                    <a:pt x="1" y="0"/>
                  </a:cubicBezTo>
                  <a:close/>
                </a:path>
              </a:pathLst>
            </a:custGeom>
            <a:solidFill>
              <a:srgbClr val="99CE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" name="Google Shape;511;p5"/>
            <p:cNvSpPr/>
            <p:nvPr/>
          </p:nvSpPr>
          <p:spPr>
            <a:xfrm>
              <a:off x="549400" y="3454600"/>
              <a:ext cx="262250" cy="74750"/>
            </a:xfrm>
            <a:custGeom>
              <a:avLst/>
              <a:gdLst/>
              <a:ahLst/>
              <a:cxnLst/>
              <a:rect l="l" t="t" r="r" b="b"/>
              <a:pathLst>
                <a:path w="10490" h="2990" extrusionOk="0">
                  <a:moveTo>
                    <a:pt x="5590" y="0"/>
                  </a:moveTo>
                  <a:cubicBezTo>
                    <a:pt x="4843" y="0"/>
                    <a:pt x="4140" y="71"/>
                    <a:pt x="3513" y="185"/>
                  </a:cubicBezTo>
                  <a:cubicBezTo>
                    <a:pt x="1526" y="545"/>
                    <a:pt x="1" y="1822"/>
                    <a:pt x="99" y="2172"/>
                  </a:cubicBezTo>
                  <a:cubicBezTo>
                    <a:pt x="158" y="2383"/>
                    <a:pt x="220" y="2462"/>
                    <a:pt x="422" y="2462"/>
                  </a:cubicBezTo>
                  <a:cubicBezTo>
                    <a:pt x="553" y="2462"/>
                    <a:pt x="743" y="2428"/>
                    <a:pt x="1030" y="2376"/>
                  </a:cubicBezTo>
                  <a:cubicBezTo>
                    <a:pt x="1759" y="2241"/>
                    <a:pt x="2812" y="1798"/>
                    <a:pt x="2812" y="1798"/>
                  </a:cubicBezTo>
                  <a:lnTo>
                    <a:pt x="2812" y="1798"/>
                  </a:lnTo>
                  <a:cubicBezTo>
                    <a:pt x="2366" y="2166"/>
                    <a:pt x="2055" y="2491"/>
                    <a:pt x="2790" y="2704"/>
                  </a:cubicBezTo>
                  <a:cubicBezTo>
                    <a:pt x="2854" y="2723"/>
                    <a:pt x="2926" y="2731"/>
                    <a:pt x="3005" y="2731"/>
                  </a:cubicBezTo>
                  <a:cubicBezTo>
                    <a:pt x="3828" y="2731"/>
                    <a:pt x="5348" y="1798"/>
                    <a:pt x="5349" y="1798"/>
                  </a:cubicBezTo>
                  <a:lnTo>
                    <a:pt x="5349" y="1798"/>
                  </a:lnTo>
                  <a:cubicBezTo>
                    <a:pt x="5348" y="1798"/>
                    <a:pt x="4441" y="2456"/>
                    <a:pt x="4915" y="2831"/>
                  </a:cubicBezTo>
                  <a:cubicBezTo>
                    <a:pt x="5054" y="2940"/>
                    <a:pt x="5224" y="2989"/>
                    <a:pt x="5421" y="2989"/>
                  </a:cubicBezTo>
                  <a:cubicBezTo>
                    <a:pt x="5900" y="2989"/>
                    <a:pt x="6541" y="2700"/>
                    <a:pt x="7300" y="2270"/>
                  </a:cubicBezTo>
                  <a:cubicBezTo>
                    <a:pt x="7969" y="1890"/>
                    <a:pt x="9242" y="1805"/>
                    <a:pt x="10104" y="1797"/>
                  </a:cubicBezTo>
                  <a:lnTo>
                    <a:pt x="10104" y="1797"/>
                  </a:lnTo>
                  <a:cubicBezTo>
                    <a:pt x="10097" y="1797"/>
                    <a:pt x="10090" y="1798"/>
                    <a:pt x="10083" y="1798"/>
                  </a:cubicBezTo>
                  <a:cubicBezTo>
                    <a:pt x="9841" y="1879"/>
                    <a:pt x="9576" y="1983"/>
                    <a:pt x="9300" y="2114"/>
                  </a:cubicBezTo>
                  <a:cubicBezTo>
                    <a:pt x="9841" y="2094"/>
                    <a:pt x="10348" y="1851"/>
                    <a:pt x="10438" y="1569"/>
                  </a:cubicBezTo>
                  <a:cubicBezTo>
                    <a:pt x="10488" y="1410"/>
                    <a:pt x="10489" y="1264"/>
                    <a:pt x="10451" y="1128"/>
                  </a:cubicBezTo>
                  <a:cubicBezTo>
                    <a:pt x="8820" y="295"/>
                    <a:pt x="7112" y="0"/>
                    <a:pt x="55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" name="Google Shape;512;p5"/>
            <p:cNvSpPr/>
            <p:nvPr/>
          </p:nvSpPr>
          <p:spPr>
            <a:xfrm>
              <a:off x="667275" y="3402025"/>
              <a:ext cx="18100" cy="12450"/>
            </a:xfrm>
            <a:custGeom>
              <a:avLst/>
              <a:gdLst/>
              <a:ahLst/>
              <a:cxnLst/>
              <a:rect l="l" t="t" r="r" b="b"/>
              <a:pathLst>
                <a:path w="724" h="498" extrusionOk="0">
                  <a:moveTo>
                    <a:pt x="0" y="1"/>
                  </a:moveTo>
                  <a:cubicBezTo>
                    <a:pt x="118" y="171"/>
                    <a:pt x="347" y="350"/>
                    <a:pt x="723" y="498"/>
                  </a:cubicBezTo>
                  <a:cubicBezTo>
                    <a:pt x="611" y="364"/>
                    <a:pt x="490" y="239"/>
                    <a:pt x="342" y="140"/>
                  </a:cubicBezTo>
                  <a:cubicBezTo>
                    <a:pt x="239" y="76"/>
                    <a:pt x="122" y="33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" name="Google Shape;513;p5"/>
            <p:cNvSpPr/>
            <p:nvPr/>
          </p:nvSpPr>
          <p:spPr>
            <a:xfrm>
              <a:off x="777100" y="3267150"/>
              <a:ext cx="149175" cy="225675"/>
            </a:xfrm>
            <a:custGeom>
              <a:avLst/>
              <a:gdLst/>
              <a:ahLst/>
              <a:cxnLst/>
              <a:rect l="l" t="t" r="r" b="b"/>
              <a:pathLst>
                <a:path w="5967" h="9027" extrusionOk="0">
                  <a:moveTo>
                    <a:pt x="5115" y="1"/>
                  </a:moveTo>
                  <a:cubicBezTo>
                    <a:pt x="4405" y="1"/>
                    <a:pt x="3040" y="555"/>
                    <a:pt x="1549" y="2697"/>
                  </a:cubicBezTo>
                  <a:cubicBezTo>
                    <a:pt x="0" y="4920"/>
                    <a:pt x="121" y="7545"/>
                    <a:pt x="158" y="8023"/>
                  </a:cubicBezTo>
                  <a:cubicBezTo>
                    <a:pt x="238" y="8219"/>
                    <a:pt x="327" y="8411"/>
                    <a:pt x="427" y="8600"/>
                  </a:cubicBezTo>
                  <a:cubicBezTo>
                    <a:pt x="583" y="8879"/>
                    <a:pt x="883" y="9026"/>
                    <a:pt x="1192" y="9026"/>
                  </a:cubicBezTo>
                  <a:cubicBezTo>
                    <a:pt x="1198" y="9026"/>
                    <a:pt x="1203" y="9026"/>
                    <a:pt x="1209" y="9026"/>
                  </a:cubicBezTo>
                  <a:cubicBezTo>
                    <a:pt x="1623" y="8131"/>
                    <a:pt x="2539" y="7102"/>
                    <a:pt x="3279" y="6106"/>
                  </a:cubicBezTo>
                  <a:cubicBezTo>
                    <a:pt x="3802" y="5404"/>
                    <a:pt x="3500" y="5289"/>
                    <a:pt x="3245" y="5289"/>
                  </a:cubicBezTo>
                  <a:cubicBezTo>
                    <a:pt x="3121" y="5289"/>
                    <a:pt x="3008" y="5316"/>
                    <a:pt x="3008" y="5316"/>
                  </a:cubicBezTo>
                  <a:cubicBezTo>
                    <a:pt x="3008" y="5316"/>
                    <a:pt x="3925" y="4301"/>
                    <a:pt x="4746" y="3235"/>
                  </a:cubicBezTo>
                  <a:cubicBezTo>
                    <a:pt x="5468" y="2300"/>
                    <a:pt x="4332" y="2243"/>
                    <a:pt x="4044" y="2243"/>
                  </a:cubicBezTo>
                  <a:cubicBezTo>
                    <a:pt x="4004" y="2243"/>
                    <a:pt x="3981" y="2244"/>
                    <a:pt x="3981" y="2244"/>
                  </a:cubicBezTo>
                  <a:cubicBezTo>
                    <a:pt x="5079" y="1481"/>
                    <a:pt x="5966" y="195"/>
                    <a:pt x="5385" y="34"/>
                  </a:cubicBezTo>
                  <a:cubicBezTo>
                    <a:pt x="5311" y="13"/>
                    <a:pt x="5220" y="1"/>
                    <a:pt x="51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" name="Google Shape;514;p5"/>
            <p:cNvSpPr/>
            <p:nvPr/>
          </p:nvSpPr>
          <p:spPr>
            <a:xfrm>
              <a:off x="598750" y="3289325"/>
              <a:ext cx="466900" cy="459675"/>
            </a:xfrm>
            <a:custGeom>
              <a:avLst/>
              <a:gdLst/>
              <a:ahLst/>
              <a:cxnLst/>
              <a:rect l="l" t="t" r="r" b="b"/>
              <a:pathLst>
                <a:path w="18676" h="18387" extrusionOk="0">
                  <a:moveTo>
                    <a:pt x="478" y="0"/>
                  </a:moveTo>
                  <a:cubicBezTo>
                    <a:pt x="252" y="0"/>
                    <a:pt x="127" y="60"/>
                    <a:pt x="147" y="178"/>
                  </a:cubicBezTo>
                  <a:cubicBezTo>
                    <a:pt x="228" y="668"/>
                    <a:pt x="2071" y="1736"/>
                    <a:pt x="2071" y="1736"/>
                  </a:cubicBezTo>
                  <a:cubicBezTo>
                    <a:pt x="2071" y="1736"/>
                    <a:pt x="1806" y="1675"/>
                    <a:pt x="1572" y="1675"/>
                  </a:cubicBezTo>
                  <a:cubicBezTo>
                    <a:pt x="1456" y="1675"/>
                    <a:pt x="1347" y="1690"/>
                    <a:pt x="1282" y="1736"/>
                  </a:cubicBezTo>
                  <a:cubicBezTo>
                    <a:pt x="1088" y="1872"/>
                    <a:pt x="1147" y="2102"/>
                    <a:pt x="1924" y="2618"/>
                  </a:cubicBezTo>
                  <a:cubicBezTo>
                    <a:pt x="2703" y="3132"/>
                    <a:pt x="3846" y="3811"/>
                    <a:pt x="3846" y="3811"/>
                  </a:cubicBezTo>
                  <a:cubicBezTo>
                    <a:pt x="3846" y="3811"/>
                    <a:pt x="3768" y="3807"/>
                    <a:pt x="3652" y="3807"/>
                  </a:cubicBezTo>
                  <a:cubicBezTo>
                    <a:pt x="3397" y="3807"/>
                    <a:pt x="2961" y="3829"/>
                    <a:pt x="2774" y="3970"/>
                  </a:cubicBezTo>
                  <a:cubicBezTo>
                    <a:pt x="2627" y="4081"/>
                    <a:pt x="2590" y="4289"/>
                    <a:pt x="2741" y="4509"/>
                  </a:cubicBezTo>
                  <a:cubicBezTo>
                    <a:pt x="2863" y="4541"/>
                    <a:pt x="2980" y="4584"/>
                    <a:pt x="3083" y="4648"/>
                  </a:cubicBezTo>
                  <a:cubicBezTo>
                    <a:pt x="3231" y="4747"/>
                    <a:pt x="3352" y="4872"/>
                    <a:pt x="3464" y="5006"/>
                  </a:cubicBezTo>
                  <a:cubicBezTo>
                    <a:pt x="3515" y="5027"/>
                    <a:pt x="3571" y="5047"/>
                    <a:pt x="3627" y="5067"/>
                  </a:cubicBezTo>
                  <a:cubicBezTo>
                    <a:pt x="4646" y="5402"/>
                    <a:pt x="5380" y="6094"/>
                    <a:pt x="5907" y="6513"/>
                  </a:cubicBezTo>
                  <a:cubicBezTo>
                    <a:pt x="6059" y="6636"/>
                    <a:pt x="6228" y="6793"/>
                    <a:pt x="6386" y="6952"/>
                  </a:cubicBezTo>
                  <a:cubicBezTo>
                    <a:pt x="6407" y="6973"/>
                    <a:pt x="6428" y="6996"/>
                    <a:pt x="6450" y="7017"/>
                  </a:cubicBezTo>
                  <a:cubicBezTo>
                    <a:pt x="6511" y="7073"/>
                    <a:pt x="6566" y="7131"/>
                    <a:pt x="6616" y="7192"/>
                  </a:cubicBezTo>
                  <a:cubicBezTo>
                    <a:pt x="6673" y="7256"/>
                    <a:pt x="6730" y="7318"/>
                    <a:pt x="6781" y="7375"/>
                  </a:cubicBezTo>
                  <a:cubicBezTo>
                    <a:pt x="6867" y="7470"/>
                    <a:pt x="6940" y="7556"/>
                    <a:pt x="6997" y="7621"/>
                  </a:cubicBezTo>
                  <a:cubicBezTo>
                    <a:pt x="7000" y="7621"/>
                    <a:pt x="7000" y="7624"/>
                    <a:pt x="7000" y="7624"/>
                  </a:cubicBezTo>
                  <a:cubicBezTo>
                    <a:pt x="7061" y="7696"/>
                    <a:pt x="7100" y="7744"/>
                    <a:pt x="7109" y="7754"/>
                  </a:cubicBezTo>
                  <a:cubicBezTo>
                    <a:pt x="7009" y="7692"/>
                    <a:pt x="6907" y="7632"/>
                    <a:pt x="6808" y="7574"/>
                  </a:cubicBezTo>
                  <a:lnTo>
                    <a:pt x="6808" y="7574"/>
                  </a:lnTo>
                  <a:cubicBezTo>
                    <a:pt x="6815" y="7609"/>
                    <a:pt x="6819" y="7645"/>
                    <a:pt x="6822" y="7682"/>
                  </a:cubicBezTo>
                  <a:cubicBezTo>
                    <a:pt x="6829" y="7774"/>
                    <a:pt x="6816" y="7869"/>
                    <a:pt x="6784" y="7969"/>
                  </a:cubicBezTo>
                  <a:cubicBezTo>
                    <a:pt x="6779" y="7986"/>
                    <a:pt x="6774" y="8000"/>
                    <a:pt x="6768" y="8016"/>
                  </a:cubicBezTo>
                  <a:cubicBezTo>
                    <a:pt x="6759" y="8037"/>
                    <a:pt x="6748" y="8060"/>
                    <a:pt x="6737" y="8080"/>
                  </a:cubicBezTo>
                  <a:cubicBezTo>
                    <a:pt x="6673" y="8182"/>
                    <a:pt x="6552" y="8273"/>
                    <a:pt x="6396" y="8344"/>
                  </a:cubicBezTo>
                  <a:cubicBezTo>
                    <a:pt x="6186" y="8439"/>
                    <a:pt x="5917" y="8499"/>
                    <a:pt x="5639" y="8499"/>
                  </a:cubicBezTo>
                  <a:cubicBezTo>
                    <a:pt x="5627" y="8499"/>
                    <a:pt x="5614" y="8499"/>
                    <a:pt x="5602" y="8499"/>
                  </a:cubicBezTo>
                  <a:cubicBezTo>
                    <a:pt x="5573" y="8511"/>
                    <a:pt x="5545" y="8520"/>
                    <a:pt x="5518" y="8533"/>
                  </a:cubicBezTo>
                  <a:cubicBezTo>
                    <a:pt x="4900" y="8786"/>
                    <a:pt x="4211" y="9145"/>
                    <a:pt x="3509" y="9600"/>
                  </a:cubicBezTo>
                  <a:cubicBezTo>
                    <a:pt x="3223" y="9786"/>
                    <a:pt x="2934" y="9986"/>
                    <a:pt x="2647" y="10203"/>
                  </a:cubicBezTo>
                  <a:lnTo>
                    <a:pt x="2646" y="10205"/>
                  </a:lnTo>
                  <a:cubicBezTo>
                    <a:pt x="2487" y="10325"/>
                    <a:pt x="2328" y="10450"/>
                    <a:pt x="2171" y="10580"/>
                  </a:cubicBezTo>
                  <a:cubicBezTo>
                    <a:pt x="1582" y="11064"/>
                    <a:pt x="1125" y="11602"/>
                    <a:pt x="791" y="12122"/>
                  </a:cubicBezTo>
                  <a:cubicBezTo>
                    <a:pt x="221" y="13004"/>
                    <a:pt x="1" y="13832"/>
                    <a:pt x="72" y="14246"/>
                  </a:cubicBezTo>
                  <a:cubicBezTo>
                    <a:pt x="81" y="14304"/>
                    <a:pt x="98" y="14352"/>
                    <a:pt x="119" y="14393"/>
                  </a:cubicBezTo>
                  <a:cubicBezTo>
                    <a:pt x="150" y="14456"/>
                    <a:pt x="193" y="14496"/>
                    <a:pt x="250" y="14513"/>
                  </a:cubicBezTo>
                  <a:cubicBezTo>
                    <a:pt x="264" y="14517"/>
                    <a:pt x="279" y="14519"/>
                    <a:pt x="295" y="14519"/>
                  </a:cubicBezTo>
                  <a:cubicBezTo>
                    <a:pt x="823" y="14519"/>
                    <a:pt x="2469" y="12336"/>
                    <a:pt x="2782" y="11918"/>
                  </a:cubicBezTo>
                  <a:lnTo>
                    <a:pt x="2784" y="11916"/>
                  </a:lnTo>
                  <a:cubicBezTo>
                    <a:pt x="2812" y="11879"/>
                    <a:pt x="2828" y="11857"/>
                    <a:pt x="2833" y="11851"/>
                  </a:cubicBezTo>
                  <a:lnTo>
                    <a:pt x="2833" y="11851"/>
                  </a:lnTo>
                  <a:cubicBezTo>
                    <a:pt x="2832" y="11854"/>
                    <a:pt x="2828" y="11865"/>
                    <a:pt x="2822" y="11881"/>
                  </a:cubicBezTo>
                  <a:cubicBezTo>
                    <a:pt x="2762" y="12051"/>
                    <a:pt x="2495" y="12840"/>
                    <a:pt x="2663" y="12929"/>
                  </a:cubicBezTo>
                  <a:cubicBezTo>
                    <a:pt x="2684" y="12940"/>
                    <a:pt x="2707" y="12946"/>
                    <a:pt x="2732" y="12946"/>
                  </a:cubicBezTo>
                  <a:cubicBezTo>
                    <a:pt x="2932" y="12946"/>
                    <a:pt x="3250" y="12619"/>
                    <a:pt x="3443" y="12379"/>
                  </a:cubicBezTo>
                  <a:cubicBezTo>
                    <a:pt x="3573" y="12219"/>
                    <a:pt x="3967" y="11530"/>
                    <a:pt x="4261" y="11000"/>
                  </a:cubicBezTo>
                  <a:cubicBezTo>
                    <a:pt x="4444" y="10672"/>
                    <a:pt x="4590" y="10403"/>
                    <a:pt x="4612" y="10365"/>
                  </a:cubicBezTo>
                  <a:lnTo>
                    <a:pt x="4612" y="10365"/>
                  </a:lnTo>
                  <a:cubicBezTo>
                    <a:pt x="4595" y="10416"/>
                    <a:pt x="4430" y="10884"/>
                    <a:pt x="4565" y="11082"/>
                  </a:cubicBezTo>
                  <a:cubicBezTo>
                    <a:pt x="4583" y="11114"/>
                    <a:pt x="4610" y="11136"/>
                    <a:pt x="4647" y="11153"/>
                  </a:cubicBezTo>
                  <a:cubicBezTo>
                    <a:pt x="4682" y="11167"/>
                    <a:pt x="4715" y="11174"/>
                    <a:pt x="4748" y="11174"/>
                  </a:cubicBezTo>
                  <a:cubicBezTo>
                    <a:pt x="4893" y="11174"/>
                    <a:pt x="5026" y="11040"/>
                    <a:pt x="5211" y="10777"/>
                  </a:cubicBezTo>
                  <a:cubicBezTo>
                    <a:pt x="5316" y="10629"/>
                    <a:pt x="5434" y="10443"/>
                    <a:pt x="5582" y="10219"/>
                  </a:cubicBezTo>
                  <a:cubicBezTo>
                    <a:pt x="5610" y="10175"/>
                    <a:pt x="5640" y="10131"/>
                    <a:pt x="5671" y="10082"/>
                  </a:cubicBezTo>
                  <a:cubicBezTo>
                    <a:pt x="5902" y="9730"/>
                    <a:pt x="6272" y="9374"/>
                    <a:pt x="6620" y="9081"/>
                  </a:cubicBezTo>
                  <a:lnTo>
                    <a:pt x="6622" y="9080"/>
                  </a:lnTo>
                  <a:cubicBezTo>
                    <a:pt x="6906" y="8840"/>
                    <a:pt x="7176" y="8642"/>
                    <a:pt x="7340" y="8527"/>
                  </a:cubicBezTo>
                  <a:cubicBezTo>
                    <a:pt x="7362" y="8571"/>
                    <a:pt x="7384" y="8625"/>
                    <a:pt x="7411" y="8682"/>
                  </a:cubicBezTo>
                  <a:cubicBezTo>
                    <a:pt x="7416" y="8692"/>
                    <a:pt x="7420" y="8703"/>
                    <a:pt x="7424" y="8715"/>
                  </a:cubicBezTo>
                  <a:cubicBezTo>
                    <a:pt x="7443" y="8753"/>
                    <a:pt x="7460" y="8791"/>
                    <a:pt x="7478" y="8834"/>
                  </a:cubicBezTo>
                  <a:cubicBezTo>
                    <a:pt x="7488" y="8791"/>
                    <a:pt x="7498" y="8749"/>
                    <a:pt x="7501" y="8706"/>
                  </a:cubicBezTo>
                  <a:cubicBezTo>
                    <a:pt x="7501" y="8685"/>
                    <a:pt x="7502" y="8663"/>
                    <a:pt x="7502" y="8641"/>
                  </a:cubicBezTo>
                  <a:cubicBezTo>
                    <a:pt x="7502" y="8608"/>
                    <a:pt x="7499" y="8573"/>
                    <a:pt x="7494" y="8541"/>
                  </a:cubicBezTo>
                  <a:lnTo>
                    <a:pt x="7494" y="8541"/>
                  </a:lnTo>
                  <a:cubicBezTo>
                    <a:pt x="7512" y="8568"/>
                    <a:pt x="7526" y="8597"/>
                    <a:pt x="7536" y="8627"/>
                  </a:cubicBezTo>
                  <a:cubicBezTo>
                    <a:pt x="7545" y="8649"/>
                    <a:pt x="7553" y="8675"/>
                    <a:pt x="7558" y="8699"/>
                  </a:cubicBezTo>
                  <a:cubicBezTo>
                    <a:pt x="7569" y="8747"/>
                    <a:pt x="7572" y="8797"/>
                    <a:pt x="7571" y="8848"/>
                  </a:cubicBezTo>
                  <a:cubicBezTo>
                    <a:pt x="7571" y="8874"/>
                    <a:pt x="7569" y="8896"/>
                    <a:pt x="7565" y="8919"/>
                  </a:cubicBezTo>
                  <a:cubicBezTo>
                    <a:pt x="7565" y="8925"/>
                    <a:pt x="7565" y="8930"/>
                    <a:pt x="7563" y="8935"/>
                  </a:cubicBezTo>
                  <a:cubicBezTo>
                    <a:pt x="7626" y="9047"/>
                    <a:pt x="7696" y="9176"/>
                    <a:pt x="7769" y="9323"/>
                  </a:cubicBezTo>
                  <a:cubicBezTo>
                    <a:pt x="7785" y="9352"/>
                    <a:pt x="7802" y="9385"/>
                    <a:pt x="7818" y="9416"/>
                  </a:cubicBezTo>
                  <a:cubicBezTo>
                    <a:pt x="7984" y="9749"/>
                    <a:pt x="8173" y="10153"/>
                    <a:pt x="8356" y="10609"/>
                  </a:cubicBezTo>
                  <a:cubicBezTo>
                    <a:pt x="8505" y="10977"/>
                    <a:pt x="8647" y="11382"/>
                    <a:pt x="8772" y="11807"/>
                  </a:cubicBezTo>
                  <a:cubicBezTo>
                    <a:pt x="8860" y="12107"/>
                    <a:pt x="8988" y="12213"/>
                    <a:pt x="9125" y="12213"/>
                  </a:cubicBezTo>
                  <a:cubicBezTo>
                    <a:pt x="9449" y="12213"/>
                    <a:pt x="9825" y="11615"/>
                    <a:pt x="9849" y="11577"/>
                  </a:cubicBezTo>
                  <a:lnTo>
                    <a:pt x="9849" y="11577"/>
                  </a:lnTo>
                  <a:cubicBezTo>
                    <a:pt x="9826" y="11672"/>
                    <a:pt x="9137" y="14311"/>
                    <a:pt x="9453" y="15024"/>
                  </a:cubicBezTo>
                  <a:cubicBezTo>
                    <a:pt x="9587" y="15327"/>
                    <a:pt x="9801" y="15415"/>
                    <a:pt x="10005" y="15415"/>
                  </a:cubicBezTo>
                  <a:cubicBezTo>
                    <a:pt x="10288" y="15415"/>
                    <a:pt x="10552" y="15244"/>
                    <a:pt x="10552" y="15244"/>
                  </a:cubicBezTo>
                  <a:lnTo>
                    <a:pt x="10552" y="15244"/>
                  </a:lnTo>
                  <a:cubicBezTo>
                    <a:pt x="10552" y="15244"/>
                    <a:pt x="9848" y="18153"/>
                    <a:pt x="10974" y="18374"/>
                  </a:cubicBezTo>
                  <a:cubicBezTo>
                    <a:pt x="10988" y="18378"/>
                    <a:pt x="11002" y="18379"/>
                    <a:pt x="11017" y="18381"/>
                  </a:cubicBezTo>
                  <a:cubicBezTo>
                    <a:pt x="11048" y="18385"/>
                    <a:pt x="11078" y="18386"/>
                    <a:pt x="11106" y="18386"/>
                  </a:cubicBezTo>
                  <a:lnTo>
                    <a:pt x="11107" y="18386"/>
                  </a:lnTo>
                  <a:cubicBezTo>
                    <a:pt x="11110" y="18386"/>
                    <a:pt x="11112" y="18386"/>
                    <a:pt x="11115" y="18386"/>
                  </a:cubicBezTo>
                  <a:cubicBezTo>
                    <a:pt x="12247" y="18386"/>
                    <a:pt x="12975" y="15689"/>
                    <a:pt x="12248" y="13004"/>
                  </a:cubicBezTo>
                  <a:cubicBezTo>
                    <a:pt x="11708" y="11021"/>
                    <a:pt x="9911" y="9588"/>
                    <a:pt x="8940" y="8939"/>
                  </a:cubicBezTo>
                  <a:cubicBezTo>
                    <a:pt x="8907" y="8918"/>
                    <a:pt x="8874" y="8895"/>
                    <a:pt x="8843" y="8875"/>
                  </a:cubicBezTo>
                  <a:lnTo>
                    <a:pt x="8843" y="8875"/>
                  </a:lnTo>
                  <a:cubicBezTo>
                    <a:pt x="8877" y="8888"/>
                    <a:pt x="8913" y="8902"/>
                    <a:pt x="8953" y="8913"/>
                  </a:cubicBezTo>
                  <a:cubicBezTo>
                    <a:pt x="9096" y="8967"/>
                    <a:pt x="9279" y="9034"/>
                    <a:pt x="9492" y="9121"/>
                  </a:cubicBezTo>
                  <a:cubicBezTo>
                    <a:pt x="10093" y="9365"/>
                    <a:pt x="11002" y="10524"/>
                    <a:pt x="12038" y="10847"/>
                  </a:cubicBezTo>
                  <a:cubicBezTo>
                    <a:pt x="12136" y="10877"/>
                    <a:pt x="12218" y="10891"/>
                    <a:pt x="12288" y="10891"/>
                  </a:cubicBezTo>
                  <a:cubicBezTo>
                    <a:pt x="12504" y="10891"/>
                    <a:pt x="12590" y="10755"/>
                    <a:pt x="12607" y="10570"/>
                  </a:cubicBezTo>
                  <a:cubicBezTo>
                    <a:pt x="12641" y="10206"/>
                    <a:pt x="12404" y="9652"/>
                    <a:pt x="12391" y="9621"/>
                  </a:cubicBezTo>
                  <a:lnTo>
                    <a:pt x="12391" y="9621"/>
                  </a:lnTo>
                  <a:cubicBezTo>
                    <a:pt x="12426" y="9672"/>
                    <a:pt x="13366" y="11087"/>
                    <a:pt x="14224" y="11639"/>
                  </a:cubicBezTo>
                  <a:cubicBezTo>
                    <a:pt x="14372" y="11733"/>
                    <a:pt x="14515" y="11803"/>
                    <a:pt x="14651" y="11837"/>
                  </a:cubicBezTo>
                  <a:cubicBezTo>
                    <a:pt x="14653" y="11837"/>
                    <a:pt x="14656" y="11838"/>
                    <a:pt x="14657" y="11838"/>
                  </a:cubicBezTo>
                  <a:cubicBezTo>
                    <a:pt x="14730" y="11855"/>
                    <a:pt x="14793" y="11863"/>
                    <a:pt x="14849" y="11863"/>
                  </a:cubicBezTo>
                  <a:cubicBezTo>
                    <a:pt x="15220" y="11863"/>
                    <a:pt x="15238" y="11510"/>
                    <a:pt x="15178" y="11196"/>
                  </a:cubicBezTo>
                  <a:cubicBezTo>
                    <a:pt x="15164" y="11122"/>
                    <a:pt x="15149" y="11051"/>
                    <a:pt x="15129" y="10987"/>
                  </a:cubicBezTo>
                  <a:cubicBezTo>
                    <a:pt x="15086" y="10831"/>
                    <a:pt x="15039" y="10715"/>
                    <a:pt x="15034" y="10702"/>
                  </a:cubicBezTo>
                  <a:lnTo>
                    <a:pt x="15034" y="10702"/>
                  </a:lnTo>
                  <a:cubicBezTo>
                    <a:pt x="15070" y="10734"/>
                    <a:pt x="15781" y="11368"/>
                    <a:pt x="16519" y="11871"/>
                  </a:cubicBezTo>
                  <a:cubicBezTo>
                    <a:pt x="17017" y="12209"/>
                    <a:pt x="17528" y="12489"/>
                    <a:pt x="17855" y="12489"/>
                  </a:cubicBezTo>
                  <a:cubicBezTo>
                    <a:pt x="17891" y="12489"/>
                    <a:pt x="17924" y="12486"/>
                    <a:pt x="17955" y="12479"/>
                  </a:cubicBezTo>
                  <a:cubicBezTo>
                    <a:pt x="17995" y="12470"/>
                    <a:pt x="18032" y="12456"/>
                    <a:pt x="18062" y="12435"/>
                  </a:cubicBezTo>
                  <a:cubicBezTo>
                    <a:pt x="18676" y="12021"/>
                    <a:pt x="17576" y="9288"/>
                    <a:pt x="14497" y="7797"/>
                  </a:cubicBezTo>
                  <a:cubicBezTo>
                    <a:pt x="14447" y="7773"/>
                    <a:pt x="14397" y="7749"/>
                    <a:pt x="14347" y="7726"/>
                  </a:cubicBezTo>
                  <a:cubicBezTo>
                    <a:pt x="14031" y="7581"/>
                    <a:pt x="13715" y="7465"/>
                    <a:pt x="13409" y="7378"/>
                  </a:cubicBezTo>
                  <a:lnTo>
                    <a:pt x="13407" y="7378"/>
                  </a:lnTo>
                  <a:cubicBezTo>
                    <a:pt x="12909" y="7236"/>
                    <a:pt x="12423" y="7163"/>
                    <a:pt x="11961" y="7141"/>
                  </a:cubicBezTo>
                  <a:cubicBezTo>
                    <a:pt x="11961" y="7141"/>
                    <a:pt x="11961" y="7142"/>
                    <a:pt x="11961" y="7142"/>
                  </a:cubicBezTo>
                  <a:cubicBezTo>
                    <a:pt x="11961" y="7142"/>
                    <a:pt x="11960" y="7141"/>
                    <a:pt x="11960" y="7141"/>
                  </a:cubicBezTo>
                  <a:cubicBezTo>
                    <a:pt x="11850" y="7135"/>
                    <a:pt x="11742" y="7133"/>
                    <a:pt x="11635" y="7133"/>
                  </a:cubicBezTo>
                  <a:cubicBezTo>
                    <a:pt x="11210" y="7133"/>
                    <a:pt x="10811" y="7173"/>
                    <a:pt x="10445" y="7236"/>
                  </a:cubicBezTo>
                  <a:cubicBezTo>
                    <a:pt x="10335" y="7256"/>
                    <a:pt x="10231" y="7276"/>
                    <a:pt x="10127" y="7298"/>
                  </a:cubicBezTo>
                  <a:cubicBezTo>
                    <a:pt x="9968" y="7332"/>
                    <a:pt x="9816" y="7369"/>
                    <a:pt x="9673" y="7411"/>
                  </a:cubicBezTo>
                  <a:cubicBezTo>
                    <a:pt x="9596" y="7432"/>
                    <a:pt x="9522" y="7453"/>
                    <a:pt x="9451" y="7476"/>
                  </a:cubicBezTo>
                  <a:cubicBezTo>
                    <a:pt x="9416" y="7486"/>
                    <a:pt x="9382" y="7499"/>
                    <a:pt x="9347" y="7510"/>
                  </a:cubicBezTo>
                  <a:cubicBezTo>
                    <a:pt x="9269" y="7534"/>
                    <a:pt x="9194" y="7561"/>
                    <a:pt x="9123" y="7588"/>
                  </a:cubicBezTo>
                  <a:cubicBezTo>
                    <a:pt x="9105" y="7595"/>
                    <a:pt x="9088" y="7600"/>
                    <a:pt x="9069" y="7607"/>
                  </a:cubicBezTo>
                  <a:cubicBezTo>
                    <a:pt x="8975" y="7710"/>
                    <a:pt x="8882" y="7805"/>
                    <a:pt x="8765" y="7844"/>
                  </a:cubicBezTo>
                  <a:lnTo>
                    <a:pt x="8707" y="7859"/>
                  </a:lnTo>
                  <a:cubicBezTo>
                    <a:pt x="8686" y="7862"/>
                    <a:pt x="8666" y="7868"/>
                    <a:pt x="8647" y="7872"/>
                  </a:cubicBezTo>
                  <a:cubicBezTo>
                    <a:pt x="8637" y="7875"/>
                    <a:pt x="8630" y="7875"/>
                    <a:pt x="8622" y="7877"/>
                  </a:cubicBezTo>
                  <a:cubicBezTo>
                    <a:pt x="8613" y="7879"/>
                    <a:pt x="8605" y="7881"/>
                    <a:pt x="8595" y="7881"/>
                  </a:cubicBezTo>
                  <a:cubicBezTo>
                    <a:pt x="8583" y="7884"/>
                    <a:pt x="8572" y="7886"/>
                    <a:pt x="8559" y="7886"/>
                  </a:cubicBezTo>
                  <a:cubicBezTo>
                    <a:pt x="8545" y="7888"/>
                    <a:pt x="8531" y="7888"/>
                    <a:pt x="8519" y="7889"/>
                  </a:cubicBezTo>
                  <a:lnTo>
                    <a:pt x="8509" y="7889"/>
                  </a:lnTo>
                  <a:cubicBezTo>
                    <a:pt x="8498" y="7891"/>
                    <a:pt x="8487" y="7891"/>
                    <a:pt x="8474" y="7891"/>
                  </a:cubicBezTo>
                  <a:cubicBezTo>
                    <a:pt x="8457" y="7891"/>
                    <a:pt x="8437" y="7891"/>
                    <a:pt x="8417" y="7889"/>
                  </a:cubicBezTo>
                  <a:cubicBezTo>
                    <a:pt x="8289" y="7953"/>
                    <a:pt x="8223" y="7994"/>
                    <a:pt x="8223" y="7994"/>
                  </a:cubicBezTo>
                  <a:cubicBezTo>
                    <a:pt x="8247" y="7953"/>
                    <a:pt x="8275" y="7915"/>
                    <a:pt x="8303" y="7875"/>
                  </a:cubicBezTo>
                  <a:cubicBezTo>
                    <a:pt x="8123" y="7844"/>
                    <a:pt x="7954" y="7761"/>
                    <a:pt x="7825" y="7635"/>
                  </a:cubicBezTo>
                  <a:cubicBezTo>
                    <a:pt x="7742" y="7557"/>
                    <a:pt x="7676" y="7463"/>
                    <a:pt x="7633" y="7355"/>
                  </a:cubicBezTo>
                  <a:cubicBezTo>
                    <a:pt x="7626" y="7341"/>
                    <a:pt x="7620" y="7325"/>
                    <a:pt x="7615" y="7308"/>
                  </a:cubicBezTo>
                  <a:cubicBezTo>
                    <a:pt x="7592" y="7233"/>
                    <a:pt x="7571" y="7156"/>
                    <a:pt x="7551" y="7078"/>
                  </a:cubicBezTo>
                  <a:cubicBezTo>
                    <a:pt x="7518" y="6949"/>
                    <a:pt x="7487" y="6821"/>
                    <a:pt x="7461" y="6690"/>
                  </a:cubicBezTo>
                  <a:cubicBezTo>
                    <a:pt x="7455" y="6743"/>
                    <a:pt x="7454" y="6769"/>
                    <a:pt x="7454" y="6769"/>
                  </a:cubicBezTo>
                  <a:cubicBezTo>
                    <a:pt x="7454" y="6769"/>
                    <a:pt x="7411" y="6636"/>
                    <a:pt x="7328" y="6412"/>
                  </a:cubicBezTo>
                  <a:lnTo>
                    <a:pt x="7328" y="6411"/>
                  </a:lnTo>
                  <a:cubicBezTo>
                    <a:pt x="7312" y="6374"/>
                    <a:pt x="7298" y="6338"/>
                    <a:pt x="7281" y="6296"/>
                  </a:cubicBezTo>
                  <a:lnTo>
                    <a:pt x="7281" y="6293"/>
                  </a:lnTo>
                  <a:cubicBezTo>
                    <a:pt x="7024" y="5625"/>
                    <a:pt x="6468" y="4361"/>
                    <a:pt x="5588" y="3181"/>
                  </a:cubicBezTo>
                  <a:lnTo>
                    <a:pt x="5588" y="3179"/>
                  </a:lnTo>
                  <a:cubicBezTo>
                    <a:pt x="5225" y="2696"/>
                    <a:pt x="4808" y="2227"/>
                    <a:pt x="4336" y="1818"/>
                  </a:cubicBezTo>
                  <a:cubicBezTo>
                    <a:pt x="3457" y="1064"/>
                    <a:pt x="2465" y="547"/>
                    <a:pt x="1669" y="263"/>
                  </a:cubicBezTo>
                  <a:cubicBezTo>
                    <a:pt x="1173" y="87"/>
                    <a:pt x="751" y="0"/>
                    <a:pt x="4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" name="Google Shape;515;p5"/>
            <p:cNvSpPr/>
            <p:nvPr/>
          </p:nvSpPr>
          <p:spPr>
            <a:xfrm>
              <a:off x="809000" y="3479550"/>
              <a:ext cx="16300" cy="7075"/>
            </a:xfrm>
            <a:custGeom>
              <a:avLst/>
              <a:gdLst/>
              <a:ahLst/>
              <a:cxnLst/>
              <a:rect l="l" t="t" r="r" b="b"/>
              <a:pathLst>
                <a:path w="652" h="283" extrusionOk="0">
                  <a:moveTo>
                    <a:pt x="652" y="0"/>
                  </a:moveTo>
                  <a:lnTo>
                    <a:pt x="652" y="0"/>
                  </a:lnTo>
                  <a:cubicBezTo>
                    <a:pt x="368" y="107"/>
                    <a:pt x="146" y="209"/>
                    <a:pt x="0" y="282"/>
                  </a:cubicBezTo>
                  <a:cubicBezTo>
                    <a:pt x="16" y="283"/>
                    <a:pt x="33" y="283"/>
                    <a:pt x="49" y="283"/>
                  </a:cubicBezTo>
                  <a:cubicBezTo>
                    <a:pt x="150" y="283"/>
                    <a:pt x="250" y="268"/>
                    <a:pt x="348" y="236"/>
                  </a:cubicBezTo>
                  <a:cubicBezTo>
                    <a:pt x="462" y="199"/>
                    <a:pt x="558" y="103"/>
                    <a:pt x="652" y="0"/>
                  </a:cubicBezTo>
                  <a:close/>
                </a:path>
              </a:pathLst>
            </a:custGeom>
            <a:solidFill>
              <a:srgbClr val="99CE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" name="Google Shape;516;p5"/>
            <p:cNvSpPr/>
            <p:nvPr/>
          </p:nvSpPr>
          <p:spPr>
            <a:xfrm>
              <a:off x="792300" y="3488000"/>
              <a:ext cx="257975" cy="113300"/>
            </a:xfrm>
            <a:custGeom>
              <a:avLst/>
              <a:gdLst/>
              <a:ahLst/>
              <a:cxnLst/>
              <a:rect l="l" t="t" r="r" b="b"/>
              <a:pathLst>
                <a:path w="10319" h="4532" extrusionOk="0">
                  <a:moveTo>
                    <a:pt x="2973" y="1"/>
                  </a:moveTo>
                  <a:cubicBezTo>
                    <a:pt x="2753" y="1"/>
                    <a:pt x="2537" y="9"/>
                    <a:pt x="2326" y="25"/>
                  </a:cubicBezTo>
                  <a:cubicBezTo>
                    <a:pt x="2017" y="47"/>
                    <a:pt x="1722" y="86"/>
                    <a:pt x="1439" y="140"/>
                  </a:cubicBezTo>
                  <a:cubicBezTo>
                    <a:pt x="1355" y="154"/>
                    <a:pt x="1273" y="171"/>
                    <a:pt x="1194" y="189"/>
                  </a:cubicBezTo>
                  <a:cubicBezTo>
                    <a:pt x="1121" y="205"/>
                    <a:pt x="1050" y="224"/>
                    <a:pt x="980" y="241"/>
                  </a:cubicBezTo>
                  <a:cubicBezTo>
                    <a:pt x="928" y="255"/>
                    <a:pt x="875" y="269"/>
                    <a:pt x="823" y="285"/>
                  </a:cubicBezTo>
                  <a:cubicBezTo>
                    <a:pt x="775" y="297"/>
                    <a:pt x="726" y="312"/>
                    <a:pt x="679" y="327"/>
                  </a:cubicBezTo>
                  <a:cubicBezTo>
                    <a:pt x="661" y="332"/>
                    <a:pt x="644" y="339"/>
                    <a:pt x="625" y="344"/>
                  </a:cubicBezTo>
                  <a:cubicBezTo>
                    <a:pt x="509" y="381"/>
                    <a:pt x="397" y="422"/>
                    <a:pt x="289" y="466"/>
                  </a:cubicBezTo>
                  <a:cubicBezTo>
                    <a:pt x="189" y="505"/>
                    <a:pt x="93" y="547"/>
                    <a:pt x="0" y="593"/>
                  </a:cubicBezTo>
                  <a:lnTo>
                    <a:pt x="5" y="600"/>
                  </a:lnTo>
                  <a:lnTo>
                    <a:pt x="49" y="692"/>
                  </a:lnTo>
                  <a:cubicBezTo>
                    <a:pt x="191" y="623"/>
                    <a:pt x="346" y="559"/>
                    <a:pt x="509" y="498"/>
                  </a:cubicBezTo>
                  <a:cubicBezTo>
                    <a:pt x="608" y="462"/>
                    <a:pt x="711" y="430"/>
                    <a:pt x="819" y="397"/>
                  </a:cubicBezTo>
                  <a:cubicBezTo>
                    <a:pt x="881" y="377"/>
                    <a:pt x="948" y="361"/>
                    <a:pt x="1010" y="344"/>
                  </a:cubicBezTo>
                  <a:cubicBezTo>
                    <a:pt x="1022" y="341"/>
                    <a:pt x="1032" y="339"/>
                    <a:pt x="1043" y="337"/>
                  </a:cubicBezTo>
                  <a:cubicBezTo>
                    <a:pt x="1094" y="324"/>
                    <a:pt x="1148" y="310"/>
                    <a:pt x="1202" y="297"/>
                  </a:cubicBezTo>
                  <a:cubicBezTo>
                    <a:pt x="1219" y="295"/>
                    <a:pt x="1236" y="290"/>
                    <a:pt x="1252" y="289"/>
                  </a:cubicBezTo>
                  <a:cubicBezTo>
                    <a:pt x="1678" y="192"/>
                    <a:pt x="2145" y="133"/>
                    <a:pt x="2635" y="114"/>
                  </a:cubicBezTo>
                  <a:cubicBezTo>
                    <a:pt x="2749" y="109"/>
                    <a:pt x="2864" y="106"/>
                    <a:pt x="2980" y="106"/>
                  </a:cubicBezTo>
                  <a:cubicBezTo>
                    <a:pt x="3175" y="106"/>
                    <a:pt x="3373" y="114"/>
                    <a:pt x="3571" y="127"/>
                  </a:cubicBezTo>
                  <a:cubicBezTo>
                    <a:pt x="3772" y="140"/>
                    <a:pt x="3976" y="162"/>
                    <a:pt x="4179" y="189"/>
                  </a:cubicBezTo>
                  <a:cubicBezTo>
                    <a:pt x="4587" y="246"/>
                    <a:pt x="4998" y="333"/>
                    <a:pt x="5402" y="452"/>
                  </a:cubicBezTo>
                  <a:cubicBezTo>
                    <a:pt x="6449" y="760"/>
                    <a:pt x="7455" y="1297"/>
                    <a:pt x="8263" y="2120"/>
                  </a:cubicBezTo>
                  <a:cubicBezTo>
                    <a:pt x="8303" y="2164"/>
                    <a:pt x="8345" y="2206"/>
                    <a:pt x="8388" y="2252"/>
                  </a:cubicBezTo>
                  <a:cubicBezTo>
                    <a:pt x="9157" y="3083"/>
                    <a:pt x="9779" y="3907"/>
                    <a:pt x="10213" y="4532"/>
                  </a:cubicBezTo>
                  <a:cubicBezTo>
                    <a:pt x="10253" y="4523"/>
                    <a:pt x="10289" y="4509"/>
                    <a:pt x="10318" y="4488"/>
                  </a:cubicBezTo>
                  <a:cubicBezTo>
                    <a:pt x="9880" y="3860"/>
                    <a:pt x="9250" y="3023"/>
                    <a:pt x="8469" y="2181"/>
                  </a:cubicBezTo>
                  <a:cubicBezTo>
                    <a:pt x="7728" y="1377"/>
                    <a:pt x="6807" y="827"/>
                    <a:pt x="5831" y="482"/>
                  </a:cubicBezTo>
                  <a:cubicBezTo>
                    <a:pt x="4893" y="147"/>
                    <a:pt x="3901" y="1"/>
                    <a:pt x="2973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" name="Google Shape;517;p5"/>
            <p:cNvSpPr/>
            <p:nvPr/>
          </p:nvSpPr>
          <p:spPr>
            <a:xfrm>
              <a:off x="795450" y="3513175"/>
              <a:ext cx="108975" cy="235825"/>
            </a:xfrm>
            <a:custGeom>
              <a:avLst/>
              <a:gdLst/>
              <a:ahLst/>
              <a:cxnLst/>
              <a:rect l="l" t="t" r="r" b="b"/>
              <a:pathLst>
                <a:path w="4359" h="9433" extrusionOk="0">
                  <a:moveTo>
                    <a:pt x="28" y="1"/>
                  </a:moveTo>
                  <a:lnTo>
                    <a:pt x="1" y="107"/>
                  </a:lnTo>
                  <a:cubicBezTo>
                    <a:pt x="5" y="107"/>
                    <a:pt x="68" y="126"/>
                    <a:pt x="178" y="167"/>
                  </a:cubicBezTo>
                  <a:cubicBezTo>
                    <a:pt x="214" y="178"/>
                    <a:pt x="254" y="197"/>
                    <a:pt x="298" y="214"/>
                  </a:cubicBezTo>
                  <a:cubicBezTo>
                    <a:pt x="444" y="278"/>
                    <a:pt x="641" y="371"/>
                    <a:pt x="866" y="512"/>
                  </a:cubicBezTo>
                  <a:cubicBezTo>
                    <a:pt x="1046" y="623"/>
                    <a:pt x="1245" y="761"/>
                    <a:pt x="1455" y="935"/>
                  </a:cubicBezTo>
                  <a:cubicBezTo>
                    <a:pt x="2181" y="1539"/>
                    <a:pt x="3161" y="2684"/>
                    <a:pt x="3701" y="4715"/>
                  </a:cubicBezTo>
                  <a:cubicBezTo>
                    <a:pt x="4269" y="6856"/>
                    <a:pt x="3721" y="8435"/>
                    <a:pt x="3109" y="9420"/>
                  </a:cubicBezTo>
                  <a:cubicBezTo>
                    <a:pt x="3123" y="9424"/>
                    <a:pt x="3137" y="9425"/>
                    <a:pt x="3151" y="9427"/>
                  </a:cubicBezTo>
                  <a:cubicBezTo>
                    <a:pt x="3181" y="9431"/>
                    <a:pt x="3211" y="9432"/>
                    <a:pt x="3239" y="9432"/>
                  </a:cubicBezTo>
                  <a:lnTo>
                    <a:pt x="3241" y="9432"/>
                  </a:lnTo>
                  <a:cubicBezTo>
                    <a:pt x="3286" y="9360"/>
                    <a:pt x="3330" y="9283"/>
                    <a:pt x="3373" y="9204"/>
                  </a:cubicBezTo>
                  <a:cubicBezTo>
                    <a:pt x="3876" y="8282"/>
                    <a:pt x="4359" y="6748"/>
                    <a:pt x="3808" y="4687"/>
                  </a:cubicBezTo>
                  <a:cubicBezTo>
                    <a:pt x="3139" y="2168"/>
                    <a:pt x="1795" y="959"/>
                    <a:pt x="903" y="411"/>
                  </a:cubicBezTo>
                  <a:cubicBezTo>
                    <a:pt x="712" y="293"/>
                    <a:pt x="543" y="208"/>
                    <a:pt x="406" y="144"/>
                  </a:cubicBezTo>
                  <a:cubicBezTo>
                    <a:pt x="362" y="126"/>
                    <a:pt x="322" y="107"/>
                    <a:pt x="286" y="93"/>
                  </a:cubicBezTo>
                  <a:cubicBezTo>
                    <a:pt x="127" y="28"/>
                    <a:pt x="32" y="2"/>
                    <a:pt x="28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" name="Google Shape;518;p5"/>
            <p:cNvSpPr/>
            <p:nvPr/>
          </p:nvSpPr>
          <p:spPr>
            <a:xfrm>
              <a:off x="600675" y="3502375"/>
              <a:ext cx="162800" cy="146800"/>
            </a:xfrm>
            <a:custGeom>
              <a:avLst/>
              <a:gdLst/>
              <a:ahLst/>
              <a:cxnLst/>
              <a:rect l="l" t="t" r="r" b="b"/>
              <a:pathLst>
                <a:path w="6512" h="5872" extrusionOk="0">
                  <a:moveTo>
                    <a:pt x="6494" y="1"/>
                  </a:moveTo>
                  <a:cubicBezTo>
                    <a:pt x="6485" y="4"/>
                    <a:pt x="5789" y="122"/>
                    <a:pt x="4795" y="647"/>
                  </a:cubicBezTo>
                  <a:cubicBezTo>
                    <a:pt x="4540" y="779"/>
                    <a:pt x="4268" y="938"/>
                    <a:pt x="3982" y="1130"/>
                  </a:cubicBezTo>
                  <a:cubicBezTo>
                    <a:pt x="3978" y="1131"/>
                    <a:pt x="3977" y="1136"/>
                    <a:pt x="3972" y="1137"/>
                  </a:cubicBezTo>
                  <a:cubicBezTo>
                    <a:pt x="3543" y="1426"/>
                    <a:pt x="3053" y="1803"/>
                    <a:pt x="2542" y="2299"/>
                  </a:cubicBezTo>
                  <a:cubicBezTo>
                    <a:pt x="2231" y="2597"/>
                    <a:pt x="1911" y="2938"/>
                    <a:pt x="1592" y="3325"/>
                  </a:cubicBezTo>
                  <a:lnTo>
                    <a:pt x="1592" y="3327"/>
                  </a:lnTo>
                  <a:cubicBezTo>
                    <a:pt x="1052" y="3982"/>
                    <a:pt x="509" y="4773"/>
                    <a:pt x="1" y="5724"/>
                  </a:cubicBezTo>
                  <a:cubicBezTo>
                    <a:pt x="9" y="5782"/>
                    <a:pt x="26" y="5830"/>
                    <a:pt x="48" y="5871"/>
                  </a:cubicBezTo>
                  <a:cubicBezTo>
                    <a:pt x="542" y="4931"/>
                    <a:pt x="1072" y="4144"/>
                    <a:pt x="1610" y="3481"/>
                  </a:cubicBezTo>
                  <a:cubicBezTo>
                    <a:pt x="1938" y="3079"/>
                    <a:pt x="2268" y="2721"/>
                    <a:pt x="2594" y="2407"/>
                  </a:cubicBezTo>
                  <a:cubicBezTo>
                    <a:pt x="3046" y="1972"/>
                    <a:pt x="3486" y="1619"/>
                    <a:pt x="3901" y="1329"/>
                  </a:cubicBezTo>
                  <a:cubicBezTo>
                    <a:pt x="4268" y="1076"/>
                    <a:pt x="4611" y="873"/>
                    <a:pt x="4924" y="711"/>
                  </a:cubicBezTo>
                  <a:cubicBezTo>
                    <a:pt x="5856" y="227"/>
                    <a:pt x="6495" y="112"/>
                    <a:pt x="6512" y="110"/>
                  </a:cubicBezTo>
                  <a:lnTo>
                    <a:pt x="6494" y="1"/>
                  </a:lnTo>
                  <a:close/>
                </a:path>
              </a:pathLst>
            </a:custGeom>
            <a:solidFill>
              <a:srgbClr val="99CE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" name="Google Shape;519;p5"/>
            <p:cNvSpPr/>
            <p:nvPr/>
          </p:nvSpPr>
          <p:spPr>
            <a:xfrm>
              <a:off x="558200" y="3465800"/>
              <a:ext cx="248675" cy="40325"/>
            </a:xfrm>
            <a:custGeom>
              <a:avLst/>
              <a:gdLst/>
              <a:ahLst/>
              <a:cxnLst/>
              <a:rect l="l" t="t" r="r" b="b"/>
              <a:pathLst>
                <a:path w="9947" h="1613" extrusionOk="0">
                  <a:moveTo>
                    <a:pt x="5300" y="1"/>
                  </a:moveTo>
                  <a:cubicBezTo>
                    <a:pt x="5226" y="1"/>
                    <a:pt x="5153" y="2"/>
                    <a:pt x="5079" y="4"/>
                  </a:cubicBezTo>
                  <a:cubicBezTo>
                    <a:pt x="2308" y="76"/>
                    <a:pt x="606" y="965"/>
                    <a:pt x="1" y="1533"/>
                  </a:cubicBezTo>
                  <a:lnTo>
                    <a:pt x="78" y="1613"/>
                  </a:lnTo>
                  <a:cubicBezTo>
                    <a:pt x="676" y="1055"/>
                    <a:pt x="2340" y="185"/>
                    <a:pt x="5082" y="113"/>
                  </a:cubicBezTo>
                  <a:cubicBezTo>
                    <a:pt x="5153" y="111"/>
                    <a:pt x="5223" y="110"/>
                    <a:pt x="5294" y="110"/>
                  </a:cubicBezTo>
                  <a:cubicBezTo>
                    <a:pt x="7702" y="110"/>
                    <a:pt x="9876" y="1164"/>
                    <a:pt x="9898" y="1175"/>
                  </a:cubicBezTo>
                  <a:lnTo>
                    <a:pt x="9947" y="1076"/>
                  </a:lnTo>
                  <a:cubicBezTo>
                    <a:pt x="9925" y="1065"/>
                    <a:pt x="7733" y="1"/>
                    <a:pt x="5300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" name="Google Shape;520;p5"/>
            <p:cNvSpPr/>
            <p:nvPr/>
          </p:nvSpPr>
          <p:spPr>
            <a:xfrm>
              <a:off x="627800" y="3477950"/>
              <a:ext cx="132175" cy="42250"/>
            </a:xfrm>
            <a:custGeom>
              <a:avLst/>
              <a:gdLst/>
              <a:ahLst/>
              <a:cxnLst/>
              <a:rect l="l" t="t" r="r" b="b"/>
              <a:pathLst>
                <a:path w="5287" h="1690" extrusionOk="0">
                  <a:moveTo>
                    <a:pt x="5165" y="672"/>
                  </a:moveTo>
                  <a:cubicBezTo>
                    <a:pt x="5133" y="672"/>
                    <a:pt x="5101" y="673"/>
                    <a:pt x="5069" y="675"/>
                  </a:cubicBezTo>
                  <a:lnTo>
                    <a:pt x="5069" y="675"/>
                  </a:lnTo>
                  <a:cubicBezTo>
                    <a:pt x="5116" y="688"/>
                    <a:pt x="5164" y="702"/>
                    <a:pt x="5211" y="715"/>
                  </a:cubicBezTo>
                  <a:lnTo>
                    <a:pt x="5286" y="677"/>
                  </a:lnTo>
                  <a:cubicBezTo>
                    <a:pt x="5246" y="673"/>
                    <a:pt x="5205" y="672"/>
                    <a:pt x="5165" y="672"/>
                  </a:cubicBezTo>
                  <a:close/>
                  <a:moveTo>
                    <a:pt x="2407" y="1"/>
                  </a:moveTo>
                  <a:cubicBezTo>
                    <a:pt x="2337" y="1"/>
                    <a:pt x="2268" y="6"/>
                    <a:pt x="2198" y="18"/>
                  </a:cubicBezTo>
                  <a:cubicBezTo>
                    <a:pt x="1958" y="59"/>
                    <a:pt x="1735" y="175"/>
                    <a:pt x="1494" y="192"/>
                  </a:cubicBezTo>
                  <a:cubicBezTo>
                    <a:pt x="1476" y="193"/>
                    <a:pt x="1458" y="194"/>
                    <a:pt x="1440" y="194"/>
                  </a:cubicBezTo>
                  <a:cubicBezTo>
                    <a:pt x="1254" y="194"/>
                    <a:pt x="1067" y="143"/>
                    <a:pt x="885" y="143"/>
                  </a:cubicBezTo>
                  <a:cubicBezTo>
                    <a:pt x="821" y="143"/>
                    <a:pt x="759" y="149"/>
                    <a:pt x="697" y="165"/>
                  </a:cubicBezTo>
                  <a:cubicBezTo>
                    <a:pt x="316" y="263"/>
                    <a:pt x="132" y="685"/>
                    <a:pt x="1" y="1056"/>
                  </a:cubicBezTo>
                  <a:cubicBezTo>
                    <a:pt x="38" y="1165"/>
                    <a:pt x="160" y="1225"/>
                    <a:pt x="274" y="1226"/>
                  </a:cubicBezTo>
                  <a:cubicBezTo>
                    <a:pt x="279" y="1227"/>
                    <a:pt x="284" y="1227"/>
                    <a:pt x="289" y="1227"/>
                  </a:cubicBezTo>
                  <a:cubicBezTo>
                    <a:pt x="397" y="1227"/>
                    <a:pt x="503" y="1185"/>
                    <a:pt x="605" y="1144"/>
                  </a:cubicBezTo>
                  <a:lnTo>
                    <a:pt x="2468" y="393"/>
                  </a:lnTo>
                  <a:cubicBezTo>
                    <a:pt x="2500" y="379"/>
                    <a:pt x="2534" y="373"/>
                    <a:pt x="2568" y="373"/>
                  </a:cubicBezTo>
                  <a:cubicBezTo>
                    <a:pt x="2635" y="373"/>
                    <a:pt x="2701" y="400"/>
                    <a:pt x="2745" y="455"/>
                  </a:cubicBezTo>
                  <a:cubicBezTo>
                    <a:pt x="2825" y="555"/>
                    <a:pt x="2765" y="664"/>
                    <a:pt x="2708" y="755"/>
                  </a:cubicBezTo>
                  <a:lnTo>
                    <a:pt x="2360" y="1312"/>
                  </a:lnTo>
                  <a:cubicBezTo>
                    <a:pt x="2256" y="1478"/>
                    <a:pt x="2381" y="1689"/>
                    <a:pt x="2564" y="1689"/>
                  </a:cubicBezTo>
                  <a:cubicBezTo>
                    <a:pt x="2581" y="1689"/>
                    <a:pt x="2598" y="1688"/>
                    <a:pt x="2616" y="1684"/>
                  </a:cubicBezTo>
                  <a:cubicBezTo>
                    <a:pt x="3455" y="1500"/>
                    <a:pt x="4207" y="730"/>
                    <a:pt x="5069" y="675"/>
                  </a:cubicBezTo>
                  <a:lnTo>
                    <a:pt x="5069" y="675"/>
                  </a:lnTo>
                  <a:cubicBezTo>
                    <a:pt x="4438" y="497"/>
                    <a:pt x="3806" y="321"/>
                    <a:pt x="3176" y="143"/>
                  </a:cubicBezTo>
                  <a:cubicBezTo>
                    <a:pt x="2924" y="72"/>
                    <a:pt x="2665" y="1"/>
                    <a:pt x="2407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" name="Google Shape;521;p5"/>
            <p:cNvSpPr/>
            <p:nvPr/>
          </p:nvSpPr>
          <p:spPr>
            <a:xfrm>
              <a:off x="652175" y="3337425"/>
              <a:ext cx="101375" cy="102200"/>
            </a:xfrm>
            <a:custGeom>
              <a:avLst/>
              <a:gdLst/>
              <a:ahLst/>
              <a:cxnLst/>
              <a:rect l="l" t="t" r="r" b="b"/>
              <a:pathLst>
                <a:path w="4055" h="4088" extrusionOk="0">
                  <a:moveTo>
                    <a:pt x="242" y="1"/>
                  </a:moveTo>
                  <a:cubicBezTo>
                    <a:pt x="144" y="1"/>
                    <a:pt x="54" y="32"/>
                    <a:pt x="29" y="120"/>
                  </a:cubicBezTo>
                  <a:cubicBezTo>
                    <a:pt x="0" y="220"/>
                    <a:pt x="83" y="316"/>
                    <a:pt x="161" y="384"/>
                  </a:cubicBezTo>
                  <a:cubicBezTo>
                    <a:pt x="668" y="846"/>
                    <a:pt x="1235" y="1247"/>
                    <a:pt x="1840" y="1570"/>
                  </a:cubicBezTo>
                  <a:cubicBezTo>
                    <a:pt x="1979" y="1646"/>
                    <a:pt x="2125" y="1722"/>
                    <a:pt x="2202" y="1859"/>
                  </a:cubicBezTo>
                  <a:cubicBezTo>
                    <a:pt x="2279" y="1994"/>
                    <a:pt x="2242" y="2207"/>
                    <a:pt x="2093" y="2251"/>
                  </a:cubicBezTo>
                  <a:cubicBezTo>
                    <a:pt x="1996" y="2281"/>
                    <a:pt x="1877" y="2237"/>
                    <a:pt x="1801" y="2302"/>
                  </a:cubicBezTo>
                  <a:cubicBezTo>
                    <a:pt x="1732" y="2363"/>
                    <a:pt x="1749" y="2482"/>
                    <a:pt x="1811" y="2548"/>
                  </a:cubicBezTo>
                  <a:cubicBezTo>
                    <a:pt x="1874" y="2614"/>
                    <a:pt x="1963" y="2643"/>
                    <a:pt x="2051" y="2671"/>
                  </a:cubicBezTo>
                  <a:cubicBezTo>
                    <a:pt x="2793" y="2923"/>
                    <a:pt x="3459" y="3396"/>
                    <a:pt x="3938" y="4018"/>
                  </a:cubicBezTo>
                  <a:lnTo>
                    <a:pt x="3821" y="3947"/>
                  </a:lnTo>
                  <a:lnTo>
                    <a:pt x="3821" y="3947"/>
                  </a:lnTo>
                  <a:cubicBezTo>
                    <a:pt x="3878" y="3992"/>
                    <a:pt x="3936" y="4041"/>
                    <a:pt x="3993" y="4087"/>
                  </a:cubicBezTo>
                  <a:cubicBezTo>
                    <a:pt x="4054" y="3734"/>
                    <a:pt x="3850" y="3396"/>
                    <a:pt x="3652" y="3096"/>
                  </a:cubicBezTo>
                  <a:cubicBezTo>
                    <a:pt x="3233" y="2458"/>
                    <a:pt x="2813" y="1818"/>
                    <a:pt x="2292" y="1264"/>
                  </a:cubicBezTo>
                  <a:cubicBezTo>
                    <a:pt x="1769" y="710"/>
                    <a:pt x="1131" y="241"/>
                    <a:pt x="402" y="25"/>
                  </a:cubicBezTo>
                  <a:cubicBezTo>
                    <a:pt x="353" y="10"/>
                    <a:pt x="296" y="1"/>
                    <a:pt x="242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" name="Google Shape;522;p5"/>
            <p:cNvSpPr/>
            <p:nvPr/>
          </p:nvSpPr>
          <p:spPr>
            <a:xfrm>
              <a:off x="802000" y="3350175"/>
              <a:ext cx="62575" cy="131450"/>
            </a:xfrm>
            <a:custGeom>
              <a:avLst/>
              <a:gdLst/>
              <a:ahLst/>
              <a:cxnLst/>
              <a:rect l="l" t="t" r="r" b="b"/>
              <a:pathLst>
                <a:path w="2503" h="5258" extrusionOk="0">
                  <a:moveTo>
                    <a:pt x="2194" y="0"/>
                  </a:moveTo>
                  <a:cubicBezTo>
                    <a:pt x="2035" y="0"/>
                    <a:pt x="1871" y="128"/>
                    <a:pt x="1756" y="257"/>
                  </a:cubicBezTo>
                  <a:cubicBezTo>
                    <a:pt x="1159" y="921"/>
                    <a:pt x="780" y="1756"/>
                    <a:pt x="541" y="2619"/>
                  </a:cubicBezTo>
                  <a:cubicBezTo>
                    <a:pt x="332" y="3372"/>
                    <a:pt x="228" y="4149"/>
                    <a:pt x="138" y="4926"/>
                  </a:cubicBezTo>
                  <a:lnTo>
                    <a:pt x="138" y="4926"/>
                  </a:lnTo>
                  <a:cubicBezTo>
                    <a:pt x="745" y="4151"/>
                    <a:pt x="1351" y="3374"/>
                    <a:pt x="1959" y="2599"/>
                  </a:cubicBezTo>
                  <a:cubicBezTo>
                    <a:pt x="1989" y="2562"/>
                    <a:pt x="2019" y="2519"/>
                    <a:pt x="2019" y="2472"/>
                  </a:cubicBezTo>
                  <a:cubicBezTo>
                    <a:pt x="2019" y="2394"/>
                    <a:pt x="1950" y="2358"/>
                    <a:pt x="1870" y="2358"/>
                  </a:cubicBezTo>
                  <a:cubicBezTo>
                    <a:pt x="1807" y="2358"/>
                    <a:pt x="1738" y="2380"/>
                    <a:pt x="1692" y="2421"/>
                  </a:cubicBezTo>
                  <a:cubicBezTo>
                    <a:pt x="1587" y="2515"/>
                    <a:pt x="1509" y="2661"/>
                    <a:pt x="1371" y="2677"/>
                  </a:cubicBezTo>
                  <a:cubicBezTo>
                    <a:pt x="1363" y="2678"/>
                    <a:pt x="1355" y="2678"/>
                    <a:pt x="1347" y="2678"/>
                  </a:cubicBezTo>
                  <a:cubicBezTo>
                    <a:pt x="1201" y="2678"/>
                    <a:pt x="1089" y="2507"/>
                    <a:pt x="1104" y="2354"/>
                  </a:cubicBezTo>
                  <a:cubicBezTo>
                    <a:pt x="1118" y="2197"/>
                    <a:pt x="1223" y="2062"/>
                    <a:pt x="1324" y="1940"/>
                  </a:cubicBezTo>
                  <a:cubicBezTo>
                    <a:pt x="1628" y="1569"/>
                    <a:pt x="1931" y="1198"/>
                    <a:pt x="2233" y="826"/>
                  </a:cubicBezTo>
                  <a:cubicBezTo>
                    <a:pt x="2330" y="708"/>
                    <a:pt x="2429" y="585"/>
                    <a:pt x="2466" y="438"/>
                  </a:cubicBezTo>
                  <a:cubicBezTo>
                    <a:pt x="2503" y="291"/>
                    <a:pt x="2460" y="109"/>
                    <a:pt x="2328" y="35"/>
                  </a:cubicBezTo>
                  <a:cubicBezTo>
                    <a:pt x="2285" y="11"/>
                    <a:pt x="2240" y="0"/>
                    <a:pt x="2194" y="0"/>
                  </a:cubicBezTo>
                  <a:close/>
                  <a:moveTo>
                    <a:pt x="138" y="4926"/>
                  </a:moveTo>
                  <a:lnTo>
                    <a:pt x="138" y="4926"/>
                  </a:lnTo>
                  <a:cubicBezTo>
                    <a:pt x="92" y="4985"/>
                    <a:pt x="46" y="5043"/>
                    <a:pt x="0" y="5102"/>
                  </a:cubicBezTo>
                  <a:lnTo>
                    <a:pt x="125" y="5035"/>
                  </a:lnTo>
                  <a:lnTo>
                    <a:pt x="125" y="5035"/>
                  </a:lnTo>
                  <a:cubicBezTo>
                    <a:pt x="116" y="5110"/>
                    <a:pt x="108" y="5184"/>
                    <a:pt x="100" y="5258"/>
                  </a:cubicBezTo>
                  <a:lnTo>
                    <a:pt x="227" y="4981"/>
                  </a:lnTo>
                  <a:lnTo>
                    <a:pt x="125" y="5035"/>
                  </a:lnTo>
                  <a:lnTo>
                    <a:pt x="125" y="5035"/>
                  </a:lnTo>
                  <a:cubicBezTo>
                    <a:pt x="129" y="4999"/>
                    <a:pt x="133" y="4963"/>
                    <a:pt x="138" y="4926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" name="Google Shape;523;p5"/>
            <p:cNvSpPr/>
            <p:nvPr/>
          </p:nvSpPr>
          <p:spPr>
            <a:xfrm>
              <a:off x="835100" y="3494325"/>
              <a:ext cx="118975" cy="65750"/>
            </a:xfrm>
            <a:custGeom>
              <a:avLst/>
              <a:gdLst/>
              <a:ahLst/>
              <a:cxnLst/>
              <a:rect l="l" t="t" r="r" b="b"/>
              <a:pathLst>
                <a:path w="4759" h="2630" extrusionOk="0">
                  <a:moveTo>
                    <a:pt x="24" y="394"/>
                  </a:moveTo>
                  <a:lnTo>
                    <a:pt x="0" y="418"/>
                  </a:lnTo>
                  <a:cubicBezTo>
                    <a:pt x="11" y="412"/>
                    <a:pt x="21" y="407"/>
                    <a:pt x="32" y="401"/>
                  </a:cubicBezTo>
                  <a:lnTo>
                    <a:pt x="32" y="401"/>
                  </a:lnTo>
                  <a:cubicBezTo>
                    <a:pt x="29" y="399"/>
                    <a:pt x="27" y="396"/>
                    <a:pt x="24" y="394"/>
                  </a:cubicBezTo>
                  <a:close/>
                  <a:moveTo>
                    <a:pt x="1673" y="0"/>
                  </a:moveTo>
                  <a:cubicBezTo>
                    <a:pt x="1105" y="0"/>
                    <a:pt x="536" y="137"/>
                    <a:pt x="32" y="401"/>
                  </a:cubicBezTo>
                  <a:lnTo>
                    <a:pt x="32" y="401"/>
                  </a:lnTo>
                  <a:cubicBezTo>
                    <a:pt x="601" y="965"/>
                    <a:pt x="1064" y="1304"/>
                    <a:pt x="1634" y="1870"/>
                  </a:cubicBezTo>
                  <a:cubicBezTo>
                    <a:pt x="1749" y="1985"/>
                    <a:pt x="1918" y="2101"/>
                    <a:pt x="2065" y="2101"/>
                  </a:cubicBezTo>
                  <a:cubicBezTo>
                    <a:pt x="2125" y="2101"/>
                    <a:pt x="2181" y="2081"/>
                    <a:pt x="2229" y="2034"/>
                  </a:cubicBezTo>
                  <a:cubicBezTo>
                    <a:pt x="2339" y="1925"/>
                    <a:pt x="2304" y="1739"/>
                    <a:pt x="2233" y="1601"/>
                  </a:cubicBezTo>
                  <a:cubicBezTo>
                    <a:pt x="2162" y="1463"/>
                    <a:pt x="2058" y="1331"/>
                    <a:pt x="2053" y="1178"/>
                  </a:cubicBezTo>
                  <a:cubicBezTo>
                    <a:pt x="2043" y="930"/>
                    <a:pt x="2300" y="759"/>
                    <a:pt x="2550" y="759"/>
                  </a:cubicBezTo>
                  <a:cubicBezTo>
                    <a:pt x="2610" y="759"/>
                    <a:pt x="2670" y="769"/>
                    <a:pt x="2726" y="790"/>
                  </a:cubicBezTo>
                  <a:cubicBezTo>
                    <a:pt x="3011" y="901"/>
                    <a:pt x="3185" y="1194"/>
                    <a:pt x="3293" y="1479"/>
                  </a:cubicBezTo>
                  <a:cubicBezTo>
                    <a:pt x="3401" y="1767"/>
                    <a:pt x="3473" y="2074"/>
                    <a:pt x="3658" y="2319"/>
                  </a:cubicBezTo>
                  <a:cubicBezTo>
                    <a:pt x="3795" y="2497"/>
                    <a:pt x="4019" y="2630"/>
                    <a:pt x="4235" y="2630"/>
                  </a:cubicBezTo>
                  <a:cubicBezTo>
                    <a:pt x="4314" y="2630"/>
                    <a:pt x="4391" y="2612"/>
                    <a:pt x="4463" y="2573"/>
                  </a:cubicBezTo>
                  <a:cubicBezTo>
                    <a:pt x="4670" y="2459"/>
                    <a:pt x="4759" y="2195"/>
                    <a:pt x="4729" y="1961"/>
                  </a:cubicBezTo>
                  <a:cubicBezTo>
                    <a:pt x="4697" y="1726"/>
                    <a:pt x="4565" y="1516"/>
                    <a:pt x="4420" y="1331"/>
                  </a:cubicBezTo>
                  <a:cubicBezTo>
                    <a:pt x="3913" y="691"/>
                    <a:pt x="3178" y="236"/>
                    <a:pt x="2376" y="71"/>
                  </a:cubicBezTo>
                  <a:cubicBezTo>
                    <a:pt x="2145" y="24"/>
                    <a:pt x="1909" y="0"/>
                    <a:pt x="1673" y="0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" name="Google Shape;524;p5"/>
            <p:cNvSpPr/>
            <p:nvPr/>
          </p:nvSpPr>
          <p:spPr>
            <a:xfrm>
              <a:off x="818325" y="3554350"/>
              <a:ext cx="62000" cy="105375"/>
            </a:xfrm>
            <a:custGeom>
              <a:avLst/>
              <a:gdLst/>
              <a:ahLst/>
              <a:cxnLst/>
              <a:rect l="l" t="t" r="r" b="b"/>
              <a:pathLst>
                <a:path w="2480" h="4215" extrusionOk="0">
                  <a:moveTo>
                    <a:pt x="509" y="1"/>
                  </a:moveTo>
                  <a:cubicBezTo>
                    <a:pt x="482" y="1"/>
                    <a:pt x="455" y="3"/>
                    <a:pt x="428" y="7"/>
                  </a:cubicBezTo>
                  <a:cubicBezTo>
                    <a:pt x="195" y="43"/>
                    <a:pt x="1" y="320"/>
                    <a:pt x="123" y="520"/>
                  </a:cubicBezTo>
                  <a:cubicBezTo>
                    <a:pt x="200" y="645"/>
                    <a:pt x="355" y="686"/>
                    <a:pt x="505" y="686"/>
                  </a:cubicBezTo>
                  <a:cubicBezTo>
                    <a:pt x="529" y="686"/>
                    <a:pt x="553" y="685"/>
                    <a:pt x="577" y="683"/>
                  </a:cubicBezTo>
                  <a:cubicBezTo>
                    <a:pt x="689" y="674"/>
                    <a:pt x="802" y="652"/>
                    <a:pt x="912" y="652"/>
                  </a:cubicBezTo>
                  <a:cubicBezTo>
                    <a:pt x="970" y="652"/>
                    <a:pt x="1027" y="658"/>
                    <a:pt x="1083" y="675"/>
                  </a:cubicBezTo>
                  <a:cubicBezTo>
                    <a:pt x="1336" y="748"/>
                    <a:pt x="1478" y="1030"/>
                    <a:pt x="1485" y="1291"/>
                  </a:cubicBezTo>
                  <a:cubicBezTo>
                    <a:pt x="1493" y="1551"/>
                    <a:pt x="1398" y="1804"/>
                    <a:pt x="1316" y="2052"/>
                  </a:cubicBezTo>
                  <a:cubicBezTo>
                    <a:pt x="1189" y="2439"/>
                    <a:pt x="1097" y="2839"/>
                    <a:pt x="1040" y="3244"/>
                  </a:cubicBezTo>
                  <a:cubicBezTo>
                    <a:pt x="1016" y="3422"/>
                    <a:pt x="998" y="3606"/>
                    <a:pt x="1040" y="3781"/>
                  </a:cubicBezTo>
                  <a:cubicBezTo>
                    <a:pt x="1083" y="3957"/>
                    <a:pt x="1197" y="4125"/>
                    <a:pt x="1366" y="4189"/>
                  </a:cubicBezTo>
                  <a:cubicBezTo>
                    <a:pt x="1415" y="4207"/>
                    <a:pt x="1464" y="4215"/>
                    <a:pt x="1514" y="4215"/>
                  </a:cubicBezTo>
                  <a:cubicBezTo>
                    <a:pt x="1752" y="4215"/>
                    <a:pt x="1985" y="4026"/>
                    <a:pt x="2106" y="3808"/>
                  </a:cubicBezTo>
                  <a:cubicBezTo>
                    <a:pt x="2253" y="3544"/>
                    <a:pt x="2307" y="3234"/>
                    <a:pt x="2458" y="2974"/>
                  </a:cubicBezTo>
                  <a:lnTo>
                    <a:pt x="2472" y="2949"/>
                  </a:lnTo>
                  <a:cubicBezTo>
                    <a:pt x="2479" y="1998"/>
                    <a:pt x="1829" y="820"/>
                    <a:pt x="1074" y="241"/>
                  </a:cubicBezTo>
                  <a:cubicBezTo>
                    <a:pt x="909" y="115"/>
                    <a:pt x="713" y="1"/>
                    <a:pt x="509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" name="Google Shape;525;p5"/>
            <p:cNvSpPr/>
            <p:nvPr/>
          </p:nvSpPr>
          <p:spPr>
            <a:xfrm>
              <a:off x="844325" y="3456500"/>
              <a:ext cx="3750" cy="4775"/>
            </a:xfrm>
            <a:custGeom>
              <a:avLst/>
              <a:gdLst/>
              <a:ahLst/>
              <a:cxnLst/>
              <a:rect l="l" t="t" r="r" b="b"/>
              <a:pathLst>
                <a:path w="150" h="191" extrusionOk="0">
                  <a:moveTo>
                    <a:pt x="149" y="1"/>
                  </a:moveTo>
                  <a:lnTo>
                    <a:pt x="149" y="1"/>
                  </a:lnTo>
                  <a:cubicBezTo>
                    <a:pt x="93" y="63"/>
                    <a:pt x="43" y="124"/>
                    <a:pt x="0" y="191"/>
                  </a:cubicBezTo>
                  <a:cubicBezTo>
                    <a:pt x="49" y="127"/>
                    <a:pt x="98" y="63"/>
                    <a:pt x="149" y="1"/>
                  </a:cubicBezTo>
                  <a:close/>
                </a:path>
              </a:pathLst>
            </a:custGeom>
            <a:solidFill>
              <a:srgbClr val="AEE5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" name="Google Shape;526;p5"/>
            <p:cNvSpPr/>
            <p:nvPr/>
          </p:nvSpPr>
          <p:spPr>
            <a:xfrm>
              <a:off x="814675" y="3418475"/>
              <a:ext cx="257400" cy="84475"/>
            </a:xfrm>
            <a:custGeom>
              <a:avLst/>
              <a:gdLst/>
              <a:ahLst/>
              <a:cxnLst/>
              <a:rect l="l" t="t" r="r" b="b"/>
              <a:pathLst>
                <a:path w="10296" h="3379" extrusionOk="0">
                  <a:moveTo>
                    <a:pt x="6948" y="1"/>
                  </a:moveTo>
                  <a:cubicBezTo>
                    <a:pt x="6795" y="1"/>
                    <a:pt x="6641" y="6"/>
                    <a:pt x="6485" y="17"/>
                  </a:cubicBezTo>
                  <a:cubicBezTo>
                    <a:pt x="4556" y="158"/>
                    <a:pt x="2046" y="854"/>
                    <a:pt x="3" y="2661"/>
                  </a:cubicBezTo>
                  <a:cubicBezTo>
                    <a:pt x="0" y="2806"/>
                    <a:pt x="36" y="2948"/>
                    <a:pt x="127" y="3090"/>
                  </a:cubicBezTo>
                  <a:cubicBezTo>
                    <a:pt x="241" y="3272"/>
                    <a:pt x="565" y="3379"/>
                    <a:pt x="937" y="3379"/>
                  </a:cubicBezTo>
                  <a:cubicBezTo>
                    <a:pt x="1075" y="3379"/>
                    <a:pt x="1221" y="3364"/>
                    <a:pt x="1364" y="3333"/>
                  </a:cubicBezTo>
                  <a:cubicBezTo>
                    <a:pt x="1063" y="3277"/>
                    <a:pt x="782" y="3240"/>
                    <a:pt x="529" y="3222"/>
                  </a:cubicBezTo>
                  <a:cubicBezTo>
                    <a:pt x="518" y="3225"/>
                    <a:pt x="506" y="3227"/>
                    <a:pt x="494" y="3229"/>
                  </a:cubicBezTo>
                  <a:lnTo>
                    <a:pt x="494" y="3229"/>
                  </a:lnTo>
                  <a:cubicBezTo>
                    <a:pt x="1109" y="3076"/>
                    <a:pt x="1951" y="2907"/>
                    <a:pt x="2651" y="2907"/>
                  </a:cubicBezTo>
                  <a:cubicBezTo>
                    <a:pt x="2906" y="2907"/>
                    <a:pt x="3142" y="2929"/>
                    <a:pt x="3341" y="2983"/>
                  </a:cubicBezTo>
                  <a:cubicBezTo>
                    <a:pt x="3956" y="3149"/>
                    <a:pt x="4492" y="3258"/>
                    <a:pt x="4916" y="3258"/>
                  </a:cubicBezTo>
                  <a:cubicBezTo>
                    <a:pt x="5313" y="3258"/>
                    <a:pt x="5612" y="3163"/>
                    <a:pt x="5789" y="2931"/>
                  </a:cubicBezTo>
                  <a:cubicBezTo>
                    <a:pt x="6155" y="2452"/>
                    <a:pt x="5113" y="2040"/>
                    <a:pt x="5112" y="2040"/>
                  </a:cubicBezTo>
                  <a:lnTo>
                    <a:pt x="5112" y="2040"/>
                  </a:lnTo>
                  <a:cubicBezTo>
                    <a:pt x="5113" y="2040"/>
                    <a:pt x="6302" y="2405"/>
                    <a:pt x="7159" y="2405"/>
                  </a:cubicBezTo>
                  <a:cubicBezTo>
                    <a:pt x="7426" y="2405"/>
                    <a:pt x="7661" y="2370"/>
                    <a:pt x="7817" y="2277"/>
                  </a:cubicBezTo>
                  <a:cubicBezTo>
                    <a:pt x="8476" y="1887"/>
                    <a:pt x="8094" y="1649"/>
                    <a:pt x="7570" y="1407"/>
                  </a:cubicBezTo>
                  <a:lnTo>
                    <a:pt x="7570" y="1407"/>
                  </a:lnTo>
                  <a:cubicBezTo>
                    <a:pt x="7570" y="1407"/>
                    <a:pt x="8412" y="1530"/>
                    <a:pt x="9117" y="1530"/>
                  </a:cubicBezTo>
                  <a:cubicBezTo>
                    <a:pt x="9229" y="1530"/>
                    <a:pt x="9337" y="1527"/>
                    <a:pt x="9438" y="1520"/>
                  </a:cubicBezTo>
                  <a:cubicBezTo>
                    <a:pt x="10176" y="1468"/>
                    <a:pt x="10281" y="1452"/>
                    <a:pt x="10289" y="1090"/>
                  </a:cubicBezTo>
                  <a:cubicBezTo>
                    <a:pt x="10295" y="756"/>
                    <a:pt x="8766" y="1"/>
                    <a:pt x="6948" y="1"/>
                  </a:cubicBezTo>
                  <a:close/>
                </a:path>
              </a:pathLst>
            </a:custGeom>
            <a:solidFill>
              <a:srgbClr val="AEE5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" name="Google Shape;527;p5"/>
            <p:cNvSpPr/>
            <p:nvPr/>
          </p:nvSpPr>
          <p:spPr>
            <a:xfrm>
              <a:off x="917725" y="3385300"/>
              <a:ext cx="16825" cy="14100"/>
            </a:xfrm>
            <a:custGeom>
              <a:avLst/>
              <a:gdLst/>
              <a:ahLst/>
              <a:cxnLst/>
              <a:rect l="l" t="t" r="r" b="b"/>
              <a:pathLst>
                <a:path w="673" h="564" extrusionOk="0">
                  <a:moveTo>
                    <a:pt x="672" y="1"/>
                  </a:moveTo>
                  <a:lnTo>
                    <a:pt x="672" y="1"/>
                  </a:lnTo>
                  <a:cubicBezTo>
                    <a:pt x="554" y="43"/>
                    <a:pt x="442" y="99"/>
                    <a:pt x="344" y="170"/>
                  </a:cubicBezTo>
                  <a:cubicBezTo>
                    <a:pt x="206" y="285"/>
                    <a:pt x="97" y="420"/>
                    <a:pt x="0" y="563"/>
                  </a:cubicBezTo>
                  <a:cubicBezTo>
                    <a:pt x="363" y="380"/>
                    <a:pt x="571" y="181"/>
                    <a:pt x="672" y="1"/>
                  </a:cubicBezTo>
                  <a:close/>
                </a:path>
              </a:pathLst>
            </a:custGeom>
            <a:solidFill>
              <a:srgbClr val="AEE5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" name="Google Shape;528;p5"/>
            <p:cNvSpPr/>
            <p:nvPr/>
          </p:nvSpPr>
          <p:spPr>
            <a:xfrm>
              <a:off x="823500" y="3312050"/>
              <a:ext cx="201500" cy="169525"/>
            </a:xfrm>
            <a:custGeom>
              <a:avLst/>
              <a:gdLst/>
              <a:ahLst/>
              <a:cxnLst/>
              <a:rect l="l" t="t" r="r" b="b"/>
              <a:pathLst>
                <a:path w="8060" h="6781" extrusionOk="0">
                  <a:moveTo>
                    <a:pt x="7464" y="1"/>
                  </a:moveTo>
                  <a:cubicBezTo>
                    <a:pt x="6646" y="1"/>
                    <a:pt x="5059" y="384"/>
                    <a:pt x="3644" y="1307"/>
                  </a:cubicBezTo>
                  <a:cubicBezTo>
                    <a:pt x="1643" y="2612"/>
                    <a:pt x="353" y="4919"/>
                    <a:pt x="1" y="5602"/>
                  </a:cubicBezTo>
                  <a:cubicBezTo>
                    <a:pt x="8" y="6007"/>
                    <a:pt x="56" y="6402"/>
                    <a:pt x="152" y="6780"/>
                  </a:cubicBezTo>
                  <a:cubicBezTo>
                    <a:pt x="240" y="6700"/>
                    <a:pt x="434" y="6524"/>
                    <a:pt x="670" y="6331"/>
                  </a:cubicBezTo>
                  <a:cubicBezTo>
                    <a:pt x="725" y="6277"/>
                    <a:pt x="788" y="6227"/>
                    <a:pt x="857" y="6179"/>
                  </a:cubicBezTo>
                  <a:cubicBezTo>
                    <a:pt x="1058" y="6022"/>
                    <a:pt x="1271" y="5865"/>
                    <a:pt x="1463" y="5752"/>
                  </a:cubicBezTo>
                  <a:cubicBezTo>
                    <a:pt x="2041" y="5408"/>
                    <a:pt x="2860" y="4818"/>
                    <a:pt x="3914" y="4620"/>
                  </a:cubicBezTo>
                  <a:cubicBezTo>
                    <a:pt x="3975" y="4608"/>
                    <a:pt x="4029" y="4594"/>
                    <a:pt x="4085" y="4581"/>
                  </a:cubicBezTo>
                  <a:cubicBezTo>
                    <a:pt x="4214" y="4465"/>
                    <a:pt x="4352" y="4357"/>
                    <a:pt x="4509" y="4276"/>
                  </a:cubicBezTo>
                  <a:cubicBezTo>
                    <a:pt x="4619" y="4229"/>
                    <a:pt x="4740" y="4202"/>
                    <a:pt x="4866" y="4186"/>
                  </a:cubicBezTo>
                  <a:cubicBezTo>
                    <a:pt x="5044" y="3987"/>
                    <a:pt x="5035" y="3776"/>
                    <a:pt x="4906" y="3648"/>
                  </a:cubicBezTo>
                  <a:cubicBezTo>
                    <a:pt x="4660" y="3408"/>
                    <a:pt x="3863" y="3348"/>
                    <a:pt x="3863" y="3348"/>
                  </a:cubicBezTo>
                  <a:cubicBezTo>
                    <a:pt x="3863" y="3348"/>
                    <a:pt x="5086" y="2826"/>
                    <a:pt x="5926" y="2419"/>
                  </a:cubicBezTo>
                  <a:cubicBezTo>
                    <a:pt x="6767" y="2013"/>
                    <a:pt x="6853" y="1790"/>
                    <a:pt x="6681" y="1630"/>
                  </a:cubicBezTo>
                  <a:cubicBezTo>
                    <a:pt x="6579" y="1534"/>
                    <a:pt x="6327" y="1515"/>
                    <a:pt x="6137" y="1515"/>
                  </a:cubicBezTo>
                  <a:cubicBezTo>
                    <a:pt x="6003" y="1515"/>
                    <a:pt x="5900" y="1524"/>
                    <a:pt x="5900" y="1524"/>
                  </a:cubicBezTo>
                  <a:cubicBezTo>
                    <a:pt x="5900" y="1524"/>
                    <a:pt x="7865" y="709"/>
                    <a:pt x="8012" y="235"/>
                  </a:cubicBezTo>
                  <a:cubicBezTo>
                    <a:pt x="8059" y="84"/>
                    <a:pt x="7845" y="1"/>
                    <a:pt x="74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" name="Google Shape;529;p5"/>
            <p:cNvSpPr/>
            <p:nvPr/>
          </p:nvSpPr>
          <p:spPr>
            <a:xfrm>
              <a:off x="834475" y="3471125"/>
              <a:ext cx="7525" cy="10275"/>
            </a:xfrm>
            <a:custGeom>
              <a:avLst/>
              <a:gdLst/>
              <a:ahLst/>
              <a:cxnLst/>
              <a:rect l="l" t="t" r="r" b="b"/>
              <a:pathLst>
                <a:path w="301" h="411" extrusionOk="0">
                  <a:moveTo>
                    <a:pt x="238" y="1"/>
                  </a:moveTo>
                  <a:lnTo>
                    <a:pt x="238" y="1"/>
                  </a:lnTo>
                  <a:cubicBezTo>
                    <a:pt x="159" y="58"/>
                    <a:pt x="80" y="117"/>
                    <a:pt x="1" y="177"/>
                  </a:cubicBezTo>
                  <a:cubicBezTo>
                    <a:pt x="25" y="224"/>
                    <a:pt x="49" y="271"/>
                    <a:pt x="75" y="316"/>
                  </a:cubicBezTo>
                  <a:cubicBezTo>
                    <a:pt x="109" y="384"/>
                    <a:pt x="159" y="410"/>
                    <a:pt x="221" y="410"/>
                  </a:cubicBezTo>
                  <a:cubicBezTo>
                    <a:pt x="245" y="410"/>
                    <a:pt x="272" y="406"/>
                    <a:pt x="301" y="399"/>
                  </a:cubicBezTo>
                  <a:cubicBezTo>
                    <a:pt x="241" y="262"/>
                    <a:pt x="222" y="129"/>
                    <a:pt x="238" y="1"/>
                  </a:cubicBezTo>
                  <a:close/>
                </a:path>
              </a:pathLst>
            </a:custGeom>
            <a:solidFill>
              <a:srgbClr val="AEE5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" name="Google Shape;530;p5"/>
            <p:cNvSpPr/>
            <p:nvPr/>
          </p:nvSpPr>
          <p:spPr>
            <a:xfrm>
              <a:off x="558375" y="3291275"/>
              <a:ext cx="465900" cy="459250"/>
            </a:xfrm>
            <a:custGeom>
              <a:avLst/>
              <a:gdLst/>
              <a:ahLst/>
              <a:cxnLst/>
              <a:rect l="l" t="t" r="r" b="b"/>
              <a:pathLst>
                <a:path w="18636" h="18370" extrusionOk="0">
                  <a:moveTo>
                    <a:pt x="4078" y="1"/>
                  </a:moveTo>
                  <a:cubicBezTo>
                    <a:pt x="3716" y="1"/>
                    <a:pt x="3450" y="78"/>
                    <a:pt x="3289" y="178"/>
                  </a:cubicBezTo>
                  <a:lnTo>
                    <a:pt x="3274" y="189"/>
                  </a:lnTo>
                  <a:cubicBezTo>
                    <a:pt x="2802" y="516"/>
                    <a:pt x="4002" y="1485"/>
                    <a:pt x="5258" y="1905"/>
                  </a:cubicBezTo>
                  <a:cubicBezTo>
                    <a:pt x="5258" y="1905"/>
                    <a:pt x="4975" y="1975"/>
                    <a:pt x="4738" y="2115"/>
                  </a:cubicBezTo>
                  <a:cubicBezTo>
                    <a:pt x="4519" y="2243"/>
                    <a:pt x="4336" y="2435"/>
                    <a:pt x="4448" y="2689"/>
                  </a:cubicBezTo>
                  <a:lnTo>
                    <a:pt x="4448" y="2691"/>
                  </a:lnTo>
                  <a:cubicBezTo>
                    <a:pt x="4499" y="2804"/>
                    <a:pt x="4610" y="2932"/>
                    <a:pt x="4802" y="3073"/>
                  </a:cubicBezTo>
                  <a:cubicBezTo>
                    <a:pt x="5205" y="3367"/>
                    <a:pt x="5620" y="3651"/>
                    <a:pt x="5982" y="3891"/>
                  </a:cubicBezTo>
                  <a:cubicBezTo>
                    <a:pt x="6593" y="4299"/>
                    <a:pt x="7055" y="4581"/>
                    <a:pt x="7055" y="4581"/>
                  </a:cubicBezTo>
                  <a:cubicBezTo>
                    <a:pt x="7055" y="4581"/>
                    <a:pt x="6548" y="4604"/>
                    <a:pt x="6565" y="4872"/>
                  </a:cubicBezTo>
                  <a:lnTo>
                    <a:pt x="6565" y="4874"/>
                  </a:lnTo>
                  <a:cubicBezTo>
                    <a:pt x="6573" y="4997"/>
                    <a:pt x="6691" y="5169"/>
                    <a:pt x="7017" y="5416"/>
                  </a:cubicBezTo>
                  <a:cubicBezTo>
                    <a:pt x="7627" y="5878"/>
                    <a:pt x="8305" y="6333"/>
                    <a:pt x="8886" y="6787"/>
                  </a:cubicBezTo>
                  <a:cubicBezTo>
                    <a:pt x="8978" y="6860"/>
                    <a:pt x="9069" y="6931"/>
                    <a:pt x="9156" y="7003"/>
                  </a:cubicBezTo>
                  <a:cubicBezTo>
                    <a:pt x="9336" y="7154"/>
                    <a:pt x="9507" y="7307"/>
                    <a:pt x="9656" y="7458"/>
                  </a:cubicBezTo>
                  <a:cubicBezTo>
                    <a:pt x="9656" y="7459"/>
                    <a:pt x="9656" y="7459"/>
                    <a:pt x="9659" y="7459"/>
                  </a:cubicBezTo>
                  <a:cubicBezTo>
                    <a:pt x="9754" y="7556"/>
                    <a:pt x="9840" y="7655"/>
                    <a:pt x="9918" y="7750"/>
                  </a:cubicBezTo>
                  <a:cubicBezTo>
                    <a:pt x="9918" y="7750"/>
                    <a:pt x="9744" y="7668"/>
                    <a:pt x="9431" y="7563"/>
                  </a:cubicBezTo>
                  <a:cubicBezTo>
                    <a:pt x="9328" y="7527"/>
                    <a:pt x="9208" y="7490"/>
                    <a:pt x="9078" y="7455"/>
                  </a:cubicBezTo>
                  <a:cubicBezTo>
                    <a:pt x="8877" y="7399"/>
                    <a:pt x="8647" y="7344"/>
                    <a:pt x="8394" y="7300"/>
                  </a:cubicBezTo>
                  <a:cubicBezTo>
                    <a:pt x="8042" y="7236"/>
                    <a:pt x="7643" y="7189"/>
                    <a:pt x="7210" y="7182"/>
                  </a:cubicBezTo>
                  <a:lnTo>
                    <a:pt x="7208" y="7182"/>
                  </a:lnTo>
                  <a:cubicBezTo>
                    <a:pt x="7186" y="7182"/>
                    <a:pt x="7163" y="7182"/>
                    <a:pt x="7141" y="7182"/>
                  </a:cubicBezTo>
                  <a:cubicBezTo>
                    <a:pt x="6980" y="7182"/>
                    <a:pt x="6813" y="7186"/>
                    <a:pt x="6644" y="7196"/>
                  </a:cubicBezTo>
                  <a:lnTo>
                    <a:pt x="6642" y="7196"/>
                  </a:lnTo>
                  <a:cubicBezTo>
                    <a:pt x="6164" y="7225"/>
                    <a:pt x="5661" y="7308"/>
                    <a:pt x="5142" y="7469"/>
                  </a:cubicBezTo>
                  <a:lnTo>
                    <a:pt x="5139" y="7469"/>
                  </a:lnTo>
                  <a:cubicBezTo>
                    <a:pt x="4698" y="7604"/>
                    <a:pt x="4249" y="7793"/>
                    <a:pt x="3799" y="8054"/>
                  </a:cubicBezTo>
                  <a:cubicBezTo>
                    <a:pt x="3474" y="8243"/>
                    <a:pt x="3171" y="8445"/>
                    <a:pt x="2897" y="8655"/>
                  </a:cubicBezTo>
                  <a:cubicBezTo>
                    <a:pt x="2671" y="8825"/>
                    <a:pt x="2461" y="9000"/>
                    <a:pt x="2268" y="9182"/>
                  </a:cubicBezTo>
                  <a:cubicBezTo>
                    <a:pt x="468" y="10851"/>
                    <a:pt x="1" y="12800"/>
                    <a:pt x="534" y="13091"/>
                  </a:cubicBezTo>
                  <a:lnTo>
                    <a:pt x="535" y="13091"/>
                  </a:lnTo>
                  <a:cubicBezTo>
                    <a:pt x="569" y="13110"/>
                    <a:pt x="605" y="13119"/>
                    <a:pt x="643" y="13125"/>
                  </a:cubicBezTo>
                  <a:cubicBezTo>
                    <a:pt x="661" y="13128"/>
                    <a:pt x="679" y="13129"/>
                    <a:pt x="698" y="13129"/>
                  </a:cubicBezTo>
                  <a:cubicBezTo>
                    <a:pt x="1113" y="13129"/>
                    <a:pt x="1823" y="12575"/>
                    <a:pt x="2410" y="12044"/>
                  </a:cubicBezTo>
                  <a:cubicBezTo>
                    <a:pt x="2951" y="11554"/>
                    <a:pt x="3389" y="11081"/>
                    <a:pt x="3389" y="11081"/>
                  </a:cubicBezTo>
                  <a:lnTo>
                    <a:pt x="3389" y="11081"/>
                  </a:lnTo>
                  <a:cubicBezTo>
                    <a:pt x="3389" y="11081"/>
                    <a:pt x="3271" y="11449"/>
                    <a:pt x="3282" y="11769"/>
                  </a:cubicBezTo>
                  <a:lnTo>
                    <a:pt x="3282" y="11770"/>
                  </a:lnTo>
                  <a:cubicBezTo>
                    <a:pt x="3282" y="11824"/>
                    <a:pt x="3289" y="11875"/>
                    <a:pt x="3298" y="11925"/>
                  </a:cubicBezTo>
                  <a:cubicBezTo>
                    <a:pt x="3333" y="12096"/>
                    <a:pt x="3427" y="12225"/>
                    <a:pt x="3629" y="12225"/>
                  </a:cubicBezTo>
                  <a:cubicBezTo>
                    <a:pt x="3696" y="12225"/>
                    <a:pt x="3775" y="12211"/>
                    <a:pt x="3867" y="12179"/>
                  </a:cubicBezTo>
                  <a:cubicBezTo>
                    <a:pt x="4041" y="12121"/>
                    <a:pt x="4221" y="12000"/>
                    <a:pt x="4399" y="11841"/>
                  </a:cubicBezTo>
                  <a:lnTo>
                    <a:pt x="4400" y="11840"/>
                  </a:lnTo>
                  <a:cubicBezTo>
                    <a:pt x="4414" y="11827"/>
                    <a:pt x="4427" y="11817"/>
                    <a:pt x="4440" y="11804"/>
                  </a:cubicBezTo>
                  <a:cubicBezTo>
                    <a:pt x="5201" y="11105"/>
                    <a:pt x="5917" y="9757"/>
                    <a:pt x="5917" y="9757"/>
                  </a:cubicBezTo>
                  <a:lnTo>
                    <a:pt x="5917" y="9757"/>
                  </a:lnTo>
                  <a:cubicBezTo>
                    <a:pt x="5917" y="9757"/>
                    <a:pt x="5624" y="10637"/>
                    <a:pt x="5877" y="10925"/>
                  </a:cubicBezTo>
                  <a:cubicBezTo>
                    <a:pt x="5928" y="10981"/>
                    <a:pt x="5998" y="11015"/>
                    <a:pt x="6096" y="11015"/>
                  </a:cubicBezTo>
                  <a:cubicBezTo>
                    <a:pt x="6123" y="11015"/>
                    <a:pt x="6151" y="11012"/>
                    <a:pt x="6181" y="11007"/>
                  </a:cubicBezTo>
                  <a:cubicBezTo>
                    <a:pt x="6240" y="10999"/>
                    <a:pt x="6309" y="10977"/>
                    <a:pt x="6384" y="10946"/>
                  </a:cubicBezTo>
                  <a:cubicBezTo>
                    <a:pt x="6536" y="10882"/>
                    <a:pt x="6686" y="10800"/>
                    <a:pt x="6829" y="10702"/>
                  </a:cubicBezTo>
                  <a:cubicBezTo>
                    <a:pt x="7623" y="10171"/>
                    <a:pt x="8269" y="9245"/>
                    <a:pt x="8758" y="8990"/>
                  </a:cubicBezTo>
                  <a:cubicBezTo>
                    <a:pt x="8923" y="8905"/>
                    <a:pt x="9066" y="8834"/>
                    <a:pt x="9190" y="8773"/>
                  </a:cubicBezTo>
                  <a:cubicBezTo>
                    <a:pt x="9258" y="8740"/>
                    <a:pt x="9322" y="8709"/>
                    <a:pt x="9377" y="8685"/>
                  </a:cubicBezTo>
                  <a:lnTo>
                    <a:pt x="9377" y="8685"/>
                  </a:lnTo>
                  <a:cubicBezTo>
                    <a:pt x="9315" y="8733"/>
                    <a:pt x="9249" y="8786"/>
                    <a:pt x="9183" y="8844"/>
                  </a:cubicBezTo>
                  <a:cubicBezTo>
                    <a:pt x="8261" y="9614"/>
                    <a:pt x="6713" y="11164"/>
                    <a:pt x="6374" y="13115"/>
                  </a:cubicBezTo>
                  <a:cubicBezTo>
                    <a:pt x="5912" y="15801"/>
                    <a:pt x="6843" y="18369"/>
                    <a:pt x="7943" y="18369"/>
                  </a:cubicBezTo>
                  <a:cubicBezTo>
                    <a:pt x="7968" y="18369"/>
                    <a:pt x="7993" y="18368"/>
                    <a:pt x="8018" y="18365"/>
                  </a:cubicBezTo>
                  <a:cubicBezTo>
                    <a:pt x="8046" y="18364"/>
                    <a:pt x="8075" y="18358"/>
                    <a:pt x="8105" y="18352"/>
                  </a:cubicBezTo>
                  <a:cubicBezTo>
                    <a:pt x="8117" y="18350"/>
                    <a:pt x="8132" y="18345"/>
                    <a:pt x="8143" y="18340"/>
                  </a:cubicBezTo>
                  <a:cubicBezTo>
                    <a:pt x="9247" y="18017"/>
                    <a:pt x="8271" y="15185"/>
                    <a:pt x="8271" y="15185"/>
                  </a:cubicBezTo>
                  <a:lnTo>
                    <a:pt x="8271" y="15185"/>
                  </a:lnTo>
                  <a:cubicBezTo>
                    <a:pt x="8271" y="15185"/>
                    <a:pt x="8505" y="15307"/>
                    <a:pt x="8762" y="15307"/>
                  </a:cubicBezTo>
                  <a:cubicBezTo>
                    <a:pt x="8986" y="15307"/>
                    <a:pt x="9228" y="15214"/>
                    <a:pt x="9346" y="14862"/>
                  </a:cubicBezTo>
                  <a:cubicBezTo>
                    <a:pt x="9595" y="14119"/>
                    <a:pt x="8651" y="11539"/>
                    <a:pt x="8626" y="11468"/>
                  </a:cubicBezTo>
                  <a:lnTo>
                    <a:pt x="8626" y="11468"/>
                  </a:lnTo>
                  <a:cubicBezTo>
                    <a:pt x="8652" y="11502"/>
                    <a:pt x="9061" y="12035"/>
                    <a:pt x="9381" y="12035"/>
                  </a:cubicBezTo>
                  <a:cubicBezTo>
                    <a:pt x="9528" y="12035"/>
                    <a:pt x="9656" y="11922"/>
                    <a:pt x="9720" y="11595"/>
                  </a:cubicBezTo>
                  <a:cubicBezTo>
                    <a:pt x="9793" y="11223"/>
                    <a:pt x="9880" y="10867"/>
                    <a:pt x="9974" y="10533"/>
                  </a:cubicBezTo>
                  <a:cubicBezTo>
                    <a:pt x="10093" y="10107"/>
                    <a:pt x="10222" y="9722"/>
                    <a:pt x="10349" y="9388"/>
                  </a:cubicBezTo>
                  <a:lnTo>
                    <a:pt x="10386" y="9287"/>
                  </a:lnTo>
                  <a:cubicBezTo>
                    <a:pt x="10444" y="9132"/>
                    <a:pt x="10501" y="8990"/>
                    <a:pt x="10555" y="8862"/>
                  </a:cubicBezTo>
                  <a:cubicBezTo>
                    <a:pt x="10558" y="8854"/>
                    <a:pt x="10562" y="8847"/>
                    <a:pt x="10565" y="8838"/>
                  </a:cubicBezTo>
                  <a:cubicBezTo>
                    <a:pt x="10597" y="8762"/>
                    <a:pt x="10627" y="8691"/>
                    <a:pt x="10656" y="8625"/>
                  </a:cubicBezTo>
                  <a:cubicBezTo>
                    <a:pt x="10634" y="8543"/>
                    <a:pt x="10627" y="8456"/>
                    <a:pt x="10640" y="8374"/>
                  </a:cubicBezTo>
                  <a:cubicBezTo>
                    <a:pt x="10647" y="8323"/>
                    <a:pt x="10663" y="8272"/>
                    <a:pt x="10686" y="8226"/>
                  </a:cubicBezTo>
                  <a:lnTo>
                    <a:pt x="10686" y="8226"/>
                  </a:lnTo>
                  <a:cubicBezTo>
                    <a:pt x="10683" y="8281"/>
                    <a:pt x="10686" y="8341"/>
                    <a:pt x="10698" y="8398"/>
                  </a:cubicBezTo>
                  <a:cubicBezTo>
                    <a:pt x="10705" y="8438"/>
                    <a:pt x="10717" y="8477"/>
                    <a:pt x="10731" y="8516"/>
                  </a:cubicBezTo>
                  <a:cubicBezTo>
                    <a:pt x="10741" y="8482"/>
                    <a:pt x="10754" y="8449"/>
                    <a:pt x="10764" y="8416"/>
                  </a:cubicBezTo>
                  <a:cubicBezTo>
                    <a:pt x="10775" y="8381"/>
                    <a:pt x="10788" y="8345"/>
                    <a:pt x="10798" y="8314"/>
                  </a:cubicBezTo>
                  <a:cubicBezTo>
                    <a:pt x="10799" y="8310"/>
                    <a:pt x="10799" y="8307"/>
                    <a:pt x="10802" y="8304"/>
                  </a:cubicBezTo>
                  <a:cubicBezTo>
                    <a:pt x="10816" y="8264"/>
                    <a:pt x="10826" y="8229"/>
                    <a:pt x="10839" y="8196"/>
                  </a:cubicBezTo>
                  <a:cubicBezTo>
                    <a:pt x="10874" y="8216"/>
                    <a:pt x="10916" y="8240"/>
                    <a:pt x="10960" y="8266"/>
                  </a:cubicBezTo>
                  <a:cubicBezTo>
                    <a:pt x="10997" y="8289"/>
                    <a:pt x="11036" y="8314"/>
                    <a:pt x="11079" y="8338"/>
                  </a:cubicBezTo>
                  <a:cubicBezTo>
                    <a:pt x="11079" y="8340"/>
                    <a:pt x="11080" y="8340"/>
                    <a:pt x="11080" y="8340"/>
                  </a:cubicBezTo>
                  <a:lnTo>
                    <a:pt x="11082" y="8340"/>
                  </a:lnTo>
                  <a:cubicBezTo>
                    <a:pt x="11137" y="8374"/>
                    <a:pt x="11195" y="8409"/>
                    <a:pt x="11257" y="8449"/>
                  </a:cubicBezTo>
                  <a:cubicBezTo>
                    <a:pt x="11265" y="8455"/>
                    <a:pt x="11275" y="8460"/>
                    <a:pt x="11284" y="8466"/>
                  </a:cubicBezTo>
                  <a:cubicBezTo>
                    <a:pt x="11728" y="8750"/>
                    <a:pt x="12306" y="9166"/>
                    <a:pt x="12647" y="9591"/>
                  </a:cubicBezTo>
                  <a:cubicBezTo>
                    <a:pt x="12856" y="9850"/>
                    <a:pt x="13021" y="10061"/>
                    <a:pt x="13157" y="10223"/>
                  </a:cubicBezTo>
                  <a:cubicBezTo>
                    <a:pt x="13363" y="10464"/>
                    <a:pt x="13509" y="10592"/>
                    <a:pt x="13648" y="10592"/>
                  </a:cubicBezTo>
                  <a:cubicBezTo>
                    <a:pt x="13688" y="10592"/>
                    <a:pt x="13728" y="10581"/>
                    <a:pt x="13768" y="10560"/>
                  </a:cubicBezTo>
                  <a:cubicBezTo>
                    <a:pt x="14042" y="10414"/>
                    <a:pt x="13725" y="9769"/>
                    <a:pt x="13725" y="9769"/>
                  </a:cubicBezTo>
                  <a:lnTo>
                    <a:pt x="13725" y="9769"/>
                  </a:lnTo>
                  <a:cubicBezTo>
                    <a:pt x="13725" y="9769"/>
                    <a:pt x="13951" y="10104"/>
                    <a:pt x="14222" y="10496"/>
                  </a:cubicBezTo>
                  <a:cubicBezTo>
                    <a:pt x="14553" y="10972"/>
                    <a:pt x="14950" y="11531"/>
                    <a:pt x="15082" y="11668"/>
                  </a:cubicBezTo>
                  <a:cubicBezTo>
                    <a:pt x="15289" y="11882"/>
                    <a:pt x="15621" y="12165"/>
                    <a:pt x="15823" y="12165"/>
                  </a:cubicBezTo>
                  <a:cubicBezTo>
                    <a:pt x="15856" y="12165"/>
                    <a:pt x="15885" y="12157"/>
                    <a:pt x="15910" y="12141"/>
                  </a:cubicBezTo>
                  <a:cubicBezTo>
                    <a:pt x="15997" y="12080"/>
                    <a:pt x="15928" y="11814"/>
                    <a:pt x="15839" y="11563"/>
                  </a:cubicBezTo>
                  <a:cubicBezTo>
                    <a:pt x="15754" y="11327"/>
                    <a:pt x="15649" y="11105"/>
                    <a:pt x="15637" y="11083"/>
                  </a:cubicBezTo>
                  <a:lnTo>
                    <a:pt x="15637" y="11083"/>
                  </a:lnTo>
                  <a:cubicBezTo>
                    <a:pt x="15667" y="11112"/>
                    <a:pt x="15918" y="11396"/>
                    <a:pt x="16266" y="11760"/>
                  </a:cubicBezTo>
                  <a:cubicBezTo>
                    <a:pt x="16951" y="12477"/>
                    <a:pt x="17998" y="13499"/>
                    <a:pt x="18395" y="13499"/>
                  </a:cubicBezTo>
                  <a:cubicBezTo>
                    <a:pt x="18419" y="13499"/>
                    <a:pt x="18441" y="13495"/>
                    <a:pt x="18460" y="13487"/>
                  </a:cubicBezTo>
                  <a:cubicBezTo>
                    <a:pt x="18512" y="13465"/>
                    <a:pt x="18553" y="13421"/>
                    <a:pt x="18579" y="13357"/>
                  </a:cubicBezTo>
                  <a:cubicBezTo>
                    <a:pt x="18596" y="13314"/>
                    <a:pt x="18607" y="13264"/>
                    <a:pt x="18612" y="13206"/>
                  </a:cubicBezTo>
                  <a:cubicBezTo>
                    <a:pt x="18636" y="12896"/>
                    <a:pt x="18481" y="12377"/>
                    <a:pt x="18126" y="11797"/>
                  </a:cubicBezTo>
                  <a:cubicBezTo>
                    <a:pt x="17729" y="11128"/>
                    <a:pt x="17082" y="10374"/>
                    <a:pt x="16170" y="9756"/>
                  </a:cubicBezTo>
                  <a:cubicBezTo>
                    <a:pt x="15853" y="9540"/>
                    <a:pt x="15533" y="9340"/>
                    <a:pt x="15214" y="9159"/>
                  </a:cubicBezTo>
                  <a:lnTo>
                    <a:pt x="15211" y="9159"/>
                  </a:lnTo>
                  <a:cubicBezTo>
                    <a:pt x="14427" y="8713"/>
                    <a:pt x="13654" y="8367"/>
                    <a:pt x="12961" y="8132"/>
                  </a:cubicBezTo>
                  <a:cubicBezTo>
                    <a:pt x="12855" y="8095"/>
                    <a:pt x="12749" y="8060"/>
                    <a:pt x="12649" y="8030"/>
                  </a:cubicBezTo>
                  <a:lnTo>
                    <a:pt x="12573" y="8009"/>
                  </a:lnTo>
                  <a:cubicBezTo>
                    <a:pt x="12570" y="8006"/>
                    <a:pt x="12565" y="8006"/>
                    <a:pt x="12560" y="8004"/>
                  </a:cubicBezTo>
                  <a:cubicBezTo>
                    <a:pt x="12484" y="8013"/>
                    <a:pt x="12408" y="8018"/>
                    <a:pt x="12332" y="8018"/>
                  </a:cubicBezTo>
                  <a:cubicBezTo>
                    <a:pt x="12212" y="8018"/>
                    <a:pt x="12094" y="8006"/>
                    <a:pt x="11984" y="7985"/>
                  </a:cubicBezTo>
                  <a:cubicBezTo>
                    <a:pt x="11870" y="7963"/>
                    <a:pt x="11765" y="7933"/>
                    <a:pt x="11674" y="7892"/>
                  </a:cubicBezTo>
                  <a:cubicBezTo>
                    <a:pt x="11521" y="7827"/>
                    <a:pt x="11407" y="7739"/>
                    <a:pt x="11355" y="7634"/>
                  </a:cubicBezTo>
                  <a:cubicBezTo>
                    <a:pt x="11352" y="7625"/>
                    <a:pt x="11347" y="7615"/>
                    <a:pt x="11343" y="7607"/>
                  </a:cubicBezTo>
                  <a:lnTo>
                    <a:pt x="11337" y="7597"/>
                  </a:lnTo>
                  <a:cubicBezTo>
                    <a:pt x="11309" y="7604"/>
                    <a:pt x="11283" y="7608"/>
                    <a:pt x="11258" y="7608"/>
                  </a:cubicBezTo>
                  <a:cubicBezTo>
                    <a:pt x="11228" y="7608"/>
                    <a:pt x="11201" y="7602"/>
                    <a:pt x="11176" y="7587"/>
                  </a:cubicBezTo>
                  <a:cubicBezTo>
                    <a:pt x="11151" y="7571"/>
                    <a:pt x="11127" y="7547"/>
                    <a:pt x="11110" y="7513"/>
                  </a:cubicBezTo>
                  <a:lnTo>
                    <a:pt x="11052" y="7401"/>
                  </a:lnTo>
                  <a:cubicBezTo>
                    <a:pt x="11046" y="7392"/>
                    <a:pt x="11043" y="7384"/>
                    <a:pt x="11038" y="7374"/>
                  </a:cubicBezTo>
                  <a:cubicBezTo>
                    <a:pt x="11022" y="7385"/>
                    <a:pt x="11008" y="7395"/>
                    <a:pt x="10991" y="7408"/>
                  </a:cubicBezTo>
                  <a:cubicBezTo>
                    <a:pt x="10994" y="7405"/>
                    <a:pt x="10998" y="7395"/>
                    <a:pt x="11008" y="7384"/>
                  </a:cubicBezTo>
                  <a:cubicBezTo>
                    <a:pt x="11008" y="7384"/>
                    <a:pt x="11008" y="7381"/>
                    <a:pt x="11009" y="7381"/>
                  </a:cubicBezTo>
                  <a:lnTo>
                    <a:pt x="11009" y="7379"/>
                  </a:lnTo>
                  <a:cubicBezTo>
                    <a:pt x="11015" y="7371"/>
                    <a:pt x="11019" y="7364"/>
                    <a:pt x="11026" y="7353"/>
                  </a:cubicBezTo>
                  <a:cubicBezTo>
                    <a:pt x="11001" y="7300"/>
                    <a:pt x="10974" y="7246"/>
                    <a:pt x="10947" y="7192"/>
                  </a:cubicBezTo>
                  <a:cubicBezTo>
                    <a:pt x="10883" y="7053"/>
                    <a:pt x="10825" y="6911"/>
                    <a:pt x="10774" y="6763"/>
                  </a:cubicBezTo>
                  <a:cubicBezTo>
                    <a:pt x="10724" y="6627"/>
                    <a:pt x="10681" y="6489"/>
                    <a:pt x="10643" y="6348"/>
                  </a:cubicBezTo>
                  <a:cubicBezTo>
                    <a:pt x="10640" y="6335"/>
                    <a:pt x="10636" y="6326"/>
                    <a:pt x="10634" y="6313"/>
                  </a:cubicBezTo>
                  <a:cubicBezTo>
                    <a:pt x="10627" y="6287"/>
                    <a:pt x="10620" y="6264"/>
                    <a:pt x="10614" y="6242"/>
                  </a:cubicBezTo>
                  <a:cubicBezTo>
                    <a:pt x="10599" y="6299"/>
                    <a:pt x="10589" y="6344"/>
                    <a:pt x="10579" y="6380"/>
                  </a:cubicBezTo>
                  <a:lnTo>
                    <a:pt x="10579" y="6382"/>
                  </a:lnTo>
                  <a:cubicBezTo>
                    <a:pt x="10569" y="6429"/>
                    <a:pt x="10563" y="6456"/>
                    <a:pt x="10563" y="6456"/>
                  </a:cubicBezTo>
                  <a:cubicBezTo>
                    <a:pt x="10563" y="6456"/>
                    <a:pt x="10561" y="6442"/>
                    <a:pt x="10555" y="6414"/>
                  </a:cubicBezTo>
                  <a:cubicBezTo>
                    <a:pt x="10528" y="6280"/>
                    <a:pt x="10430" y="5837"/>
                    <a:pt x="10208" y="5242"/>
                  </a:cubicBezTo>
                  <a:cubicBezTo>
                    <a:pt x="10025" y="4749"/>
                    <a:pt x="9758" y="4152"/>
                    <a:pt x="9374" y="3543"/>
                  </a:cubicBezTo>
                  <a:cubicBezTo>
                    <a:pt x="8964" y="2891"/>
                    <a:pt x="8424" y="2228"/>
                    <a:pt x="7720" y="1657"/>
                  </a:cubicBezTo>
                  <a:cubicBezTo>
                    <a:pt x="6119" y="368"/>
                    <a:pt x="4869" y="1"/>
                    <a:pt x="40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" name="Google Shape;531;p5"/>
            <p:cNvSpPr/>
            <p:nvPr/>
          </p:nvSpPr>
          <p:spPr>
            <a:xfrm>
              <a:off x="571625" y="3488500"/>
              <a:ext cx="247925" cy="130925"/>
            </a:xfrm>
            <a:custGeom>
              <a:avLst/>
              <a:gdLst/>
              <a:ahLst/>
              <a:cxnLst/>
              <a:rect l="l" t="t" r="r" b="b"/>
              <a:pathLst>
                <a:path w="9917" h="5237" extrusionOk="0">
                  <a:moveTo>
                    <a:pt x="7720" y="1"/>
                  </a:moveTo>
                  <a:cubicBezTo>
                    <a:pt x="7375" y="1"/>
                    <a:pt x="7020" y="22"/>
                    <a:pt x="6658" y="66"/>
                  </a:cubicBezTo>
                  <a:cubicBezTo>
                    <a:pt x="6065" y="137"/>
                    <a:pt x="5455" y="272"/>
                    <a:pt x="4862" y="478"/>
                  </a:cubicBezTo>
                  <a:cubicBezTo>
                    <a:pt x="4862" y="478"/>
                    <a:pt x="4862" y="477"/>
                    <a:pt x="4861" y="477"/>
                  </a:cubicBezTo>
                  <a:cubicBezTo>
                    <a:pt x="4861" y="477"/>
                    <a:pt x="4861" y="477"/>
                    <a:pt x="4860" y="478"/>
                  </a:cubicBezTo>
                  <a:cubicBezTo>
                    <a:pt x="4594" y="570"/>
                    <a:pt x="4333" y="675"/>
                    <a:pt x="4077" y="794"/>
                  </a:cubicBezTo>
                  <a:cubicBezTo>
                    <a:pt x="3144" y="1231"/>
                    <a:pt x="2285" y="1863"/>
                    <a:pt x="1626" y="2728"/>
                  </a:cubicBezTo>
                  <a:cubicBezTo>
                    <a:pt x="928" y="3644"/>
                    <a:pt x="377" y="4536"/>
                    <a:pt x="1" y="5203"/>
                  </a:cubicBezTo>
                  <a:cubicBezTo>
                    <a:pt x="35" y="5221"/>
                    <a:pt x="70" y="5232"/>
                    <a:pt x="110" y="5236"/>
                  </a:cubicBezTo>
                  <a:cubicBezTo>
                    <a:pt x="484" y="4576"/>
                    <a:pt x="1028" y="3698"/>
                    <a:pt x="1715" y="2796"/>
                  </a:cubicBezTo>
                  <a:cubicBezTo>
                    <a:pt x="1752" y="2748"/>
                    <a:pt x="1791" y="2698"/>
                    <a:pt x="1830" y="2651"/>
                  </a:cubicBezTo>
                  <a:cubicBezTo>
                    <a:pt x="2420" y="1927"/>
                    <a:pt x="3157" y="1377"/>
                    <a:pt x="3954" y="978"/>
                  </a:cubicBezTo>
                  <a:lnTo>
                    <a:pt x="3954" y="975"/>
                  </a:lnTo>
                  <a:cubicBezTo>
                    <a:pt x="4219" y="844"/>
                    <a:pt x="4494" y="726"/>
                    <a:pt x="4769" y="627"/>
                  </a:cubicBezTo>
                  <a:cubicBezTo>
                    <a:pt x="5487" y="367"/>
                    <a:pt x="6228" y="212"/>
                    <a:pt x="6940" y="148"/>
                  </a:cubicBezTo>
                  <a:cubicBezTo>
                    <a:pt x="7194" y="124"/>
                    <a:pt x="7443" y="111"/>
                    <a:pt x="7686" y="111"/>
                  </a:cubicBezTo>
                  <a:cubicBezTo>
                    <a:pt x="7731" y="111"/>
                    <a:pt x="7776" y="112"/>
                    <a:pt x="7820" y="113"/>
                  </a:cubicBezTo>
                  <a:cubicBezTo>
                    <a:pt x="8420" y="120"/>
                    <a:pt x="8974" y="194"/>
                    <a:pt x="9450" y="321"/>
                  </a:cubicBezTo>
                  <a:cubicBezTo>
                    <a:pt x="9450" y="321"/>
                    <a:pt x="9450" y="321"/>
                    <a:pt x="9451" y="321"/>
                  </a:cubicBezTo>
                  <a:cubicBezTo>
                    <a:pt x="9451" y="321"/>
                    <a:pt x="9451" y="321"/>
                    <a:pt x="9451" y="321"/>
                  </a:cubicBezTo>
                  <a:cubicBezTo>
                    <a:pt x="9464" y="324"/>
                    <a:pt x="9474" y="326"/>
                    <a:pt x="9485" y="331"/>
                  </a:cubicBezTo>
                  <a:cubicBezTo>
                    <a:pt x="9538" y="346"/>
                    <a:pt x="9592" y="360"/>
                    <a:pt x="9643" y="375"/>
                  </a:cubicBezTo>
                  <a:cubicBezTo>
                    <a:pt x="9725" y="402"/>
                    <a:pt x="9802" y="428"/>
                    <a:pt x="9877" y="456"/>
                  </a:cubicBezTo>
                  <a:lnTo>
                    <a:pt x="9911" y="364"/>
                  </a:lnTo>
                  <a:lnTo>
                    <a:pt x="9917" y="353"/>
                  </a:lnTo>
                  <a:cubicBezTo>
                    <a:pt x="9910" y="348"/>
                    <a:pt x="9900" y="346"/>
                    <a:pt x="9887" y="340"/>
                  </a:cubicBezTo>
                  <a:cubicBezTo>
                    <a:pt x="9870" y="333"/>
                    <a:pt x="9850" y="326"/>
                    <a:pt x="9830" y="320"/>
                  </a:cubicBezTo>
                  <a:cubicBezTo>
                    <a:pt x="9772" y="299"/>
                    <a:pt x="9709" y="279"/>
                    <a:pt x="9646" y="260"/>
                  </a:cubicBezTo>
                  <a:cubicBezTo>
                    <a:pt x="9610" y="249"/>
                    <a:pt x="9575" y="239"/>
                    <a:pt x="9538" y="229"/>
                  </a:cubicBezTo>
                  <a:cubicBezTo>
                    <a:pt x="9491" y="215"/>
                    <a:pt x="9444" y="204"/>
                    <a:pt x="9394" y="191"/>
                  </a:cubicBezTo>
                  <a:cubicBezTo>
                    <a:pt x="9354" y="182"/>
                    <a:pt x="9316" y="172"/>
                    <a:pt x="9275" y="164"/>
                  </a:cubicBezTo>
                  <a:cubicBezTo>
                    <a:pt x="9231" y="158"/>
                    <a:pt x="9187" y="148"/>
                    <a:pt x="9141" y="135"/>
                  </a:cubicBezTo>
                  <a:cubicBezTo>
                    <a:pt x="9096" y="125"/>
                    <a:pt x="9048" y="115"/>
                    <a:pt x="8999" y="108"/>
                  </a:cubicBezTo>
                  <a:cubicBezTo>
                    <a:pt x="8648" y="44"/>
                    <a:pt x="8266" y="9"/>
                    <a:pt x="7867" y="2"/>
                  </a:cubicBezTo>
                  <a:cubicBezTo>
                    <a:pt x="7818" y="1"/>
                    <a:pt x="7769" y="1"/>
                    <a:pt x="7720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" name="Google Shape;532;p5"/>
            <p:cNvSpPr/>
            <p:nvPr/>
          </p:nvSpPr>
          <p:spPr>
            <a:xfrm>
              <a:off x="724675" y="3508025"/>
              <a:ext cx="92850" cy="242400"/>
            </a:xfrm>
            <a:custGeom>
              <a:avLst/>
              <a:gdLst/>
              <a:ahLst/>
              <a:cxnLst/>
              <a:rect l="l" t="t" r="r" b="b"/>
              <a:pathLst>
                <a:path w="3714" h="9696" extrusionOk="0">
                  <a:moveTo>
                    <a:pt x="3677" y="1"/>
                  </a:moveTo>
                  <a:cubicBezTo>
                    <a:pt x="3670" y="2"/>
                    <a:pt x="3448" y="86"/>
                    <a:pt x="3122" y="299"/>
                  </a:cubicBezTo>
                  <a:cubicBezTo>
                    <a:pt x="3086" y="322"/>
                    <a:pt x="3051" y="347"/>
                    <a:pt x="3011" y="374"/>
                  </a:cubicBezTo>
                  <a:cubicBezTo>
                    <a:pt x="2926" y="432"/>
                    <a:pt x="2833" y="498"/>
                    <a:pt x="2738" y="576"/>
                  </a:cubicBezTo>
                  <a:cubicBezTo>
                    <a:pt x="1909" y="1236"/>
                    <a:pt x="768" y="2562"/>
                    <a:pt x="355" y="5022"/>
                  </a:cubicBezTo>
                  <a:cubicBezTo>
                    <a:pt x="1" y="7126"/>
                    <a:pt x="626" y="8607"/>
                    <a:pt x="1214" y="9479"/>
                  </a:cubicBezTo>
                  <a:cubicBezTo>
                    <a:pt x="1265" y="9555"/>
                    <a:pt x="1315" y="9628"/>
                    <a:pt x="1369" y="9695"/>
                  </a:cubicBezTo>
                  <a:cubicBezTo>
                    <a:pt x="1397" y="9694"/>
                    <a:pt x="1426" y="9688"/>
                    <a:pt x="1455" y="9682"/>
                  </a:cubicBezTo>
                  <a:cubicBezTo>
                    <a:pt x="1468" y="9680"/>
                    <a:pt x="1482" y="9675"/>
                    <a:pt x="1495" y="9671"/>
                  </a:cubicBezTo>
                  <a:cubicBezTo>
                    <a:pt x="795" y="8743"/>
                    <a:pt x="99" y="7225"/>
                    <a:pt x="465" y="5040"/>
                  </a:cubicBezTo>
                  <a:cubicBezTo>
                    <a:pt x="813" y="2968"/>
                    <a:pt x="1680" y="1735"/>
                    <a:pt x="2347" y="1066"/>
                  </a:cubicBezTo>
                  <a:cubicBezTo>
                    <a:pt x="2498" y="914"/>
                    <a:pt x="2646" y="782"/>
                    <a:pt x="2786" y="670"/>
                  </a:cubicBezTo>
                  <a:cubicBezTo>
                    <a:pt x="2909" y="573"/>
                    <a:pt x="3025" y="491"/>
                    <a:pt x="3130" y="420"/>
                  </a:cubicBezTo>
                  <a:cubicBezTo>
                    <a:pt x="3167" y="396"/>
                    <a:pt x="3204" y="371"/>
                    <a:pt x="3238" y="350"/>
                  </a:cubicBezTo>
                  <a:cubicBezTo>
                    <a:pt x="3522" y="175"/>
                    <a:pt x="3711" y="107"/>
                    <a:pt x="3714" y="106"/>
                  </a:cubicBezTo>
                  <a:lnTo>
                    <a:pt x="3677" y="1"/>
                  </a:ln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" name="Google Shape;533;p5"/>
            <p:cNvSpPr/>
            <p:nvPr/>
          </p:nvSpPr>
          <p:spPr>
            <a:xfrm>
              <a:off x="848400" y="3494225"/>
              <a:ext cx="175275" cy="130975"/>
            </a:xfrm>
            <a:custGeom>
              <a:avLst/>
              <a:gdLst/>
              <a:ahLst/>
              <a:cxnLst/>
              <a:rect l="l" t="t" r="r" b="b"/>
              <a:pathLst>
                <a:path w="7011" h="5239" extrusionOk="0">
                  <a:moveTo>
                    <a:pt x="11" y="0"/>
                  </a:moveTo>
                  <a:lnTo>
                    <a:pt x="8" y="14"/>
                  </a:lnTo>
                  <a:lnTo>
                    <a:pt x="1" y="111"/>
                  </a:lnTo>
                  <a:cubicBezTo>
                    <a:pt x="5" y="111"/>
                    <a:pt x="70" y="117"/>
                    <a:pt x="185" y="134"/>
                  </a:cubicBezTo>
                  <a:cubicBezTo>
                    <a:pt x="505" y="188"/>
                    <a:pt x="1215" y="341"/>
                    <a:pt x="2127" y="773"/>
                  </a:cubicBezTo>
                  <a:cubicBezTo>
                    <a:pt x="2207" y="813"/>
                    <a:pt x="2288" y="852"/>
                    <a:pt x="2371" y="895"/>
                  </a:cubicBezTo>
                  <a:cubicBezTo>
                    <a:pt x="2931" y="1179"/>
                    <a:pt x="3552" y="1568"/>
                    <a:pt x="4201" y="2095"/>
                  </a:cubicBezTo>
                  <a:lnTo>
                    <a:pt x="4201" y="2098"/>
                  </a:lnTo>
                  <a:cubicBezTo>
                    <a:pt x="4528" y="2362"/>
                    <a:pt x="4859" y="2661"/>
                    <a:pt x="5192" y="3001"/>
                  </a:cubicBezTo>
                  <a:cubicBezTo>
                    <a:pt x="5792" y="3611"/>
                    <a:pt x="6397" y="4347"/>
                    <a:pt x="6978" y="5239"/>
                  </a:cubicBezTo>
                  <a:cubicBezTo>
                    <a:pt x="6995" y="5196"/>
                    <a:pt x="7006" y="5146"/>
                    <a:pt x="7011" y="5088"/>
                  </a:cubicBezTo>
                  <a:cubicBezTo>
                    <a:pt x="6396" y="4159"/>
                    <a:pt x="5761" y="3405"/>
                    <a:pt x="5143" y="2796"/>
                  </a:cubicBezTo>
                  <a:cubicBezTo>
                    <a:pt x="4817" y="2475"/>
                    <a:pt x="4498" y="2190"/>
                    <a:pt x="4190" y="1943"/>
                  </a:cubicBezTo>
                  <a:cubicBezTo>
                    <a:pt x="3616" y="1484"/>
                    <a:pt x="3080" y="1142"/>
                    <a:pt x="2614" y="892"/>
                  </a:cubicBezTo>
                  <a:cubicBezTo>
                    <a:pt x="1691" y="394"/>
                    <a:pt x="914" y="169"/>
                    <a:pt x="455" y="74"/>
                  </a:cubicBezTo>
                  <a:cubicBezTo>
                    <a:pt x="261" y="33"/>
                    <a:pt x="123" y="13"/>
                    <a:pt x="56" y="6"/>
                  </a:cubicBezTo>
                  <a:cubicBezTo>
                    <a:pt x="26" y="3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" name="Google Shape;534;p5"/>
            <p:cNvSpPr/>
            <p:nvPr/>
          </p:nvSpPr>
          <p:spPr>
            <a:xfrm>
              <a:off x="820875" y="3429600"/>
              <a:ext cx="243650" cy="66200"/>
            </a:xfrm>
            <a:custGeom>
              <a:avLst/>
              <a:gdLst/>
              <a:ahLst/>
              <a:cxnLst/>
              <a:rect l="l" t="t" r="r" b="b"/>
              <a:pathLst>
                <a:path w="9746" h="2648" extrusionOk="0">
                  <a:moveTo>
                    <a:pt x="7034" y="0"/>
                  </a:moveTo>
                  <a:cubicBezTo>
                    <a:pt x="6290" y="0"/>
                    <a:pt x="5423" y="87"/>
                    <a:pt x="4447" y="311"/>
                  </a:cubicBezTo>
                  <a:cubicBezTo>
                    <a:pt x="1992" y="876"/>
                    <a:pt x="21" y="2548"/>
                    <a:pt x="1" y="2564"/>
                  </a:cubicBezTo>
                  <a:lnTo>
                    <a:pt x="75" y="2648"/>
                  </a:lnTo>
                  <a:cubicBezTo>
                    <a:pt x="93" y="2632"/>
                    <a:pt x="2045" y="974"/>
                    <a:pt x="4474" y="418"/>
                  </a:cubicBezTo>
                  <a:cubicBezTo>
                    <a:pt x="5444" y="195"/>
                    <a:pt x="6302" y="110"/>
                    <a:pt x="7037" y="110"/>
                  </a:cubicBezTo>
                  <a:cubicBezTo>
                    <a:pt x="8326" y="110"/>
                    <a:pt x="9235" y="373"/>
                    <a:pt x="9693" y="623"/>
                  </a:cubicBezTo>
                  <a:lnTo>
                    <a:pt x="9745" y="525"/>
                  </a:lnTo>
                  <a:cubicBezTo>
                    <a:pt x="9280" y="271"/>
                    <a:pt x="8350" y="0"/>
                    <a:pt x="7034" y="0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" name="Google Shape;535;p5"/>
            <p:cNvSpPr/>
            <p:nvPr/>
          </p:nvSpPr>
          <p:spPr>
            <a:xfrm>
              <a:off x="870875" y="3316475"/>
              <a:ext cx="145700" cy="81000"/>
            </a:xfrm>
            <a:custGeom>
              <a:avLst/>
              <a:gdLst/>
              <a:ahLst/>
              <a:cxnLst/>
              <a:rect l="l" t="t" r="r" b="b"/>
              <a:pathLst>
                <a:path w="5828" h="3240" extrusionOk="0">
                  <a:moveTo>
                    <a:pt x="5825" y="1"/>
                  </a:moveTo>
                  <a:cubicBezTo>
                    <a:pt x="5400" y="28"/>
                    <a:pt x="3326" y="26"/>
                    <a:pt x="428" y="2745"/>
                  </a:cubicBezTo>
                  <a:cubicBezTo>
                    <a:pt x="276" y="2889"/>
                    <a:pt x="134" y="3029"/>
                    <a:pt x="1" y="3167"/>
                  </a:cubicBezTo>
                  <a:cubicBezTo>
                    <a:pt x="29" y="3193"/>
                    <a:pt x="56" y="3217"/>
                    <a:pt x="85" y="3239"/>
                  </a:cubicBezTo>
                  <a:cubicBezTo>
                    <a:pt x="215" y="3103"/>
                    <a:pt x="355" y="2965"/>
                    <a:pt x="505" y="2825"/>
                  </a:cubicBezTo>
                  <a:cubicBezTo>
                    <a:pt x="3374" y="133"/>
                    <a:pt x="5413" y="139"/>
                    <a:pt x="5823" y="112"/>
                  </a:cubicBezTo>
                  <a:lnTo>
                    <a:pt x="5827" y="56"/>
                  </a:lnTo>
                  <a:lnTo>
                    <a:pt x="5825" y="1"/>
                  </a:ln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" name="Google Shape;536;p5"/>
            <p:cNvSpPr/>
            <p:nvPr/>
          </p:nvSpPr>
          <p:spPr>
            <a:xfrm>
              <a:off x="866825" y="3443075"/>
              <a:ext cx="130325" cy="48825"/>
            </a:xfrm>
            <a:custGeom>
              <a:avLst/>
              <a:gdLst/>
              <a:ahLst/>
              <a:cxnLst/>
              <a:rect l="l" t="t" r="r" b="b"/>
              <a:pathLst>
                <a:path w="5213" h="1953" extrusionOk="0">
                  <a:moveTo>
                    <a:pt x="207" y="1586"/>
                  </a:moveTo>
                  <a:cubicBezTo>
                    <a:pt x="138" y="1599"/>
                    <a:pt x="69" y="1618"/>
                    <a:pt x="1" y="1641"/>
                  </a:cubicBezTo>
                  <a:lnTo>
                    <a:pt x="80" y="1660"/>
                  </a:lnTo>
                  <a:cubicBezTo>
                    <a:pt x="123" y="1635"/>
                    <a:pt x="165" y="1611"/>
                    <a:pt x="207" y="1586"/>
                  </a:cubicBezTo>
                  <a:close/>
                  <a:moveTo>
                    <a:pt x="4316" y="1"/>
                  </a:moveTo>
                  <a:cubicBezTo>
                    <a:pt x="4049" y="1"/>
                    <a:pt x="3813" y="175"/>
                    <a:pt x="3551" y="225"/>
                  </a:cubicBezTo>
                  <a:cubicBezTo>
                    <a:pt x="3480" y="239"/>
                    <a:pt x="3409" y="243"/>
                    <a:pt x="3337" y="243"/>
                  </a:cubicBezTo>
                  <a:cubicBezTo>
                    <a:pt x="3204" y="243"/>
                    <a:pt x="3071" y="228"/>
                    <a:pt x="2938" y="228"/>
                  </a:cubicBezTo>
                  <a:cubicBezTo>
                    <a:pt x="2900" y="228"/>
                    <a:pt x="2862" y="229"/>
                    <a:pt x="2825" y="232"/>
                  </a:cubicBezTo>
                  <a:cubicBezTo>
                    <a:pt x="2494" y="258"/>
                    <a:pt x="2195" y="430"/>
                    <a:pt x="1910" y="596"/>
                  </a:cubicBezTo>
                  <a:cubicBezTo>
                    <a:pt x="1343" y="926"/>
                    <a:pt x="775" y="1256"/>
                    <a:pt x="207" y="1586"/>
                  </a:cubicBezTo>
                  <a:lnTo>
                    <a:pt x="207" y="1586"/>
                  </a:lnTo>
                  <a:cubicBezTo>
                    <a:pt x="316" y="1565"/>
                    <a:pt x="427" y="1556"/>
                    <a:pt x="538" y="1556"/>
                  </a:cubicBezTo>
                  <a:cubicBezTo>
                    <a:pt x="1269" y="1556"/>
                    <a:pt x="2039" y="1952"/>
                    <a:pt x="2768" y="1952"/>
                  </a:cubicBezTo>
                  <a:cubicBezTo>
                    <a:pt x="2792" y="1952"/>
                    <a:pt x="2815" y="1952"/>
                    <a:pt x="2839" y="1951"/>
                  </a:cubicBezTo>
                  <a:cubicBezTo>
                    <a:pt x="3053" y="1944"/>
                    <a:pt x="3149" y="1675"/>
                    <a:pt x="2992" y="1528"/>
                  </a:cubicBezTo>
                  <a:lnTo>
                    <a:pt x="2515" y="1076"/>
                  </a:lnTo>
                  <a:cubicBezTo>
                    <a:pt x="2437" y="1001"/>
                    <a:pt x="2352" y="910"/>
                    <a:pt x="2406" y="793"/>
                  </a:cubicBezTo>
                  <a:cubicBezTo>
                    <a:pt x="2443" y="710"/>
                    <a:pt x="2532" y="662"/>
                    <a:pt x="2622" y="662"/>
                  </a:cubicBezTo>
                  <a:cubicBezTo>
                    <a:pt x="2634" y="662"/>
                    <a:pt x="2646" y="662"/>
                    <a:pt x="2657" y="664"/>
                  </a:cubicBezTo>
                  <a:lnTo>
                    <a:pt x="4650" y="924"/>
                  </a:lnTo>
                  <a:cubicBezTo>
                    <a:pt x="4716" y="932"/>
                    <a:pt x="4782" y="941"/>
                    <a:pt x="4848" y="941"/>
                  </a:cubicBezTo>
                  <a:cubicBezTo>
                    <a:pt x="4896" y="941"/>
                    <a:pt x="4944" y="936"/>
                    <a:pt x="4991" y="923"/>
                  </a:cubicBezTo>
                  <a:cubicBezTo>
                    <a:pt x="5100" y="893"/>
                    <a:pt x="5204" y="803"/>
                    <a:pt x="5212" y="690"/>
                  </a:cubicBezTo>
                  <a:cubicBezTo>
                    <a:pt x="4992" y="363"/>
                    <a:pt x="4708" y="1"/>
                    <a:pt x="4316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" name="Google Shape;537;p5"/>
            <p:cNvSpPr/>
            <p:nvPr/>
          </p:nvSpPr>
          <p:spPr>
            <a:xfrm>
              <a:off x="855975" y="3353775"/>
              <a:ext cx="112125" cy="88975"/>
            </a:xfrm>
            <a:custGeom>
              <a:avLst/>
              <a:gdLst/>
              <a:ahLst/>
              <a:cxnLst/>
              <a:rect l="l" t="t" r="r" b="b"/>
              <a:pathLst>
                <a:path w="4485" h="3559" extrusionOk="0">
                  <a:moveTo>
                    <a:pt x="4205" y="0"/>
                  </a:moveTo>
                  <a:cubicBezTo>
                    <a:pt x="4173" y="0"/>
                    <a:pt x="4142" y="3"/>
                    <a:pt x="4112" y="7"/>
                  </a:cubicBezTo>
                  <a:cubicBezTo>
                    <a:pt x="3360" y="125"/>
                    <a:pt x="2666" y="505"/>
                    <a:pt x="2076" y="986"/>
                  </a:cubicBezTo>
                  <a:cubicBezTo>
                    <a:pt x="1485" y="1465"/>
                    <a:pt x="982" y="2046"/>
                    <a:pt x="483" y="2621"/>
                  </a:cubicBezTo>
                  <a:cubicBezTo>
                    <a:pt x="249" y="2891"/>
                    <a:pt x="0" y="3201"/>
                    <a:pt x="14" y="3558"/>
                  </a:cubicBezTo>
                  <a:cubicBezTo>
                    <a:pt x="78" y="3520"/>
                    <a:pt x="139" y="3480"/>
                    <a:pt x="205" y="3443"/>
                  </a:cubicBezTo>
                  <a:lnTo>
                    <a:pt x="205" y="3443"/>
                  </a:lnTo>
                  <a:lnTo>
                    <a:pt x="73" y="3493"/>
                  </a:lnTo>
                  <a:cubicBezTo>
                    <a:pt x="631" y="2941"/>
                    <a:pt x="1353" y="2560"/>
                    <a:pt x="2124" y="2411"/>
                  </a:cubicBezTo>
                  <a:cubicBezTo>
                    <a:pt x="2212" y="2392"/>
                    <a:pt x="2308" y="2377"/>
                    <a:pt x="2378" y="2320"/>
                  </a:cubicBezTo>
                  <a:cubicBezTo>
                    <a:pt x="2449" y="2263"/>
                    <a:pt x="2482" y="2148"/>
                    <a:pt x="2422" y="2078"/>
                  </a:cubicBezTo>
                  <a:cubicBezTo>
                    <a:pt x="2357" y="2003"/>
                    <a:pt x="2232" y="2030"/>
                    <a:pt x="2139" y="1989"/>
                  </a:cubicBezTo>
                  <a:cubicBezTo>
                    <a:pt x="1997" y="1925"/>
                    <a:pt x="1989" y="1711"/>
                    <a:pt x="2083" y="1584"/>
                  </a:cubicBezTo>
                  <a:cubicBezTo>
                    <a:pt x="2176" y="1458"/>
                    <a:pt x="2333" y="1404"/>
                    <a:pt x="2480" y="1348"/>
                  </a:cubicBezTo>
                  <a:cubicBezTo>
                    <a:pt x="3124" y="1107"/>
                    <a:pt x="3737" y="786"/>
                    <a:pt x="4304" y="397"/>
                  </a:cubicBezTo>
                  <a:cubicBezTo>
                    <a:pt x="4389" y="338"/>
                    <a:pt x="4485" y="255"/>
                    <a:pt x="4469" y="151"/>
                  </a:cubicBezTo>
                  <a:cubicBezTo>
                    <a:pt x="4452" y="38"/>
                    <a:pt x="4327" y="0"/>
                    <a:pt x="4205" y="0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" name="Google Shape;538;p5"/>
            <p:cNvSpPr/>
            <p:nvPr/>
          </p:nvSpPr>
          <p:spPr>
            <a:xfrm>
              <a:off x="710900" y="3358800"/>
              <a:ext cx="94100" cy="111825"/>
            </a:xfrm>
            <a:custGeom>
              <a:avLst/>
              <a:gdLst/>
              <a:ahLst/>
              <a:cxnLst/>
              <a:rect l="l" t="t" r="r" b="b"/>
              <a:pathLst>
                <a:path w="3764" h="4473" extrusionOk="0">
                  <a:moveTo>
                    <a:pt x="323" y="0"/>
                  </a:moveTo>
                  <a:cubicBezTo>
                    <a:pt x="243" y="0"/>
                    <a:pt x="168" y="24"/>
                    <a:pt x="109" y="83"/>
                  </a:cubicBezTo>
                  <a:cubicBezTo>
                    <a:pt x="1" y="193"/>
                    <a:pt x="9" y="377"/>
                    <a:pt x="87" y="508"/>
                  </a:cubicBezTo>
                  <a:cubicBezTo>
                    <a:pt x="166" y="640"/>
                    <a:pt x="295" y="730"/>
                    <a:pt x="421" y="818"/>
                  </a:cubicBezTo>
                  <a:cubicBezTo>
                    <a:pt x="816" y="1088"/>
                    <a:pt x="1211" y="1359"/>
                    <a:pt x="1606" y="1630"/>
                  </a:cubicBezTo>
                  <a:cubicBezTo>
                    <a:pt x="1737" y="1721"/>
                    <a:pt x="1876" y="1819"/>
                    <a:pt x="1934" y="1968"/>
                  </a:cubicBezTo>
                  <a:cubicBezTo>
                    <a:pt x="1992" y="2117"/>
                    <a:pt x="1925" y="2325"/>
                    <a:pt x="1766" y="2352"/>
                  </a:cubicBezTo>
                  <a:cubicBezTo>
                    <a:pt x="1755" y="2354"/>
                    <a:pt x="1743" y="2355"/>
                    <a:pt x="1732" y="2355"/>
                  </a:cubicBezTo>
                  <a:cubicBezTo>
                    <a:pt x="1608" y="2355"/>
                    <a:pt x="1500" y="2250"/>
                    <a:pt x="1386" y="2196"/>
                  </a:cubicBezTo>
                  <a:cubicBezTo>
                    <a:pt x="1354" y="2180"/>
                    <a:pt x="1317" y="2173"/>
                    <a:pt x="1280" y="2173"/>
                  </a:cubicBezTo>
                  <a:cubicBezTo>
                    <a:pt x="1169" y="2173"/>
                    <a:pt x="1056" y="2237"/>
                    <a:pt x="1087" y="2338"/>
                  </a:cubicBezTo>
                  <a:cubicBezTo>
                    <a:pt x="1102" y="2383"/>
                    <a:pt x="1141" y="2413"/>
                    <a:pt x="1181" y="2441"/>
                  </a:cubicBezTo>
                  <a:cubicBezTo>
                    <a:pt x="1982" y="3016"/>
                    <a:pt x="2782" y="3592"/>
                    <a:pt x="3584" y="4167"/>
                  </a:cubicBezTo>
                  <a:lnTo>
                    <a:pt x="3584" y="4167"/>
                  </a:lnTo>
                  <a:cubicBezTo>
                    <a:pt x="3279" y="3447"/>
                    <a:pt x="2961" y="2729"/>
                    <a:pt x="2549" y="2063"/>
                  </a:cubicBezTo>
                  <a:cubicBezTo>
                    <a:pt x="2077" y="1304"/>
                    <a:pt x="1479" y="608"/>
                    <a:pt x="719" y="137"/>
                  </a:cubicBezTo>
                  <a:cubicBezTo>
                    <a:pt x="603" y="64"/>
                    <a:pt x="456" y="0"/>
                    <a:pt x="323" y="0"/>
                  </a:cubicBezTo>
                  <a:close/>
                  <a:moveTo>
                    <a:pt x="3584" y="4167"/>
                  </a:moveTo>
                  <a:cubicBezTo>
                    <a:pt x="3599" y="4200"/>
                    <a:pt x="3613" y="4233"/>
                    <a:pt x="3627" y="4266"/>
                  </a:cubicBezTo>
                  <a:lnTo>
                    <a:pt x="3627" y="4266"/>
                  </a:lnTo>
                  <a:lnTo>
                    <a:pt x="3512" y="4242"/>
                  </a:lnTo>
                  <a:lnTo>
                    <a:pt x="3512" y="4242"/>
                  </a:lnTo>
                  <a:cubicBezTo>
                    <a:pt x="3580" y="4321"/>
                    <a:pt x="3646" y="4397"/>
                    <a:pt x="3714" y="4473"/>
                  </a:cubicBezTo>
                  <a:cubicBezTo>
                    <a:pt x="3685" y="4404"/>
                    <a:pt x="3656" y="4335"/>
                    <a:pt x="3627" y="4266"/>
                  </a:cubicBezTo>
                  <a:lnTo>
                    <a:pt x="3627" y="4266"/>
                  </a:lnTo>
                  <a:lnTo>
                    <a:pt x="3763" y="4295"/>
                  </a:lnTo>
                  <a:cubicBezTo>
                    <a:pt x="3704" y="4252"/>
                    <a:pt x="3644" y="4209"/>
                    <a:pt x="3584" y="4167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" name="Google Shape;539;p5"/>
            <p:cNvSpPr/>
            <p:nvPr/>
          </p:nvSpPr>
          <p:spPr>
            <a:xfrm>
              <a:off x="662750" y="3496500"/>
              <a:ext cx="114300" cy="71950"/>
            </a:xfrm>
            <a:custGeom>
              <a:avLst/>
              <a:gdLst/>
              <a:ahLst/>
              <a:cxnLst/>
              <a:rect l="l" t="t" r="r" b="b"/>
              <a:pathLst>
                <a:path w="4572" h="2878" extrusionOk="0">
                  <a:moveTo>
                    <a:pt x="4549" y="253"/>
                  </a:moveTo>
                  <a:cubicBezTo>
                    <a:pt x="4546" y="256"/>
                    <a:pt x="4543" y="259"/>
                    <a:pt x="4541" y="263"/>
                  </a:cubicBezTo>
                  <a:lnTo>
                    <a:pt x="4541" y="263"/>
                  </a:lnTo>
                  <a:cubicBezTo>
                    <a:pt x="4551" y="267"/>
                    <a:pt x="4561" y="271"/>
                    <a:pt x="4572" y="276"/>
                  </a:cubicBezTo>
                  <a:lnTo>
                    <a:pt x="4549" y="253"/>
                  </a:lnTo>
                  <a:close/>
                  <a:moveTo>
                    <a:pt x="3203" y="1"/>
                  </a:moveTo>
                  <a:cubicBezTo>
                    <a:pt x="2856" y="1"/>
                    <a:pt x="2508" y="51"/>
                    <a:pt x="2175" y="153"/>
                  </a:cubicBezTo>
                  <a:cubicBezTo>
                    <a:pt x="1394" y="392"/>
                    <a:pt x="704" y="915"/>
                    <a:pt x="259" y="1599"/>
                  </a:cubicBezTo>
                  <a:cubicBezTo>
                    <a:pt x="131" y="1798"/>
                    <a:pt x="19" y="2018"/>
                    <a:pt x="11" y="2254"/>
                  </a:cubicBezTo>
                  <a:cubicBezTo>
                    <a:pt x="1" y="2491"/>
                    <a:pt x="116" y="2744"/>
                    <a:pt x="332" y="2839"/>
                  </a:cubicBezTo>
                  <a:cubicBezTo>
                    <a:pt x="392" y="2865"/>
                    <a:pt x="454" y="2877"/>
                    <a:pt x="517" y="2877"/>
                  </a:cubicBezTo>
                  <a:cubicBezTo>
                    <a:pt x="749" y="2877"/>
                    <a:pt x="983" y="2716"/>
                    <a:pt x="1110" y="2510"/>
                  </a:cubicBezTo>
                  <a:cubicBezTo>
                    <a:pt x="1272" y="2250"/>
                    <a:pt x="1315" y="1938"/>
                    <a:pt x="1396" y="1641"/>
                  </a:cubicBezTo>
                  <a:cubicBezTo>
                    <a:pt x="1478" y="1344"/>
                    <a:pt x="1620" y="1037"/>
                    <a:pt x="1894" y="901"/>
                  </a:cubicBezTo>
                  <a:cubicBezTo>
                    <a:pt x="1963" y="866"/>
                    <a:pt x="2042" y="850"/>
                    <a:pt x="2120" y="850"/>
                  </a:cubicBezTo>
                  <a:cubicBezTo>
                    <a:pt x="2353" y="850"/>
                    <a:pt x="2589" y="993"/>
                    <a:pt x="2601" y="1222"/>
                  </a:cubicBezTo>
                  <a:cubicBezTo>
                    <a:pt x="2610" y="1376"/>
                    <a:pt x="2520" y="1516"/>
                    <a:pt x="2462" y="1661"/>
                  </a:cubicBezTo>
                  <a:cubicBezTo>
                    <a:pt x="2404" y="1804"/>
                    <a:pt x="2388" y="1991"/>
                    <a:pt x="2508" y="2092"/>
                  </a:cubicBezTo>
                  <a:cubicBezTo>
                    <a:pt x="2552" y="2128"/>
                    <a:pt x="2600" y="2144"/>
                    <a:pt x="2651" y="2144"/>
                  </a:cubicBezTo>
                  <a:cubicBezTo>
                    <a:pt x="2804" y="2144"/>
                    <a:pt x="2973" y="2003"/>
                    <a:pt x="3084" y="1872"/>
                  </a:cubicBezTo>
                  <a:cubicBezTo>
                    <a:pt x="3600" y="1255"/>
                    <a:pt x="4026" y="876"/>
                    <a:pt x="4541" y="263"/>
                  </a:cubicBezTo>
                  <a:lnTo>
                    <a:pt x="4541" y="263"/>
                  </a:lnTo>
                  <a:cubicBezTo>
                    <a:pt x="4118" y="88"/>
                    <a:pt x="3661" y="1"/>
                    <a:pt x="3203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" name="Google Shape;540;p5"/>
            <p:cNvSpPr/>
            <p:nvPr/>
          </p:nvSpPr>
          <p:spPr>
            <a:xfrm>
              <a:off x="741450" y="3552150"/>
              <a:ext cx="57750" cy="107500"/>
            </a:xfrm>
            <a:custGeom>
              <a:avLst/>
              <a:gdLst/>
              <a:ahLst/>
              <a:cxnLst/>
              <a:rect l="l" t="t" r="r" b="b"/>
              <a:pathLst>
                <a:path w="2310" h="4300" extrusionOk="0">
                  <a:moveTo>
                    <a:pt x="1822" y="0"/>
                  </a:moveTo>
                  <a:cubicBezTo>
                    <a:pt x="1600" y="0"/>
                    <a:pt x="1397" y="141"/>
                    <a:pt x="1232" y="294"/>
                  </a:cubicBezTo>
                  <a:cubicBezTo>
                    <a:pt x="536" y="940"/>
                    <a:pt x="0" y="2176"/>
                    <a:pt x="95" y="3121"/>
                  </a:cubicBezTo>
                  <a:lnTo>
                    <a:pt x="113" y="3150"/>
                  </a:lnTo>
                  <a:cubicBezTo>
                    <a:pt x="287" y="3398"/>
                    <a:pt x="370" y="3699"/>
                    <a:pt x="542" y="3947"/>
                  </a:cubicBezTo>
                  <a:cubicBezTo>
                    <a:pt x="675" y="4140"/>
                    <a:pt x="904" y="4299"/>
                    <a:pt x="1126" y="4299"/>
                  </a:cubicBezTo>
                  <a:cubicBezTo>
                    <a:pt x="1190" y="4299"/>
                    <a:pt x="1254" y="4286"/>
                    <a:pt x="1314" y="4257"/>
                  </a:cubicBezTo>
                  <a:cubicBezTo>
                    <a:pt x="1478" y="4179"/>
                    <a:pt x="1573" y="4000"/>
                    <a:pt x="1600" y="3822"/>
                  </a:cubicBezTo>
                  <a:cubicBezTo>
                    <a:pt x="1625" y="3642"/>
                    <a:pt x="1591" y="3461"/>
                    <a:pt x="1549" y="3285"/>
                  </a:cubicBezTo>
                  <a:cubicBezTo>
                    <a:pt x="1455" y="2888"/>
                    <a:pt x="1324" y="2498"/>
                    <a:pt x="1162" y="2125"/>
                  </a:cubicBezTo>
                  <a:cubicBezTo>
                    <a:pt x="1059" y="1885"/>
                    <a:pt x="939" y="1643"/>
                    <a:pt x="924" y="1381"/>
                  </a:cubicBezTo>
                  <a:cubicBezTo>
                    <a:pt x="905" y="1119"/>
                    <a:pt x="1020" y="828"/>
                    <a:pt x="1265" y="729"/>
                  </a:cubicBezTo>
                  <a:cubicBezTo>
                    <a:pt x="1350" y="694"/>
                    <a:pt x="1442" y="686"/>
                    <a:pt x="1535" y="686"/>
                  </a:cubicBezTo>
                  <a:cubicBezTo>
                    <a:pt x="1604" y="686"/>
                    <a:pt x="1674" y="690"/>
                    <a:pt x="1743" y="690"/>
                  </a:cubicBezTo>
                  <a:cubicBezTo>
                    <a:pt x="1752" y="690"/>
                    <a:pt x="1760" y="690"/>
                    <a:pt x="1769" y="690"/>
                  </a:cubicBezTo>
                  <a:cubicBezTo>
                    <a:pt x="1939" y="687"/>
                    <a:pt x="2131" y="636"/>
                    <a:pt x="2205" y="484"/>
                  </a:cubicBezTo>
                  <a:cubicBezTo>
                    <a:pt x="2310" y="273"/>
                    <a:pt x="2088" y="15"/>
                    <a:pt x="1854" y="1"/>
                  </a:cubicBezTo>
                  <a:cubicBezTo>
                    <a:pt x="1843" y="1"/>
                    <a:pt x="1833" y="0"/>
                    <a:pt x="1822" y="0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41" name="Google Shape;541;p5"/>
          <p:cNvGrpSpPr/>
          <p:nvPr/>
        </p:nvGrpSpPr>
        <p:grpSpPr>
          <a:xfrm>
            <a:off x="-206294" y="5751204"/>
            <a:ext cx="1208092" cy="1179987"/>
            <a:chOff x="4061000" y="3528750"/>
            <a:chExt cx="443825" cy="433500"/>
          </a:xfrm>
        </p:grpSpPr>
        <p:sp>
          <p:nvSpPr>
            <p:cNvPr id="542" name="Google Shape;542;p5"/>
            <p:cNvSpPr/>
            <p:nvPr/>
          </p:nvSpPr>
          <p:spPr>
            <a:xfrm>
              <a:off x="4061000" y="3528750"/>
              <a:ext cx="443825" cy="433500"/>
            </a:xfrm>
            <a:custGeom>
              <a:avLst/>
              <a:gdLst/>
              <a:ahLst/>
              <a:cxnLst/>
              <a:rect l="l" t="t" r="r" b="b"/>
              <a:pathLst>
                <a:path w="17753" h="17340" extrusionOk="0">
                  <a:moveTo>
                    <a:pt x="8042" y="4766"/>
                  </a:moveTo>
                  <a:cubicBezTo>
                    <a:pt x="8379" y="4766"/>
                    <a:pt x="8707" y="4998"/>
                    <a:pt x="8814" y="5319"/>
                  </a:cubicBezTo>
                  <a:lnTo>
                    <a:pt x="8887" y="5532"/>
                  </a:lnTo>
                  <a:cubicBezTo>
                    <a:pt x="8910" y="5919"/>
                    <a:pt x="8659" y="6351"/>
                    <a:pt x="8271" y="6385"/>
                  </a:cubicBezTo>
                  <a:cubicBezTo>
                    <a:pt x="8255" y="6386"/>
                    <a:pt x="8239" y="6387"/>
                    <a:pt x="8223" y="6387"/>
                  </a:cubicBezTo>
                  <a:cubicBezTo>
                    <a:pt x="8047" y="6387"/>
                    <a:pt x="7877" y="6309"/>
                    <a:pt x="7728" y="6211"/>
                  </a:cubicBezTo>
                  <a:cubicBezTo>
                    <a:pt x="7555" y="6098"/>
                    <a:pt x="7397" y="5947"/>
                    <a:pt x="7323" y="5754"/>
                  </a:cubicBezTo>
                  <a:cubicBezTo>
                    <a:pt x="7240" y="5534"/>
                    <a:pt x="7277" y="5274"/>
                    <a:pt x="7414" y="5085"/>
                  </a:cubicBezTo>
                  <a:cubicBezTo>
                    <a:pt x="7551" y="4893"/>
                    <a:pt x="7781" y="4775"/>
                    <a:pt x="8015" y="4767"/>
                  </a:cubicBezTo>
                  <a:cubicBezTo>
                    <a:pt x="8024" y="4766"/>
                    <a:pt x="8033" y="4766"/>
                    <a:pt x="8042" y="4766"/>
                  </a:cubicBezTo>
                  <a:close/>
                  <a:moveTo>
                    <a:pt x="15442" y="0"/>
                  </a:moveTo>
                  <a:cubicBezTo>
                    <a:pt x="14533" y="0"/>
                    <a:pt x="13196" y="350"/>
                    <a:pt x="11627" y="1031"/>
                  </a:cubicBezTo>
                  <a:cubicBezTo>
                    <a:pt x="11713" y="1471"/>
                    <a:pt x="11913" y="1889"/>
                    <a:pt x="11998" y="2329"/>
                  </a:cubicBezTo>
                  <a:cubicBezTo>
                    <a:pt x="12018" y="2428"/>
                    <a:pt x="12045" y="3180"/>
                    <a:pt x="12013" y="3180"/>
                  </a:cubicBezTo>
                  <a:cubicBezTo>
                    <a:pt x="12013" y="3180"/>
                    <a:pt x="12012" y="3180"/>
                    <a:pt x="12011" y="3179"/>
                  </a:cubicBezTo>
                  <a:cubicBezTo>
                    <a:pt x="11654" y="2807"/>
                    <a:pt x="10833" y="1956"/>
                    <a:pt x="10515" y="1551"/>
                  </a:cubicBezTo>
                  <a:cubicBezTo>
                    <a:pt x="7430" y="3093"/>
                    <a:pt x="3703" y="5757"/>
                    <a:pt x="572" y="9427"/>
                  </a:cubicBezTo>
                  <a:cubicBezTo>
                    <a:pt x="0" y="12678"/>
                    <a:pt x="1986" y="17340"/>
                    <a:pt x="5527" y="17340"/>
                  </a:cubicBezTo>
                  <a:cubicBezTo>
                    <a:pt x="5619" y="17340"/>
                    <a:pt x="5711" y="17337"/>
                    <a:pt x="5805" y="17331"/>
                  </a:cubicBezTo>
                  <a:cubicBezTo>
                    <a:pt x="7667" y="17204"/>
                    <a:pt x="11027" y="13799"/>
                    <a:pt x="13583" y="10004"/>
                  </a:cubicBezTo>
                  <a:cubicBezTo>
                    <a:pt x="12994" y="9226"/>
                    <a:pt x="12451" y="8410"/>
                    <a:pt x="11961" y="7565"/>
                  </a:cubicBezTo>
                  <a:lnTo>
                    <a:pt x="11961" y="7565"/>
                  </a:lnTo>
                  <a:cubicBezTo>
                    <a:pt x="12727" y="8034"/>
                    <a:pt x="13491" y="8501"/>
                    <a:pt x="14255" y="8970"/>
                  </a:cubicBezTo>
                  <a:cubicBezTo>
                    <a:pt x="16416" y="5501"/>
                    <a:pt x="17752" y="1933"/>
                    <a:pt x="16578" y="385"/>
                  </a:cubicBezTo>
                  <a:cubicBezTo>
                    <a:pt x="16382" y="127"/>
                    <a:pt x="15990" y="0"/>
                    <a:pt x="154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" name="Google Shape;543;p5"/>
            <p:cNvSpPr/>
            <p:nvPr/>
          </p:nvSpPr>
          <p:spPr>
            <a:xfrm>
              <a:off x="4180375" y="3555800"/>
              <a:ext cx="272700" cy="285125"/>
            </a:xfrm>
            <a:custGeom>
              <a:avLst/>
              <a:gdLst/>
              <a:ahLst/>
              <a:cxnLst/>
              <a:rect l="l" t="t" r="r" b="b"/>
              <a:pathLst>
                <a:path w="10908" h="11405" extrusionOk="0">
                  <a:moveTo>
                    <a:pt x="10793" y="0"/>
                  </a:moveTo>
                  <a:cubicBezTo>
                    <a:pt x="10536" y="0"/>
                    <a:pt x="9898" y="708"/>
                    <a:pt x="9352" y="1313"/>
                  </a:cubicBezTo>
                  <a:cubicBezTo>
                    <a:pt x="8607" y="2139"/>
                    <a:pt x="7825" y="2935"/>
                    <a:pt x="7024" y="3709"/>
                  </a:cubicBezTo>
                  <a:cubicBezTo>
                    <a:pt x="5645" y="5044"/>
                    <a:pt x="4191" y="6311"/>
                    <a:pt x="2968" y="7790"/>
                  </a:cubicBezTo>
                  <a:cubicBezTo>
                    <a:pt x="2365" y="8517"/>
                    <a:pt x="1817" y="9298"/>
                    <a:pt x="1121" y="9936"/>
                  </a:cubicBezTo>
                  <a:cubicBezTo>
                    <a:pt x="708" y="10314"/>
                    <a:pt x="226" y="10666"/>
                    <a:pt x="34" y="11192"/>
                  </a:cubicBezTo>
                  <a:cubicBezTo>
                    <a:pt x="7" y="11268"/>
                    <a:pt x="0" y="11376"/>
                    <a:pt x="75" y="11405"/>
                  </a:cubicBezTo>
                  <a:cubicBezTo>
                    <a:pt x="3176" y="8814"/>
                    <a:pt x="5546" y="5453"/>
                    <a:pt x="8533" y="2732"/>
                  </a:cubicBezTo>
                  <a:cubicBezTo>
                    <a:pt x="9038" y="2271"/>
                    <a:pt x="9560" y="1831"/>
                    <a:pt x="10037" y="1344"/>
                  </a:cubicBezTo>
                  <a:cubicBezTo>
                    <a:pt x="10207" y="1172"/>
                    <a:pt x="10384" y="999"/>
                    <a:pt x="10541" y="815"/>
                  </a:cubicBezTo>
                  <a:cubicBezTo>
                    <a:pt x="10591" y="760"/>
                    <a:pt x="10908" y="148"/>
                    <a:pt x="10906" y="137"/>
                  </a:cubicBezTo>
                  <a:cubicBezTo>
                    <a:pt x="10896" y="42"/>
                    <a:pt x="10856" y="0"/>
                    <a:pt x="10793" y="0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" name="Google Shape;544;p5"/>
            <p:cNvSpPr/>
            <p:nvPr/>
          </p:nvSpPr>
          <p:spPr>
            <a:xfrm>
              <a:off x="4285150" y="3714600"/>
              <a:ext cx="76125" cy="51700"/>
            </a:xfrm>
            <a:custGeom>
              <a:avLst/>
              <a:gdLst/>
              <a:ahLst/>
              <a:cxnLst/>
              <a:rect l="l" t="t" r="r" b="b"/>
              <a:pathLst>
                <a:path w="3045" h="2068" extrusionOk="0">
                  <a:moveTo>
                    <a:pt x="468" y="0"/>
                  </a:moveTo>
                  <a:cubicBezTo>
                    <a:pt x="391" y="0"/>
                    <a:pt x="318" y="17"/>
                    <a:pt x="252" y="53"/>
                  </a:cubicBezTo>
                  <a:cubicBezTo>
                    <a:pt x="1" y="189"/>
                    <a:pt x="497" y="392"/>
                    <a:pt x="633" y="488"/>
                  </a:cubicBezTo>
                  <a:cubicBezTo>
                    <a:pt x="991" y="739"/>
                    <a:pt x="1343" y="1000"/>
                    <a:pt x="1669" y="1296"/>
                  </a:cubicBezTo>
                  <a:cubicBezTo>
                    <a:pt x="2024" y="1618"/>
                    <a:pt x="2384" y="1997"/>
                    <a:pt x="2860" y="2064"/>
                  </a:cubicBezTo>
                  <a:cubicBezTo>
                    <a:pt x="2874" y="2066"/>
                    <a:pt x="2888" y="2068"/>
                    <a:pt x="2902" y="2068"/>
                  </a:cubicBezTo>
                  <a:cubicBezTo>
                    <a:pt x="2920" y="2068"/>
                    <a:pt x="2938" y="2065"/>
                    <a:pt x="2954" y="2057"/>
                  </a:cubicBezTo>
                  <a:cubicBezTo>
                    <a:pt x="3045" y="2015"/>
                    <a:pt x="3004" y="1878"/>
                    <a:pt x="2945" y="1799"/>
                  </a:cubicBezTo>
                  <a:cubicBezTo>
                    <a:pt x="2688" y="1444"/>
                    <a:pt x="2329" y="1175"/>
                    <a:pt x="1974" y="915"/>
                  </a:cubicBezTo>
                  <a:cubicBezTo>
                    <a:pt x="1689" y="705"/>
                    <a:pt x="978" y="0"/>
                    <a:pt x="468" y="0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" name="Google Shape;545;p5"/>
            <p:cNvSpPr/>
            <p:nvPr/>
          </p:nvSpPr>
          <p:spPr>
            <a:xfrm>
              <a:off x="4285800" y="3602025"/>
              <a:ext cx="39175" cy="83225"/>
            </a:xfrm>
            <a:custGeom>
              <a:avLst/>
              <a:gdLst/>
              <a:ahLst/>
              <a:cxnLst/>
              <a:rect l="l" t="t" r="r" b="b"/>
              <a:pathLst>
                <a:path w="1567" h="3329" extrusionOk="0">
                  <a:moveTo>
                    <a:pt x="30" y="0"/>
                  </a:moveTo>
                  <a:cubicBezTo>
                    <a:pt x="21" y="0"/>
                    <a:pt x="11" y="1"/>
                    <a:pt x="0" y="2"/>
                  </a:cubicBezTo>
                  <a:cubicBezTo>
                    <a:pt x="148" y="525"/>
                    <a:pt x="316" y="1042"/>
                    <a:pt x="506" y="1549"/>
                  </a:cubicBezTo>
                  <a:cubicBezTo>
                    <a:pt x="670" y="1992"/>
                    <a:pt x="851" y="2431"/>
                    <a:pt x="1046" y="2860"/>
                  </a:cubicBezTo>
                  <a:cubicBezTo>
                    <a:pt x="1114" y="3009"/>
                    <a:pt x="1174" y="3276"/>
                    <a:pt x="1358" y="3319"/>
                  </a:cubicBezTo>
                  <a:cubicBezTo>
                    <a:pt x="1387" y="3325"/>
                    <a:pt x="1412" y="3328"/>
                    <a:pt x="1434" y="3328"/>
                  </a:cubicBezTo>
                  <a:cubicBezTo>
                    <a:pt x="1561" y="3328"/>
                    <a:pt x="1566" y="3219"/>
                    <a:pt x="1543" y="3084"/>
                  </a:cubicBezTo>
                  <a:cubicBezTo>
                    <a:pt x="1469" y="2644"/>
                    <a:pt x="1157" y="2150"/>
                    <a:pt x="983" y="1736"/>
                  </a:cubicBezTo>
                  <a:cubicBezTo>
                    <a:pt x="797" y="1292"/>
                    <a:pt x="613" y="847"/>
                    <a:pt x="427" y="401"/>
                  </a:cubicBezTo>
                  <a:cubicBezTo>
                    <a:pt x="348" y="217"/>
                    <a:pt x="221" y="0"/>
                    <a:pt x="30" y="0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" name="Google Shape;546;p5"/>
            <p:cNvSpPr/>
            <p:nvPr/>
          </p:nvSpPr>
          <p:spPr>
            <a:xfrm>
              <a:off x="4350250" y="3639725"/>
              <a:ext cx="80350" cy="21850"/>
            </a:xfrm>
            <a:custGeom>
              <a:avLst/>
              <a:gdLst/>
              <a:ahLst/>
              <a:cxnLst/>
              <a:rect l="l" t="t" r="r" b="b"/>
              <a:pathLst>
                <a:path w="3214" h="874" extrusionOk="0">
                  <a:moveTo>
                    <a:pt x="2463" y="1"/>
                  </a:moveTo>
                  <a:cubicBezTo>
                    <a:pt x="2449" y="1"/>
                    <a:pt x="2435" y="1"/>
                    <a:pt x="2421" y="1"/>
                  </a:cubicBezTo>
                  <a:cubicBezTo>
                    <a:pt x="1910" y="4"/>
                    <a:pt x="1415" y="75"/>
                    <a:pt x="913" y="152"/>
                  </a:cubicBezTo>
                  <a:cubicBezTo>
                    <a:pt x="742" y="177"/>
                    <a:pt x="636" y="180"/>
                    <a:pt x="496" y="284"/>
                  </a:cubicBezTo>
                  <a:cubicBezTo>
                    <a:pt x="349" y="392"/>
                    <a:pt x="152" y="830"/>
                    <a:pt x="1" y="873"/>
                  </a:cubicBezTo>
                  <a:lnTo>
                    <a:pt x="1" y="873"/>
                  </a:lnTo>
                  <a:cubicBezTo>
                    <a:pt x="856" y="629"/>
                    <a:pt x="1739" y="483"/>
                    <a:pt x="2627" y="436"/>
                  </a:cubicBezTo>
                  <a:cubicBezTo>
                    <a:pt x="2749" y="429"/>
                    <a:pt x="2876" y="423"/>
                    <a:pt x="2989" y="377"/>
                  </a:cubicBezTo>
                  <a:cubicBezTo>
                    <a:pt x="3103" y="331"/>
                    <a:pt x="3204" y="231"/>
                    <a:pt x="3214" y="109"/>
                  </a:cubicBezTo>
                  <a:cubicBezTo>
                    <a:pt x="2977" y="15"/>
                    <a:pt x="2717" y="1"/>
                    <a:pt x="2463" y="1"/>
                  </a:cubicBezTo>
                  <a:close/>
                  <a:moveTo>
                    <a:pt x="1" y="873"/>
                  </a:moveTo>
                  <a:lnTo>
                    <a:pt x="1" y="873"/>
                  </a:lnTo>
                  <a:cubicBezTo>
                    <a:pt x="1" y="873"/>
                    <a:pt x="1" y="873"/>
                    <a:pt x="1" y="873"/>
                  </a:cubicBezTo>
                  <a:cubicBezTo>
                    <a:pt x="1" y="873"/>
                    <a:pt x="1" y="873"/>
                    <a:pt x="1" y="873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5"/>
            <p:cNvSpPr/>
            <p:nvPr/>
          </p:nvSpPr>
          <p:spPr>
            <a:xfrm>
              <a:off x="4407100" y="3549450"/>
              <a:ext cx="17575" cy="46775"/>
            </a:xfrm>
            <a:custGeom>
              <a:avLst/>
              <a:gdLst/>
              <a:ahLst/>
              <a:cxnLst/>
              <a:rect l="l" t="t" r="r" b="b"/>
              <a:pathLst>
                <a:path w="703" h="1871" extrusionOk="0">
                  <a:moveTo>
                    <a:pt x="199" y="1"/>
                  </a:moveTo>
                  <a:cubicBezTo>
                    <a:pt x="135" y="1"/>
                    <a:pt x="70" y="46"/>
                    <a:pt x="39" y="106"/>
                  </a:cubicBezTo>
                  <a:cubicBezTo>
                    <a:pt x="1" y="185"/>
                    <a:pt x="6" y="275"/>
                    <a:pt x="11" y="362"/>
                  </a:cubicBezTo>
                  <a:cubicBezTo>
                    <a:pt x="45" y="859"/>
                    <a:pt x="43" y="1376"/>
                    <a:pt x="120" y="1868"/>
                  </a:cubicBezTo>
                  <a:cubicBezTo>
                    <a:pt x="136" y="1870"/>
                    <a:pt x="151" y="1871"/>
                    <a:pt x="165" y="1871"/>
                  </a:cubicBezTo>
                  <a:cubicBezTo>
                    <a:pt x="702" y="1871"/>
                    <a:pt x="436" y="444"/>
                    <a:pt x="352" y="168"/>
                  </a:cubicBezTo>
                  <a:cubicBezTo>
                    <a:pt x="335" y="106"/>
                    <a:pt x="310" y="43"/>
                    <a:pt x="255" y="14"/>
                  </a:cubicBezTo>
                  <a:cubicBezTo>
                    <a:pt x="237" y="5"/>
                    <a:pt x="218" y="1"/>
                    <a:pt x="199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079488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9175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5054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5430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6909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4100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807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6988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277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250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8625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 userDrawn="1">
  <p:cSld name="Main point"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8" name="Google Shape;898;p8"/>
          <p:cNvGrpSpPr/>
          <p:nvPr userDrawn="1"/>
        </p:nvGrpSpPr>
        <p:grpSpPr>
          <a:xfrm>
            <a:off x="-769265" y="-613797"/>
            <a:ext cx="13630644" cy="8632189"/>
            <a:chOff x="-576949" y="-460348"/>
            <a:chExt cx="10222983" cy="6474142"/>
          </a:xfrm>
        </p:grpSpPr>
        <p:grpSp>
          <p:nvGrpSpPr>
            <p:cNvPr id="899" name="Google Shape;899;p8"/>
            <p:cNvGrpSpPr/>
            <p:nvPr/>
          </p:nvGrpSpPr>
          <p:grpSpPr>
            <a:xfrm>
              <a:off x="28" y="3044386"/>
              <a:ext cx="9144030" cy="1450350"/>
              <a:chOff x="1091225" y="2765750"/>
              <a:chExt cx="1774575" cy="471000"/>
            </a:xfrm>
          </p:grpSpPr>
          <p:sp>
            <p:nvSpPr>
              <p:cNvPr id="900" name="Google Shape;900;p8"/>
              <p:cNvSpPr/>
              <p:nvPr/>
            </p:nvSpPr>
            <p:spPr>
              <a:xfrm>
                <a:off x="1091225" y="2765750"/>
                <a:ext cx="1774550" cy="36525"/>
              </a:xfrm>
              <a:custGeom>
                <a:avLst/>
                <a:gdLst/>
                <a:ahLst/>
                <a:cxnLst/>
                <a:rect l="l" t="t" r="r" b="b"/>
                <a:pathLst>
                  <a:path w="70982" h="1461" extrusionOk="0">
                    <a:moveTo>
                      <a:pt x="18287" y="1"/>
                    </a:moveTo>
                    <a:cubicBezTo>
                      <a:pt x="4878" y="1"/>
                      <a:pt x="1" y="382"/>
                      <a:pt x="1" y="382"/>
                    </a:cubicBezTo>
                    <a:lnTo>
                      <a:pt x="1" y="1461"/>
                    </a:lnTo>
                    <a:cubicBezTo>
                      <a:pt x="10025" y="1046"/>
                      <a:pt x="20049" y="886"/>
                      <a:pt x="30073" y="886"/>
                    </a:cubicBezTo>
                    <a:cubicBezTo>
                      <a:pt x="36534" y="886"/>
                      <a:pt x="42996" y="953"/>
                      <a:pt x="49458" y="1060"/>
                    </a:cubicBezTo>
                    <a:cubicBezTo>
                      <a:pt x="51553" y="1099"/>
                      <a:pt x="53659" y="1110"/>
                      <a:pt x="55770" y="1110"/>
                    </a:cubicBezTo>
                    <a:cubicBezTo>
                      <a:pt x="58344" y="1110"/>
                      <a:pt x="60927" y="1094"/>
                      <a:pt x="63510" y="1094"/>
                    </a:cubicBezTo>
                    <a:cubicBezTo>
                      <a:pt x="66002" y="1094"/>
                      <a:pt x="68494" y="1108"/>
                      <a:pt x="70981" y="1166"/>
                    </a:cubicBezTo>
                    <a:lnTo>
                      <a:pt x="70981" y="382"/>
                    </a:lnTo>
                    <a:cubicBezTo>
                      <a:pt x="70981" y="382"/>
                      <a:pt x="40242" y="220"/>
                      <a:pt x="30000" y="84"/>
                    </a:cubicBezTo>
                    <a:cubicBezTo>
                      <a:pt x="25525" y="24"/>
                      <a:pt x="21639" y="1"/>
                      <a:pt x="1828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1" name="Google Shape;901;p8"/>
              <p:cNvSpPr/>
              <p:nvPr/>
            </p:nvSpPr>
            <p:spPr>
              <a:xfrm>
                <a:off x="1091275" y="2905000"/>
                <a:ext cx="1774525" cy="331750"/>
              </a:xfrm>
              <a:custGeom>
                <a:avLst/>
                <a:gdLst/>
                <a:ahLst/>
                <a:cxnLst/>
                <a:rect l="l" t="t" r="r" b="b"/>
                <a:pathLst>
                  <a:path w="70981" h="13270" extrusionOk="0">
                    <a:moveTo>
                      <a:pt x="13754" y="1"/>
                    </a:moveTo>
                    <a:cubicBezTo>
                      <a:pt x="9075" y="1"/>
                      <a:pt x="4472" y="925"/>
                      <a:pt x="0" y="2075"/>
                    </a:cubicBezTo>
                    <a:lnTo>
                      <a:pt x="0" y="13270"/>
                    </a:lnTo>
                    <a:lnTo>
                      <a:pt x="70981" y="13270"/>
                    </a:lnTo>
                    <a:lnTo>
                      <a:pt x="70981" y="1858"/>
                    </a:lnTo>
                    <a:cubicBezTo>
                      <a:pt x="70025" y="1666"/>
                      <a:pt x="69025" y="1552"/>
                      <a:pt x="68001" y="1524"/>
                    </a:cubicBezTo>
                    <a:cubicBezTo>
                      <a:pt x="67420" y="1493"/>
                      <a:pt x="66839" y="1480"/>
                      <a:pt x="66259" y="1480"/>
                    </a:cubicBezTo>
                    <a:cubicBezTo>
                      <a:pt x="63289" y="1480"/>
                      <a:pt x="60320" y="1822"/>
                      <a:pt x="57350" y="1902"/>
                    </a:cubicBezTo>
                    <a:cubicBezTo>
                      <a:pt x="52525" y="2091"/>
                      <a:pt x="47981" y="3035"/>
                      <a:pt x="43154" y="3318"/>
                    </a:cubicBezTo>
                    <a:cubicBezTo>
                      <a:pt x="42371" y="3372"/>
                      <a:pt x="41588" y="3403"/>
                      <a:pt x="40808" y="3403"/>
                    </a:cubicBezTo>
                    <a:cubicBezTo>
                      <a:pt x="38903" y="3403"/>
                      <a:pt x="37019" y="3220"/>
                      <a:pt x="35206" y="2751"/>
                    </a:cubicBezTo>
                    <a:cubicBezTo>
                      <a:pt x="28676" y="959"/>
                      <a:pt x="21719" y="298"/>
                      <a:pt x="14764" y="15"/>
                    </a:cubicBezTo>
                    <a:cubicBezTo>
                      <a:pt x="14427" y="6"/>
                      <a:pt x="14090" y="1"/>
                      <a:pt x="1375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2" name="Google Shape;902;p8"/>
              <p:cNvSpPr/>
              <p:nvPr/>
            </p:nvSpPr>
            <p:spPr>
              <a:xfrm>
                <a:off x="1091225" y="2787875"/>
                <a:ext cx="1774525" cy="202175"/>
              </a:xfrm>
              <a:custGeom>
                <a:avLst/>
                <a:gdLst/>
                <a:ahLst/>
                <a:cxnLst/>
                <a:rect l="l" t="t" r="r" b="b"/>
                <a:pathLst>
                  <a:path w="70981" h="8087" extrusionOk="0">
                    <a:moveTo>
                      <a:pt x="30060" y="1"/>
                    </a:moveTo>
                    <a:cubicBezTo>
                      <a:pt x="20040" y="1"/>
                      <a:pt x="10021" y="161"/>
                      <a:pt x="1" y="574"/>
                    </a:cubicBezTo>
                    <a:lnTo>
                      <a:pt x="1" y="6759"/>
                    </a:lnTo>
                    <a:cubicBezTo>
                      <a:pt x="4476" y="5609"/>
                      <a:pt x="9081" y="4685"/>
                      <a:pt x="13762" y="4685"/>
                    </a:cubicBezTo>
                    <a:cubicBezTo>
                      <a:pt x="14095" y="4685"/>
                      <a:pt x="14429" y="4689"/>
                      <a:pt x="14763" y="4699"/>
                    </a:cubicBezTo>
                    <a:cubicBezTo>
                      <a:pt x="21721" y="4980"/>
                      <a:pt x="28677" y="5644"/>
                      <a:pt x="35206" y="7435"/>
                    </a:cubicBezTo>
                    <a:cubicBezTo>
                      <a:pt x="37019" y="7903"/>
                      <a:pt x="38903" y="8087"/>
                      <a:pt x="40808" y="8087"/>
                    </a:cubicBezTo>
                    <a:cubicBezTo>
                      <a:pt x="41588" y="8087"/>
                      <a:pt x="42371" y="8056"/>
                      <a:pt x="43155" y="8002"/>
                    </a:cubicBezTo>
                    <a:cubicBezTo>
                      <a:pt x="47982" y="7719"/>
                      <a:pt x="52524" y="6774"/>
                      <a:pt x="57351" y="6585"/>
                    </a:cubicBezTo>
                    <a:cubicBezTo>
                      <a:pt x="60320" y="6507"/>
                      <a:pt x="63290" y="6164"/>
                      <a:pt x="66261" y="6164"/>
                    </a:cubicBezTo>
                    <a:cubicBezTo>
                      <a:pt x="66840" y="6164"/>
                      <a:pt x="67419" y="6177"/>
                      <a:pt x="67999" y="6208"/>
                    </a:cubicBezTo>
                    <a:cubicBezTo>
                      <a:pt x="69023" y="6236"/>
                      <a:pt x="70023" y="6350"/>
                      <a:pt x="70980" y="6541"/>
                    </a:cubicBezTo>
                    <a:lnTo>
                      <a:pt x="70980" y="279"/>
                    </a:lnTo>
                    <a:cubicBezTo>
                      <a:pt x="68515" y="222"/>
                      <a:pt x="66045" y="208"/>
                      <a:pt x="63575" y="208"/>
                    </a:cubicBezTo>
                    <a:cubicBezTo>
                      <a:pt x="60959" y="208"/>
                      <a:pt x="58344" y="224"/>
                      <a:pt x="55738" y="224"/>
                    </a:cubicBezTo>
                    <a:cubicBezTo>
                      <a:pt x="53638" y="224"/>
                      <a:pt x="51543" y="213"/>
                      <a:pt x="49458" y="175"/>
                    </a:cubicBezTo>
                    <a:cubicBezTo>
                      <a:pt x="42992" y="67"/>
                      <a:pt x="36526" y="1"/>
                      <a:pt x="3006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3" name="Google Shape;903;p8"/>
              <p:cNvSpPr/>
              <p:nvPr/>
            </p:nvSpPr>
            <p:spPr>
              <a:xfrm>
                <a:off x="1967625" y="2844725"/>
                <a:ext cx="867000" cy="18050"/>
              </a:xfrm>
              <a:custGeom>
                <a:avLst/>
                <a:gdLst/>
                <a:ahLst/>
                <a:cxnLst/>
                <a:rect l="l" t="t" r="r" b="b"/>
                <a:pathLst>
                  <a:path w="34680" h="722" extrusionOk="0">
                    <a:moveTo>
                      <a:pt x="227" y="0"/>
                    </a:moveTo>
                    <a:cubicBezTo>
                      <a:pt x="0" y="0"/>
                      <a:pt x="14" y="138"/>
                      <a:pt x="244" y="148"/>
                    </a:cubicBezTo>
                    <a:cubicBezTo>
                      <a:pt x="5933" y="405"/>
                      <a:pt x="11652" y="533"/>
                      <a:pt x="17375" y="596"/>
                    </a:cubicBezTo>
                    <a:cubicBezTo>
                      <a:pt x="20201" y="628"/>
                      <a:pt x="23029" y="645"/>
                      <a:pt x="25859" y="665"/>
                    </a:cubicBezTo>
                    <a:cubicBezTo>
                      <a:pt x="27309" y="675"/>
                      <a:pt x="28761" y="685"/>
                      <a:pt x="30214" y="695"/>
                    </a:cubicBezTo>
                    <a:cubicBezTo>
                      <a:pt x="31002" y="700"/>
                      <a:pt x="31811" y="722"/>
                      <a:pt x="32614" y="722"/>
                    </a:cubicBezTo>
                    <a:cubicBezTo>
                      <a:pt x="33177" y="722"/>
                      <a:pt x="33736" y="711"/>
                      <a:pt x="34283" y="676"/>
                    </a:cubicBezTo>
                    <a:cubicBezTo>
                      <a:pt x="34680" y="652"/>
                      <a:pt x="34670" y="395"/>
                      <a:pt x="34283" y="367"/>
                    </a:cubicBezTo>
                    <a:cubicBezTo>
                      <a:pt x="33596" y="317"/>
                      <a:pt x="32885" y="305"/>
                      <a:pt x="32173" y="305"/>
                    </a:cubicBezTo>
                    <a:cubicBezTo>
                      <a:pt x="31578" y="305"/>
                      <a:pt x="30983" y="313"/>
                      <a:pt x="30398" y="313"/>
                    </a:cubicBezTo>
                    <a:cubicBezTo>
                      <a:pt x="30336" y="313"/>
                      <a:pt x="30275" y="313"/>
                      <a:pt x="30214" y="313"/>
                    </a:cubicBezTo>
                    <a:cubicBezTo>
                      <a:pt x="28761" y="311"/>
                      <a:pt x="27311" y="307"/>
                      <a:pt x="25859" y="306"/>
                    </a:cubicBezTo>
                    <a:cubicBezTo>
                      <a:pt x="23029" y="300"/>
                      <a:pt x="20201" y="294"/>
                      <a:pt x="17375" y="277"/>
                    </a:cubicBezTo>
                    <a:cubicBezTo>
                      <a:pt x="11659" y="245"/>
                      <a:pt x="5944" y="179"/>
                      <a:pt x="244" y="0"/>
                    </a:cubicBezTo>
                    <a:cubicBezTo>
                      <a:pt x="238" y="0"/>
                      <a:pt x="232" y="0"/>
                      <a:pt x="2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4" name="Google Shape;904;p8"/>
              <p:cNvSpPr/>
              <p:nvPr/>
            </p:nvSpPr>
            <p:spPr>
              <a:xfrm>
                <a:off x="1185300" y="2887125"/>
                <a:ext cx="617000" cy="14425"/>
              </a:xfrm>
              <a:custGeom>
                <a:avLst/>
                <a:gdLst/>
                <a:ahLst/>
                <a:cxnLst/>
                <a:rect l="l" t="t" r="r" b="b"/>
                <a:pathLst>
                  <a:path w="24680" h="577" extrusionOk="0">
                    <a:moveTo>
                      <a:pt x="24283" y="0"/>
                    </a:moveTo>
                    <a:cubicBezTo>
                      <a:pt x="24281" y="0"/>
                      <a:pt x="24280" y="0"/>
                      <a:pt x="24279" y="0"/>
                    </a:cubicBezTo>
                    <a:cubicBezTo>
                      <a:pt x="22301" y="2"/>
                      <a:pt x="20294" y="196"/>
                      <a:pt x="18307" y="239"/>
                    </a:cubicBezTo>
                    <a:cubicBezTo>
                      <a:pt x="17289" y="260"/>
                      <a:pt x="16271" y="268"/>
                      <a:pt x="15253" y="268"/>
                    </a:cubicBezTo>
                    <a:cubicBezTo>
                      <a:pt x="14388" y="268"/>
                      <a:pt x="13523" y="263"/>
                      <a:pt x="12658" y="256"/>
                    </a:cubicBezTo>
                    <a:cubicBezTo>
                      <a:pt x="10795" y="242"/>
                      <a:pt x="8931" y="231"/>
                      <a:pt x="7067" y="231"/>
                    </a:cubicBezTo>
                    <a:cubicBezTo>
                      <a:pt x="4835" y="231"/>
                      <a:pt x="2604" y="248"/>
                      <a:pt x="377" y="299"/>
                    </a:cubicBezTo>
                    <a:cubicBezTo>
                      <a:pt x="5" y="306"/>
                      <a:pt x="0" y="524"/>
                      <a:pt x="377" y="526"/>
                    </a:cubicBezTo>
                    <a:cubicBezTo>
                      <a:pt x="4534" y="537"/>
                      <a:pt x="8689" y="527"/>
                      <a:pt x="12845" y="563"/>
                    </a:cubicBezTo>
                    <a:cubicBezTo>
                      <a:pt x="13717" y="570"/>
                      <a:pt x="14590" y="576"/>
                      <a:pt x="15462" y="576"/>
                    </a:cubicBezTo>
                    <a:cubicBezTo>
                      <a:pt x="16537" y="576"/>
                      <a:pt x="17611" y="567"/>
                      <a:pt x="18683" y="542"/>
                    </a:cubicBezTo>
                    <a:cubicBezTo>
                      <a:pt x="20507" y="499"/>
                      <a:pt x="22629" y="483"/>
                      <a:pt x="24362" y="240"/>
                    </a:cubicBezTo>
                    <a:cubicBezTo>
                      <a:pt x="24679" y="197"/>
                      <a:pt x="24648" y="0"/>
                      <a:pt x="2428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5" name="Google Shape;905;p8"/>
              <p:cNvSpPr/>
              <p:nvPr/>
            </p:nvSpPr>
            <p:spPr>
              <a:xfrm>
                <a:off x="2377850" y="2810875"/>
                <a:ext cx="172625" cy="11350"/>
              </a:xfrm>
              <a:custGeom>
                <a:avLst/>
                <a:gdLst/>
                <a:ahLst/>
                <a:cxnLst/>
                <a:rect l="l" t="t" r="r" b="b"/>
                <a:pathLst>
                  <a:path w="6905" h="454" extrusionOk="0">
                    <a:moveTo>
                      <a:pt x="5181" y="0"/>
                    </a:moveTo>
                    <a:cubicBezTo>
                      <a:pt x="4592" y="0"/>
                      <a:pt x="3992" y="26"/>
                      <a:pt x="3450" y="46"/>
                    </a:cubicBezTo>
                    <a:cubicBezTo>
                      <a:pt x="2379" y="86"/>
                      <a:pt x="1333" y="160"/>
                      <a:pt x="295" y="268"/>
                    </a:cubicBezTo>
                    <a:cubicBezTo>
                      <a:pt x="1" y="299"/>
                      <a:pt x="106" y="454"/>
                      <a:pt x="375" y="454"/>
                    </a:cubicBezTo>
                    <a:cubicBezTo>
                      <a:pt x="390" y="454"/>
                      <a:pt x="406" y="453"/>
                      <a:pt x="423" y="452"/>
                    </a:cubicBezTo>
                    <a:cubicBezTo>
                      <a:pt x="1547" y="379"/>
                      <a:pt x="2677" y="325"/>
                      <a:pt x="3815" y="303"/>
                    </a:cubicBezTo>
                    <a:cubicBezTo>
                      <a:pt x="3948" y="301"/>
                      <a:pt x="4083" y="300"/>
                      <a:pt x="4218" y="300"/>
                    </a:cubicBezTo>
                    <a:cubicBezTo>
                      <a:pt x="4639" y="300"/>
                      <a:pt x="5066" y="309"/>
                      <a:pt x="5489" y="309"/>
                    </a:cubicBezTo>
                    <a:cubicBezTo>
                      <a:pt x="5880" y="309"/>
                      <a:pt x="6267" y="301"/>
                      <a:pt x="6642" y="272"/>
                    </a:cubicBezTo>
                    <a:cubicBezTo>
                      <a:pt x="6904" y="251"/>
                      <a:pt x="6865" y="107"/>
                      <a:pt x="6642" y="79"/>
                    </a:cubicBezTo>
                    <a:cubicBezTo>
                      <a:pt x="6191" y="20"/>
                      <a:pt x="5690" y="0"/>
                      <a:pt x="518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6" name="Google Shape;906;p8"/>
              <p:cNvSpPr/>
              <p:nvPr/>
            </p:nvSpPr>
            <p:spPr>
              <a:xfrm>
                <a:off x="1179300" y="2807575"/>
                <a:ext cx="447700" cy="14325"/>
              </a:xfrm>
              <a:custGeom>
                <a:avLst/>
                <a:gdLst/>
                <a:ahLst/>
                <a:cxnLst/>
                <a:rect l="l" t="t" r="r" b="b"/>
                <a:pathLst>
                  <a:path w="17908" h="573" extrusionOk="0">
                    <a:moveTo>
                      <a:pt x="16255" y="1"/>
                    </a:moveTo>
                    <a:cubicBezTo>
                      <a:pt x="15273" y="1"/>
                      <a:pt x="14250" y="57"/>
                      <a:pt x="13313" y="73"/>
                    </a:cubicBezTo>
                    <a:cubicBezTo>
                      <a:pt x="11817" y="100"/>
                      <a:pt x="10318" y="127"/>
                      <a:pt x="8821" y="151"/>
                    </a:cubicBezTo>
                    <a:cubicBezTo>
                      <a:pt x="7388" y="177"/>
                      <a:pt x="5958" y="208"/>
                      <a:pt x="4526" y="241"/>
                    </a:cubicBezTo>
                    <a:cubicBezTo>
                      <a:pt x="3140" y="270"/>
                      <a:pt x="1520" y="221"/>
                      <a:pt x="186" y="377"/>
                    </a:cubicBezTo>
                    <a:cubicBezTo>
                      <a:pt x="0" y="398"/>
                      <a:pt x="25" y="506"/>
                      <a:pt x="205" y="520"/>
                    </a:cubicBezTo>
                    <a:cubicBezTo>
                      <a:pt x="670" y="560"/>
                      <a:pt x="1165" y="573"/>
                      <a:pt x="1669" y="573"/>
                    </a:cubicBezTo>
                    <a:cubicBezTo>
                      <a:pt x="2576" y="573"/>
                      <a:pt x="3514" y="531"/>
                      <a:pt x="4368" y="523"/>
                    </a:cubicBezTo>
                    <a:cubicBezTo>
                      <a:pt x="5867" y="509"/>
                      <a:pt x="7367" y="496"/>
                      <a:pt x="8865" y="476"/>
                    </a:cubicBezTo>
                    <a:cubicBezTo>
                      <a:pt x="10299" y="457"/>
                      <a:pt x="11733" y="438"/>
                      <a:pt x="13166" y="418"/>
                    </a:cubicBezTo>
                    <a:cubicBezTo>
                      <a:pt x="13411" y="415"/>
                      <a:pt x="13661" y="414"/>
                      <a:pt x="13915" y="414"/>
                    </a:cubicBezTo>
                    <a:cubicBezTo>
                      <a:pt x="14245" y="414"/>
                      <a:pt x="14582" y="415"/>
                      <a:pt x="14919" y="415"/>
                    </a:cubicBezTo>
                    <a:cubicBezTo>
                      <a:pt x="15822" y="415"/>
                      <a:pt x="16734" y="404"/>
                      <a:pt x="17557" y="317"/>
                    </a:cubicBezTo>
                    <a:cubicBezTo>
                      <a:pt x="17908" y="279"/>
                      <a:pt x="17861" y="66"/>
                      <a:pt x="17517" y="42"/>
                    </a:cubicBezTo>
                    <a:cubicBezTo>
                      <a:pt x="17111" y="12"/>
                      <a:pt x="16687" y="1"/>
                      <a:pt x="1625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7" name="Google Shape;907;p8"/>
              <p:cNvSpPr/>
              <p:nvPr/>
            </p:nvSpPr>
            <p:spPr>
              <a:xfrm>
                <a:off x="2248525" y="2958325"/>
                <a:ext cx="27887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11155" h="434" extrusionOk="0">
                    <a:moveTo>
                      <a:pt x="9981" y="0"/>
                    </a:moveTo>
                    <a:cubicBezTo>
                      <a:pt x="9410" y="0"/>
                      <a:pt x="8824" y="40"/>
                      <a:pt x="8282" y="49"/>
                    </a:cubicBezTo>
                    <a:cubicBezTo>
                      <a:pt x="7350" y="63"/>
                      <a:pt x="6417" y="74"/>
                      <a:pt x="5485" y="88"/>
                    </a:cubicBezTo>
                    <a:cubicBezTo>
                      <a:pt x="4595" y="101"/>
                      <a:pt x="3702" y="121"/>
                      <a:pt x="2810" y="141"/>
                    </a:cubicBezTo>
                    <a:cubicBezTo>
                      <a:pt x="2674" y="144"/>
                      <a:pt x="2534" y="144"/>
                      <a:pt x="2392" y="144"/>
                    </a:cubicBezTo>
                    <a:cubicBezTo>
                      <a:pt x="2174" y="144"/>
                      <a:pt x="1951" y="143"/>
                      <a:pt x="1726" y="143"/>
                    </a:cubicBezTo>
                    <a:cubicBezTo>
                      <a:pt x="1170" y="143"/>
                      <a:pt x="608" y="154"/>
                      <a:pt x="112" y="236"/>
                    </a:cubicBezTo>
                    <a:cubicBezTo>
                      <a:pt x="1" y="255"/>
                      <a:pt x="21" y="357"/>
                      <a:pt x="134" y="372"/>
                    </a:cubicBezTo>
                    <a:cubicBezTo>
                      <a:pt x="475" y="420"/>
                      <a:pt x="838" y="434"/>
                      <a:pt x="1206" y="434"/>
                    </a:cubicBezTo>
                    <a:cubicBezTo>
                      <a:pt x="1721" y="434"/>
                      <a:pt x="2245" y="407"/>
                      <a:pt x="2728" y="407"/>
                    </a:cubicBezTo>
                    <a:cubicBezTo>
                      <a:pt x="3661" y="405"/>
                      <a:pt x="4596" y="405"/>
                      <a:pt x="5528" y="397"/>
                    </a:cubicBezTo>
                    <a:cubicBezTo>
                      <a:pt x="6421" y="390"/>
                      <a:pt x="7312" y="382"/>
                      <a:pt x="8205" y="372"/>
                    </a:cubicBezTo>
                    <a:cubicBezTo>
                      <a:pt x="8250" y="372"/>
                      <a:pt x="8295" y="372"/>
                      <a:pt x="8341" y="372"/>
                    </a:cubicBezTo>
                    <a:cubicBezTo>
                      <a:pt x="8751" y="372"/>
                      <a:pt x="9186" y="385"/>
                      <a:pt x="9617" y="385"/>
                    </a:cubicBezTo>
                    <a:cubicBezTo>
                      <a:pt x="10073" y="385"/>
                      <a:pt x="10525" y="370"/>
                      <a:pt x="10938" y="309"/>
                    </a:cubicBezTo>
                    <a:cubicBezTo>
                      <a:pt x="11154" y="277"/>
                      <a:pt x="11116" y="74"/>
                      <a:pt x="10901" y="49"/>
                    </a:cubicBezTo>
                    <a:cubicBezTo>
                      <a:pt x="10605" y="12"/>
                      <a:pt x="10296" y="0"/>
                      <a:pt x="998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908" name="Google Shape;908;p8"/>
            <p:cNvSpPr/>
            <p:nvPr/>
          </p:nvSpPr>
          <p:spPr>
            <a:xfrm>
              <a:off x="-94375" y="3711225"/>
              <a:ext cx="9335589" cy="1481162"/>
            </a:xfrm>
            <a:custGeom>
              <a:avLst/>
              <a:gdLst/>
              <a:ahLst/>
              <a:cxnLst/>
              <a:rect l="l" t="t" r="r" b="b"/>
              <a:pathLst>
                <a:path w="70958" h="18638" extrusionOk="0">
                  <a:moveTo>
                    <a:pt x="9450" y="1"/>
                  </a:moveTo>
                  <a:cubicBezTo>
                    <a:pt x="7226" y="1"/>
                    <a:pt x="5013" y="128"/>
                    <a:pt x="2819" y="453"/>
                  </a:cubicBezTo>
                  <a:cubicBezTo>
                    <a:pt x="2630" y="477"/>
                    <a:pt x="2426" y="484"/>
                    <a:pt x="2216" y="484"/>
                  </a:cubicBezTo>
                  <a:cubicBezTo>
                    <a:pt x="1796" y="484"/>
                    <a:pt x="1356" y="453"/>
                    <a:pt x="978" y="453"/>
                  </a:cubicBezTo>
                  <a:cubicBezTo>
                    <a:pt x="687" y="485"/>
                    <a:pt x="404" y="524"/>
                    <a:pt x="127" y="568"/>
                  </a:cubicBezTo>
                  <a:lnTo>
                    <a:pt x="1" y="18638"/>
                  </a:lnTo>
                  <a:lnTo>
                    <a:pt x="70956" y="18638"/>
                  </a:lnTo>
                  <a:lnTo>
                    <a:pt x="70957" y="370"/>
                  </a:lnTo>
                  <a:lnTo>
                    <a:pt x="70957" y="370"/>
                  </a:lnTo>
                  <a:cubicBezTo>
                    <a:pt x="65871" y="698"/>
                    <a:pt x="60828" y="1027"/>
                    <a:pt x="55658" y="1357"/>
                  </a:cubicBezTo>
                  <a:cubicBezTo>
                    <a:pt x="54666" y="1428"/>
                    <a:pt x="53817" y="1497"/>
                    <a:pt x="52826" y="1567"/>
                  </a:cubicBezTo>
                  <a:cubicBezTo>
                    <a:pt x="49082" y="1763"/>
                    <a:pt x="45390" y="1864"/>
                    <a:pt x="41715" y="1864"/>
                  </a:cubicBezTo>
                  <a:cubicBezTo>
                    <a:pt x="34960" y="1864"/>
                    <a:pt x="28258" y="1523"/>
                    <a:pt x="21377" y="801"/>
                  </a:cubicBezTo>
                  <a:cubicBezTo>
                    <a:pt x="17388" y="401"/>
                    <a:pt x="13401" y="1"/>
                    <a:pt x="94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9" name="Google Shape;909;p8"/>
            <p:cNvSpPr/>
            <p:nvPr/>
          </p:nvSpPr>
          <p:spPr>
            <a:xfrm>
              <a:off x="-464575" y="4205599"/>
              <a:ext cx="9920747" cy="1017182"/>
            </a:xfrm>
            <a:custGeom>
              <a:avLst/>
              <a:gdLst/>
              <a:ahLst/>
              <a:cxnLst/>
              <a:rect l="l" t="t" r="r" b="b"/>
              <a:pathLst>
                <a:path w="74741" h="14705" extrusionOk="0">
                  <a:moveTo>
                    <a:pt x="14913" y="1"/>
                  </a:moveTo>
                  <a:cubicBezTo>
                    <a:pt x="12152" y="1"/>
                    <a:pt x="9779" y="438"/>
                    <a:pt x="7766" y="1410"/>
                  </a:cubicBezTo>
                  <a:cubicBezTo>
                    <a:pt x="0" y="5158"/>
                    <a:pt x="2020" y="7958"/>
                    <a:pt x="2020" y="7958"/>
                  </a:cubicBezTo>
                  <a:lnTo>
                    <a:pt x="2135" y="14705"/>
                  </a:lnTo>
                  <a:lnTo>
                    <a:pt x="74741" y="14705"/>
                  </a:lnTo>
                  <a:lnTo>
                    <a:pt x="74512" y="2329"/>
                  </a:lnTo>
                  <a:cubicBezTo>
                    <a:pt x="74512" y="2329"/>
                    <a:pt x="63863" y="7380"/>
                    <a:pt x="51669" y="7380"/>
                  </a:cubicBezTo>
                  <a:cubicBezTo>
                    <a:pt x="48043" y="7380"/>
                    <a:pt x="44281" y="6933"/>
                    <a:pt x="40622" y="5775"/>
                  </a:cubicBezTo>
                  <a:cubicBezTo>
                    <a:pt x="29735" y="2329"/>
                    <a:pt x="21288" y="1"/>
                    <a:pt x="14913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910" name="Google Shape;910;p8"/>
            <p:cNvGrpSpPr/>
            <p:nvPr/>
          </p:nvGrpSpPr>
          <p:grpSpPr>
            <a:xfrm>
              <a:off x="-576949" y="1144452"/>
              <a:ext cx="1192699" cy="1162688"/>
              <a:chOff x="669550" y="869000"/>
              <a:chExt cx="450075" cy="438750"/>
            </a:xfrm>
          </p:grpSpPr>
          <p:sp>
            <p:nvSpPr>
              <p:cNvPr id="911" name="Google Shape;911;p8"/>
              <p:cNvSpPr/>
              <p:nvPr/>
            </p:nvSpPr>
            <p:spPr>
              <a:xfrm>
                <a:off x="760025" y="1046050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1129"/>
                      <a:pt x="326" y="1454"/>
                      <a:pt x="726" y="1454"/>
                    </a:cubicBezTo>
                    <a:cubicBezTo>
                      <a:pt x="1128" y="1454"/>
                      <a:pt x="1452" y="1129"/>
                      <a:pt x="1452" y="727"/>
                    </a:cubicBezTo>
                    <a:cubicBezTo>
                      <a:pt x="1452" y="326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2" name="Google Shape;912;p8"/>
              <p:cNvSpPr/>
              <p:nvPr/>
            </p:nvSpPr>
            <p:spPr>
              <a:xfrm>
                <a:off x="690100" y="1046050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6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9"/>
                      <a:pt x="326" y="1454"/>
                      <a:pt x="726" y="1454"/>
                    </a:cubicBezTo>
                    <a:cubicBezTo>
                      <a:pt x="1128" y="1454"/>
                      <a:pt x="1454" y="1129"/>
                      <a:pt x="1454" y="727"/>
                    </a:cubicBezTo>
                    <a:cubicBezTo>
                      <a:pt x="1454" y="326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3" name="Google Shape;913;p8"/>
              <p:cNvSpPr/>
              <p:nvPr/>
            </p:nvSpPr>
            <p:spPr>
              <a:xfrm>
                <a:off x="967300" y="1046050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1129"/>
                      <a:pt x="326" y="1454"/>
                      <a:pt x="728" y="1454"/>
                    </a:cubicBezTo>
                    <a:cubicBezTo>
                      <a:pt x="1128" y="1454"/>
                      <a:pt x="1454" y="1129"/>
                      <a:pt x="1454" y="727"/>
                    </a:cubicBezTo>
                    <a:cubicBezTo>
                      <a:pt x="1454" y="326"/>
                      <a:pt x="1128" y="1"/>
                      <a:pt x="728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4" name="Google Shape;914;p8"/>
              <p:cNvSpPr/>
              <p:nvPr/>
            </p:nvSpPr>
            <p:spPr>
              <a:xfrm>
                <a:off x="897450" y="1046050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1129"/>
                      <a:pt x="326" y="1454"/>
                      <a:pt x="726" y="1454"/>
                    </a:cubicBezTo>
                    <a:cubicBezTo>
                      <a:pt x="1128" y="1454"/>
                      <a:pt x="1452" y="1129"/>
                      <a:pt x="1452" y="727"/>
                    </a:cubicBezTo>
                    <a:cubicBezTo>
                      <a:pt x="1452" y="326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5" name="Google Shape;915;p8"/>
              <p:cNvSpPr/>
              <p:nvPr/>
            </p:nvSpPr>
            <p:spPr>
              <a:xfrm>
                <a:off x="827575" y="1046050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1"/>
                    </a:moveTo>
                    <a:cubicBezTo>
                      <a:pt x="325" y="1"/>
                      <a:pt x="0" y="326"/>
                      <a:pt x="0" y="727"/>
                    </a:cubicBezTo>
                    <a:cubicBezTo>
                      <a:pt x="0" y="1129"/>
                      <a:pt x="325" y="1454"/>
                      <a:pt x="727" y="1454"/>
                    </a:cubicBezTo>
                    <a:cubicBezTo>
                      <a:pt x="1128" y="1454"/>
                      <a:pt x="1453" y="1129"/>
                      <a:pt x="1453" y="727"/>
                    </a:cubicBezTo>
                    <a:cubicBezTo>
                      <a:pt x="1453" y="326"/>
                      <a:pt x="1128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6" name="Google Shape;916;p8"/>
              <p:cNvSpPr/>
              <p:nvPr/>
            </p:nvSpPr>
            <p:spPr>
              <a:xfrm>
                <a:off x="1104775" y="1047125"/>
                <a:ext cx="14850" cy="34975"/>
              </a:xfrm>
              <a:custGeom>
                <a:avLst/>
                <a:gdLst/>
                <a:ahLst/>
                <a:cxnLst/>
                <a:rect l="l" t="t" r="r" b="b"/>
                <a:pathLst>
                  <a:path w="594" h="1399" extrusionOk="0">
                    <a:moveTo>
                      <a:pt x="483" y="0"/>
                    </a:moveTo>
                    <a:cubicBezTo>
                      <a:pt x="203" y="98"/>
                      <a:pt x="0" y="368"/>
                      <a:pt x="0" y="684"/>
                    </a:cubicBezTo>
                    <a:cubicBezTo>
                      <a:pt x="0" y="1039"/>
                      <a:pt x="257" y="1336"/>
                      <a:pt x="594" y="1398"/>
                    </a:cubicBezTo>
                    <a:cubicBezTo>
                      <a:pt x="594" y="922"/>
                      <a:pt x="557" y="455"/>
                      <a:pt x="483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7" name="Google Shape;917;p8"/>
              <p:cNvSpPr/>
              <p:nvPr/>
            </p:nvSpPr>
            <p:spPr>
              <a:xfrm>
                <a:off x="1034875" y="1046050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9"/>
                      <a:pt x="326" y="1454"/>
                      <a:pt x="726" y="1454"/>
                    </a:cubicBezTo>
                    <a:cubicBezTo>
                      <a:pt x="1127" y="1454"/>
                      <a:pt x="1452" y="1129"/>
                      <a:pt x="1452" y="727"/>
                    </a:cubicBezTo>
                    <a:cubicBezTo>
                      <a:pt x="1452" y="326"/>
                      <a:pt x="1127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8" name="Google Shape;918;p8"/>
              <p:cNvSpPr/>
              <p:nvPr/>
            </p:nvSpPr>
            <p:spPr>
              <a:xfrm>
                <a:off x="720400" y="987825"/>
                <a:ext cx="3630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1454" extrusionOk="0">
                    <a:moveTo>
                      <a:pt x="726" y="0"/>
                    </a:moveTo>
                    <a:cubicBezTo>
                      <a:pt x="324" y="0"/>
                      <a:pt x="0" y="326"/>
                      <a:pt x="0" y="726"/>
                    </a:cubicBezTo>
                    <a:cubicBezTo>
                      <a:pt x="0" y="1128"/>
                      <a:pt x="324" y="1453"/>
                      <a:pt x="726" y="1453"/>
                    </a:cubicBezTo>
                    <a:cubicBezTo>
                      <a:pt x="1127" y="1453"/>
                      <a:pt x="1452" y="1128"/>
                      <a:pt x="1452" y="726"/>
                    </a:cubicBezTo>
                    <a:cubicBezTo>
                      <a:pt x="1452" y="326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9" name="Google Shape;919;p8"/>
              <p:cNvSpPr/>
              <p:nvPr/>
            </p:nvSpPr>
            <p:spPr>
              <a:xfrm>
                <a:off x="676775" y="998050"/>
                <a:ext cx="10050" cy="2417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967" extrusionOk="0">
                    <a:moveTo>
                      <a:pt x="328" y="0"/>
                    </a:moveTo>
                    <a:cubicBezTo>
                      <a:pt x="201" y="314"/>
                      <a:pt x="92" y="635"/>
                      <a:pt x="1" y="966"/>
                    </a:cubicBezTo>
                    <a:cubicBezTo>
                      <a:pt x="238" y="848"/>
                      <a:pt x="401" y="601"/>
                      <a:pt x="401" y="317"/>
                    </a:cubicBezTo>
                    <a:cubicBezTo>
                      <a:pt x="401" y="203"/>
                      <a:pt x="376" y="96"/>
                      <a:pt x="3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0" name="Google Shape;920;p8"/>
              <p:cNvSpPr/>
              <p:nvPr/>
            </p:nvSpPr>
            <p:spPr>
              <a:xfrm>
                <a:off x="927700" y="9878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8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1" name="Google Shape;921;p8"/>
              <p:cNvSpPr/>
              <p:nvPr/>
            </p:nvSpPr>
            <p:spPr>
              <a:xfrm>
                <a:off x="857850" y="9878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2" name="Google Shape;922;p8"/>
              <p:cNvSpPr/>
              <p:nvPr/>
            </p:nvSpPr>
            <p:spPr>
              <a:xfrm>
                <a:off x="787925" y="9878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3" name="Google Shape;923;p8"/>
              <p:cNvSpPr/>
              <p:nvPr/>
            </p:nvSpPr>
            <p:spPr>
              <a:xfrm>
                <a:off x="1065200" y="9878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5" y="0"/>
                      <a:pt x="1" y="326"/>
                      <a:pt x="1" y="726"/>
                    </a:cubicBezTo>
                    <a:cubicBezTo>
                      <a:pt x="1" y="1128"/>
                      <a:pt x="325" y="1453"/>
                      <a:pt x="726" y="1453"/>
                    </a:cubicBezTo>
                    <a:cubicBezTo>
                      <a:pt x="1127" y="1453"/>
                      <a:pt x="1452" y="1128"/>
                      <a:pt x="1452" y="726"/>
                    </a:cubicBezTo>
                    <a:cubicBezTo>
                      <a:pt x="1452" y="326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4" name="Google Shape;924;p8"/>
              <p:cNvSpPr/>
              <p:nvPr/>
            </p:nvSpPr>
            <p:spPr>
              <a:xfrm>
                <a:off x="995275" y="9878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5" name="Google Shape;925;p8"/>
              <p:cNvSpPr/>
              <p:nvPr/>
            </p:nvSpPr>
            <p:spPr>
              <a:xfrm>
                <a:off x="760025" y="927250"/>
                <a:ext cx="36325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2" extrusionOk="0">
                    <a:moveTo>
                      <a:pt x="726" y="0"/>
                    </a:moveTo>
                    <a:cubicBezTo>
                      <a:pt x="326" y="0"/>
                      <a:pt x="0" y="325"/>
                      <a:pt x="0" y="726"/>
                    </a:cubicBezTo>
                    <a:cubicBezTo>
                      <a:pt x="0" y="1128"/>
                      <a:pt x="326" y="1452"/>
                      <a:pt x="726" y="1452"/>
                    </a:cubicBezTo>
                    <a:cubicBezTo>
                      <a:pt x="1128" y="1452"/>
                      <a:pt x="1452" y="1128"/>
                      <a:pt x="1452" y="726"/>
                    </a:cubicBezTo>
                    <a:cubicBezTo>
                      <a:pt x="1452" y="325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6" name="Google Shape;926;p8"/>
              <p:cNvSpPr/>
              <p:nvPr/>
            </p:nvSpPr>
            <p:spPr>
              <a:xfrm>
                <a:off x="702925" y="935275"/>
                <a:ext cx="23525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941" h="1134" extrusionOk="0">
                    <a:moveTo>
                      <a:pt x="814" y="0"/>
                    </a:moveTo>
                    <a:cubicBezTo>
                      <a:pt x="517" y="347"/>
                      <a:pt x="245" y="714"/>
                      <a:pt x="0" y="1102"/>
                    </a:cubicBezTo>
                    <a:cubicBezTo>
                      <a:pt x="68" y="1122"/>
                      <a:pt x="140" y="1134"/>
                      <a:pt x="213" y="1134"/>
                    </a:cubicBezTo>
                    <a:cubicBezTo>
                      <a:pt x="614" y="1134"/>
                      <a:pt x="941" y="808"/>
                      <a:pt x="941" y="406"/>
                    </a:cubicBezTo>
                    <a:cubicBezTo>
                      <a:pt x="941" y="256"/>
                      <a:pt x="894" y="114"/>
                      <a:pt x="814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7" name="Google Shape;927;p8"/>
              <p:cNvSpPr/>
              <p:nvPr/>
            </p:nvSpPr>
            <p:spPr>
              <a:xfrm>
                <a:off x="967300" y="927250"/>
                <a:ext cx="36350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2" extrusionOk="0">
                    <a:moveTo>
                      <a:pt x="728" y="0"/>
                    </a:moveTo>
                    <a:cubicBezTo>
                      <a:pt x="326" y="0"/>
                      <a:pt x="0" y="325"/>
                      <a:pt x="0" y="726"/>
                    </a:cubicBezTo>
                    <a:cubicBezTo>
                      <a:pt x="0" y="1128"/>
                      <a:pt x="326" y="1452"/>
                      <a:pt x="728" y="1452"/>
                    </a:cubicBezTo>
                    <a:cubicBezTo>
                      <a:pt x="1128" y="1452"/>
                      <a:pt x="1454" y="1128"/>
                      <a:pt x="1454" y="726"/>
                    </a:cubicBezTo>
                    <a:cubicBezTo>
                      <a:pt x="1454" y="325"/>
                      <a:pt x="1128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8" name="Google Shape;928;p8"/>
              <p:cNvSpPr/>
              <p:nvPr/>
            </p:nvSpPr>
            <p:spPr>
              <a:xfrm>
                <a:off x="897450" y="927250"/>
                <a:ext cx="36325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2" extrusionOk="0">
                    <a:moveTo>
                      <a:pt x="726" y="0"/>
                    </a:moveTo>
                    <a:cubicBezTo>
                      <a:pt x="326" y="0"/>
                      <a:pt x="0" y="325"/>
                      <a:pt x="0" y="726"/>
                    </a:cubicBezTo>
                    <a:cubicBezTo>
                      <a:pt x="0" y="1128"/>
                      <a:pt x="326" y="1452"/>
                      <a:pt x="726" y="1452"/>
                    </a:cubicBezTo>
                    <a:cubicBezTo>
                      <a:pt x="1128" y="1452"/>
                      <a:pt x="1452" y="1128"/>
                      <a:pt x="1452" y="726"/>
                    </a:cubicBezTo>
                    <a:cubicBezTo>
                      <a:pt x="1452" y="325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9" name="Google Shape;929;p8"/>
              <p:cNvSpPr/>
              <p:nvPr/>
            </p:nvSpPr>
            <p:spPr>
              <a:xfrm>
                <a:off x="827575" y="927250"/>
                <a:ext cx="36350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2" extrusionOk="0">
                    <a:moveTo>
                      <a:pt x="727" y="0"/>
                    </a:moveTo>
                    <a:cubicBezTo>
                      <a:pt x="325" y="0"/>
                      <a:pt x="0" y="325"/>
                      <a:pt x="0" y="726"/>
                    </a:cubicBezTo>
                    <a:cubicBezTo>
                      <a:pt x="0" y="1128"/>
                      <a:pt x="325" y="1452"/>
                      <a:pt x="727" y="1452"/>
                    </a:cubicBezTo>
                    <a:cubicBezTo>
                      <a:pt x="1128" y="1452"/>
                      <a:pt x="1453" y="1128"/>
                      <a:pt x="1453" y="726"/>
                    </a:cubicBezTo>
                    <a:cubicBezTo>
                      <a:pt x="1453" y="325"/>
                      <a:pt x="1128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0" name="Google Shape;930;p8"/>
              <p:cNvSpPr/>
              <p:nvPr/>
            </p:nvSpPr>
            <p:spPr>
              <a:xfrm>
                <a:off x="1034875" y="927250"/>
                <a:ext cx="36325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2" extrusionOk="0">
                    <a:moveTo>
                      <a:pt x="726" y="0"/>
                    </a:moveTo>
                    <a:cubicBezTo>
                      <a:pt x="326" y="0"/>
                      <a:pt x="1" y="325"/>
                      <a:pt x="1" y="726"/>
                    </a:cubicBezTo>
                    <a:cubicBezTo>
                      <a:pt x="1" y="1128"/>
                      <a:pt x="326" y="1452"/>
                      <a:pt x="726" y="1452"/>
                    </a:cubicBezTo>
                    <a:cubicBezTo>
                      <a:pt x="1127" y="1452"/>
                      <a:pt x="1452" y="1128"/>
                      <a:pt x="1452" y="726"/>
                    </a:cubicBezTo>
                    <a:cubicBezTo>
                      <a:pt x="1452" y="325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1" name="Google Shape;931;p8"/>
              <p:cNvSpPr/>
              <p:nvPr/>
            </p:nvSpPr>
            <p:spPr>
              <a:xfrm>
                <a:off x="927700" y="869000"/>
                <a:ext cx="36350" cy="3632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3" extrusionOk="0">
                    <a:moveTo>
                      <a:pt x="728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2"/>
                      <a:pt x="728" y="1452"/>
                    </a:cubicBezTo>
                    <a:cubicBezTo>
                      <a:pt x="1129" y="1452"/>
                      <a:pt x="1454" y="1127"/>
                      <a:pt x="1454" y="726"/>
                    </a:cubicBezTo>
                    <a:cubicBezTo>
                      <a:pt x="1454" y="326"/>
                      <a:pt x="1129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2" name="Google Shape;932;p8"/>
              <p:cNvSpPr/>
              <p:nvPr/>
            </p:nvSpPr>
            <p:spPr>
              <a:xfrm>
                <a:off x="857850" y="869000"/>
                <a:ext cx="36325" cy="3632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3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2"/>
                      <a:pt x="727" y="1452"/>
                    </a:cubicBezTo>
                    <a:cubicBezTo>
                      <a:pt x="1129" y="1452"/>
                      <a:pt x="1452" y="1127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3" name="Google Shape;933;p8"/>
              <p:cNvSpPr/>
              <p:nvPr/>
            </p:nvSpPr>
            <p:spPr>
              <a:xfrm>
                <a:off x="787900" y="871275"/>
                <a:ext cx="36375" cy="34125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1365" extrusionOk="0">
                    <a:moveTo>
                      <a:pt x="1076" y="0"/>
                    </a:moveTo>
                    <a:cubicBezTo>
                      <a:pt x="712" y="137"/>
                      <a:pt x="358" y="296"/>
                      <a:pt x="17" y="478"/>
                    </a:cubicBezTo>
                    <a:cubicBezTo>
                      <a:pt x="6" y="529"/>
                      <a:pt x="0" y="583"/>
                      <a:pt x="0" y="637"/>
                    </a:cubicBezTo>
                    <a:cubicBezTo>
                      <a:pt x="0" y="1039"/>
                      <a:pt x="327" y="1364"/>
                      <a:pt x="728" y="1364"/>
                    </a:cubicBezTo>
                    <a:cubicBezTo>
                      <a:pt x="1128" y="1364"/>
                      <a:pt x="1455" y="1039"/>
                      <a:pt x="1455" y="637"/>
                    </a:cubicBezTo>
                    <a:cubicBezTo>
                      <a:pt x="1455" y="363"/>
                      <a:pt x="1302" y="123"/>
                      <a:pt x="107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4" name="Google Shape;934;p8"/>
              <p:cNvSpPr/>
              <p:nvPr/>
            </p:nvSpPr>
            <p:spPr>
              <a:xfrm>
                <a:off x="995275" y="881250"/>
                <a:ext cx="31250" cy="24075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963" extrusionOk="0">
                    <a:moveTo>
                      <a:pt x="39" y="1"/>
                    </a:moveTo>
                    <a:cubicBezTo>
                      <a:pt x="15" y="74"/>
                      <a:pt x="1" y="155"/>
                      <a:pt x="1" y="236"/>
                    </a:cubicBezTo>
                    <a:cubicBezTo>
                      <a:pt x="1" y="637"/>
                      <a:pt x="328" y="962"/>
                      <a:pt x="727" y="962"/>
                    </a:cubicBezTo>
                    <a:cubicBezTo>
                      <a:pt x="931" y="962"/>
                      <a:pt x="1116" y="878"/>
                      <a:pt x="1249" y="742"/>
                    </a:cubicBezTo>
                    <a:cubicBezTo>
                      <a:pt x="867" y="464"/>
                      <a:pt x="464" y="216"/>
                      <a:pt x="39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5" name="Google Shape;935;p8"/>
              <p:cNvSpPr/>
              <p:nvPr/>
            </p:nvSpPr>
            <p:spPr>
              <a:xfrm>
                <a:off x="967400" y="1279000"/>
                <a:ext cx="29575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1183" h="668" extrusionOk="0">
                    <a:moveTo>
                      <a:pt x="725" y="1"/>
                    </a:moveTo>
                    <a:cubicBezTo>
                      <a:pt x="343" y="1"/>
                      <a:pt x="31" y="293"/>
                      <a:pt x="1" y="667"/>
                    </a:cubicBezTo>
                    <a:cubicBezTo>
                      <a:pt x="408" y="528"/>
                      <a:pt x="805" y="360"/>
                      <a:pt x="1183" y="166"/>
                    </a:cubicBezTo>
                    <a:cubicBezTo>
                      <a:pt x="1058" y="63"/>
                      <a:pt x="898" y="2"/>
                      <a:pt x="725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6" name="Google Shape;936;p8"/>
              <p:cNvSpPr/>
              <p:nvPr/>
            </p:nvSpPr>
            <p:spPr>
              <a:xfrm>
                <a:off x="897450" y="1279000"/>
                <a:ext cx="36325" cy="287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150" extrusionOk="0">
                    <a:moveTo>
                      <a:pt x="726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886"/>
                      <a:pt x="52" y="1031"/>
                      <a:pt x="137" y="1150"/>
                    </a:cubicBezTo>
                    <a:cubicBezTo>
                      <a:pt x="563" y="1137"/>
                      <a:pt x="981" y="1095"/>
                      <a:pt x="1388" y="1025"/>
                    </a:cubicBezTo>
                    <a:cubicBezTo>
                      <a:pt x="1429" y="935"/>
                      <a:pt x="1452" y="833"/>
                      <a:pt x="1452" y="727"/>
                    </a:cubicBezTo>
                    <a:cubicBezTo>
                      <a:pt x="1452" y="328"/>
                      <a:pt x="1125" y="2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7" name="Google Shape;937;p8"/>
              <p:cNvSpPr/>
              <p:nvPr/>
            </p:nvSpPr>
            <p:spPr>
              <a:xfrm>
                <a:off x="827525" y="1279000"/>
                <a:ext cx="36350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061" extrusionOk="0">
                    <a:moveTo>
                      <a:pt x="726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737"/>
                      <a:pt x="1" y="745"/>
                      <a:pt x="2" y="754"/>
                    </a:cubicBezTo>
                    <a:cubicBezTo>
                      <a:pt x="445" y="893"/>
                      <a:pt x="903" y="995"/>
                      <a:pt x="1371" y="1060"/>
                    </a:cubicBezTo>
                    <a:cubicBezTo>
                      <a:pt x="1425" y="961"/>
                      <a:pt x="1454" y="847"/>
                      <a:pt x="1454" y="727"/>
                    </a:cubicBezTo>
                    <a:cubicBezTo>
                      <a:pt x="1454" y="328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8" name="Google Shape;938;p8"/>
              <p:cNvSpPr/>
              <p:nvPr/>
            </p:nvSpPr>
            <p:spPr>
              <a:xfrm>
                <a:off x="723150" y="1220725"/>
                <a:ext cx="33550" cy="33550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1342" extrusionOk="0">
                    <a:moveTo>
                      <a:pt x="616" y="1"/>
                    </a:moveTo>
                    <a:cubicBezTo>
                      <a:pt x="356" y="1"/>
                      <a:pt x="127" y="137"/>
                      <a:pt x="1" y="343"/>
                    </a:cubicBezTo>
                    <a:cubicBezTo>
                      <a:pt x="309" y="703"/>
                      <a:pt x="644" y="1036"/>
                      <a:pt x="1005" y="1342"/>
                    </a:cubicBezTo>
                    <a:cubicBezTo>
                      <a:pt x="1207" y="1214"/>
                      <a:pt x="1342" y="987"/>
                      <a:pt x="1342" y="728"/>
                    </a:cubicBezTo>
                    <a:cubicBezTo>
                      <a:pt x="1342" y="329"/>
                      <a:pt x="1017" y="2"/>
                      <a:pt x="61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9" name="Google Shape;939;p8"/>
              <p:cNvSpPr/>
              <p:nvPr/>
            </p:nvSpPr>
            <p:spPr>
              <a:xfrm>
                <a:off x="927700" y="122077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8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0" name="Google Shape;940;p8"/>
              <p:cNvSpPr/>
              <p:nvPr/>
            </p:nvSpPr>
            <p:spPr>
              <a:xfrm>
                <a:off x="857850" y="122077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1" name="Google Shape;941;p8"/>
              <p:cNvSpPr/>
              <p:nvPr/>
            </p:nvSpPr>
            <p:spPr>
              <a:xfrm>
                <a:off x="787925" y="122077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2" name="Google Shape;942;p8"/>
              <p:cNvSpPr/>
              <p:nvPr/>
            </p:nvSpPr>
            <p:spPr>
              <a:xfrm>
                <a:off x="995275" y="122077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3" name="Google Shape;943;p8"/>
              <p:cNvSpPr/>
              <p:nvPr/>
            </p:nvSpPr>
            <p:spPr>
              <a:xfrm>
                <a:off x="760025" y="11602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6" y="0"/>
                      <a:pt x="0" y="326"/>
                      <a:pt x="0" y="726"/>
                    </a:cubicBezTo>
                    <a:cubicBezTo>
                      <a:pt x="0" y="1127"/>
                      <a:pt x="326" y="1454"/>
                      <a:pt x="726" y="1454"/>
                    </a:cubicBezTo>
                    <a:cubicBezTo>
                      <a:pt x="1128" y="1454"/>
                      <a:pt x="1452" y="1128"/>
                      <a:pt x="1452" y="726"/>
                    </a:cubicBezTo>
                    <a:cubicBezTo>
                      <a:pt x="1452" y="326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4" name="Google Shape;944;p8"/>
              <p:cNvSpPr/>
              <p:nvPr/>
            </p:nvSpPr>
            <p:spPr>
              <a:xfrm>
                <a:off x="690100" y="11602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6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7"/>
                      <a:pt x="326" y="1454"/>
                      <a:pt x="726" y="1454"/>
                    </a:cubicBezTo>
                    <a:cubicBezTo>
                      <a:pt x="1128" y="1454"/>
                      <a:pt x="1454" y="1128"/>
                      <a:pt x="1454" y="726"/>
                    </a:cubicBezTo>
                    <a:cubicBezTo>
                      <a:pt x="1454" y="326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5" name="Google Shape;945;p8"/>
              <p:cNvSpPr/>
              <p:nvPr/>
            </p:nvSpPr>
            <p:spPr>
              <a:xfrm>
                <a:off x="967300" y="11602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0"/>
                    </a:moveTo>
                    <a:cubicBezTo>
                      <a:pt x="326" y="0"/>
                      <a:pt x="0" y="326"/>
                      <a:pt x="0" y="726"/>
                    </a:cubicBezTo>
                    <a:cubicBezTo>
                      <a:pt x="0" y="1127"/>
                      <a:pt x="326" y="1454"/>
                      <a:pt x="728" y="1454"/>
                    </a:cubicBezTo>
                    <a:cubicBezTo>
                      <a:pt x="1128" y="1454"/>
                      <a:pt x="1454" y="1128"/>
                      <a:pt x="1454" y="726"/>
                    </a:cubicBezTo>
                    <a:cubicBezTo>
                      <a:pt x="1454" y="326"/>
                      <a:pt x="1128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6" name="Google Shape;946;p8"/>
              <p:cNvSpPr/>
              <p:nvPr/>
            </p:nvSpPr>
            <p:spPr>
              <a:xfrm>
                <a:off x="897450" y="11602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6" y="0"/>
                      <a:pt x="0" y="326"/>
                      <a:pt x="0" y="726"/>
                    </a:cubicBezTo>
                    <a:cubicBezTo>
                      <a:pt x="0" y="1127"/>
                      <a:pt x="326" y="1454"/>
                      <a:pt x="726" y="1454"/>
                    </a:cubicBezTo>
                    <a:cubicBezTo>
                      <a:pt x="1128" y="1454"/>
                      <a:pt x="1452" y="1128"/>
                      <a:pt x="1452" y="726"/>
                    </a:cubicBezTo>
                    <a:cubicBezTo>
                      <a:pt x="1452" y="326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7" name="Google Shape;947;p8"/>
              <p:cNvSpPr/>
              <p:nvPr/>
            </p:nvSpPr>
            <p:spPr>
              <a:xfrm>
                <a:off x="827575" y="11602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0"/>
                    </a:moveTo>
                    <a:cubicBezTo>
                      <a:pt x="325" y="0"/>
                      <a:pt x="0" y="326"/>
                      <a:pt x="0" y="726"/>
                    </a:cubicBezTo>
                    <a:cubicBezTo>
                      <a:pt x="0" y="1127"/>
                      <a:pt x="325" y="1454"/>
                      <a:pt x="727" y="1454"/>
                    </a:cubicBezTo>
                    <a:cubicBezTo>
                      <a:pt x="1128" y="1454"/>
                      <a:pt x="1453" y="1128"/>
                      <a:pt x="1453" y="726"/>
                    </a:cubicBezTo>
                    <a:cubicBezTo>
                      <a:pt x="1453" y="326"/>
                      <a:pt x="1128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8" name="Google Shape;948;p8"/>
              <p:cNvSpPr/>
              <p:nvPr/>
            </p:nvSpPr>
            <p:spPr>
              <a:xfrm>
                <a:off x="1034875" y="11602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7"/>
                      <a:pt x="326" y="1454"/>
                      <a:pt x="726" y="1454"/>
                    </a:cubicBezTo>
                    <a:cubicBezTo>
                      <a:pt x="1127" y="1454"/>
                      <a:pt x="1452" y="1128"/>
                      <a:pt x="1452" y="726"/>
                    </a:cubicBezTo>
                    <a:cubicBezTo>
                      <a:pt x="1452" y="326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9" name="Google Shape;949;p8"/>
              <p:cNvSpPr/>
              <p:nvPr/>
            </p:nvSpPr>
            <p:spPr>
              <a:xfrm>
                <a:off x="720400" y="1101975"/>
                <a:ext cx="36300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1455" extrusionOk="0">
                    <a:moveTo>
                      <a:pt x="726" y="1"/>
                    </a:moveTo>
                    <a:cubicBezTo>
                      <a:pt x="324" y="1"/>
                      <a:pt x="0" y="326"/>
                      <a:pt x="0" y="727"/>
                    </a:cubicBezTo>
                    <a:cubicBezTo>
                      <a:pt x="0" y="1127"/>
                      <a:pt x="324" y="1454"/>
                      <a:pt x="726" y="1454"/>
                    </a:cubicBezTo>
                    <a:cubicBezTo>
                      <a:pt x="1127" y="1454"/>
                      <a:pt x="1452" y="1129"/>
                      <a:pt x="1452" y="727"/>
                    </a:cubicBezTo>
                    <a:cubicBezTo>
                      <a:pt x="1452" y="326"/>
                      <a:pt x="1127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0" name="Google Shape;950;p8"/>
              <p:cNvSpPr/>
              <p:nvPr/>
            </p:nvSpPr>
            <p:spPr>
              <a:xfrm>
                <a:off x="669550" y="1101975"/>
                <a:ext cx="17275" cy="35025"/>
              </a:xfrm>
              <a:custGeom>
                <a:avLst/>
                <a:gdLst/>
                <a:ahLst/>
                <a:cxnLst/>
                <a:rect l="l" t="t" r="r" b="b"/>
                <a:pathLst>
                  <a:path w="691" h="140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1" y="481"/>
                      <a:pt x="119" y="946"/>
                      <a:pt x="233" y="1400"/>
                    </a:cubicBezTo>
                    <a:cubicBezTo>
                      <a:pt x="502" y="1294"/>
                      <a:pt x="690" y="1032"/>
                      <a:pt x="690" y="725"/>
                    </a:cubicBezTo>
                    <a:cubicBezTo>
                      <a:pt x="690" y="336"/>
                      <a:pt x="386" y="19"/>
                      <a:pt x="0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1" name="Google Shape;951;p8"/>
              <p:cNvSpPr/>
              <p:nvPr/>
            </p:nvSpPr>
            <p:spPr>
              <a:xfrm>
                <a:off x="927700" y="1101975"/>
                <a:ext cx="36350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5" extrusionOk="0">
                    <a:moveTo>
                      <a:pt x="728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1"/>
                      <a:pt x="728" y="1454"/>
                    </a:cubicBezTo>
                    <a:cubicBezTo>
                      <a:pt x="1129" y="1454"/>
                      <a:pt x="1454" y="1129"/>
                      <a:pt x="1454" y="727"/>
                    </a:cubicBezTo>
                    <a:cubicBezTo>
                      <a:pt x="1454" y="326"/>
                      <a:pt x="1129" y="1"/>
                      <a:pt x="728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2" name="Google Shape;952;p8"/>
              <p:cNvSpPr/>
              <p:nvPr/>
            </p:nvSpPr>
            <p:spPr>
              <a:xfrm>
                <a:off x="857850" y="1101975"/>
                <a:ext cx="36325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5" extrusionOk="0">
                    <a:moveTo>
                      <a:pt x="727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4"/>
                      <a:pt x="727" y="1454"/>
                    </a:cubicBezTo>
                    <a:cubicBezTo>
                      <a:pt x="1129" y="1454"/>
                      <a:pt x="1452" y="1129"/>
                      <a:pt x="1452" y="727"/>
                    </a:cubicBezTo>
                    <a:cubicBezTo>
                      <a:pt x="1452" y="326"/>
                      <a:pt x="1129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3" name="Google Shape;953;p8"/>
              <p:cNvSpPr/>
              <p:nvPr/>
            </p:nvSpPr>
            <p:spPr>
              <a:xfrm>
                <a:off x="787925" y="1101975"/>
                <a:ext cx="36350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5" extrusionOk="0">
                    <a:moveTo>
                      <a:pt x="727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1"/>
                      <a:pt x="727" y="1454"/>
                    </a:cubicBezTo>
                    <a:cubicBezTo>
                      <a:pt x="1129" y="1454"/>
                      <a:pt x="1454" y="1129"/>
                      <a:pt x="1454" y="727"/>
                    </a:cubicBezTo>
                    <a:cubicBezTo>
                      <a:pt x="1454" y="326"/>
                      <a:pt x="1129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4" name="Google Shape;954;p8"/>
              <p:cNvSpPr/>
              <p:nvPr/>
            </p:nvSpPr>
            <p:spPr>
              <a:xfrm>
                <a:off x="1065200" y="1101975"/>
                <a:ext cx="36325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5" extrusionOk="0">
                    <a:moveTo>
                      <a:pt x="726" y="1"/>
                    </a:moveTo>
                    <a:cubicBezTo>
                      <a:pt x="325" y="1"/>
                      <a:pt x="1" y="326"/>
                      <a:pt x="1" y="727"/>
                    </a:cubicBezTo>
                    <a:cubicBezTo>
                      <a:pt x="1" y="1127"/>
                      <a:pt x="325" y="1451"/>
                      <a:pt x="726" y="1454"/>
                    </a:cubicBezTo>
                    <a:cubicBezTo>
                      <a:pt x="1127" y="1454"/>
                      <a:pt x="1452" y="1129"/>
                      <a:pt x="1452" y="727"/>
                    </a:cubicBezTo>
                    <a:cubicBezTo>
                      <a:pt x="1452" y="326"/>
                      <a:pt x="1127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5" name="Google Shape;955;p8"/>
              <p:cNvSpPr/>
              <p:nvPr/>
            </p:nvSpPr>
            <p:spPr>
              <a:xfrm>
                <a:off x="995275" y="1101975"/>
                <a:ext cx="36325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5" extrusionOk="0">
                    <a:moveTo>
                      <a:pt x="727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1"/>
                      <a:pt x="727" y="1454"/>
                    </a:cubicBezTo>
                    <a:cubicBezTo>
                      <a:pt x="1129" y="1454"/>
                      <a:pt x="1452" y="1129"/>
                      <a:pt x="1452" y="727"/>
                    </a:cubicBezTo>
                    <a:cubicBezTo>
                      <a:pt x="1452" y="326"/>
                      <a:pt x="1129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956" name="Google Shape;956;p8"/>
            <p:cNvGrpSpPr/>
            <p:nvPr/>
          </p:nvGrpSpPr>
          <p:grpSpPr>
            <a:xfrm>
              <a:off x="582976" y="3852335"/>
              <a:ext cx="2337194" cy="2161460"/>
              <a:chOff x="549400" y="3267150"/>
              <a:chExt cx="522675" cy="483375"/>
            </a:xfrm>
          </p:grpSpPr>
          <p:sp>
            <p:nvSpPr>
              <p:cNvPr id="957" name="Google Shape;957;p8"/>
              <p:cNvSpPr/>
              <p:nvPr/>
            </p:nvSpPr>
            <p:spPr>
              <a:xfrm>
                <a:off x="770075" y="3513175"/>
                <a:ext cx="1075" cy="2525"/>
              </a:xfrm>
              <a:custGeom>
                <a:avLst/>
                <a:gdLst/>
                <a:ahLst/>
                <a:cxnLst/>
                <a:rect l="l" t="t" r="r" b="b"/>
                <a:pathLst>
                  <a:path w="43" h="101" extrusionOk="0">
                    <a:moveTo>
                      <a:pt x="0" y="1"/>
                    </a:moveTo>
                    <a:cubicBezTo>
                      <a:pt x="6" y="33"/>
                      <a:pt x="7" y="66"/>
                      <a:pt x="7" y="100"/>
                    </a:cubicBezTo>
                    <a:cubicBezTo>
                      <a:pt x="20" y="94"/>
                      <a:pt x="30" y="90"/>
                      <a:pt x="43" y="84"/>
                    </a:cubicBezTo>
                    <a:cubicBezTo>
                      <a:pt x="33" y="55"/>
                      <a:pt x="19" y="26"/>
                      <a:pt x="0" y="1"/>
                    </a:cubicBezTo>
                    <a:close/>
                  </a:path>
                </a:pathLst>
              </a:custGeom>
              <a:solidFill>
                <a:srgbClr val="F4CE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8" name="Google Shape;958;p8"/>
              <p:cNvSpPr/>
              <p:nvPr/>
            </p:nvSpPr>
            <p:spPr>
              <a:xfrm>
                <a:off x="760050" y="3464750"/>
                <a:ext cx="4150" cy="4375"/>
              </a:xfrm>
              <a:custGeom>
                <a:avLst/>
                <a:gdLst/>
                <a:ahLst/>
                <a:cxnLst/>
                <a:rect l="l" t="t" r="r" b="b"/>
                <a:pathLst>
                  <a:path w="166" h="175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57" y="60"/>
                      <a:pt x="111" y="118"/>
                      <a:pt x="165" y="175"/>
                    </a:cubicBezTo>
                    <a:cubicBezTo>
                      <a:pt x="117" y="114"/>
                      <a:pt x="62" y="57"/>
                      <a:pt x="1" y="0"/>
                    </a:cubicBezTo>
                    <a:close/>
                  </a:path>
                </a:pathLst>
              </a:custGeom>
              <a:solidFill>
                <a:srgbClr val="99CE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9" name="Google Shape;959;p8"/>
              <p:cNvSpPr/>
              <p:nvPr/>
            </p:nvSpPr>
            <p:spPr>
              <a:xfrm>
                <a:off x="549400" y="3454600"/>
                <a:ext cx="262250" cy="74750"/>
              </a:xfrm>
              <a:custGeom>
                <a:avLst/>
                <a:gdLst/>
                <a:ahLst/>
                <a:cxnLst/>
                <a:rect l="l" t="t" r="r" b="b"/>
                <a:pathLst>
                  <a:path w="10490" h="2990" extrusionOk="0">
                    <a:moveTo>
                      <a:pt x="5590" y="0"/>
                    </a:moveTo>
                    <a:cubicBezTo>
                      <a:pt x="4843" y="0"/>
                      <a:pt x="4140" y="71"/>
                      <a:pt x="3513" y="185"/>
                    </a:cubicBezTo>
                    <a:cubicBezTo>
                      <a:pt x="1526" y="545"/>
                      <a:pt x="1" y="1822"/>
                      <a:pt x="99" y="2172"/>
                    </a:cubicBezTo>
                    <a:cubicBezTo>
                      <a:pt x="158" y="2383"/>
                      <a:pt x="220" y="2462"/>
                      <a:pt x="422" y="2462"/>
                    </a:cubicBezTo>
                    <a:cubicBezTo>
                      <a:pt x="553" y="2462"/>
                      <a:pt x="743" y="2428"/>
                      <a:pt x="1030" y="2376"/>
                    </a:cubicBezTo>
                    <a:cubicBezTo>
                      <a:pt x="1759" y="2241"/>
                      <a:pt x="2812" y="1798"/>
                      <a:pt x="2812" y="1798"/>
                    </a:cubicBezTo>
                    <a:lnTo>
                      <a:pt x="2812" y="1798"/>
                    </a:lnTo>
                    <a:cubicBezTo>
                      <a:pt x="2366" y="2166"/>
                      <a:pt x="2055" y="2491"/>
                      <a:pt x="2790" y="2704"/>
                    </a:cubicBezTo>
                    <a:cubicBezTo>
                      <a:pt x="2854" y="2723"/>
                      <a:pt x="2926" y="2731"/>
                      <a:pt x="3005" y="2731"/>
                    </a:cubicBezTo>
                    <a:cubicBezTo>
                      <a:pt x="3828" y="2731"/>
                      <a:pt x="5348" y="1798"/>
                      <a:pt x="5349" y="1798"/>
                    </a:cubicBezTo>
                    <a:lnTo>
                      <a:pt x="5349" y="1798"/>
                    </a:lnTo>
                    <a:cubicBezTo>
                      <a:pt x="5348" y="1798"/>
                      <a:pt x="4441" y="2456"/>
                      <a:pt x="4915" y="2831"/>
                    </a:cubicBezTo>
                    <a:cubicBezTo>
                      <a:pt x="5054" y="2940"/>
                      <a:pt x="5224" y="2989"/>
                      <a:pt x="5421" y="2989"/>
                    </a:cubicBezTo>
                    <a:cubicBezTo>
                      <a:pt x="5900" y="2989"/>
                      <a:pt x="6541" y="2700"/>
                      <a:pt x="7300" y="2270"/>
                    </a:cubicBezTo>
                    <a:cubicBezTo>
                      <a:pt x="7969" y="1890"/>
                      <a:pt x="9242" y="1805"/>
                      <a:pt x="10104" y="1797"/>
                    </a:cubicBezTo>
                    <a:lnTo>
                      <a:pt x="10104" y="1797"/>
                    </a:lnTo>
                    <a:cubicBezTo>
                      <a:pt x="10097" y="1797"/>
                      <a:pt x="10090" y="1798"/>
                      <a:pt x="10083" y="1798"/>
                    </a:cubicBezTo>
                    <a:cubicBezTo>
                      <a:pt x="9841" y="1879"/>
                      <a:pt x="9576" y="1983"/>
                      <a:pt x="9300" y="2114"/>
                    </a:cubicBezTo>
                    <a:cubicBezTo>
                      <a:pt x="9841" y="2094"/>
                      <a:pt x="10348" y="1851"/>
                      <a:pt x="10438" y="1569"/>
                    </a:cubicBezTo>
                    <a:cubicBezTo>
                      <a:pt x="10488" y="1410"/>
                      <a:pt x="10489" y="1264"/>
                      <a:pt x="10451" y="1128"/>
                    </a:cubicBezTo>
                    <a:cubicBezTo>
                      <a:pt x="8820" y="295"/>
                      <a:pt x="7112" y="0"/>
                      <a:pt x="55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0" name="Google Shape;960;p8"/>
              <p:cNvSpPr/>
              <p:nvPr/>
            </p:nvSpPr>
            <p:spPr>
              <a:xfrm>
                <a:off x="667275" y="3402025"/>
                <a:ext cx="18100" cy="12450"/>
              </a:xfrm>
              <a:custGeom>
                <a:avLst/>
                <a:gdLst/>
                <a:ahLst/>
                <a:cxnLst/>
                <a:rect l="l" t="t" r="r" b="b"/>
                <a:pathLst>
                  <a:path w="724" h="498" extrusionOk="0">
                    <a:moveTo>
                      <a:pt x="0" y="1"/>
                    </a:moveTo>
                    <a:cubicBezTo>
                      <a:pt x="118" y="171"/>
                      <a:pt x="347" y="350"/>
                      <a:pt x="723" y="498"/>
                    </a:cubicBezTo>
                    <a:cubicBezTo>
                      <a:pt x="611" y="364"/>
                      <a:pt x="490" y="239"/>
                      <a:pt x="342" y="140"/>
                    </a:cubicBezTo>
                    <a:cubicBezTo>
                      <a:pt x="239" y="76"/>
                      <a:pt x="122" y="33"/>
                      <a:pt x="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1" name="Google Shape;961;p8"/>
              <p:cNvSpPr/>
              <p:nvPr/>
            </p:nvSpPr>
            <p:spPr>
              <a:xfrm>
                <a:off x="777100" y="3267150"/>
                <a:ext cx="149175" cy="225675"/>
              </a:xfrm>
              <a:custGeom>
                <a:avLst/>
                <a:gdLst/>
                <a:ahLst/>
                <a:cxnLst/>
                <a:rect l="l" t="t" r="r" b="b"/>
                <a:pathLst>
                  <a:path w="5967" h="9027" extrusionOk="0">
                    <a:moveTo>
                      <a:pt x="5115" y="1"/>
                    </a:moveTo>
                    <a:cubicBezTo>
                      <a:pt x="4405" y="1"/>
                      <a:pt x="3040" y="555"/>
                      <a:pt x="1549" y="2697"/>
                    </a:cubicBezTo>
                    <a:cubicBezTo>
                      <a:pt x="0" y="4920"/>
                      <a:pt x="121" y="7545"/>
                      <a:pt x="158" y="8023"/>
                    </a:cubicBezTo>
                    <a:cubicBezTo>
                      <a:pt x="238" y="8219"/>
                      <a:pt x="327" y="8411"/>
                      <a:pt x="427" y="8600"/>
                    </a:cubicBezTo>
                    <a:cubicBezTo>
                      <a:pt x="583" y="8879"/>
                      <a:pt x="883" y="9026"/>
                      <a:pt x="1192" y="9026"/>
                    </a:cubicBezTo>
                    <a:cubicBezTo>
                      <a:pt x="1198" y="9026"/>
                      <a:pt x="1203" y="9026"/>
                      <a:pt x="1209" y="9026"/>
                    </a:cubicBezTo>
                    <a:cubicBezTo>
                      <a:pt x="1623" y="8131"/>
                      <a:pt x="2539" y="7102"/>
                      <a:pt x="3279" y="6106"/>
                    </a:cubicBezTo>
                    <a:cubicBezTo>
                      <a:pt x="3802" y="5404"/>
                      <a:pt x="3500" y="5289"/>
                      <a:pt x="3245" y="5289"/>
                    </a:cubicBezTo>
                    <a:cubicBezTo>
                      <a:pt x="3121" y="5289"/>
                      <a:pt x="3008" y="5316"/>
                      <a:pt x="3008" y="5316"/>
                    </a:cubicBezTo>
                    <a:cubicBezTo>
                      <a:pt x="3008" y="5316"/>
                      <a:pt x="3925" y="4301"/>
                      <a:pt x="4746" y="3235"/>
                    </a:cubicBezTo>
                    <a:cubicBezTo>
                      <a:pt x="5468" y="2300"/>
                      <a:pt x="4332" y="2243"/>
                      <a:pt x="4044" y="2243"/>
                    </a:cubicBezTo>
                    <a:cubicBezTo>
                      <a:pt x="4004" y="2243"/>
                      <a:pt x="3981" y="2244"/>
                      <a:pt x="3981" y="2244"/>
                    </a:cubicBezTo>
                    <a:cubicBezTo>
                      <a:pt x="5079" y="1481"/>
                      <a:pt x="5966" y="195"/>
                      <a:pt x="5385" y="34"/>
                    </a:cubicBezTo>
                    <a:cubicBezTo>
                      <a:pt x="5311" y="13"/>
                      <a:pt x="5220" y="1"/>
                      <a:pt x="511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2" name="Google Shape;962;p8"/>
              <p:cNvSpPr/>
              <p:nvPr/>
            </p:nvSpPr>
            <p:spPr>
              <a:xfrm>
                <a:off x="598750" y="3289325"/>
                <a:ext cx="466900" cy="459675"/>
              </a:xfrm>
              <a:custGeom>
                <a:avLst/>
                <a:gdLst/>
                <a:ahLst/>
                <a:cxnLst/>
                <a:rect l="l" t="t" r="r" b="b"/>
                <a:pathLst>
                  <a:path w="18676" h="18387" extrusionOk="0">
                    <a:moveTo>
                      <a:pt x="478" y="0"/>
                    </a:moveTo>
                    <a:cubicBezTo>
                      <a:pt x="252" y="0"/>
                      <a:pt x="127" y="60"/>
                      <a:pt x="147" y="178"/>
                    </a:cubicBezTo>
                    <a:cubicBezTo>
                      <a:pt x="228" y="668"/>
                      <a:pt x="2071" y="1736"/>
                      <a:pt x="2071" y="1736"/>
                    </a:cubicBezTo>
                    <a:cubicBezTo>
                      <a:pt x="2071" y="1736"/>
                      <a:pt x="1806" y="1675"/>
                      <a:pt x="1572" y="1675"/>
                    </a:cubicBezTo>
                    <a:cubicBezTo>
                      <a:pt x="1456" y="1675"/>
                      <a:pt x="1347" y="1690"/>
                      <a:pt x="1282" y="1736"/>
                    </a:cubicBezTo>
                    <a:cubicBezTo>
                      <a:pt x="1088" y="1872"/>
                      <a:pt x="1147" y="2102"/>
                      <a:pt x="1924" y="2618"/>
                    </a:cubicBezTo>
                    <a:cubicBezTo>
                      <a:pt x="2703" y="3132"/>
                      <a:pt x="3846" y="3811"/>
                      <a:pt x="3846" y="3811"/>
                    </a:cubicBezTo>
                    <a:cubicBezTo>
                      <a:pt x="3846" y="3811"/>
                      <a:pt x="3768" y="3807"/>
                      <a:pt x="3652" y="3807"/>
                    </a:cubicBezTo>
                    <a:cubicBezTo>
                      <a:pt x="3397" y="3807"/>
                      <a:pt x="2961" y="3829"/>
                      <a:pt x="2774" y="3970"/>
                    </a:cubicBezTo>
                    <a:cubicBezTo>
                      <a:pt x="2627" y="4081"/>
                      <a:pt x="2590" y="4289"/>
                      <a:pt x="2741" y="4509"/>
                    </a:cubicBezTo>
                    <a:cubicBezTo>
                      <a:pt x="2863" y="4541"/>
                      <a:pt x="2980" y="4584"/>
                      <a:pt x="3083" y="4648"/>
                    </a:cubicBezTo>
                    <a:cubicBezTo>
                      <a:pt x="3231" y="4747"/>
                      <a:pt x="3352" y="4872"/>
                      <a:pt x="3464" y="5006"/>
                    </a:cubicBezTo>
                    <a:cubicBezTo>
                      <a:pt x="3515" y="5027"/>
                      <a:pt x="3571" y="5047"/>
                      <a:pt x="3627" y="5067"/>
                    </a:cubicBezTo>
                    <a:cubicBezTo>
                      <a:pt x="4646" y="5402"/>
                      <a:pt x="5380" y="6094"/>
                      <a:pt x="5907" y="6513"/>
                    </a:cubicBezTo>
                    <a:cubicBezTo>
                      <a:pt x="6059" y="6636"/>
                      <a:pt x="6228" y="6793"/>
                      <a:pt x="6386" y="6952"/>
                    </a:cubicBezTo>
                    <a:cubicBezTo>
                      <a:pt x="6407" y="6973"/>
                      <a:pt x="6428" y="6996"/>
                      <a:pt x="6450" y="7017"/>
                    </a:cubicBezTo>
                    <a:cubicBezTo>
                      <a:pt x="6511" y="7073"/>
                      <a:pt x="6566" y="7131"/>
                      <a:pt x="6616" y="7192"/>
                    </a:cubicBezTo>
                    <a:cubicBezTo>
                      <a:pt x="6673" y="7256"/>
                      <a:pt x="6730" y="7318"/>
                      <a:pt x="6781" y="7375"/>
                    </a:cubicBezTo>
                    <a:cubicBezTo>
                      <a:pt x="6867" y="7470"/>
                      <a:pt x="6940" y="7556"/>
                      <a:pt x="6997" y="7621"/>
                    </a:cubicBezTo>
                    <a:cubicBezTo>
                      <a:pt x="7000" y="7621"/>
                      <a:pt x="7000" y="7624"/>
                      <a:pt x="7000" y="7624"/>
                    </a:cubicBezTo>
                    <a:cubicBezTo>
                      <a:pt x="7061" y="7696"/>
                      <a:pt x="7100" y="7744"/>
                      <a:pt x="7109" y="7754"/>
                    </a:cubicBezTo>
                    <a:cubicBezTo>
                      <a:pt x="7009" y="7692"/>
                      <a:pt x="6907" y="7632"/>
                      <a:pt x="6808" y="7574"/>
                    </a:cubicBezTo>
                    <a:lnTo>
                      <a:pt x="6808" y="7574"/>
                    </a:lnTo>
                    <a:cubicBezTo>
                      <a:pt x="6815" y="7609"/>
                      <a:pt x="6819" y="7645"/>
                      <a:pt x="6822" y="7682"/>
                    </a:cubicBezTo>
                    <a:cubicBezTo>
                      <a:pt x="6829" y="7774"/>
                      <a:pt x="6816" y="7869"/>
                      <a:pt x="6784" y="7969"/>
                    </a:cubicBezTo>
                    <a:cubicBezTo>
                      <a:pt x="6779" y="7986"/>
                      <a:pt x="6774" y="8000"/>
                      <a:pt x="6768" y="8016"/>
                    </a:cubicBezTo>
                    <a:cubicBezTo>
                      <a:pt x="6759" y="8037"/>
                      <a:pt x="6748" y="8060"/>
                      <a:pt x="6737" y="8080"/>
                    </a:cubicBezTo>
                    <a:cubicBezTo>
                      <a:pt x="6673" y="8182"/>
                      <a:pt x="6552" y="8273"/>
                      <a:pt x="6396" y="8344"/>
                    </a:cubicBezTo>
                    <a:cubicBezTo>
                      <a:pt x="6186" y="8439"/>
                      <a:pt x="5917" y="8499"/>
                      <a:pt x="5639" y="8499"/>
                    </a:cubicBezTo>
                    <a:cubicBezTo>
                      <a:pt x="5627" y="8499"/>
                      <a:pt x="5614" y="8499"/>
                      <a:pt x="5602" y="8499"/>
                    </a:cubicBezTo>
                    <a:cubicBezTo>
                      <a:pt x="5573" y="8511"/>
                      <a:pt x="5545" y="8520"/>
                      <a:pt x="5518" y="8533"/>
                    </a:cubicBezTo>
                    <a:cubicBezTo>
                      <a:pt x="4900" y="8786"/>
                      <a:pt x="4211" y="9145"/>
                      <a:pt x="3509" y="9600"/>
                    </a:cubicBezTo>
                    <a:cubicBezTo>
                      <a:pt x="3223" y="9786"/>
                      <a:pt x="2934" y="9986"/>
                      <a:pt x="2647" y="10203"/>
                    </a:cubicBezTo>
                    <a:lnTo>
                      <a:pt x="2646" y="10205"/>
                    </a:lnTo>
                    <a:cubicBezTo>
                      <a:pt x="2487" y="10325"/>
                      <a:pt x="2328" y="10450"/>
                      <a:pt x="2171" y="10580"/>
                    </a:cubicBezTo>
                    <a:cubicBezTo>
                      <a:pt x="1582" y="11064"/>
                      <a:pt x="1125" y="11602"/>
                      <a:pt x="791" y="12122"/>
                    </a:cubicBezTo>
                    <a:cubicBezTo>
                      <a:pt x="221" y="13004"/>
                      <a:pt x="1" y="13832"/>
                      <a:pt x="72" y="14246"/>
                    </a:cubicBezTo>
                    <a:cubicBezTo>
                      <a:pt x="81" y="14304"/>
                      <a:pt x="98" y="14352"/>
                      <a:pt x="119" y="14393"/>
                    </a:cubicBezTo>
                    <a:cubicBezTo>
                      <a:pt x="150" y="14456"/>
                      <a:pt x="193" y="14496"/>
                      <a:pt x="250" y="14513"/>
                    </a:cubicBezTo>
                    <a:cubicBezTo>
                      <a:pt x="264" y="14517"/>
                      <a:pt x="279" y="14519"/>
                      <a:pt x="295" y="14519"/>
                    </a:cubicBezTo>
                    <a:cubicBezTo>
                      <a:pt x="823" y="14519"/>
                      <a:pt x="2469" y="12336"/>
                      <a:pt x="2782" y="11918"/>
                    </a:cubicBezTo>
                    <a:lnTo>
                      <a:pt x="2784" y="11916"/>
                    </a:lnTo>
                    <a:cubicBezTo>
                      <a:pt x="2812" y="11879"/>
                      <a:pt x="2828" y="11857"/>
                      <a:pt x="2833" y="11851"/>
                    </a:cubicBezTo>
                    <a:lnTo>
                      <a:pt x="2833" y="11851"/>
                    </a:lnTo>
                    <a:cubicBezTo>
                      <a:pt x="2832" y="11854"/>
                      <a:pt x="2828" y="11865"/>
                      <a:pt x="2822" y="11881"/>
                    </a:cubicBezTo>
                    <a:cubicBezTo>
                      <a:pt x="2762" y="12051"/>
                      <a:pt x="2495" y="12840"/>
                      <a:pt x="2663" y="12929"/>
                    </a:cubicBezTo>
                    <a:cubicBezTo>
                      <a:pt x="2684" y="12940"/>
                      <a:pt x="2707" y="12946"/>
                      <a:pt x="2732" y="12946"/>
                    </a:cubicBezTo>
                    <a:cubicBezTo>
                      <a:pt x="2932" y="12946"/>
                      <a:pt x="3250" y="12619"/>
                      <a:pt x="3443" y="12379"/>
                    </a:cubicBezTo>
                    <a:cubicBezTo>
                      <a:pt x="3573" y="12219"/>
                      <a:pt x="3967" y="11530"/>
                      <a:pt x="4261" y="11000"/>
                    </a:cubicBezTo>
                    <a:cubicBezTo>
                      <a:pt x="4444" y="10672"/>
                      <a:pt x="4590" y="10403"/>
                      <a:pt x="4612" y="10365"/>
                    </a:cubicBezTo>
                    <a:lnTo>
                      <a:pt x="4612" y="10365"/>
                    </a:lnTo>
                    <a:cubicBezTo>
                      <a:pt x="4595" y="10416"/>
                      <a:pt x="4430" y="10884"/>
                      <a:pt x="4565" y="11082"/>
                    </a:cubicBezTo>
                    <a:cubicBezTo>
                      <a:pt x="4583" y="11114"/>
                      <a:pt x="4610" y="11136"/>
                      <a:pt x="4647" y="11153"/>
                    </a:cubicBezTo>
                    <a:cubicBezTo>
                      <a:pt x="4682" y="11167"/>
                      <a:pt x="4715" y="11174"/>
                      <a:pt x="4748" y="11174"/>
                    </a:cubicBezTo>
                    <a:cubicBezTo>
                      <a:pt x="4893" y="11174"/>
                      <a:pt x="5026" y="11040"/>
                      <a:pt x="5211" y="10777"/>
                    </a:cubicBezTo>
                    <a:cubicBezTo>
                      <a:pt x="5316" y="10629"/>
                      <a:pt x="5434" y="10443"/>
                      <a:pt x="5582" y="10219"/>
                    </a:cubicBezTo>
                    <a:cubicBezTo>
                      <a:pt x="5610" y="10175"/>
                      <a:pt x="5640" y="10131"/>
                      <a:pt x="5671" y="10082"/>
                    </a:cubicBezTo>
                    <a:cubicBezTo>
                      <a:pt x="5902" y="9730"/>
                      <a:pt x="6272" y="9374"/>
                      <a:pt x="6620" y="9081"/>
                    </a:cubicBezTo>
                    <a:lnTo>
                      <a:pt x="6622" y="9080"/>
                    </a:lnTo>
                    <a:cubicBezTo>
                      <a:pt x="6906" y="8840"/>
                      <a:pt x="7176" y="8642"/>
                      <a:pt x="7340" y="8527"/>
                    </a:cubicBezTo>
                    <a:cubicBezTo>
                      <a:pt x="7362" y="8571"/>
                      <a:pt x="7384" y="8625"/>
                      <a:pt x="7411" y="8682"/>
                    </a:cubicBezTo>
                    <a:cubicBezTo>
                      <a:pt x="7416" y="8692"/>
                      <a:pt x="7420" y="8703"/>
                      <a:pt x="7424" y="8715"/>
                    </a:cubicBezTo>
                    <a:cubicBezTo>
                      <a:pt x="7443" y="8753"/>
                      <a:pt x="7460" y="8791"/>
                      <a:pt x="7478" y="8834"/>
                    </a:cubicBezTo>
                    <a:cubicBezTo>
                      <a:pt x="7488" y="8791"/>
                      <a:pt x="7498" y="8749"/>
                      <a:pt x="7501" y="8706"/>
                    </a:cubicBezTo>
                    <a:cubicBezTo>
                      <a:pt x="7501" y="8685"/>
                      <a:pt x="7502" y="8663"/>
                      <a:pt x="7502" y="8641"/>
                    </a:cubicBezTo>
                    <a:cubicBezTo>
                      <a:pt x="7502" y="8608"/>
                      <a:pt x="7499" y="8573"/>
                      <a:pt x="7494" y="8541"/>
                    </a:cubicBezTo>
                    <a:lnTo>
                      <a:pt x="7494" y="8541"/>
                    </a:lnTo>
                    <a:cubicBezTo>
                      <a:pt x="7512" y="8568"/>
                      <a:pt x="7526" y="8597"/>
                      <a:pt x="7536" y="8627"/>
                    </a:cubicBezTo>
                    <a:cubicBezTo>
                      <a:pt x="7545" y="8649"/>
                      <a:pt x="7553" y="8675"/>
                      <a:pt x="7558" y="8699"/>
                    </a:cubicBezTo>
                    <a:cubicBezTo>
                      <a:pt x="7569" y="8747"/>
                      <a:pt x="7572" y="8797"/>
                      <a:pt x="7571" y="8848"/>
                    </a:cubicBezTo>
                    <a:cubicBezTo>
                      <a:pt x="7571" y="8874"/>
                      <a:pt x="7569" y="8896"/>
                      <a:pt x="7565" y="8919"/>
                    </a:cubicBezTo>
                    <a:cubicBezTo>
                      <a:pt x="7565" y="8925"/>
                      <a:pt x="7565" y="8930"/>
                      <a:pt x="7563" y="8935"/>
                    </a:cubicBezTo>
                    <a:cubicBezTo>
                      <a:pt x="7626" y="9047"/>
                      <a:pt x="7696" y="9176"/>
                      <a:pt x="7769" y="9323"/>
                    </a:cubicBezTo>
                    <a:cubicBezTo>
                      <a:pt x="7785" y="9352"/>
                      <a:pt x="7802" y="9385"/>
                      <a:pt x="7818" y="9416"/>
                    </a:cubicBezTo>
                    <a:cubicBezTo>
                      <a:pt x="7984" y="9749"/>
                      <a:pt x="8173" y="10153"/>
                      <a:pt x="8356" y="10609"/>
                    </a:cubicBezTo>
                    <a:cubicBezTo>
                      <a:pt x="8505" y="10977"/>
                      <a:pt x="8647" y="11382"/>
                      <a:pt x="8772" y="11807"/>
                    </a:cubicBezTo>
                    <a:cubicBezTo>
                      <a:pt x="8860" y="12107"/>
                      <a:pt x="8988" y="12213"/>
                      <a:pt x="9125" y="12213"/>
                    </a:cubicBezTo>
                    <a:cubicBezTo>
                      <a:pt x="9449" y="12213"/>
                      <a:pt x="9825" y="11615"/>
                      <a:pt x="9849" y="11577"/>
                    </a:cubicBezTo>
                    <a:lnTo>
                      <a:pt x="9849" y="11577"/>
                    </a:lnTo>
                    <a:cubicBezTo>
                      <a:pt x="9826" y="11672"/>
                      <a:pt x="9137" y="14311"/>
                      <a:pt x="9453" y="15024"/>
                    </a:cubicBezTo>
                    <a:cubicBezTo>
                      <a:pt x="9587" y="15327"/>
                      <a:pt x="9801" y="15415"/>
                      <a:pt x="10005" y="15415"/>
                    </a:cubicBezTo>
                    <a:cubicBezTo>
                      <a:pt x="10288" y="15415"/>
                      <a:pt x="10552" y="15244"/>
                      <a:pt x="10552" y="15244"/>
                    </a:cubicBezTo>
                    <a:lnTo>
                      <a:pt x="10552" y="15244"/>
                    </a:lnTo>
                    <a:cubicBezTo>
                      <a:pt x="10552" y="15244"/>
                      <a:pt x="9848" y="18153"/>
                      <a:pt x="10974" y="18374"/>
                    </a:cubicBezTo>
                    <a:cubicBezTo>
                      <a:pt x="10988" y="18378"/>
                      <a:pt x="11002" y="18379"/>
                      <a:pt x="11017" y="18381"/>
                    </a:cubicBezTo>
                    <a:cubicBezTo>
                      <a:pt x="11048" y="18385"/>
                      <a:pt x="11078" y="18386"/>
                      <a:pt x="11106" y="18386"/>
                    </a:cubicBezTo>
                    <a:lnTo>
                      <a:pt x="11107" y="18386"/>
                    </a:lnTo>
                    <a:cubicBezTo>
                      <a:pt x="11110" y="18386"/>
                      <a:pt x="11112" y="18386"/>
                      <a:pt x="11115" y="18386"/>
                    </a:cubicBezTo>
                    <a:cubicBezTo>
                      <a:pt x="12247" y="18386"/>
                      <a:pt x="12975" y="15689"/>
                      <a:pt x="12248" y="13004"/>
                    </a:cubicBezTo>
                    <a:cubicBezTo>
                      <a:pt x="11708" y="11021"/>
                      <a:pt x="9911" y="9588"/>
                      <a:pt x="8940" y="8939"/>
                    </a:cubicBezTo>
                    <a:cubicBezTo>
                      <a:pt x="8907" y="8918"/>
                      <a:pt x="8874" y="8895"/>
                      <a:pt x="8843" y="8875"/>
                    </a:cubicBezTo>
                    <a:lnTo>
                      <a:pt x="8843" y="8875"/>
                    </a:lnTo>
                    <a:cubicBezTo>
                      <a:pt x="8877" y="8888"/>
                      <a:pt x="8913" y="8902"/>
                      <a:pt x="8953" y="8913"/>
                    </a:cubicBezTo>
                    <a:cubicBezTo>
                      <a:pt x="9096" y="8967"/>
                      <a:pt x="9279" y="9034"/>
                      <a:pt x="9492" y="9121"/>
                    </a:cubicBezTo>
                    <a:cubicBezTo>
                      <a:pt x="10093" y="9365"/>
                      <a:pt x="11002" y="10524"/>
                      <a:pt x="12038" y="10847"/>
                    </a:cubicBezTo>
                    <a:cubicBezTo>
                      <a:pt x="12136" y="10877"/>
                      <a:pt x="12218" y="10891"/>
                      <a:pt x="12288" y="10891"/>
                    </a:cubicBezTo>
                    <a:cubicBezTo>
                      <a:pt x="12504" y="10891"/>
                      <a:pt x="12590" y="10755"/>
                      <a:pt x="12607" y="10570"/>
                    </a:cubicBezTo>
                    <a:cubicBezTo>
                      <a:pt x="12641" y="10206"/>
                      <a:pt x="12404" y="9652"/>
                      <a:pt x="12391" y="9621"/>
                    </a:cubicBezTo>
                    <a:lnTo>
                      <a:pt x="12391" y="9621"/>
                    </a:lnTo>
                    <a:cubicBezTo>
                      <a:pt x="12426" y="9672"/>
                      <a:pt x="13366" y="11087"/>
                      <a:pt x="14224" y="11639"/>
                    </a:cubicBezTo>
                    <a:cubicBezTo>
                      <a:pt x="14372" y="11733"/>
                      <a:pt x="14515" y="11803"/>
                      <a:pt x="14651" y="11837"/>
                    </a:cubicBezTo>
                    <a:cubicBezTo>
                      <a:pt x="14653" y="11837"/>
                      <a:pt x="14656" y="11838"/>
                      <a:pt x="14657" y="11838"/>
                    </a:cubicBezTo>
                    <a:cubicBezTo>
                      <a:pt x="14730" y="11855"/>
                      <a:pt x="14793" y="11863"/>
                      <a:pt x="14849" y="11863"/>
                    </a:cubicBezTo>
                    <a:cubicBezTo>
                      <a:pt x="15220" y="11863"/>
                      <a:pt x="15238" y="11510"/>
                      <a:pt x="15178" y="11196"/>
                    </a:cubicBezTo>
                    <a:cubicBezTo>
                      <a:pt x="15164" y="11122"/>
                      <a:pt x="15149" y="11051"/>
                      <a:pt x="15129" y="10987"/>
                    </a:cubicBezTo>
                    <a:cubicBezTo>
                      <a:pt x="15086" y="10831"/>
                      <a:pt x="15039" y="10715"/>
                      <a:pt x="15034" y="10702"/>
                    </a:cubicBezTo>
                    <a:lnTo>
                      <a:pt x="15034" y="10702"/>
                    </a:lnTo>
                    <a:cubicBezTo>
                      <a:pt x="15070" y="10734"/>
                      <a:pt x="15781" y="11368"/>
                      <a:pt x="16519" y="11871"/>
                    </a:cubicBezTo>
                    <a:cubicBezTo>
                      <a:pt x="17017" y="12209"/>
                      <a:pt x="17528" y="12489"/>
                      <a:pt x="17855" y="12489"/>
                    </a:cubicBezTo>
                    <a:cubicBezTo>
                      <a:pt x="17891" y="12489"/>
                      <a:pt x="17924" y="12486"/>
                      <a:pt x="17955" y="12479"/>
                    </a:cubicBezTo>
                    <a:cubicBezTo>
                      <a:pt x="17995" y="12470"/>
                      <a:pt x="18032" y="12456"/>
                      <a:pt x="18062" y="12435"/>
                    </a:cubicBezTo>
                    <a:cubicBezTo>
                      <a:pt x="18676" y="12021"/>
                      <a:pt x="17576" y="9288"/>
                      <a:pt x="14497" y="7797"/>
                    </a:cubicBezTo>
                    <a:cubicBezTo>
                      <a:pt x="14447" y="7773"/>
                      <a:pt x="14397" y="7749"/>
                      <a:pt x="14347" y="7726"/>
                    </a:cubicBezTo>
                    <a:cubicBezTo>
                      <a:pt x="14031" y="7581"/>
                      <a:pt x="13715" y="7465"/>
                      <a:pt x="13409" y="7378"/>
                    </a:cubicBezTo>
                    <a:lnTo>
                      <a:pt x="13407" y="7378"/>
                    </a:lnTo>
                    <a:cubicBezTo>
                      <a:pt x="12909" y="7236"/>
                      <a:pt x="12423" y="7163"/>
                      <a:pt x="11961" y="7141"/>
                    </a:cubicBezTo>
                    <a:cubicBezTo>
                      <a:pt x="11961" y="7141"/>
                      <a:pt x="11961" y="7142"/>
                      <a:pt x="11961" y="7142"/>
                    </a:cubicBezTo>
                    <a:cubicBezTo>
                      <a:pt x="11961" y="7142"/>
                      <a:pt x="11960" y="7141"/>
                      <a:pt x="11960" y="7141"/>
                    </a:cubicBezTo>
                    <a:cubicBezTo>
                      <a:pt x="11850" y="7135"/>
                      <a:pt x="11742" y="7133"/>
                      <a:pt x="11635" y="7133"/>
                    </a:cubicBezTo>
                    <a:cubicBezTo>
                      <a:pt x="11210" y="7133"/>
                      <a:pt x="10811" y="7173"/>
                      <a:pt x="10445" y="7236"/>
                    </a:cubicBezTo>
                    <a:cubicBezTo>
                      <a:pt x="10335" y="7256"/>
                      <a:pt x="10231" y="7276"/>
                      <a:pt x="10127" y="7298"/>
                    </a:cubicBezTo>
                    <a:cubicBezTo>
                      <a:pt x="9968" y="7332"/>
                      <a:pt x="9816" y="7369"/>
                      <a:pt x="9673" y="7411"/>
                    </a:cubicBezTo>
                    <a:cubicBezTo>
                      <a:pt x="9596" y="7432"/>
                      <a:pt x="9522" y="7453"/>
                      <a:pt x="9451" y="7476"/>
                    </a:cubicBezTo>
                    <a:cubicBezTo>
                      <a:pt x="9416" y="7486"/>
                      <a:pt x="9382" y="7499"/>
                      <a:pt x="9347" y="7510"/>
                    </a:cubicBezTo>
                    <a:cubicBezTo>
                      <a:pt x="9269" y="7534"/>
                      <a:pt x="9194" y="7561"/>
                      <a:pt x="9123" y="7588"/>
                    </a:cubicBezTo>
                    <a:cubicBezTo>
                      <a:pt x="9105" y="7595"/>
                      <a:pt x="9088" y="7600"/>
                      <a:pt x="9069" y="7607"/>
                    </a:cubicBezTo>
                    <a:cubicBezTo>
                      <a:pt x="8975" y="7710"/>
                      <a:pt x="8882" y="7805"/>
                      <a:pt x="8765" y="7844"/>
                    </a:cubicBezTo>
                    <a:lnTo>
                      <a:pt x="8707" y="7859"/>
                    </a:lnTo>
                    <a:cubicBezTo>
                      <a:pt x="8686" y="7862"/>
                      <a:pt x="8666" y="7868"/>
                      <a:pt x="8647" y="7872"/>
                    </a:cubicBezTo>
                    <a:cubicBezTo>
                      <a:pt x="8637" y="7875"/>
                      <a:pt x="8630" y="7875"/>
                      <a:pt x="8622" y="7877"/>
                    </a:cubicBezTo>
                    <a:cubicBezTo>
                      <a:pt x="8613" y="7879"/>
                      <a:pt x="8605" y="7881"/>
                      <a:pt x="8595" y="7881"/>
                    </a:cubicBezTo>
                    <a:cubicBezTo>
                      <a:pt x="8583" y="7884"/>
                      <a:pt x="8572" y="7886"/>
                      <a:pt x="8559" y="7886"/>
                    </a:cubicBezTo>
                    <a:cubicBezTo>
                      <a:pt x="8545" y="7888"/>
                      <a:pt x="8531" y="7888"/>
                      <a:pt x="8519" y="7889"/>
                    </a:cubicBezTo>
                    <a:lnTo>
                      <a:pt x="8509" y="7889"/>
                    </a:lnTo>
                    <a:cubicBezTo>
                      <a:pt x="8498" y="7891"/>
                      <a:pt x="8487" y="7891"/>
                      <a:pt x="8474" y="7891"/>
                    </a:cubicBezTo>
                    <a:cubicBezTo>
                      <a:pt x="8457" y="7891"/>
                      <a:pt x="8437" y="7891"/>
                      <a:pt x="8417" y="7889"/>
                    </a:cubicBezTo>
                    <a:cubicBezTo>
                      <a:pt x="8289" y="7953"/>
                      <a:pt x="8223" y="7994"/>
                      <a:pt x="8223" y="7994"/>
                    </a:cubicBezTo>
                    <a:cubicBezTo>
                      <a:pt x="8247" y="7953"/>
                      <a:pt x="8275" y="7915"/>
                      <a:pt x="8303" y="7875"/>
                    </a:cubicBezTo>
                    <a:cubicBezTo>
                      <a:pt x="8123" y="7844"/>
                      <a:pt x="7954" y="7761"/>
                      <a:pt x="7825" y="7635"/>
                    </a:cubicBezTo>
                    <a:cubicBezTo>
                      <a:pt x="7742" y="7557"/>
                      <a:pt x="7676" y="7463"/>
                      <a:pt x="7633" y="7355"/>
                    </a:cubicBezTo>
                    <a:cubicBezTo>
                      <a:pt x="7626" y="7341"/>
                      <a:pt x="7620" y="7325"/>
                      <a:pt x="7615" y="7308"/>
                    </a:cubicBezTo>
                    <a:cubicBezTo>
                      <a:pt x="7592" y="7233"/>
                      <a:pt x="7571" y="7156"/>
                      <a:pt x="7551" y="7078"/>
                    </a:cubicBezTo>
                    <a:cubicBezTo>
                      <a:pt x="7518" y="6949"/>
                      <a:pt x="7487" y="6821"/>
                      <a:pt x="7461" y="6690"/>
                    </a:cubicBezTo>
                    <a:cubicBezTo>
                      <a:pt x="7455" y="6743"/>
                      <a:pt x="7454" y="6769"/>
                      <a:pt x="7454" y="6769"/>
                    </a:cubicBezTo>
                    <a:cubicBezTo>
                      <a:pt x="7454" y="6769"/>
                      <a:pt x="7411" y="6636"/>
                      <a:pt x="7328" y="6412"/>
                    </a:cubicBezTo>
                    <a:lnTo>
                      <a:pt x="7328" y="6411"/>
                    </a:lnTo>
                    <a:cubicBezTo>
                      <a:pt x="7312" y="6374"/>
                      <a:pt x="7298" y="6338"/>
                      <a:pt x="7281" y="6296"/>
                    </a:cubicBezTo>
                    <a:lnTo>
                      <a:pt x="7281" y="6293"/>
                    </a:lnTo>
                    <a:cubicBezTo>
                      <a:pt x="7024" y="5625"/>
                      <a:pt x="6468" y="4361"/>
                      <a:pt x="5588" y="3181"/>
                    </a:cubicBezTo>
                    <a:lnTo>
                      <a:pt x="5588" y="3179"/>
                    </a:lnTo>
                    <a:cubicBezTo>
                      <a:pt x="5225" y="2696"/>
                      <a:pt x="4808" y="2227"/>
                      <a:pt x="4336" y="1818"/>
                    </a:cubicBezTo>
                    <a:cubicBezTo>
                      <a:pt x="3457" y="1064"/>
                      <a:pt x="2465" y="547"/>
                      <a:pt x="1669" y="263"/>
                    </a:cubicBezTo>
                    <a:cubicBezTo>
                      <a:pt x="1173" y="87"/>
                      <a:pt x="751" y="0"/>
                      <a:pt x="4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3" name="Google Shape;963;p8"/>
              <p:cNvSpPr/>
              <p:nvPr/>
            </p:nvSpPr>
            <p:spPr>
              <a:xfrm>
                <a:off x="809000" y="3479550"/>
                <a:ext cx="16300" cy="7075"/>
              </a:xfrm>
              <a:custGeom>
                <a:avLst/>
                <a:gdLst/>
                <a:ahLst/>
                <a:cxnLst/>
                <a:rect l="l" t="t" r="r" b="b"/>
                <a:pathLst>
                  <a:path w="652" h="283" extrusionOk="0">
                    <a:moveTo>
                      <a:pt x="652" y="0"/>
                    </a:moveTo>
                    <a:lnTo>
                      <a:pt x="652" y="0"/>
                    </a:lnTo>
                    <a:cubicBezTo>
                      <a:pt x="368" y="107"/>
                      <a:pt x="146" y="209"/>
                      <a:pt x="0" y="282"/>
                    </a:cubicBezTo>
                    <a:cubicBezTo>
                      <a:pt x="16" y="283"/>
                      <a:pt x="33" y="283"/>
                      <a:pt x="49" y="283"/>
                    </a:cubicBezTo>
                    <a:cubicBezTo>
                      <a:pt x="150" y="283"/>
                      <a:pt x="250" y="268"/>
                      <a:pt x="348" y="236"/>
                    </a:cubicBezTo>
                    <a:cubicBezTo>
                      <a:pt x="462" y="199"/>
                      <a:pt x="558" y="103"/>
                      <a:pt x="652" y="0"/>
                    </a:cubicBezTo>
                    <a:close/>
                  </a:path>
                </a:pathLst>
              </a:custGeom>
              <a:solidFill>
                <a:srgbClr val="99CE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4" name="Google Shape;964;p8"/>
              <p:cNvSpPr/>
              <p:nvPr/>
            </p:nvSpPr>
            <p:spPr>
              <a:xfrm>
                <a:off x="792300" y="3488000"/>
                <a:ext cx="257975" cy="113300"/>
              </a:xfrm>
              <a:custGeom>
                <a:avLst/>
                <a:gdLst/>
                <a:ahLst/>
                <a:cxnLst/>
                <a:rect l="l" t="t" r="r" b="b"/>
                <a:pathLst>
                  <a:path w="10319" h="4532" extrusionOk="0">
                    <a:moveTo>
                      <a:pt x="2973" y="1"/>
                    </a:moveTo>
                    <a:cubicBezTo>
                      <a:pt x="2753" y="1"/>
                      <a:pt x="2537" y="9"/>
                      <a:pt x="2326" y="25"/>
                    </a:cubicBezTo>
                    <a:cubicBezTo>
                      <a:pt x="2017" y="47"/>
                      <a:pt x="1722" y="86"/>
                      <a:pt x="1439" y="140"/>
                    </a:cubicBezTo>
                    <a:cubicBezTo>
                      <a:pt x="1355" y="154"/>
                      <a:pt x="1273" y="171"/>
                      <a:pt x="1194" y="189"/>
                    </a:cubicBezTo>
                    <a:cubicBezTo>
                      <a:pt x="1121" y="205"/>
                      <a:pt x="1050" y="224"/>
                      <a:pt x="980" y="241"/>
                    </a:cubicBezTo>
                    <a:cubicBezTo>
                      <a:pt x="928" y="255"/>
                      <a:pt x="875" y="269"/>
                      <a:pt x="823" y="285"/>
                    </a:cubicBezTo>
                    <a:cubicBezTo>
                      <a:pt x="775" y="297"/>
                      <a:pt x="726" y="312"/>
                      <a:pt x="679" y="327"/>
                    </a:cubicBezTo>
                    <a:cubicBezTo>
                      <a:pt x="661" y="332"/>
                      <a:pt x="644" y="339"/>
                      <a:pt x="625" y="344"/>
                    </a:cubicBezTo>
                    <a:cubicBezTo>
                      <a:pt x="509" y="381"/>
                      <a:pt x="397" y="422"/>
                      <a:pt x="289" y="466"/>
                    </a:cubicBezTo>
                    <a:cubicBezTo>
                      <a:pt x="189" y="505"/>
                      <a:pt x="93" y="547"/>
                      <a:pt x="0" y="593"/>
                    </a:cubicBezTo>
                    <a:lnTo>
                      <a:pt x="5" y="600"/>
                    </a:lnTo>
                    <a:lnTo>
                      <a:pt x="49" y="692"/>
                    </a:lnTo>
                    <a:cubicBezTo>
                      <a:pt x="191" y="623"/>
                      <a:pt x="346" y="559"/>
                      <a:pt x="509" y="498"/>
                    </a:cubicBezTo>
                    <a:cubicBezTo>
                      <a:pt x="608" y="462"/>
                      <a:pt x="711" y="430"/>
                      <a:pt x="819" y="397"/>
                    </a:cubicBezTo>
                    <a:cubicBezTo>
                      <a:pt x="881" y="377"/>
                      <a:pt x="948" y="361"/>
                      <a:pt x="1010" y="344"/>
                    </a:cubicBezTo>
                    <a:cubicBezTo>
                      <a:pt x="1022" y="341"/>
                      <a:pt x="1032" y="339"/>
                      <a:pt x="1043" y="337"/>
                    </a:cubicBezTo>
                    <a:cubicBezTo>
                      <a:pt x="1094" y="324"/>
                      <a:pt x="1148" y="310"/>
                      <a:pt x="1202" y="297"/>
                    </a:cubicBezTo>
                    <a:cubicBezTo>
                      <a:pt x="1219" y="295"/>
                      <a:pt x="1236" y="290"/>
                      <a:pt x="1252" y="289"/>
                    </a:cubicBezTo>
                    <a:cubicBezTo>
                      <a:pt x="1678" y="192"/>
                      <a:pt x="2145" y="133"/>
                      <a:pt x="2635" y="114"/>
                    </a:cubicBezTo>
                    <a:cubicBezTo>
                      <a:pt x="2749" y="109"/>
                      <a:pt x="2864" y="106"/>
                      <a:pt x="2980" y="106"/>
                    </a:cubicBezTo>
                    <a:cubicBezTo>
                      <a:pt x="3175" y="106"/>
                      <a:pt x="3373" y="114"/>
                      <a:pt x="3571" y="127"/>
                    </a:cubicBezTo>
                    <a:cubicBezTo>
                      <a:pt x="3772" y="140"/>
                      <a:pt x="3976" y="162"/>
                      <a:pt x="4179" y="189"/>
                    </a:cubicBezTo>
                    <a:cubicBezTo>
                      <a:pt x="4587" y="246"/>
                      <a:pt x="4998" y="333"/>
                      <a:pt x="5402" y="452"/>
                    </a:cubicBezTo>
                    <a:cubicBezTo>
                      <a:pt x="6449" y="760"/>
                      <a:pt x="7455" y="1297"/>
                      <a:pt x="8263" y="2120"/>
                    </a:cubicBezTo>
                    <a:cubicBezTo>
                      <a:pt x="8303" y="2164"/>
                      <a:pt x="8345" y="2206"/>
                      <a:pt x="8388" y="2252"/>
                    </a:cubicBezTo>
                    <a:cubicBezTo>
                      <a:pt x="9157" y="3083"/>
                      <a:pt x="9779" y="3907"/>
                      <a:pt x="10213" y="4532"/>
                    </a:cubicBezTo>
                    <a:cubicBezTo>
                      <a:pt x="10253" y="4523"/>
                      <a:pt x="10289" y="4509"/>
                      <a:pt x="10318" y="4488"/>
                    </a:cubicBezTo>
                    <a:cubicBezTo>
                      <a:pt x="9880" y="3860"/>
                      <a:pt x="9250" y="3023"/>
                      <a:pt x="8469" y="2181"/>
                    </a:cubicBezTo>
                    <a:cubicBezTo>
                      <a:pt x="7728" y="1377"/>
                      <a:pt x="6807" y="827"/>
                      <a:pt x="5831" y="482"/>
                    </a:cubicBezTo>
                    <a:cubicBezTo>
                      <a:pt x="4893" y="147"/>
                      <a:pt x="3901" y="1"/>
                      <a:pt x="2973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5" name="Google Shape;965;p8"/>
              <p:cNvSpPr/>
              <p:nvPr/>
            </p:nvSpPr>
            <p:spPr>
              <a:xfrm>
                <a:off x="795450" y="3513175"/>
                <a:ext cx="108975" cy="235825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9433" extrusionOk="0">
                    <a:moveTo>
                      <a:pt x="28" y="1"/>
                    </a:moveTo>
                    <a:lnTo>
                      <a:pt x="1" y="107"/>
                    </a:lnTo>
                    <a:cubicBezTo>
                      <a:pt x="5" y="107"/>
                      <a:pt x="68" y="126"/>
                      <a:pt x="178" y="167"/>
                    </a:cubicBezTo>
                    <a:cubicBezTo>
                      <a:pt x="214" y="178"/>
                      <a:pt x="254" y="197"/>
                      <a:pt x="298" y="214"/>
                    </a:cubicBezTo>
                    <a:cubicBezTo>
                      <a:pt x="444" y="278"/>
                      <a:pt x="641" y="371"/>
                      <a:pt x="866" y="512"/>
                    </a:cubicBezTo>
                    <a:cubicBezTo>
                      <a:pt x="1046" y="623"/>
                      <a:pt x="1245" y="761"/>
                      <a:pt x="1455" y="935"/>
                    </a:cubicBezTo>
                    <a:cubicBezTo>
                      <a:pt x="2181" y="1539"/>
                      <a:pt x="3161" y="2684"/>
                      <a:pt x="3701" y="4715"/>
                    </a:cubicBezTo>
                    <a:cubicBezTo>
                      <a:pt x="4269" y="6856"/>
                      <a:pt x="3721" y="8435"/>
                      <a:pt x="3109" y="9420"/>
                    </a:cubicBezTo>
                    <a:cubicBezTo>
                      <a:pt x="3123" y="9424"/>
                      <a:pt x="3137" y="9425"/>
                      <a:pt x="3151" y="9427"/>
                    </a:cubicBezTo>
                    <a:cubicBezTo>
                      <a:pt x="3181" y="9431"/>
                      <a:pt x="3211" y="9432"/>
                      <a:pt x="3239" y="9432"/>
                    </a:cubicBezTo>
                    <a:lnTo>
                      <a:pt x="3241" y="9432"/>
                    </a:lnTo>
                    <a:cubicBezTo>
                      <a:pt x="3286" y="9360"/>
                      <a:pt x="3330" y="9283"/>
                      <a:pt x="3373" y="9204"/>
                    </a:cubicBezTo>
                    <a:cubicBezTo>
                      <a:pt x="3876" y="8282"/>
                      <a:pt x="4359" y="6748"/>
                      <a:pt x="3808" y="4687"/>
                    </a:cubicBezTo>
                    <a:cubicBezTo>
                      <a:pt x="3139" y="2168"/>
                      <a:pt x="1795" y="959"/>
                      <a:pt x="903" y="411"/>
                    </a:cubicBezTo>
                    <a:cubicBezTo>
                      <a:pt x="712" y="293"/>
                      <a:pt x="543" y="208"/>
                      <a:pt x="406" y="144"/>
                    </a:cubicBezTo>
                    <a:cubicBezTo>
                      <a:pt x="362" y="126"/>
                      <a:pt x="322" y="107"/>
                      <a:pt x="286" y="93"/>
                    </a:cubicBezTo>
                    <a:cubicBezTo>
                      <a:pt x="127" y="28"/>
                      <a:pt x="32" y="2"/>
                      <a:pt x="28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6" name="Google Shape;966;p8"/>
              <p:cNvSpPr/>
              <p:nvPr/>
            </p:nvSpPr>
            <p:spPr>
              <a:xfrm>
                <a:off x="600675" y="3502375"/>
                <a:ext cx="162800" cy="146800"/>
              </a:xfrm>
              <a:custGeom>
                <a:avLst/>
                <a:gdLst/>
                <a:ahLst/>
                <a:cxnLst/>
                <a:rect l="l" t="t" r="r" b="b"/>
                <a:pathLst>
                  <a:path w="6512" h="5872" extrusionOk="0">
                    <a:moveTo>
                      <a:pt x="6494" y="1"/>
                    </a:moveTo>
                    <a:cubicBezTo>
                      <a:pt x="6485" y="4"/>
                      <a:pt x="5789" y="122"/>
                      <a:pt x="4795" y="647"/>
                    </a:cubicBezTo>
                    <a:cubicBezTo>
                      <a:pt x="4540" y="779"/>
                      <a:pt x="4268" y="938"/>
                      <a:pt x="3982" y="1130"/>
                    </a:cubicBezTo>
                    <a:cubicBezTo>
                      <a:pt x="3978" y="1131"/>
                      <a:pt x="3977" y="1136"/>
                      <a:pt x="3972" y="1137"/>
                    </a:cubicBezTo>
                    <a:cubicBezTo>
                      <a:pt x="3543" y="1426"/>
                      <a:pt x="3053" y="1803"/>
                      <a:pt x="2542" y="2299"/>
                    </a:cubicBezTo>
                    <a:cubicBezTo>
                      <a:pt x="2231" y="2597"/>
                      <a:pt x="1911" y="2938"/>
                      <a:pt x="1592" y="3325"/>
                    </a:cubicBezTo>
                    <a:lnTo>
                      <a:pt x="1592" y="3327"/>
                    </a:lnTo>
                    <a:cubicBezTo>
                      <a:pt x="1052" y="3982"/>
                      <a:pt x="509" y="4773"/>
                      <a:pt x="1" y="5724"/>
                    </a:cubicBezTo>
                    <a:cubicBezTo>
                      <a:pt x="9" y="5782"/>
                      <a:pt x="26" y="5830"/>
                      <a:pt x="48" y="5871"/>
                    </a:cubicBezTo>
                    <a:cubicBezTo>
                      <a:pt x="542" y="4931"/>
                      <a:pt x="1072" y="4144"/>
                      <a:pt x="1610" y="3481"/>
                    </a:cubicBezTo>
                    <a:cubicBezTo>
                      <a:pt x="1938" y="3079"/>
                      <a:pt x="2268" y="2721"/>
                      <a:pt x="2594" y="2407"/>
                    </a:cubicBezTo>
                    <a:cubicBezTo>
                      <a:pt x="3046" y="1972"/>
                      <a:pt x="3486" y="1619"/>
                      <a:pt x="3901" y="1329"/>
                    </a:cubicBezTo>
                    <a:cubicBezTo>
                      <a:pt x="4268" y="1076"/>
                      <a:pt x="4611" y="873"/>
                      <a:pt x="4924" y="711"/>
                    </a:cubicBezTo>
                    <a:cubicBezTo>
                      <a:pt x="5856" y="227"/>
                      <a:pt x="6495" y="112"/>
                      <a:pt x="6512" y="110"/>
                    </a:cubicBezTo>
                    <a:lnTo>
                      <a:pt x="6494" y="1"/>
                    </a:lnTo>
                    <a:close/>
                  </a:path>
                </a:pathLst>
              </a:custGeom>
              <a:solidFill>
                <a:srgbClr val="99CE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7" name="Google Shape;967;p8"/>
              <p:cNvSpPr/>
              <p:nvPr/>
            </p:nvSpPr>
            <p:spPr>
              <a:xfrm>
                <a:off x="558200" y="3465800"/>
                <a:ext cx="248675" cy="40325"/>
              </a:xfrm>
              <a:custGeom>
                <a:avLst/>
                <a:gdLst/>
                <a:ahLst/>
                <a:cxnLst/>
                <a:rect l="l" t="t" r="r" b="b"/>
                <a:pathLst>
                  <a:path w="9947" h="1613" extrusionOk="0">
                    <a:moveTo>
                      <a:pt x="5300" y="1"/>
                    </a:moveTo>
                    <a:cubicBezTo>
                      <a:pt x="5226" y="1"/>
                      <a:pt x="5153" y="2"/>
                      <a:pt x="5079" y="4"/>
                    </a:cubicBezTo>
                    <a:cubicBezTo>
                      <a:pt x="2308" y="76"/>
                      <a:pt x="606" y="965"/>
                      <a:pt x="1" y="1533"/>
                    </a:cubicBezTo>
                    <a:lnTo>
                      <a:pt x="78" y="1613"/>
                    </a:lnTo>
                    <a:cubicBezTo>
                      <a:pt x="676" y="1055"/>
                      <a:pt x="2340" y="185"/>
                      <a:pt x="5082" y="113"/>
                    </a:cubicBezTo>
                    <a:cubicBezTo>
                      <a:pt x="5153" y="111"/>
                      <a:pt x="5223" y="110"/>
                      <a:pt x="5294" y="110"/>
                    </a:cubicBezTo>
                    <a:cubicBezTo>
                      <a:pt x="7702" y="110"/>
                      <a:pt x="9876" y="1164"/>
                      <a:pt x="9898" y="1175"/>
                    </a:cubicBezTo>
                    <a:lnTo>
                      <a:pt x="9947" y="1076"/>
                    </a:lnTo>
                    <a:cubicBezTo>
                      <a:pt x="9925" y="1065"/>
                      <a:pt x="7733" y="1"/>
                      <a:pt x="5300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8" name="Google Shape;968;p8"/>
              <p:cNvSpPr/>
              <p:nvPr/>
            </p:nvSpPr>
            <p:spPr>
              <a:xfrm>
                <a:off x="627800" y="3477950"/>
                <a:ext cx="132175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5287" h="1690" extrusionOk="0">
                    <a:moveTo>
                      <a:pt x="5165" y="672"/>
                    </a:moveTo>
                    <a:cubicBezTo>
                      <a:pt x="5133" y="672"/>
                      <a:pt x="5101" y="673"/>
                      <a:pt x="5069" y="675"/>
                    </a:cubicBezTo>
                    <a:lnTo>
                      <a:pt x="5069" y="675"/>
                    </a:lnTo>
                    <a:cubicBezTo>
                      <a:pt x="5116" y="688"/>
                      <a:pt x="5164" y="702"/>
                      <a:pt x="5211" y="715"/>
                    </a:cubicBezTo>
                    <a:lnTo>
                      <a:pt x="5286" y="677"/>
                    </a:lnTo>
                    <a:cubicBezTo>
                      <a:pt x="5246" y="673"/>
                      <a:pt x="5205" y="672"/>
                      <a:pt x="5165" y="672"/>
                    </a:cubicBezTo>
                    <a:close/>
                    <a:moveTo>
                      <a:pt x="2407" y="1"/>
                    </a:moveTo>
                    <a:cubicBezTo>
                      <a:pt x="2337" y="1"/>
                      <a:pt x="2268" y="6"/>
                      <a:pt x="2198" y="18"/>
                    </a:cubicBezTo>
                    <a:cubicBezTo>
                      <a:pt x="1958" y="59"/>
                      <a:pt x="1735" y="175"/>
                      <a:pt x="1494" y="192"/>
                    </a:cubicBezTo>
                    <a:cubicBezTo>
                      <a:pt x="1476" y="193"/>
                      <a:pt x="1458" y="194"/>
                      <a:pt x="1440" y="194"/>
                    </a:cubicBezTo>
                    <a:cubicBezTo>
                      <a:pt x="1254" y="194"/>
                      <a:pt x="1067" y="143"/>
                      <a:pt x="885" y="143"/>
                    </a:cubicBezTo>
                    <a:cubicBezTo>
                      <a:pt x="821" y="143"/>
                      <a:pt x="759" y="149"/>
                      <a:pt x="697" y="165"/>
                    </a:cubicBezTo>
                    <a:cubicBezTo>
                      <a:pt x="316" y="263"/>
                      <a:pt x="132" y="685"/>
                      <a:pt x="1" y="1056"/>
                    </a:cubicBezTo>
                    <a:cubicBezTo>
                      <a:pt x="38" y="1165"/>
                      <a:pt x="160" y="1225"/>
                      <a:pt x="274" y="1226"/>
                    </a:cubicBezTo>
                    <a:cubicBezTo>
                      <a:pt x="279" y="1227"/>
                      <a:pt x="284" y="1227"/>
                      <a:pt x="289" y="1227"/>
                    </a:cubicBezTo>
                    <a:cubicBezTo>
                      <a:pt x="397" y="1227"/>
                      <a:pt x="503" y="1185"/>
                      <a:pt x="605" y="1144"/>
                    </a:cubicBezTo>
                    <a:lnTo>
                      <a:pt x="2468" y="393"/>
                    </a:lnTo>
                    <a:cubicBezTo>
                      <a:pt x="2500" y="379"/>
                      <a:pt x="2534" y="373"/>
                      <a:pt x="2568" y="373"/>
                    </a:cubicBezTo>
                    <a:cubicBezTo>
                      <a:pt x="2635" y="373"/>
                      <a:pt x="2701" y="400"/>
                      <a:pt x="2745" y="455"/>
                    </a:cubicBezTo>
                    <a:cubicBezTo>
                      <a:pt x="2825" y="555"/>
                      <a:pt x="2765" y="664"/>
                      <a:pt x="2708" y="755"/>
                    </a:cubicBezTo>
                    <a:lnTo>
                      <a:pt x="2360" y="1312"/>
                    </a:lnTo>
                    <a:cubicBezTo>
                      <a:pt x="2256" y="1478"/>
                      <a:pt x="2381" y="1689"/>
                      <a:pt x="2564" y="1689"/>
                    </a:cubicBezTo>
                    <a:cubicBezTo>
                      <a:pt x="2581" y="1689"/>
                      <a:pt x="2598" y="1688"/>
                      <a:pt x="2616" y="1684"/>
                    </a:cubicBezTo>
                    <a:cubicBezTo>
                      <a:pt x="3455" y="1500"/>
                      <a:pt x="4207" y="730"/>
                      <a:pt x="5069" y="675"/>
                    </a:cubicBezTo>
                    <a:lnTo>
                      <a:pt x="5069" y="675"/>
                    </a:lnTo>
                    <a:cubicBezTo>
                      <a:pt x="4438" y="497"/>
                      <a:pt x="3806" y="321"/>
                      <a:pt x="3176" y="143"/>
                    </a:cubicBezTo>
                    <a:cubicBezTo>
                      <a:pt x="2924" y="72"/>
                      <a:pt x="2665" y="1"/>
                      <a:pt x="2407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9" name="Google Shape;969;p8"/>
              <p:cNvSpPr/>
              <p:nvPr/>
            </p:nvSpPr>
            <p:spPr>
              <a:xfrm>
                <a:off x="652175" y="3337425"/>
                <a:ext cx="101375" cy="102200"/>
              </a:xfrm>
              <a:custGeom>
                <a:avLst/>
                <a:gdLst/>
                <a:ahLst/>
                <a:cxnLst/>
                <a:rect l="l" t="t" r="r" b="b"/>
                <a:pathLst>
                  <a:path w="4055" h="4088" extrusionOk="0">
                    <a:moveTo>
                      <a:pt x="242" y="1"/>
                    </a:moveTo>
                    <a:cubicBezTo>
                      <a:pt x="144" y="1"/>
                      <a:pt x="54" y="32"/>
                      <a:pt x="29" y="120"/>
                    </a:cubicBezTo>
                    <a:cubicBezTo>
                      <a:pt x="0" y="220"/>
                      <a:pt x="83" y="316"/>
                      <a:pt x="161" y="384"/>
                    </a:cubicBezTo>
                    <a:cubicBezTo>
                      <a:pt x="668" y="846"/>
                      <a:pt x="1235" y="1247"/>
                      <a:pt x="1840" y="1570"/>
                    </a:cubicBezTo>
                    <a:cubicBezTo>
                      <a:pt x="1979" y="1646"/>
                      <a:pt x="2125" y="1722"/>
                      <a:pt x="2202" y="1859"/>
                    </a:cubicBezTo>
                    <a:cubicBezTo>
                      <a:pt x="2279" y="1994"/>
                      <a:pt x="2242" y="2207"/>
                      <a:pt x="2093" y="2251"/>
                    </a:cubicBezTo>
                    <a:cubicBezTo>
                      <a:pt x="1996" y="2281"/>
                      <a:pt x="1877" y="2237"/>
                      <a:pt x="1801" y="2302"/>
                    </a:cubicBezTo>
                    <a:cubicBezTo>
                      <a:pt x="1732" y="2363"/>
                      <a:pt x="1749" y="2482"/>
                      <a:pt x="1811" y="2548"/>
                    </a:cubicBezTo>
                    <a:cubicBezTo>
                      <a:pt x="1874" y="2614"/>
                      <a:pt x="1963" y="2643"/>
                      <a:pt x="2051" y="2671"/>
                    </a:cubicBezTo>
                    <a:cubicBezTo>
                      <a:pt x="2793" y="2923"/>
                      <a:pt x="3459" y="3396"/>
                      <a:pt x="3938" y="4018"/>
                    </a:cubicBezTo>
                    <a:lnTo>
                      <a:pt x="3821" y="3947"/>
                    </a:lnTo>
                    <a:lnTo>
                      <a:pt x="3821" y="3947"/>
                    </a:lnTo>
                    <a:cubicBezTo>
                      <a:pt x="3878" y="3992"/>
                      <a:pt x="3936" y="4041"/>
                      <a:pt x="3993" y="4087"/>
                    </a:cubicBezTo>
                    <a:cubicBezTo>
                      <a:pt x="4054" y="3734"/>
                      <a:pt x="3850" y="3396"/>
                      <a:pt x="3652" y="3096"/>
                    </a:cubicBezTo>
                    <a:cubicBezTo>
                      <a:pt x="3233" y="2458"/>
                      <a:pt x="2813" y="1818"/>
                      <a:pt x="2292" y="1264"/>
                    </a:cubicBezTo>
                    <a:cubicBezTo>
                      <a:pt x="1769" y="710"/>
                      <a:pt x="1131" y="241"/>
                      <a:pt x="402" y="25"/>
                    </a:cubicBezTo>
                    <a:cubicBezTo>
                      <a:pt x="353" y="10"/>
                      <a:pt x="296" y="1"/>
                      <a:pt x="242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0" name="Google Shape;970;p8"/>
              <p:cNvSpPr/>
              <p:nvPr/>
            </p:nvSpPr>
            <p:spPr>
              <a:xfrm>
                <a:off x="802000" y="3350175"/>
                <a:ext cx="62575" cy="131450"/>
              </a:xfrm>
              <a:custGeom>
                <a:avLst/>
                <a:gdLst/>
                <a:ahLst/>
                <a:cxnLst/>
                <a:rect l="l" t="t" r="r" b="b"/>
                <a:pathLst>
                  <a:path w="2503" h="5258" extrusionOk="0">
                    <a:moveTo>
                      <a:pt x="2194" y="0"/>
                    </a:moveTo>
                    <a:cubicBezTo>
                      <a:pt x="2035" y="0"/>
                      <a:pt x="1871" y="128"/>
                      <a:pt x="1756" y="257"/>
                    </a:cubicBezTo>
                    <a:cubicBezTo>
                      <a:pt x="1159" y="921"/>
                      <a:pt x="780" y="1756"/>
                      <a:pt x="541" y="2619"/>
                    </a:cubicBezTo>
                    <a:cubicBezTo>
                      <a:pt x="332" y="3372"/>
                      <a:pt x="228" y="4149"/>
                      <a:pt x="138" y="4926"/>
                    </a:cubicBezTo>
                    <a:lnTo>
                      <a:pt x="138" y="4926"/>
                    </a:lnTo>
                    <a:cubicBezTo>
                      <a:pt x="745" y="4151"/>
                      <a:pt x="1351" y="3374"/>
                      <a:pt x="1959" y="2599"/>
                    </a:cubicBezTo>
                    <a:cubicBezTo>
                      <a:pt x="1989" y="2562"/>
                      <a:pt x="2019" y="2519"/>
                      <a:pt x="2019" y="2472"/>
                    </a:cubicBezTo>
                    <a:cubicBezTo>
                      <a:pt x="2019" y="2394"/>
                      <a:pt x="1950" y="2358"/>
                      <a:pt x="1870" y="2358"/>
                    </a:cubicBezTo>
                    <a:cubicBezTo>
                      <a:pt x="1807" y="2358"/>
                      <a:pt x="1738" y="2380"/>
                      <a:pt x="1692" y="2421"/>
                    </a:cubicBezTo>
                    <a:cubicBezTo>
                      <a:pt x="1587" y="2515"/>
                      <a:pt x="1509" y="2661"/>
                      <a:pt x="1371" y="2677"/>
                    </a:cubicBezTo>
                    <a:cubicBezTo>
                      <a:pt x="1363" y="2678"/>
                      <a:pt x="1355" y="2678"/>
                      <a:pt x="1347" y="2678"/>
                    </a:cubicBezTo>
                    <a:cubicBezTo>
                      <a:pt x="1201" y="2678"/>
                      <a:pt x="1089" y="2507"/>
                      <a:pt x="1104" y="2354"/>
                    </a:cubicBezTo>
                    <a:cubicBezTo>
                      <a:pt x="1118" y="2197"/>
                      <a:pt x="1223" y="2062"/>
                      <a:pt x="1324" y="1940"/>
                    </a:cubicBezTo>
                    <a:cubicBezTo>
                      <a:pt x="1628" y="1569"/>
                      <a:pt x="1931" y="1198"/>
                      <a:pt x="2233" y="826"/>
                    </a:cubicBezTo>
                    <a:cubicBezTo>
                      <a:pt x="2330" y="708"/>
                      <a:pt x="2429" y="585"/>
                      <a:pt x="2466" y="438"/>
                    </a:cubicBezTo>
                    <a:cubicBezTo>
                      <a:pt x="2503" y="291"/>
                      <a:pt x="2460" y="109"/>
                      <a:pt x="2328" y="35"/>
                    </a:cubicBezTo>
                    <a:cubicBezTo>
                      <a:pt x="2285" y="11"/>
                      <a:pt x="2240" y="0"/>
                      <a:pt x="2194" y="0"/>
                    </a:cubicBezTo>
                    <a:close/>
                    <a:moveTo>
                      <a:pt x="138" y="4926"/>
                    </a:moveTo>
                    <a:lnTo>
                      <a:pt x="138" y="4926"/>
                    </a:lnTo>
                    <a:cubicBezTo>
                      <a:pt x="92" y="4985"/>
                      <a:pt x="46" y="5043"/>
                      <a:pt x="0" y="5102"/>
                    </a:cubicBezTo>
                    <a:lnTo>
                      <a:pt x="125" y="5035"/>
                    </a:lnTo>
                    <a:lnTo>
                      <a:pt x="125" y="5035"/>
                    </a:lnTo>
                    <a:cubicBezTo>
                      <a:pt x="116" y="5110"/>
                      <a:pt x="108" y="5184"/>
                      <a:pt x="100" y="5258"/>
                    </a:cubicBezTo>
                    <a:lnTo>
                      <a:pt x="227" y="4981"/>
                    </a:lnTo>
                    <a:lnTo>
                      <a:pt x="125" y="5035"/>
                    </a:lnTo>
                    <a:lnTo>
                      <a:pt x="125" y="5035"/>
                    </a:lnTo>
                    <a:cubicBezTo>
                      <a:pt x="129" y="4999"/>
                      <a:pt x="133" y="4963"/>
                      <a:pt x="138" y="4926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1" name="Google Shape;971;p8"/>
              <p:cNvSpPr/>
              <p:nvPr/>
            </p:nvSpPr>
            <p:spPr>
              <a:xfrm>
                <a:off x="835100" y="3494325"/>
                <a:ext cx="118975" cy="65750"/>
              </a:xfrm>
              <a:custGeom>
                <a:avLst/>
                <a:gdLst/>
                <a:ahLst/>
                <a:cxnLst/>
                <a:rect l="l" t="t" r="r" b="b"/>
                <a:pathLst>
                  <a:path w="4759" h="2630" extrusionOk="0">
                    <a:moveTo>
                      <a:pt x="24" y="394"/>
                    </a:moveTo>
                    <a:lnTo>
                      <a:pt x="0" y="418"/>
                    </a:lnTo>
                    <a:cubicBezTo>
                      <a:pt x="11" y="412"/>
                      <a:pt x="21" y="407"/>
                      <a:pt x="32" y="401"/>
                    </a:cubicBezTo>
                    <a:lnTo>
                      <a:pt x="32" y="401"/>
                    </a:lnTo>
                    <a:cubicBezTo>
                      <a:pt x="29" y="399"/>
                      <a:pt x="27" y="396"/>
                      <a:pt x="24" y="394"/>
                    </a:cubicBezTo>
                    <a:close/>
                    <a:moveTo>
                      <a:pt x="1673" y="0"/>
                    </a:moveTo>
                    <a:cubicBezTo>
                      <a:pt x="1105" y="0"/>
                      <a:pt x="536" y="137"/>
                      <a:pt x="32" y="401"/>
                    </a:cubicBezTo>
                    <a:lnTo>
                      <a:pt x="32" y="401"/>
                    </a:lnTo>
                    <a:cubicBezTo>
                      <a:pt x="601" y="965"/>
                      <a:pt x="1064" y="1304"/>
                      <a:pt x="1634" y="1870"/>
                    </a:cubicBezTo>
                    <a:cubicBezTo>
                      <a:pt x="1749" y="1985"/>
                      <a:pt x="1918" y="2101"/>
                      <a:pt x="2065" y="2101"/>
                    </a:cubicBezTo>
                    <a:cubicBezTo>
                      <a:pt x="2125" y="2101"/>
                      <a:pt x="2181" y="2081"/>
                      <a:pt x="2229" y="2034"/>
                    </a:cubicBezTo>
                    <a:cubicBezTo>
                      <a:pt x="2339" y="1925"/>
                      <a:pt x="2304" y="1739"/>
                      <a:pt x="2233" y="1601"/>
                    </a:cubicBezTo>
                    <a:cubicBezTo>
                      <a:pt x="2162" y="1463"/>
                      <a:pt x="2058" y="1331"/>
                      <a:pt x="2053" y="1178"/>
                    </a:cubicBezTo>
                    <a:cubicBezTo>
                      <a:pt x="2043" y="930"/>
                      <a:pt x="2300" y="759"/>
                      <a:pt x="2550" y="759"/>
                    </a:cubicBezTo>
                    <a:cubicBezTo>
                      <a:pt x="2610" y="759"/>
                      <a:pt x="2670" y="769"/>
                      <a:pt x="2726" y="790"/>
                    </a:cubicBezTo>
                    <a:cubicBezTo>
                      <a:pt x="3011" y="901"/>
                      <a:pt x="3185" y="1194"/>
                      <a:pt x="3293" y="1479"/>
                    </a:cubicBezTo>
                    <a:cubicBezTo>
                      <a:pt x="3401" y="1767"/>
                      <a:pt x="3473" y="2074"/>
                      <a:pt x="3658" y="2319"/>
                    </a:cubicBezTo>
                    <a:cubicBezTo>
                      <a:pt x="3795" y="2497"/>
                      <a:pt x="4019" y="2630"/>
                      <a:pt x="4235" y="2630"/>
                    </a:cubicBezTo>
                    <a:cubicBezTo>
                      <a:pt x="4314" y="2630"/>
                      <a:pt x="4391" y="2612"/>
                      <a:pt x="4463" y="2573"/>
                    </a:cubicBezTo>
                    <a:cubicBezTo>
                      <a:pt x="4670" y="2459"/>
                      <a:pt x="4759" y="2195"/>
                      <a:pt x="4729" y="1961"/>
                    </a:cubicBezTo>
                    <a:cubicBezTo>
                      <a:pt x="4697" y="1726"/>
                      <a:pt x="4565" y="1516"/>
                      <a:pt x="4420" y="1331"/>
                    </a:cubicBezTo>
                    <a:cubicBezTo>
                      <a:pt x="3913" y="691"/>
                      <a:pt x="3178" y="236"/>
                      <a:pt x="2376" y="71"/>
                    </a:cubicBezTo>
                    <a:cubicBezTo>
                      <a:pt x="2145" y="24"/>
                      <a:pt x="1909" y="0"/>
                      <a:pt x="1673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2" name="Google Shape;972;p8"/>
              <p:cNvSpPr/>
              <p:nvPr/>
            </p:nvSpPr>
            <p:spPr>
              <a:xfrm>
                <a:off x="818325" y="3554350"/>
                <a:ext cx="62000" cy="105375"/>
              </a:xfrm>
              <a:custGeom>
                <a:avLst/>
                <a:gdLst/>
                <a:ahLst/>
                <a:cxnLst/>
                <a:rect l="l" t="t" r="r" b="b"/>
                <a:pathLst>
                  <a:path w="2480" h="4215" extrusionOk="0">
                    <a:moveTo>
                      <a:pt x="509" y="1"/>
                    </a:moveTo>
                    <a:cubicBezTo>
                      <a:pt x="482" y="1"/>
                      <a:pt x="455" y="3"/>
                      <a:pt x="428" y="7"/>
                    </a:cubicBezTo>
                    <a:cubicBezTo>
                      <a:pt x="195" y="43"/>
                      <a:pt x="1" y="320"/>
                      <a:pt x="123" y="520"/>
                    </a:cubicBezTo>
                    <a:cubicBezTo>
                      <a:pt x="200" y="645"/>
                      <a:pt x="355" y="686"/>
                      <a:pt x="505" y="686"/>
                    </a:cubicBezTo>
                    <a:cubicBezTo>
                      <a:pt x="529" y="686"/>
                      <a:pt x="553" y="685"/>
                      <a:pt x="577" y="683"/>
                    </a:cubicBezTo>
                    <a:cubicBezTo>
                      <a:pt x="689" y="674"/>
                      <a:pt x="802" y="652"/>
                      <a:pt x="912" y="652"/>
                    </a:cubicBezTo>
                    <a:cubicBezTo>
                      <a:pt x="970" y="652"/>
                      <a:pt x="1027" y="658"/>
                      <a:pt x="1083" y="675"/>
                    </a:cubicBezTo>
                    <a:cubicBezTo>
                      <a:pt x="1336" y="748"/>
                      <a:pt x="1478" y="1030"/>
                      <a:pt x="1485" y="1291"/>
                    </a:cubicBezTo>
                    <a:cubicBezTo>
                      <a:pt x="1493" y="1551"/>
                      <a:pt x="1398" y="1804"/>
                      <a:pt x="1316" y="2052"/>
                    </a:cubicBezTo>
                    <a:cubicBezTo>
                      <a:pt x="1189" y="2439"/>
                      <a:pt x="1097" y="2839"/>
                      <a:pt x="1040" y="3244"/>
                    </a:cubicBezTo>
                    <a:cubicBezTo>
                      <a:pt x="1016" y="3422"/>
                      <a:pt x="998" y="3606"/>
                      <a:pt x="1040" y="3781"/>
                    </a:cubicBezTo>
                    <a:cubicBezTo>
                      <a:pt x="1083" y="3957"/>
                      <a:pt x="1197" y="4125"/>
                      <a:pt x="1366" y="4189"/>
                    </a:cubicBezTo>
                    <a:cubicBezTo>
                      <a:pt x="1415" y="4207"/>
                      <a:pt x="1464" y="4215"/>
                      <a:pt x="1514" y="4215"/>
                    </a:cubicBezTo>
                    <a:cubicBezTo>
                      <a:pt x="1752" y="4215"/>
                      <a:pt x="1985" y="4026"/>
                      <a:pt x="2106" y="3808"/>
                    </a:cubicBezTo>
                    <a:cubicBezTo>
                      <a:pt x="2253" y="3544"/>
                      <a:pt x="2307" y="3234"/>
                      <a:pt x="2458" y="2974"/>
                    </a:cubicBezTo>
                    <a:lnTo>
                      <a:pt x="2472" y="2949"/>
                    </a:lnTo>
                    <a:cubicBezTo>
                      <a:pt x="2479" y="1998"/>
                      <a:pt x="1829" y="820"/>
                      <a:pt x="1074" y="241"/>
                    </a:cubicBezTo>
                    <a:cubicBezTo>
                      <a:pt x="909" y="115"/>
                      <a:pt x="713" y="1"/>
                      <a:pt x="509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3" name="Google Shape;973;p8"/>
              <p:cNvSpPr/>
              <p:nvPr/>
            </p:nvSpPr>
            <p:spPr>
              <a:xfrm>
                <a:off x="844325" y="3456500"/>
                <a:ext cx="3750" cy="4775"/>
              </a:xfrm>
              <a:custGeom>
                <a:avLst/>
                <a:gdLst/>
                <a:ahLst/>
                <a:cxnLst/>
                <a:rect l="l" t="t" r="r" b="b"/>
                <a:pathLst>
                  <a:path w="150" h="191" extrusionOk="0">
                    <a:moveTo>
                      <a:pt x="149" y="1"/>
                    </a:moveTo>
                    <a:lnTo>
                      <a:pt x="149" y="1"/>
                    </a:lnTo>
                    <a:cubicBezTo>
                      <a:pt x="93" y="63"/>
                      <a:pt x="43" y="124"/>
                      <a:pt x="0" y="191"/>
                    </a:cubicBezTo>
                    <a:cubicBezTo>
                      <a:pt x="49" y="127"/>
                      <a:pt x="98" y="63"/>
                      <a:pt x="149" y="1"/>
                    </a:cubicBezTo>
                    <a:close/>
                  </a:path>
                </a:pathLst>
              </a:custGeom>
              <a:solidFill>
                <a:srgbClr val="AEE5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4" name="Google Shape;974;p8"/>
              <p:cNvSpPr/>
              <p:nvPr/>
            </p:nvSpPr>
            <p:spPr>
              <a:xfrm>
                <a:off x="814675" y="3418475"/>
                <a:ext cx="257400" cy="84475"/>
              </a:xfrm>
              <a:custGeom>
                <a:avLst/>
                <a:gdLst/>
                <a:ahLst/>
                <a:cxnLst/>
                <a:rect l="l" t="t" r="r" b="b"/>
                <a:pathLst>
                  <a:path w="10296" h="3379" extrusionOk="0">
                    <a:moveTo>
                      <a:pt x="6948" y="1"/>
                    </a:moveTo>
                    <a:cubicBezTo>
                      <a:pt x="6795" y="1"/>
                      <a:pt x="6641" y="6"/>
                      <a:pt x="6485" y="17"/>
                    </a:cubicBezTo>
                    <a:cubicBezTo>
                      <a:pt x="4556" y="158"/>
                      <a:pt x="2046" y="854"/>
                      <a:pt x="3" y="2661"/>
                    </a:cubicBezTo>
                    <a:cubicBezTo>
                      <a:pt x="0" y="2806"/>
                      <a:pt x="36" y="2948"/>
                      <a:pt x="127" y="3090"/>
                    </a:cubicBezTo>
                    <a:cubicBezTo>
                      <a:pt x="241" y="3272"/>
                      <a:pt x="565" y="3379"/>
                      <a:pt x="937" y="3379"/>
                    </a:cubicBezTo>
                    <a:cubicBezTo>
                      <a:pt x="1075" y="3379"/>
                      <a:pt x="1221" y="3364"/>
                      <a:pt x="1364" y="3333"/>
                    </a:cubicBezTo>
                    <a:cubicBezTo>
                      <a:pt x="1063" y="3277"/>
                      <a:pt x="782" y="3240"/>
                      <a:pt x="529" y="3222"/>
                    </a:cubicBezTo>
                    <a:cubicBezTo>
                      <a:pt x="518" y="3225"/>
                      <a:pt x="506" y="3227"/>
                      <a:pt x="494" y="3229"/>
                    </a:cubicBezTo>
                    <a:lnTo>
                      <a:pt x="494" y="3229"/>
                    </a:lnTo>
                    <a:cubicBezTo>
                      <a:pt x="1109" y="3076"/>
                      <a:pt x="1951" y="2907"/>
                      <a:pt x="2651" y="2907"/>
                    </a:cubicBezTo>
                    <a:cubicBezTo>
                      <a:pt x="2906" y="2907"/>
                      <a:pt x="3142" y="2929"/>
                      <a:pt x="3341" y="2983"/>
                    </a:cubicBezTo>
                    <a:cubicBezTo>
                      <a:pt x="3956" y="3149"/>
                      <a:pt x="4492" y="3258"/>
                      <a:pt x="4916" y="3258"/>
                    </a:cubicBezTo>
                    <a:cubicBezTo>
                      <a:pt x="5313" y="3258"/>
                      <a:pt x="5612" y="3163"/>
                      <a:pt x="5789" y="2931"/>
                    </a:cubicBezTo>
                    <a:cubicBezTo>
                      <a:pt x="6155" y="2452"/>
                      <a:pt x="5113" y="2040"/>
                      <a:pt x="5112" y="2040"/>
                    </a:cubicBezTo>
                    <a:lnTo>
                      <a:pt x="5112" y="2040"/>
                    </a:lnTo>
                    <a:cubicBezTo>
                      <a:pt x="5113" y="2040"/>
                      <a:pt x="6302" y="2405"/>
                      <a:pt x="7159" y="2405"/>
                    </a:cubicBezTo>
                    <a:cubicBezTo>
                      <a:pt x="7426" y="2405"/>
                      <a:pt x="7661" y="2370"/>
                      <a:pt x="7817" y="2277"/>
                    </a:cubicBezTo>
                    <a:cubicBezTo>
                      <a:pt x="8476" y="1887"/>
                      <a:pt x="8094" y="1649"/>
                      <a:pt x="7570" y="1407"/>
                    </a:cubicBezTo>
                    <a:lnTo>
                      <a:pt x="7570" y="1407"/>
                    </a:lnTo>
                    <a:cubicBezTo>
                      <a:pt x="7570" y="1407"/>
                      <a:pt x="8412" y="1530"/>
                      <a:pt x="9117" y="1530"/>
                    </a:cubicBezTo>
                    <a:cubicBezTo>
                      <a:pt x="9229" y="1530"/>
                      <a:pt x="9337" y="1527"/>
                      <a:pt x="9438" y="1520"/>
                    </a:cubicBezTo>
                    <a:cubicBezTo>
                      <a:pt x="10176" y="1468"/>
                      <a:pt x="10281" y="1452"/>
                      <a:pt x="10289" y="1090"/>
                    </a:cubicBezTo>
                    <a:cubicBezTo>
                      <a:pt x="10295" y="756"/>
                      <a:pt x="8766" y="1"/>
                      <a:pt x="6948" y="1"/>
                    </a:cubicBezTo>
                    <a:close/>
                  </a:path>
                </a:pathLst>
              </a:custGeom>
              <a:solidFill>
                <a:srgbClr val="AEE5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5" name="Google Shape;975;p8"/>
              <p:cNvSpPr/>
              <p:nvPr/>
            </p:nvSpPr>
            <p:spPr>
              <a:xfrm>
                <a:off x="917725" y="3385300"/>
                <a:ext cx="16825" cy="14100"/>
              </a:xfrm>
              <a:custGeom>
                <a:avLst/>
                <a:gdLst/>
                <a:ahLst/>
                <a:cxnLst/>
                <a:rect l="l" t="t" r="r" b="b"/>
                <a:pathLst>
                  <a:path w="673" h="564" extrusionOk="0">
                    <a:moveTo>
                      <a:pt x="672" y="1"/>
                    </a:moveTo>
                    <a:lnTo>
                      <a:pt x="672" y="1"/>
                    </a:lnTo>
                    <a:cubicBezTo>
                      <a:pt x="554" y="43"/>
                      <a:pt x="442" y="99"/>
                      <a:pt x="344" y="170"/>
                    </a:cubicBezTo>
                    <a:cubicBezTo>
                      <a:pt x="206" y="285"/>
                      <a:pt x="97" y="420"/>
                      <a:pt x="0" y="563"/>
                    </a:cubicBezTo>
                    <a:cubicBezTo>
                      <a:pt x="363" y="380"/>
                      <a:pt x="571" y="181"/>
                      <a:pt x="672" y="1"/>
                    </a:cubicBezTo>
                    <a:close/>
                  </a:path>
                </a:pathLst>
              </a:custGeom>
              <a:solidFill>
                <a:srgbClr val="AEE5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6" name="Google Shape;976;p8"/>
              <p:cNvSpPr/>
              <p:nvPr/>
            </p:nvSpPr>
            <p:spPr>
              <a:xfrm>
                <a:off x="823500" y="3312050"/>
                <a:ext cx="201500" cy="169525"/>
              </a:xfrm>
              <a:custGeom>
                <a:avLst/>
                <a:gdLst/>
                <a:ahLst/>
                <a:cxnLst/>
                <a:rect l="l" t="t" r="r" b="b"/>
                <a:pathLst>
                  <a:path w="8060" h="6781" extrusionOk="0">
                    <a:moveTo>
                      <a:pt x="7464" y="1"/>
                    </a:moveTo>
                    <a:cubicBezTo>
                      <a:pt x="6646" y="1"/>
                      <a:pt x="5059" y="384"/>
                      <a:pt x="3644" y="1307"/>
                    </a:cubicBezTo>
                    <a:cubicBezTo>
                      <a:pt x="1643" y="2612"/>
                      <a:pt x="353" y="4919"/>
                      <a:pt x="1" y="5602"/>
                    </a:cubicBezTo>
                    <a:cubicBezTo>
                      <a:pt x="8" y="6007"/>
                      <a:pt x="56" y="6402"/>
                      <a:pt x="152" y="6780"/>
                    </a:cubicBezTo>
                    <a:cubicBezTo>
                      <a:pt x="240" y="6700"/>
                      <a:pt x="434" y="6524"/>
                      <a:pt x="670" y="6331"/>
                    </a:cubicBezTo>
                    <a:cubicBezTo>
                      <a:pt x="725" y="6277"/>
                      <a:pt x="788" y="6227"/>
                      <a:pt x="857" y="6179"/>
                    </a:cubicBezTo>
                    <a:cubicBezTo>
                      <a:pt x="1058" y="6022"/>
                      <a:pt x="1271" y="5865"/>
                      <a:pt x="1463" y="5752"/>
                    </a:cubicBezTo>
                    <a:cubicBezTo>
                      <a:pt x="2041" y="5408"/>
                      <a:pt x="2860" y="4818"/>
                      <a:pt x="3914" y="4620"/>
                    </a:cubicBezTo>
                    <a:cubicBezTo>
                      <a:pt x="3975" y="4608"/>
                      <a:pt x="4029" y="4594"/>
                      <a:pt x="4085" y="4581"/>
                    </a:cubicBezTo>
                    <a:cubicBezTo>
                      <a:pt x="4214" y="4465"/>
                      <a:pt x="4352" y="4357"/>
                      <a:pt x="4509" y="4276"/>
                    </a:cubicBezTo>
                    <a:cubicBezTo>
                      <a:pt x="4619" y="4229"/>
                      <a:pt x="4740" y="4202"/>
                      <a:pt x="4866" y="4186"/>
                    </a:cubicBezTo>
                    <a:cubicBezTo>
                      <a:pt x="5044" y="3987"/>
                      <a:pt x="5035" y="3776"/>
                      <a:pt x="4906" y="3648"/>
                    </a:cubicBezTo>
                    <a:cubicBezTo>
                      <a:pt x="4660" y="3408"/>
                      <a:pt x="3863" y="3348"/>
                      <a:pt x="3863" y="3348"/>
                    </a:cubicBezTo>
                    <a:cubicBezTo>
                      <a:pt x="3863" y="3348"/>
                      <a:pt x="5086" y="2826"/>
                      <a:pt x="5926" y="2419"/>
                    </a:cubicBezTo>
                    <a:cubicBezTo>
                      <a:pt x="6767" y="2013"/>
                      <a:pt x="6853" y="1790"/>
                      <a:pt x="6681" y="1630"/>
                    </a:cubicBezTo>
                    <a:cubicBezTo>
                      <a:pt x="6579" y="1534"/>
                      <a:pt x="6327" y="1515"/>
                      <a:pt x="6137" y="1515"/>
                    </a:cubicBezTo>
                    <a:cubicBezTo>
                      <a:pt x="6003" y="1515"/>
                      <a:pt x="5900" y="1524"/>
                      <a:pt x="5900" y="1524"/>
                    </a:cubicBezTo>
                    <a:cubicBezTo>
                      <a:pt x="5900" y="1524"/>
                      <a:pt x="7865" y="709"/>
                      <a:pt x="8012" y="235"/>
                    </a:cubicBezTo>
                    <a:cubicBezTo>
                      <a:pt x="8059" y="84"/>
                      <a:pt x="7845" y="1"/>
                      <a:pt x="74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7" name="Google Shape;977;p8"/>
              <p:cNvSpPr/>
              <p:nvPr/>
            </p:nvSpPr>
            <p:spPr>
              <a:xfrm>
                <a:off x="834475" y="3471125"/>
                <a:ext cx="7525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301" h="411" extrusionOk="0">
                    <a:moveTo>
                      <a:pt x="238" y="1"/>
                    </a:moveTo>
                    <a:lnTo>
                      <a:pt x="238" y="1"/>
                    </a:lnTo>
                    <a:cubicBezTo>
                      <a:pt x="159" y="58"/>
                      <a:pt x="80" y="117"/>
                      <a:pt x="1" y="177"/>
                    </a:cubicBezTo>
                    <a:cubicBezTo>
                      <a:pt x="25" y="224"/>
                      <a:pt x="49" y="271"/>
                      <a:pt x="75" y="316"/>
                    </a:cubicBezTo>
                    <a:cubicBezTo>
                      <a:pt x="109" y="384"/>
                      <a:pt x="159" y="410"/>
                      <a:pt x="221" y="410"/>
                    </a:cubicBezTo>
                    <a:cubicBezTo>
                      <a:pt x="245" y="410"/>
                      <a:pt x="272" y="406"/>
                      <a:pt x="301" y="399"/>
                    </a:cubicBezTo>
                    <a:cubicBezTo>
                      <a:pt x="241" y="262"/>
                      <a:pt x="222" y="129"/>
                      <a:pt x="238" y="1"/>
                    </a:cubicBezTo>
                    <a:close/>
                  </a:path>
                </a:pathLst>
              </a:custGeom>
              <a:solidFill>
                <a:srgbClr val="AEE5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8" name="Google Shape;978;p8"/>
              <p:cNvSpPr/>
              <p:nvPr/>
            </p:nvSpPr>
            <p:spPr>
              <a:xfrm>
                <a:off x="558375" y="3291275"/>
                <a:ext cx="465900" cy="459250"/>
              </a:xfrm>
              <a:custGeom>
                <a:avLst/>
                <a:gdLst/>
                <a:ahLst/>
                <a:cxnLst/>
                <a:rect l="l" t="t" r="r" b="b"/>
                <a:pathLst>
                  <a:path w="18636" h="18370" extrusionOk="0">
                    <a:moveTo>
                      <a:pt x="4078" y="1"/>
                    </a:moveTo>
                    <a:cubicBezTo>
                      <a:pt x="3716" y="1"/>
                      <a:pt x="3450" y="78"/>
                      <a:pt x="3289" y="178"/>
                    </a:cubicBezTo>
                    <a:lnTo>
                      <a:pt x="3274" y="189"/>
                    </a:lnTo>
                    <a:cubicBezTo>
                      <a:pt x="2802" y="516"/>
                      <a:pt x="4002" y="1485"/>
                      <a:pt x="5258" y="1905"/>
                    </a:cubicBezTo>
                    <a:cubicBezTo>
                      <a:pt x="5258" y="1905"/>
                      <a:pt x="4975" y="1975"/>
                      <a:pt x="4738" y="2115"/>
                    </a:cubicBezTo>
                    <a:cubicBezTo>
                      <a:pt x="4519" y="2243"/>
                      <a:pt x="4336" y="2435"/>
                      <a:pt x="4448" y="2689"/>
                    </a:cubicBezTo>
                    <a:lnTo>
                      <a:pt x="4448" y="2691"/>
                    </a:lnTo>
                    <a:cubicBezTo>
                      <a:pt x="4499" y="2804"/>
                      <a:pt x="4610" y="2932"/>
                      <a:pt x="4802" y="3073"/>
                    </a:cubicBezTo>
                    <a:cubicBezTo>
                      <a:pt x="5205" y="3367"/>
                      <a:pt x="5620" y="3651"/>
                      <a:pt x="5982" y="3891"/>
                    </a:cubicBezTo>
                    <a:cubicBezTo>
                      <a:pt x="6593" y="4299"/>
                      <a:pt x="7055" y="4581"/>
                      <a:pt x="7055" y="4581"/>
                    </a:cubicBezTo>
                    <a:cubicBezTo>
                      <a:pt x="7055" y="4581"/>
                      <a:pt x="6548" y="4604"/>
                      <a:pt x="6565" y="4872"/>
                    </a:cubicBezTo>
                    <a:lnTo>
                      <a:pt x="6565" y="4874"/>
                    </a:lnTo>
                    <a:cubicBezTo>
                      <a:pt x="6573" y="4997"/>
                      <a:pt x="6691" y="5169"/>
                      <a:pt x="7017" y="5416"/>
                    </a:cubicBezTo>
                    <a:cubicBezTo>
                      <a:pt x="7627" y="5878"/>
                      <a:pt x="8305" y="6333"/>
                      <a:pt x="8886" y="6787"/>
                    </a:cubicBezTo>
                    <a:cubicBezTo>
                      <a:pt x="8978" y="6860"/>
                      <a:pt x="9069" y="6931"/>
                      <a:pt x="9156" y="7003"/>
                    </a:cubicBezTo>
                    <a:cubicBezTo>
                      <a:pt x="9336" y="7154"/>
                      <a:pt x="9507" y="7307"/>
                      <a:pt x="9656" y="7458"/>
                    </a:cubicBezTo>
                    <a:cubicBezTo>
                      <a:pt x="9656" y="7459"/>
                      <a:pt x="9656" y="7459"/>
                      <a:pt x="9659" y="7459"/>
                    </a:cubicBezTo>
                    <a:cubicBezTo>
                      <a:pt x="9754" y="7556"/>
                      <a:pt x="9840" y="7655"/>
                      <a:pt x="9918" y="7750"/>
                    </a:cubicBezTo>
                    <a:cubicBezTo>
                      <a:pt x="9918" y="7750"/>
                      <a:pt x="9744" y="7668"/>
                      <a:pt x="9431" y="7563"/>
                    </a:cubicBezTo>
                    <a:cubicBezTo>
                      <a:pt x="9328" y="7527"/>
                      <a:pt x="9208" y="7490"/>
                      <a:pt x="9078" y="7455"/>
                    </a:cubicBezTo>
                    <a:cubicBezTo>
                      <a:pt x="8877" y="7399"/>
                      <a:pt x="8647" y="7344"/>
                      <a:pt x="8394" y="7300"/>
                    </a:cubicBezTo>
                    <a:cubicBezTo>
                      <a:pt x="8042" y="7236"/>
                      <a:pt x="7643" y="7189"/>
                      <a:pt x="7210" y="7182"/>
                    </a:cubicBezTo>
                    <a:lnTo>
                      <a:pt x="7208" y="7182"/>
                    </a:lnTo>
                    <a:cubicBezTo>
                      <a:pt x="7186" y="7182"/>
                      <a:pt x="7163" y="7182"/>
                      <a:pt x="7141" y="7182"/>
                    </a:cubicBezTo>
                    <a:cubicBezTo>
                      <a:pt x="6980" y="7182"/>
                      <a:pt x="6813" y="7186"/>
                      <a:pt x="6644" y="7196"/>
                    </a:cubicBezTo>
                    <a:lnTo>
                      <a:pt x="6642" y="7196"/>
                    </a:lnTo>
                    <a:cubicBezTo>
                      <a:pt x="6164" y="7225"/>
                      <a:pt x="5661" y="7308"/>
                      <a:pt x="5142" y="7469"/>
                    </a:cubicBezTo>
                    <a:lnTo>
                      <a:pt x="5139" y="7469"/>
                    </a:lnTo>
                    <a:cubicBezTo>
                      <a:pt x="4698" y="7604"/>
                      <a:pt x="4249" y="7793"/>
                      <a:pt x="3799" y="8054"/>
                    </a:cubicBezTo>
                    <a:cubicBezTo>
                      <a:pt x="3474" y="8243"/>
                      <a:pt x="3171" y="8445"/>
                      <a:pt x="2897" y="8655"/>
                    </a:cubicBezTo>
                    <a:cubicBezTo>
                      <a:pt x="2671" y="8825"/>
                      <a:pt x="2461" y="9000"/>
                      <a:pt x="2268" y="9182"/>
                    </a:cubicBezTo>
                    <a:cubicBezTo>
                      <a:pt x="468" y="10851"/>
                      <a:pt x="1" y="12800"/>
                      <a:pt x="534" y="13091"/>
                    </a:cubicBezTo>
                    <a:lnTo>
                      <a:pt x="535" y="13091"/>
                    </a:lnTo>
                    <a:cubicBezTo>
                      <a:pt x="569" y="13110"/>
                      <a:pt x="605" y="13119"/>
                      <a:pt x="643" y="13125"/>
                    </a:cubicBezTo>
                    <a:cubicBezTo>
                      <a:pt x="661" y="13128"/>
                      <a:pt x="679" y="13129"/>
                      <a:pt x="698" y="13129"/>
                    </a:cubicBezTo>
                    <a:cubicBezTo>
                      <a:pt x="1113" y="13129"/>
                      <a:pt x="1823" y="12575"/>
                      <a:pt x="2410" y="12044"/>
                    </a:cubicBezTo>
                    <a:cubicBezTo>
                      <a:pt x="2951" y="11554"/>
                      <a:pt x="3389" y="11081"/>
                      <a:pt x="3389" y="11081"/>
                    </a:cubicBezTo>
                    <a:lnTo>
                      <a:pt x="3389" y="11081"/>
                    </a:lnTo>
                    <a:cubicBezTo>
                      <a:pt x="3389" y="11081"/>
                      <a:pt x="3271" y="11449"/>
                      <a:pt x="3282" y="11769"/>
                    </a:cubicBezTo>
                    <a:lnTo>
                      <a:pt x="3282" y="11770"/>
                    </a:lnTo>
                    <a:cubicBezTo>
                      <a:pt x="3282" y="11824"/>
                      <a:pt x="3289" y="11875"/>
                      <a:pt x="3298" y="11925"/>
                    </a:cubicBezTo>
                    <a:cubicBezTo>
                      <a:pt x="3333" y="12096"/>
                      <a:pt x="3427" y="12225"/>
                      <a:pt x="3629" y="12225"/>
                    </a:cubicBezTo>
                    <a:cubicBezTo>
                      <a:pt x="3696" y="12225"/>
                      <a:pt x="3775" y="12211"/>
                      <a:pt x="3867" y="12179"/>
                    </a:cubicBezTo>
                    <a:cubicBezTo>
                      <a:pt x="4041" y="12121"/>
                      <a:pt x="4221" y="12000"/>
                      <a:pt x="4399" y="11841"/>
                    </a:cubicBezTo>
                    <a:lnTo>
                      <a:pt x="4400" y="11840"/>
                    </a:lnTo>
                    <a:cubicBezTo>
                      <a:pt x="4414" y="11827"/>
                      <a:pt x="4427" y="11817"/>
                      <a:pt x="4440" y="11804"/>
                    </a:cubicBezTo>
                    <a:cubicBezTo>
                      <a:pt x="5201" y="11105"/>
                      <a:pt x="5917" y="9757"/>
                      <a:pt x="5917" y="9757"/>
                    </a:cubicBezTo>
                    <a:lnTo>
                      <a:pt x="5917" y="9757"/>
                    </a:lnTo>
                    <a:cubicBezTo>
                      <a:pt x="5917" y="9757"/>
                      <a:pt x="5624" y="10637"/>
                      <a:pt x="5877" y="10925"/>
                    </a:cubicBezTo>
                    <a:cubicBezTo>
                      <a:pt x="5928" y="10981"/>
                      <a:pt x="5998" y="11015"/>
                      <a:pt x="6096" y="11015"/>
                    </a:cubicBezTo>
                    <a:cubicBezTo>
                      <a:pt x="6123" y="11015"/>
                      <a:pt x="6151" y="11012"/>
                      <a:pt x="6181" y="11007"/>
                    </a:cubicBezTo>
                    <a:cubicBezTo>
                      <a:pt x="6240" y="10999"/>
                      <a:pt x="6309" y="10977"/>
                      <a:pt x="6384" y="10946"/>
                    </a:cubicBezTo>
                    <a:cubicBezTo>
                      <a:pt x="6536" y="10882"/>
                      <a:pt x="6686" y="10800"/>
                      <a:pt x="6829" y="10702"/>
                    </a:cubicBezTo>
                    <a:cubicBezTo>
                      <a:pt x="7623" y="10171"/>
                      <a:pt x="8269" y="9245"/>
                      <a:pt x="8758" y="8990"/>
                    </a:cubicBezTo>
                    <a:cubicBezTo>
                      <a:pt x="8923" y="8905"/>
                      <a:pt x="9066" y="8834"/>
                      <a:pt x="9190" y="8773"/>
                    </a:cubicBezTo>
                    <a:cubicBezTo>
                      <a:pt x="9258" y="8740"/>
                      <a:pt x="9322" y="8709"/>
                      <a:pt x="9377" y="8685"/>
                    </a:cubicBezTo>
                    <a:lnTo>
                      <a:pt x="9377" y="8685"/>
                    </a:lnTo>
                    <a:cubicBezTo>
                      <a:pt x="9315" y="8733"/>
                      <a:pt x="9249" y="8786"/>
                      <a:pt x="9183" y="8844"/>
                    </a:cubicBezTo>
                    <a:cubicBezTo>
                      <a:pt x="8261" y="9614"/>
                      <a:pt x="6713" y="11164"/>
                      <a:pt x="6374" y="13115"/>
                    </a:cubicBezTo>
                    <a:cubicBezTo>
                      <a:pt x="5912" y="15801"/>
                      <a:pt x="6843" y="18369"/>
                      <a:pt x="7943" y="18369"/>
                    </a:cubicBezTo>
                    <a:cubicBezTo>
                      <a:pt x="7968" y="18369"/>
                      <a:pt x="7993" y="18368"/>
                      <a:pt x="8018" y="18365"/>
                    </a:cubicBezTo>
                    <a:cubicBezTo>
                      <a:pt x="8046" y="18364"/>
                      <a:pt x="8075" y="18358"/>
                      <a:pt x="8105" y="18352"/>
                    </a:cubicBezTo>
                    <a:cubicBezTo>
                      <a:pt x="8117" y="18350"/>
                      <a:pt x="8132" y="18345"/>
                      <a:pt x="8143" y="18340"/>
                    </a:cubicBezTo>
                    <a:cubicBezTo>
                      <a:pt x="9247" y="18017"/>
                      <a:pt x="8271" y="15185"/>
                      <a:pt x="8271" y="15185"/>
                    </a:cubicBezTo>
                    <a:lnTo>
                      <a:pt x="8271" y="15185"/>
                    </a:lnTo>
                    <a:cubicBezTo>
                      <a:pt x="8271" y="15185"/>
                      <a:pt x="8505" y="15307"/>
                      <a:pt x="8762" y="15307"/>
                    </a:cubicBezTo>
                    <a:cubicBezTo>
                      <a:pt x="8986" y="15307"/>
                      <a:pt x="9228" y="15214"/>
                      <a:pt x="9346" y="14862"/>
                    </a:cubicBezTo>
                    <a:cubicBezTo>
                      <a:pt x="9595" y="14119"/>
                      <a:pt x="8651" y="11539"/>
                      <a:pt x="8626" y="11468"/>
                    </a:cubicBezTo>
                    <a:lnTo>
                      <a:pt x="8626" y="11468"/>
                    </a:lnTo>
                    <a:cubicBezTo>
                      <a:pt x="8652" y="11502"/>
                      <a:pt x="9061" y="12035"/>
                      <a:pt x="9381" y="12035"/>
                    </a:cubicBezTo>
                    <a:cubicBezTo>
                      <a:pt x="9528" y="12035"/>
                      <a:pt x="9656" y="11922"/>
                      <a:pt x="9720" y="11595"/>
                    </a:cubicBezTo>
                    <a:cubicBezTo>
                      <a:pt x="9793" y="11223"/>
                      <a:pt x="9880" y="10867"/>
                      <a:pt x="9974" y="10533"/>
                    </a:cubicBezTo>
                    <a:cubicBezTo>
                      <a:pt x="10093" y="10107"/>
                      <a:pt x="10222" y="9722"/>
                      <a:pt x="10349" y="9388"/>
                    </a:cubicBezTo>
                    <a:lnTo>
                      <a:pt x="10386" y="9287"/>
                    </a:lnTo>
                    <a:cubicBezTo>
                      <a:pt x="10444" y="9132"/>
                      <a:pt x="10501" y="8990"/>
                      <a:pt x="10555" y="8862"/>
                    </a:cubicBezTo>
                    <a:cubicBezTo>
                      <a:pt x="10558" y="8854"/>
                      <a:pt x="10562" y="8847"/>
                      <a:pt x="10565" y="8838"/>
                    </a:cubicBezTo>
                    <a:cubicBezTo>
                      <a:pt x="10597" y="8762"/>
                      <a:pt x="10627" y="8691"/>
                      <a:pt x="10656" y="8625"/>
                    </a:cubicBezTo>
                    <a:cubicBezTo>
                      <a:pt x="10634" y="8543"/>
                      <a:pt x="10627" y="8456"/>
                      <a:pt x="10640" y="8374"/>
                    </a:cubicBezTo>
                    <a:cubicBezTo>
                      <a:pt x="10647" y="8323"/>
                      <a:pt x="10663" y="8272"/>
                      <a:pt x="10686" y="8226"/>
                    </a:cubicBezTo>
                    <a:lnTo>
                      <a:pt x="10686" y="8226"/>
                    </a:lnTo>
                    <a:cubicBezTo>
                      <a:pt x="10683" y="8281"/>
                      <a:pt x="10686" y="8341"/>
                      <a:pt x="10698" y="8398"/>
                    </a:cubicBezTo>
                    <a:cubicBezTo>
                      <a:pt x="10705" y="8438"/>
                      <a:pt x="10717" y="8477"/>
                      <a:pt x="10731" y="8516"/>
                    </a:cubicBezTo>
                    <a:cubicBezTo>
                      <a:pt x="10741" y="8482"/>
                      <a:pt x="10754" y="8449"/>
                      <a:pt x="10764" y="8416"/>
                    </a:cubicBezTo>
                    <a:cubicBezTo>
                      <a:pt x="10775" y="8381"/>
                      <a:pt x="10788" y="8345"/>
                      <a:pt x="10798" y="8314"/>
                    </a:cubicBezTo>
                    <a:cubicBezTo>
                      <a:pt x="10799" y="8310"/>
                      <a:pt x="10799" y="8307"/>
                      <a:pt x="10802" y="8304"/>
                    </a:cubicBezTo>
                    <a:cubicBezTo>
                      <a:pt x="10816" y="8264"/>
                      <a:pt x="10826" y="8229"/>
                      <a:pt x="10839" y="8196"/>
                    </a:cubicBezTo>
                    <a:cubicBezTo>
                      <a:pt x="10874" y="8216"/>
                      <a:pt x="10916" y="8240"/>
                      <a:pt x="10960" y="8266"/>
                    </a:cubicBezTo>
                    <a:cubicBezTo>
                      <a:pt x="10997" y="8289"/>
                      <a:pt x="11036" y="8314"/>
                      <a:pt x="11079" y="8338"/>
                    </a:cubicBezTo>
                    <a:cubicBezTo>
                      <a:pt x="11079" y="8340"/>
                      <a:pt x="11080" y="8340"/>
                      <a:pt x="11080" y="8340"/>
                    </a:cubicBezTo>
                    <a:lnTo>
                      <a:pt x="11082" y="8340"/>
                    </a:lnTo>
                    <a:cubicBezTo>
                      <a:pt x="11137" y="8374"/>
                      <a:pt x="11195" y="8409"/>
                      <a:pt x="11257" y="8449"/>
                    </a:cubicBezTo>
                    <a:cubicBezTo>
                      <a:pt x="11265" y="8455"/>
                      <a:pt x="11275" y="8460"/>
                      <a:pt x="11284" y="8466"/>
                    </a:cubicBezTo>
                    <a:cubicBezTo>
                      <a:pt x="11728" y="8750"/>
                      <a:pt x="12306" y="9166"/>
                      <a:pt x="12647" y="9591"/>
                    </a:cubicBezTo>
                    <a:cubicBezTo>
                      <a:pt x="12856" y="9850"/>
                      <a:pt x="13021" y="10061"/>
                      <a:pt x="13157" y="10223"/>
                    </a:cubicBezTo>
                    <a:cubicBezTo>
                      <a:pt x="13363" y="10464"/>
                      <a:pt x="13509" y="10592"/>
                      <a:pt x="13648" y="10592"/>
                    </a:cubicBezTo>
                    <a:cubicBezTo>
                      <a:pt x="13688" y="10592"/>
                      <a:pt x="13728" y="10581"/>
                      <a:pt x="13768" y="10560"/>
                    </a:cubicBezTo>
                    <a:cubicBezTo>
                      <a:pt x="14042" y="10414"/>
                      <a:pt x="13725" y="9769"/>
                      <a:pt x="13725" y="9769"/>
                    </a:cubicBezTo>
                    <a:lnTo>
                      <a:pt x="13725" y="9769"/>
                    </a:lnTo>
                    <a:cubicBezTo>
                      <a:pt x="13725" y="9769"/>
                      <a:pt x="13951" y="10104"/>
                      <a:pt x="14222" y="10496"/>
                    </a:cubicBezTo>
                    <a:cubicBezTo>
                      <a:pt x="14553" y="10972"/>
                      <a:pt x="14950" y="11531"/>
                      <a:pt x="15082" y="11668"/>
                    </a:cubicBezTo>
                    <a:cubicBezTo>
                      <a:pt x="15289" y="11882"/>
                      <a:pt x="15621" y="12165"/>
                      <a:pt x="15823" y="12165"/>
                    </a:cubicBezTo>
                    <a:cubicBezTo>
                      <a:pt x="15856" y="12165"/>
                      <a:pt x="15885" y="12157"/>
                      <a:pt x="15910" y="12141"/>
                    </a:cubicBezTo>
                    <a:cubicBezTo>
                      <a:pt x="15997" y="12080"/>
                      <a:pt x="15928" y="11814"/>
                      <a:pt x="15839" y="11563"/>
                    </a:cubicBezTo>
                    <a:cubicBezTo>
                      <a:pt x="15754" y="11327"/>
                      <a:pt x="15649" y="11105"/>
                      <a:pt x="15637" y="11083"/>
                    </a:cubicBezTo>
                    <a:lnTo>
                      <a:pt x="15637" y="11083"/>
                    </a:lnTo>
                    <a:cubicBezTo>
                      <a:pt x="15667" y="11112"/>
                      <a:pt x="15918" y="11396"/>
                      <a:pt x="16266" y="11760"/>
                    </a:cubicBezTo>
                    <a:cubicBezTo>
                      <a:pt x="16951" y="12477"/>
                      <a:pt x="17998" y="13499"/>
                      <a:pt x="18395" y="13499"/>
                    </a:cubicBezTo>
                    <a:cubicBezTo>
                      <a:pt x="18419" y="13499"/>
                      <a:pt x="18441" y="13495"/>
                      <a:pt x="18460" y="13487"/>
                    </a:cubicBezTo>
                    <a:cubicBezTo>
                      <a:pt x="18512" y="13465"/>
                      <a:pt x="18553" y="13421"/>
                      <a:pt x="18579" y="13357"/>
                    </a:cubicBezTo>
                    <a:cubicBezTo>
                      <a:pt x="18596" y="13314"/>
                      <a:pt x="18607" y="13264"/>
                      <a:pt x="18612" y="13206"/>
                    </a:cubicBezTo>
                    <a:cubicBezTo>
                      <a:pt x="18636" y="12896"/>
                      <a:pt x="18481" y="12377"/>
                      <a:pt x="18126" y="11797"/>
                    </a:cubicBezTo>
                    <a:cubicBezTo>
                      <a:pt x="17729" y="11128"/>
                      <a:pt x="17082" y="10374"/>
                      <a:pt x="16170" y="9756"/>
                    </a:cubicBezTo>
                    <a:cubicBezTo>
                      <a:pt x="15853" y="9540"/>
                      <a:pt x="15533" y="9340"/>
                      <a:pt x="15214" y="9159"/>
                    </a:cubicBezTo>
                    <a:lnTo>
                      <a:pt x="15211" y="9159"/>
                    </a:lnTo>
                    <a:cubicBezTo>
                      <a:pt x="14427" y="8713"/>
                      <a:pt x="13654" y="8367"/>
                      <a:pt x="12961" y="8132"/>
                    </a:cubicBezTo>
                    <a:cubicBezTo>
                      <a:pt x="12855" y="8095"/>
                      <a:pt x="12749" y="8060"/>
                      <a:pt x="12649" y="8030"/>
                    </a:cubicBezTo>
                    <a:lnTo>
                      <a:pt x="12573" y="8009"/>
                    </a:lnTo>
                    <a:cubicBezTo>
                      <a:pt x="12570" y="8006"/>
                      <a:pt x="12565" y="8006"/>
                      <a:pt x="12560" y="8004"/>
                    </a:cubicBezTo>
                    <a:cubicBezTo>
                      <a:pt x="12484" y="8013"/>
                      <a:pt x="12408" y="8018"/>
                      <a:pt x="12332" y="8018"/>
                    </a:cubicBezTo>
                    <a:cubicBezTo>
                      <a:pt x="12212" y="8018"/>
                      <a:pt x="12094" y="8006"/>
                      <a:pt x="11984" y="7985"/>
                    </a:cubicBezTo>
                    <a:cubicBezTo>
                      <a:pt x="11870" y="7963"/>
                      <a:pt x="11765" y="7933"/>
                      <a:pt x="11674" y="7892"/>
                    </a:cubicBezTo>
                    <a:cubicBezTo>
                      <a:pt x="11521" y="7827"/>
                      <a:pt x="11407" y="7739"/>
                      <a:pt x="11355" y="7634"/>
                    </a:cubicBezTo>
                    <a:cubicBezTo>
                      <a:pt x="11352" y="7625"/>
                      <a:pt x="11347" y="7615"/>
                      <a:pt x="11343" y="7607"/>
                    </a:cubicBezTo>
                    <a:lnTo>
                      <a:pt x="11337" y="7597"/>
                    </a:lnTo>
                    <a:cubicBezTo>
                      <a:pt x="11309" y="7604"/>
                      <a:pt x="11283" y="7608"/>
                      <a:pt x="11258" y="7608"/>
                    </a:cubicBezTo>
                    <a:cubicBezTo>
                      <a:pt x="11228" y="7608"/>
                      <a:pt x="11201" y="7602"/>
                      <a:pt x="11176" y="7587"/>
                    </a:cubicBezTo>
                    <a:cubicBezTo>
                      <a:pt x="11151" y="7571"/>
                      <a:pt x="11127" y="7547"/>
                      <a:pt x="11110" y="7513"/>
                    </a:cubicBezTo>
                    <a:lnTo>
                      <a:pt x="11052" y="7401"/>
                    </a:lnTo>
                    <a:cubicBezTo>
                      <a:pt x="11046" y="7392"/>
                      <a:pt x="11043" y="7384"/>
                      <a:pt x="11038" y="7374"/>
                    </a:cubicBezTo>
                    <a:cubicBezTo>
                      <a:pt x="11022" y="7385"/>
                      <a:pt x="11008" y="7395"/>
                      <a:pt x="10991" y="7408"/>
                    </a:cubicBezTo>
                    <a:cubicBezTo>
                      <a:pt x="10994" y="7405"/>
                      <a:pt x="10998" y="7395"/>
                      <a:pt x="11008" y="7384"/>
                    </a:cubicBezTo>
                    <a:cubicBezTo>
                      <a:pt x="11008" y="7384"/>
                      <a:pt x="11008" y="7381"/>
                      <a:pt x="11009" y="7381"/>
                    </a:cubicBezTo>
                    <a:lnTo>
                      <a:pt x="11009" y="7379"/>
                    </a:lnTo>
                    <a:cubicBezTo>
                      <a:pt x="11015" y="7371"/>
                      <a:pt x="11019" y="7364"/>
                      <a:pt x="11026" y="7353"/>
                    </a:cubicBezTo>
                    <a:cubicBezTo>
                      <a:pt x="11001" y="7300"/>
                      <a:pt x="10974" y="7246"/>
                      <a:pt x="10947" y="7192"/>
                    </a:cubicBezTo>
                    <a:cubicBezTo>
                      <a:pt x="10883" y="7053"/>
                      <a:pt x="10825" y="6911"/>
                      <a:pt x="10774" y="6763"/>
                    </a:cubicBezTo>
                    <a:cubicBezTo>
                      <a:pt x="10724" y="6627"/>
                      <a:pt x="10681" y="6489"/>
                      <a:pt x="10643" y="6348"/>
                    </a:cubicBezTo>
                    <a:cubicBezTo>
                      <a:pt x="10640" y="6335"/>
                      <a:pt x="10636" y="6326"/>
                      <a:pt x="10634" y="6313"/>
                    </a:cubicBezTo>
                    <a:cubicBezTo>
                      <a:pt x="10627" y="6287"/>
                      <a:pt x="10620" y="6264"/>
                      <a:pt x="10614" y="6242"/>
                    </a:cubicBezTo>
                    <a:cubicBezTo>
                      <a:pt x="10599" y="6299"/>
                      <a:pt x="10589" y="6344"/>
                      <a:pt x="10579" y="6380"/>
                    </a:cubicBezTo>
                    <a:lnTo>
                      <a:pt x="10579" y="6382"/>
                    </a:lnTo>
                    <a:cubicBezTo>
                      <a:pt x="10569" y="6429"/>
                      <a:pt x="10563" y="6456"/>
                      <a:pt x="10563" y="6456"/>
                    </a:cubicBezTo>
                    <a:cubicBezTo>
                      <a:pt x="10563" y="6456"/>
                      <a:pt x="10561" y="6442"/>
                      <a:pt x="10555" y="6414"/>
                    </a:cubicBezTo>
                    <a:cubicBezTo>
                      <a:pt x="10528" y="6280"/>
                      <a:pt x="10430" y="5837"/>
                      <a:pt x="10208" y="5242"/>
                    </a:cubicBezTo>
                    <a:cubicBezTo>
                      <a:pt x="10025" y="4749"/>
                      <a:pt x="9758" y="4152"/>
                      <a:pt x="9374" y="3543"/>
                    </a:cubicBezTo>
                    <a:cubicBezTo>
                      <a:pt x="8964" y="2891"/>
                      <a:pt x="8424" y="2228"/>
                      <a:pt x="7720" y="1657"/>
                    </a:cubicBezTo>
                    <a:cubicBezTo>
                      <a:pt x="6119" y="368"/>
                      <a:pt x="4869" y="1"/>
                      <a:pt x="407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9" name="Google Shape;979;p8"/>
              <p:cNvSpPr/>
              <p:nvPr/>
            </p:nvSpPr>
            <p:spPr>
              <a:xfrm>
                <a:off x="571625" y="3488500"/>
                <a:ext cx="247925" cy="130925"/>
              </a:xfrm>
              <a:custGeom>
                <a:avLst/>
                <a:gdLst/>
                <a:ahLst/>
                <a:cxnLst/>
                <a:rect l="l" t="t" r="r" b="b"/>
                <a:pathLst>
                  <a:path w="9917" h="5237" extrusionOk="0">
                    <a:moveTo>
                      <a:pt x="7720" y="1"/>
                    </a:moveTo>
                    <a:cubicBezTo>
                      <a:pt x="7375" y="1"/>
                      <a:pt x="7020" y="22"/>
                      <a:pt x="6658" y="66"/>
                    </a:cubicBezTo>
                    <a:cubicBezTo>
                      <a:pt x="6065" y="137"/>
                      <a:pt x="5455" y="272"/>
                      <a:pt x="4862" y="478"/>
                    </a:cubicBezTo>
                    <a:cubicBezTo>
                      <a:pt x="4862" y="478"/>
                      <a:pt x="4862" y="477"/>
                      <a:pt x="4861" y="477"/>
                    </a:cubicBezTo>
                    <a:cubicBezTo>
                      <a:pt x="4861" y="477"/>
                      <a:pt x="4861" y="477"/>
                      <a:pt x="4860" y="478"/>
                    </a:cubicBezTo>
                    <a:cubicBezTo>
                      <a:pt x="4594" y="570"/>
                      <a:pt x="4333" y="675"/>
                      <a:pt x="4077" y="794"/>
                    </a:cubicBezTo>
                    <a:cubicBezTo>
                      <a:pt x="3144" y="1231"/>
                      <a:pt x="2285" y="1863"/>
                      <a:pt x="1626" y="2728"/>
                    </a:cubicBezTo>
                    <a:cubicBezTo>
                      <a:pt x="928" y="3644"/>
                      <a:pt x="377" y="4536"/>
                      <a:pt x="1" y="5203"/>
                    </a:cubicBezTo>
                    <a:cubicBezTo>
                      <a:pt x="35" y="5221"/>
                      <a:pt x="70" y="5232"/>
                      <a:pt x="110" y="5236"/>
                    </a:cubicBezTo>
                    <a:cubicBezTo>
                      <a:pt x="484" y="4576"/>
                      <a:pt x="1028" y="3698"/>
                      <a:pt x="1715" y="2796"/>
                    </a:cubicBezTo>
                    <a:cubicBezTo>
                      <a:pt x="1752" y="2748"/>
                      <a:pt x="1791" y="2698"/>
                      <a:pt x="1830" y="2651"/>
                    </a:cubicBezTo>
                    <a:cubicBezTo>
                      <a:pt x="2420" y="1927"/>
                      <a:pt x="3157" y="1377"/>
                      <a:pt x="3954" y="978"/>
                    </a:cubicBezTo>
                    <a:lnTo>
                      <a:pt x="3954" y="975"/>
                    </a:lnTo>
                    <a:cubicBezTo>
                      <a:pt x="4219" y="844"/>
                      <a:pt x="4494" y="726"/>
                      <a:pt x="4769" y="627"/>
                    </a:cubicBezTo>
                    <a:cubicBezTo>
                      <a:pt x="5487" y="367"/>
                      <a:pt x="6228" y="212"/>
                      <a:pt x="6940" y="148"/>
                    </a:cubicBezTo>
                    <a:cubicBezTo>
                      <a:pt x="7194" y="124"/>
                      <a:pt x="7443" y="111"/>
                      <a:pt x="7686" y="111"/>
                    </a:cubicBezTo>
                    <a:cubicBezTo>
                      <a:pt x="7731" y="111"/>
                      <a:pt x="7776" y="112"/>
                      <a:pt x="7820" y="113"/>
                    </a:cubicBezTo>
                    <a:cubicBezTo>
                      <a:pt x="8420" y="120"/>
                      <a:pt x="8974" y="194"/>
                      <a:pt x="9450" y="321"/>
                    </a:cubicBezTo>
                    <a:cubicBezTo>
                      <a:pt x="9450" y="321"/>
                      <a:pt x="9450" y="321"/>
                      <a:pt x="9451" y="321"/>
                    </a:cubicBezTo>
                    <a:cubicBezTo>
                      <a:pt x="9451" y="321"/>
                      <a:pt x="9451" y="321"/>
                      <a:pt x="9451" y="321"/>
                    </a:cubicBezTo>
                    <a:cubicBezTo>
                      <a:pt x="9464" y="324"/>
                      <a:pt x="9474" y="326"/>
                      <a:pt x="9485" y="331"/>
                    </a:cubicBezTo>
                    <a:cubicBezTo>
                      <a:pt x="9538" y="346"/>
                      <a:pt x="9592" y="360"/>
                      <a:pt x="9643" y="375"/>
                    </a:cubicBezTo>
                    <a:cubicBezTo>
                      <a:pt x="9725" y="402"/>
                      <a:pt x="9802" y="428"/>
                      <a:pt x="9877" y="456"/>
                    </a:cubicBezTo>
                    <a:lnTo>
                      <a:pt x="9911" y="364"/>
                    </a:lnTo>
                    <a:lnTo>
                      <a:pt x="9917" y="353"/>
                    </a:lnTo>
                    <a:cubicBezTo>
                      <a:pt x="9910" y="348"/>
                      <a:pt x="9900" y="346"/>
                      <a:pt x="9887" y="340"/>
                    </a:cubicBezTo>
                    <a:cubicBezTo>
                      <a:pt x="9870" y="333"/>
                      <a:pt x="9850" y="326"/>
                      <a:pt x="9830" y="320"/>
                    </a:cubicBezTo>
                    <a:cubicBezTo>
                      <a:pt x="9772" y="299"/>
                      <a:pt x="9709" y="279"/>
                      <a:pt x="9646" y="260"/>
                    </a:cubicBezTo>
                    <a:cubicBezTo>
                      <a:pt x="9610" y="249"/>
                      <a:pt x="9575" y="239"/>
                      <a:pt x="9538" y="229"/>
                    </a:cubicBezTo>
                    <a:cubicBezTo>
                      <a:pt x="9491" y="215"/>
                      <a:pt x="9444" y="204"/>
                      <a:pt x="9394" y="191"/>
                    </a:cubicBezTo>
                    <a:cubicBezTo>
                      <a:pt x="9354" y="182"/>
                      <a:pt x="9316" y="172"/>
                      <a:pt x="9275" y="164"/>
                    </a:cubicBezTo>
                    <a:cubicBezTo>
                      <a:pt x="9231" y="158"/>
                      <a:pt x="9187" y="148"/>
                      <a:pt x="9141" y="135"/>
                    </a:cubicBezTo>
                    <a:cubicBezTo>
                      <a:pt x="9096" y="125"/>
                      <a:pt x="9048" y="115"/>
                      <a:pt x="8999" y="108"/>
                    </a:cubicBezTo>
                    <a:cubicBezTo>
                      <a:pt x="8648" y="44"/>
                      <a:pt x="8266" y="9"/>
                      <a:pt x="7867" y="2"/>
                    </a:cubicBezTo>
                    <a:cubicBezTo>
                      <a:pt x="7818" y="1"/>
                      <a:pt x="7769" y="1"/>
                      <a:pt x="7720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0" name="Google Shape;980;p8"/>
              <p:cNvSpPr/>
              <p:nvPr/>
            </p:nvSpPr>
            <p:spPr>
              <a:xfrm>
                <a:off x="724675" y="3508025"/>
                <a:ext cx="92850" cy="242400"/>
              </a:xfrm>
              <a:custGeom>
                <a:avLst/>
                <a:gdLst/>
                <a:ahLst/>
                <a:cxnLst/>
                <a:rect l="l" t="t" r="r" b="b"/>
                <a:pathLst>
                  <a:path w="3714" h="9696" extrusionOk="0">
                    <a:moveTo>
                      <a:pt x="3677" y="1"/>
                    </a:moveTo>
                    <a:cubicBezTo>
                      <a:pt x="3670" y="2"/>
                      <a:pt x="3448" y="86"/>
                      <a:pt x="3122" y="299"/>
                    </a:cubicBezTo>
                    <a:cubicBezTo>
                      <a:pt x="3086" y="322"/>
                      <a:pt x="3051" y="347"/>
                      <a:pt x="3011" y="374"/>
                    </a:cubicBezTo>
                    <a:cubicBezTo>
                      <a:pt x="2926" y="432"/>
                      <a:pt x="2833" y="498"/>
                      <a:pt x="2738" y="576"/>
                    </a:cubicBezTo>
                    <a:cubicBezTo>
                      <a:pt x="1909" y="1236"/>
                      <a:pt x="768" y="2562"/>
                      <a:pt x="355" y="5022"/>
                    </a:cubicBezTo>
                    <a:cubicBezTo>
                      <a:pt x="1" y="7126"/>
                      <a:pt x="626" y="8607"/>
                      <a:pt x="1214" y="9479"/>
                    </a:cubicBezTo>
                    <a:cubicBezTo>
                      <a:pt x="1265" y="9555"/>
                      <a:pt x="1315" y="9628"/>
                      <a:pt x="1369" y="9695"/>
                    </a:cubicBezTo>
                    <a:cubicBezTo>
                      <a:pt x="1397" y="9694"/>
                      <a:pt x="1426" y="9688"/>
                      <a:pt x="1455" y="9682"/>
                    </a:cubicBezTo>
                    <a:cubicBezTo>
                      <a:pt x="1468" y="9680"/>
                      <a:pt x="1482" y="9675"/>
                      <a:pt x="1495" y="9671"/>
                    </a:cubicBezTo>
                    <a:cubicBezTo>
                      <a:pt x="795" y="8743"/>
                      <a:pt x="99" y="7225"/>
                      <a:pt x="465" y="5040"/>
                    </a:cubicBezTo>
                    <a:cubicBezTo>
                      <a:pt x="813" y="2968"/>
                      <a:pt x="1680" y="1735"/>
                      <a:pt x="2347" y="1066"/>
                    </a:cubicBezTo>
                    <a:cubicBezTo>
                      <a:pt x="2498" y="914"/>
                      <a:pt x="2646" y="782"/>
                      <a:pt x="2786" y="670"/>
                    </a:cubicBezTo>
                    <a:cubicBezTo>
                      <a:pt x="2909" y="573"/>
                      <a:pt x="3025" y="491"/>
                      <a:pt x="3130" y="420"/>
                    </a:cubicBezTo>
                    <a:cubicBezTo>
                      <a:pt x="3167" y="396"/>
                      <a:pt x="3204" y="371"/>
                      <a:pt x="3238" y="350"/>
                    </a:cubicBezTo>
                    <a:cubicBezTo>
                      <a:pt x="3522" y="175"/>
                      <a:pt x="3711" y="107"/>
                      <a:pt x="3714" y="106"/>
                    </a:cubicBezTo>
                    <a:lnTo>
                      <a:pt x="3677" y="1"/>
                    </a:ln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1" name="Google Shape;981;p8"/>
              <p:cNvSpPr/>
              <p:nvPr/>
            </p:nvSpPr>
            <p:spPr>
              <a:xfrm>
                <a:off x="848400" y="3494225"/>
                <a:ext cx="175275" cy="130975"/>
              </a:xfrm>
              <a:custGeom>
                <a:avLst/>
                <a:gdLst/>
                <a:ahLst/>
                <a:cxnLst/>
                <a:rect l="l" t="t" r="r" b="b"/>
                <a:pathLst>
                  <a:path w="7011" h="5239" extrusionOk="0">
                    <a:moveTo>
                      <a:pt x="11" y="0"/>
                    </a:moveTo>
                    <a:lnTo>
                      <a:pt x="8" y="14"/>
                    </a:lnTo>
                    <a:lnTo>
                      <a:pt x="1" y="111"/>
                    </a:lnTo>
                    <a:cubicBezTo>
                      <a:pt x="5" y="111"/>
                      <a:pt x="70" y="117"/>
                      <a:pt x="185" y="134"/>
                    </a:cubicBezTo>
                    <a:cubicBezTo>
                      <a:pt x="505" y="188"/>
                      <a:pt x="1215" y="341"/>
                      <a:pt x="2127" y="773"/>
                    </a:cubicBezTo>
                    <a:cubicBezTo>
                      <a:pt x="2207" y="813"/>
                      <a:pt x="2288" y="852"/>
                      <a:pt x="2371" y="895"/>
                    </a:cubicBezTo>
                    <a:cubicBezTo>
                      <a:pt x="2931" y="1179"/>
                      <a:pt x="3552" y="1568"/>
                      <a:pt x="4201" y="2095"/>
                    </a:cubicBezTo>
                    <a:lnTo>
                      <a:pt x="4201" y="2098"/>
                    </a:lnTo>
                    <a:cubicBezTo>
                      <a:pt x="4528" y="2362"/>
                      <a:pt x="4859" y="2661"/>
                      <a:pt x="5192" y="3001"/>
                    </a:cubicBezTo>
                    <a:cubicBezTo>
                      <a:pt x="5792" y="3611"/>
                      <a:pt x="6397" y="4347"/>
                      <a:pt x="6978" y="5239"/>
                    </a:cubicBezTo>
                    <a:cubicBezTo>
                      <a:pt x="6995" y="5196"/>
                      <a:pt x="7006" y="5146"/>
                      <a:pt x="7011" y="5088"/>
                    </a:cubicBezTo>
                    <a:cubicBezTo>
                      <a:pt x="6396" y="4159"/>
                      <a:pt x="5761" y="3405"/>
                      <a:pt x="5143" y="2796"/>
                    </a:cubicBezTo>
                    <a:cubicBezTo>
                      <a:pt x="4817" y="2475"/>
                      <a:pt x="4498" y="2190"/>
                      <a:pt x="4190" y="1943"/>
                    </a:cubicBezTo>
                    <a:cubicBezTo>
                      <a:pt x="3616" y="1484"/>
                      <a:pt x="3080" y="1142"/>
                      <a:pt x="2614" y="892"/>
                    </a:cubicBezTo>
                    <a:cubicBezTo>
                      <a:pt x="1691" y="394"/>
                      <a:pt x="914" y="169"/>
                      <a:pt x="455" y="74"/>
                    </a:cubicBezTo>
                    <a:cubicBezTo>
                      <a:pt x="261" y="33"/>
                      <a:pt x="123" y="13"/>
                      <a:pt x="56" y="6"/>
                    </a:cubicBezTo>
                    <a:cubicBezTo>
                      <a:pt x="26" y="3"/>
                      <a:pt x="12" y="0"/>
                      <a:pt x="11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2" name="Google Shape;982;p8"/>
              <p:cNvSpPr/>
              <p:nvPr/>
            </p:nvSpPr>
            <p:spPr>
              <a:xfrm>
                <a:off x="820875" y="3429600"/>
                <a:ext cx="243650" cy="66200"/>
              </a:xfrm>
              <a:custGeom>
                <a:avLst/>
                <a:gdLst/>
                <a:ahLst/>
                <a:cxnLst/>
                <a:rect l="l" t="t" r="r" b="b"/>
                <a:pathLst>
                  <a:path w="9746" h="2648" extrusionOk="0">
                    <a:moveTo>
                      <a:pt x="7034" y="0"/>
                    </a:moveTo>
                    <a:cubicBezTo>
                      <a:pt x="6290" y="0"/>
                      <a:pt x="5423" y="87"/>
                      <a:pt x="4447" y="311"/>
                    </a:cubicBezTo>
                    <a:cubicBezTo>
                      <a:pt x="1992" y="876"/>
                      <a:pt x="21" y="2548"/>
                      <a:pt x="1" y="2564"/>
                    </a:cubicBezTo>
                    <a:lnTo>
                      <a:pt x="75" y="2648"/>
                    </a:lnTo>
                    <a:cubicBezTo>
                      <a:pt x="93" y="2632"/>
                      <a:pt x="2045" y="974"/>
                      <a:pt x="4474" y="418"/>
                    </a:cubicBezTo>
                    <a:cubicBezTo>
                      <a:pt x="5444" y="195"/>
                      <a:pt x="6302" y="110"/>
                      <a:pt x="7037" y="110"/>
                    </a:cubicBezTo>
                    <a:cubicBezTo>
                      <a:pt x="8326" y="110"/>
                      <a:pt x="9235" y="373"/>
                      <a:pt x="9693" y="623"/>
                    </a:cubicBezTo>
                    <a:lnTo>
                      <a:pt x="9745" y="525"/>
                    </a:lnTo>
                    <a:cubicBezTo>
                      <a:pt x="9280" y="271"/>
                      <a:pt x="8350" y="0"/>
                      <a:pt x="7034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3" name="Google Shape;983;p8"/>
              <p:cNvSpPr/>
              <p:nvPr/>
            </p:nvSpPr>
            <p:spPr>
              <a:xfrm>
                <a:off x="870875" y="3316475"/>
                <a:ext cx="145700" cy="81000"/>
              </a:xfrm>
              <a:custGeom>
                <a:avLst/>
                <a:gdLst/>
                <a:ahLst/>
                <a:cxnLst/>
                <a:rect l="l" t="t" r="r" b="b"/>
                <a:pathLst>
                  <a:path w="5828" h="3240" extrusionOk="0">
                    <a:moveTo>
                      <a:pt x="5825" y="1"/>
                    </a:moveTo>
                    <a:cubicBezTo>
                      <a:pt x="5400" y="28"/>
                      <a:pt x="3326" y="26"/>
                      <a:pt x="428" y="2745"/>
                    </a:cubicBezTo>
                    <a:cubicBezTo>
                      <a:pt x="276" y="2889"/>
                      <a:pt x="134" y="3029"/>
                      <a:pt x="1" y="3167"/>
                    </a:cubicBezTo>
                    <a:cubicBezTo>
                      <a:pt x="29" y="3193"/>
                      <a:pt x="56" y="3217"/>
                      <a:pt x="85" y="3239"/>
                    </a:cubicBezTo>
                    <a:cubicBezTo>
                      <a:pt x="215" y="3103"/>
                      <a:pt x="355" y="2965"/>
                      <a:pt x="505" y="2825"/>
                    </a:cubicBezTo>
                    <a:cubicBezTo>
                      <a:pt x="3374" y="133"/>
                      <a:pt x="5413" y="139"/>
                      <a:pt x="5823" y="112"/>
                    </a:cubicBezTo>
                    <a:lnTo>
                      <a:pt x="5827" y="56"/>
                    </a:lnTo>
                    <a:lnTo>
                      <a:pt x="5825" y="1"/>
                    </a:ln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4" name="Google Shape;984;p8"/>
              <p:cNvSpPr/>
              <p:nvPr/>
            </p:nvSpPr>
            <p:spPr>
              <a:xfrm>
                <a:off x="866825" y="3443075"/>
                <a:ext cx="130325" cy="48825"/>
              </a:xfrm>
              <a:custGeom>
                <a:avLst/>
                <a:gdLst/>
                <a:ahLst/>
                <a:cxnLst/>
                <a:rect l="l" t="t" r="r" b="b"/>
                <a:pathLst>
                  <a:path w="5213" h="1953" extrusionOk="0">
                    <a:moveTo>
                      <a:pt x="207" y="1586"/>
                    </a:moveTo>
                    <a:cubicBezTo>
                      <a:pt x="138" y="1599"/>
                      <a:pt x="69" y="1618"/>
                      <a:pt x="1" y="1641"/>
                    </a:cubicBezTo>
                    <a:lnTo>
                      <a:pt x="80" y="1660"/>
                    </a:lnTo>
                    <a:cubicBezTo>
                      <a:pt x="123" y="1635"/>
                      <a:pt x="165" y="1611"/>
                      <a:pt x="207" y="1586"/>
                    </a:cubicBezTo>
                    <a:close/>
                    <a:moveTo>
                      <a:pt x="4316" y="1"/>
                    </a:moveTo>
                    <a:cubicBezTo>
                      <a:pt x="4049" y="1"/>
                      <a:pt x="3813" y="175"/>
                      <a:pt x="3551" y="225"/>
                    </a:cubicBezTo>
                    <a:cubicBezTo>
                      <a:pt x="3480" y="239"/>
                      <a:pt x="3409" y="243"/>
                      <a:pt x="3337" y="243"/>
                    </a:cubicBezTo>
                    <a:cubicBezTo>
                      <a:pt x="3204" y="243"/>
                      <a:pt x="3071" y="228"/>
                      <a:pt x="2938" y="228"/>
                    </a:cubicBezTo>
                    <a:cubicBezTo>
                      <a:pt x="2900" y="228"/>
                      <a:pt x="2862" y="229"/>
                      <a:pt x="2825" y="232"/>
                    </a:cubicBezTo>
                    <a:cubicBezTo>
                      <a:pt x="2494" y="258"/>
                      <a:pt x="2195" y="430"/>
                      <a:pt x="1910" y="596"/>
                    </a:cubicBezTo>
                    <a:cubicBezTo>
                      <a:pt x="1343" y="926"/>
                      <a:pt x="775" y="1256"/>
                      <a:pt x="207" y="1586"/>
                    </a:cubicBezTo>
                    <a:lnTo>
                      <a:pt x="207" y="1586"/>
                    </a:lnTo>
                    <a:cubicBezTo>
                      <a:pt x="316" y="1565"/>
                      <a:pt x="427" y="1556"/>
                      <a:pt x="538" y="1556"/>
                    </a:cubicBezTo>
                    <a:cubicBezTo>
                      <a:pt x="1269" y="1556"/>
                      <a:pt x="2039" y="1952"/>
                      <a:pt x="2768" y="1952"/>
                    </a:cubicBezTo>
                    <a:cubicBezTo>
                      <a:pt x="2792" y="1952"/>
                      <a:pt x="2815" y="1952"/>
                      <a:pt x="2839" y="1951"/>
                    </a:cubicBezTo>
                    <a:cubicBezTo>
                      <a:pt x="3053" y="1944"/>
                      <a:pt x="3149" y="1675"/>
                      <a:pt x="2992" y="1528"/>
                    </a:cubicBezTo>
                    <a:lnTo>
                      <a:pt x="2515" y="1076"/>
                    </a:lnTo>
                    <a:cubicBezTo>
                      <a:pt x="2437" y="1001"/>
                      <a:pt x="2352" y="910"/>
                      <a:pt x="2406" y="793"/>
                    </a:cubicBezTo>
                    <a:cubicBezTo>
                      <a:pt x="2443" y="710"/>
                      <a:pt x="2532" y="662"/>
                      <a:pt x="2622" y="662"/>
                    </a:cubicBezTo>
                    <a:cubicBezTo>
                      <a:pt x="2634" y="662"/>
                      <a:pt x="2646" y="662"/>
                      <a:pt x="2657" y="664"/>
                    </a:cubicBezTo>
                    <a:lnTo>
                      <a:pt x="4650" y="924"/>
                    </a:lnTo>
                    <a:cubicBezTo>
                      <a:pt x="4716" y="932"/>
                      <a:pt x="4782" y="941"/>
                      <a:pt x="4848" y="941"/>
                    </a:cubicBezTo>
                    <a:cubicBezTo>
                      <a:pt x="4896" y="941"/>
                      <a:pt x="4944" y="936"/>
                      <a:pt x="4991" y="923"/>
                    </a:cubicBezTo>
                    <a:cubicBezTo>
                      <a:pt x="5100" y="893"/>
                      <a:pt x="5204" y="803"/>
                      <a:pt x="5212" y="690"/>
                    </a:cubicBezTo>
                    <a:cubicBezTo>
                      <a:pt x="4992" y="363"/>
                      <a:pt x="4708" y="1"/>
                      <a:pt x="4316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5" name="Google Shape;985;p8"/>
              <p:cNvSpPr/>
              <p:nvPr/>
            </p:nvSpPr>
            <p:spPr>
              <a:xfrm>
                <a:off x="855975" y="3353775"/>
                <a:ext cx="112125" cy="88975"/>
              </a:xfrm>
              <a:custGeom>
                <a:avLst/>
                <a:gdLst/>
                <a:ahLst/>
                <a:cxnLst/>
                <a:rect l="l" t="t" r="r" b="b"/>
                <a:pathLst>
                  <a:path w="4485" h="3559" extrusionOk="0">
                    <a:moveTo>
                      <a:pt x="4205" y="0"/>
                    </a:moveTo>
                    <a:cubicBezTo>
                      <a:pt x="4173" y="0"/>
                      <a:pt x="4142" y="3"/>
                      <a:pt x="4112" y="7"/>
                    </a:cubicBezTo>
                    <a:cubicBezTo>
                      <a:pt x="3360" y="125"/>
                      <a:pt x="2666" y="505"/>
                      <a:pt x="2076" y="986"/>
                    </a:cubicBezTo>
                    <a:cubicBezTo>
                      <a:pt x="1485" y="1465"/>
                      <a:pt x="982" y="2046"/>
                      <a:pt x="483" y="2621"/>
                    </a:cubicBezTo>
                    <a:cubicBezTo>
                      <a:pt x="249" y="2891"/>
                      <a:pt x="0" y="3201"/>
                      <a:pt x="14" y="3558"/>
                    </a:cubicBezTo>
                    <a:cubicBezTo>
                      <a:pt x="78" y="3520"/>
                      <a:pt x="139" y="3480"/>
                      <a:pt x="205" y="3443"/>
                    </a:cubicBezTo>
                    <a:lnTo>
                      <a:pt x="205" y="3443"/>
                    </a:lnTo>
                    <a:lnTo>
                      <a:pt x="73" y="3493"/>
                    </a:lnTo>
                    <a:cubicBezTo>
                      <a:pt x="631" y="2941"/>
                      <a:pt x="1353" y="2560"/>
                      <a:pt x="2124" y="2411"/>
                    </a:cubicBezTo>
                    <a:cubicBezTo>
                      <a:pt x="2212" y="2392"/>
                      <a:pt x="2308" y="2377"/>
                      <a:pt x="2378" y="2320"/>
                    </a:cubicBezTo>
                    <a:cubicBezTo>
                      <a:pt x="2449" y="2263"/>
                      <a:pt x="2482" y="2148"/>
                      <a:pt x="2422" y="2078"/>
                    </a:cubicBezTo>
                    <a:cubicBezTo>
                      <a:pt x="2357" y="2003"/>
                      <a:pt x="2232" y="2030"/>
                      <a:pt x="2139" y="1989"/>
                    </a:cubicBezTo>
                    <a:cubicBezTo>
                      <a:pt x="1997" y="1925"/>
                      <a:pt x="1989" y="1711"/>
                      <a:pt x="2083" y="1584"/>
                    </a:cubicBezTo>
                    <a:cubicBezTo>
                      <a:pt x="2176" y="1458"/>
                      <a:pt x="2333" y="1404"/>
                      <a:pt x="2480" y="1348"/>
                    </a:cubicBezTo>
                    <a:cubicBezTo>
                      <a:pt x="3124" y="1107"/>
                      <a:pt x="3737" y="786"/>
                      <a:pt x="4304" y="397"/>
                    </a:cubicBezTo>
                    <a:cubicBezTo>
                      <a:pt x="4389" y="338"/>
                      <a:pt x="4485" y="255"/>
                      <a:pt x="4469" y="151"/>
                    </a:cubicBezTo>
                    <a:cubicBezTo>
                      <a:pt x="4452" y="38"/>
                      <a:pt x="4327" y="0"/>
                      <a:pt x="4205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6" name="Google Shape;986;p8"/>
              <p:cNvSpPr/>
              <p:nvPr/>
            </p:nvSpPr>
            <p:spPr>
              <a:xfrm>
                <a:off x="710900" y="3358800"/>
                <a:ext cx="94100" cy="111825"/>
              </a:xfrm>
              <a:custGeom>
                <a:avLst/>
                <a:gdLst/>
                <a:ahLst/>
                <a:cxnLst/>
                <a:rect l="l" t="t" r="r" b="b"/>
                <a:pathLst>
                  <a:path w="3764" h="4473" extrusionOk="0">
                    <a:moveTo>
                      <a:pt x="323" y="0"/>
                    </a:moveTo>
                    <a:cubicBezTo>
                      <a:pt x="243" y="0"/>
                      <a:pt x="168" y="24"/>
                      <a:pt x="109" y="83"/>
                    </a:cubicBezTo>
                    <a:cubicBezTo>
                      <a:pt x="1" y="193"/>
                      <a:pt x="9" y="377"/>
                      <a:pt x="87" y="508"/>
                    </a:cubicBezTo>
                    <a:cubicBezTo>
                      <a:pt x="166" y="640"/>
                      <a:pt x="295" y="730"/>
                      <a:pt x="421" y="818"/>
                    </a:cubicBezTo>
                    <a:cubicBezTo>
                      <a:pt x="816" y="1088"/>
                      <a:pt x="1211" y="1359"/>
                      <a:pt x="1606" y="1630"/>
                    </a:cubicBezTo>
                    <a:cubicBezTo>
                      <a:pt x="1737" y="1721"/>
                      <a:pt x="1876" y="1819"/>
                      <a:pt x="1934" y="1968"/>
                    </a:cubicBezTo>
                    <a:cubicBezTo>
                      <a:pt x="1992" y="2117"/>
                      <a:pt x="1925" y="2325"/>
                      <a:pt x="1766" y="2352"/>
                    </a:cubicBezTo>
                    <a:cubicBezTo>
                      <a:pt x="1755" y="2354"/>
                      <a:pt x="1743" y="2355"/>
                      <a:pt x="1732" y="2355"/>
                    </a:cubicBezTo>
                    <a:cubicBezTo>
                      <a:pt x="1608" y="2355"/>
                      <a:pt x="1500" y="2250"/>
                      <a:pt x="1386" y="2196"/>
                    </a:cubicBezTo>
                    <a:cubicBezTo>
                      <a:pt x="1354" y="2180"/>
                      <a:pt x="1317" y="2173"/>
                      <a:pt x="1280" y="2173"/>
                    </a:cubicBezTo>
                    <a:cubicBezTo>
                      <a:pt x="1169" y="2173"/>
                      <a:pt x="1056" y="2237"/>
                      <a:pt x="1087" y="2338"/>
                    </a:cubicBezTo>
                    <a:cubicBezTo>
                      <a:pt x="1102" y="2383"/>
                      <a:pt x="1141" y="2413"/>
                      <a:pt x="1181" y="2441"/>
                    </a:cubicBezTo>
                    <a:cubicBezTo>
                      <a:pt x="1982" y="3016"/>
                      <a:pt x="2782" y="3592"/>
                      <a:pt x="3584" y="4167"/>
                    </a:cubicBezTo>
                    <a:lnTo>
                      <a:pt x="3584" y="4167"/>
                    </a:lnTo>
                    <a:cubicBezTo>
                      <a:pt x="3279" y="3447"/>
                      <a:pt x="2961" y="2729"/>
                      <a:pt x="2549" y="2063"/>
                    </a:cubicBezTo>
                    <a:cubicBezTo>
                      <a:pt x="2077" y="1304"/>
                      <a:pt x="1479" y="608"/>
                      <a:pt x="719" y="137"/>
                    </a:cubicBezTo>
                    <a:cubicBezTo>
                      <a:pt x="603" y="64"/>
                      <a:pt x="456" y="0"/>
                      <a:pt x="323" y="0"/>
                    </a:cubicBezTo>
                    <a:close/>
                    <a:moveTo>
                      <a:pt x="3584" y="4167"/>
                    </a:moveTo>
                    <a:cubicBezTo>
                      <a:pt x="3599" y="4200"/>
                      <a:pt x="3613" y="4233"/>
                      <a:pt x="3627" y="4266"/>
                    </a:cubicBezTo>
                    <a:lnTo>
                      <a:pt x="3627" y="4266"/>
                    </a:lnTo>
                    <a:lnTo>
                      <a:pt x="3512" y="4242"/>
                    </a:lnTo>
                    <a:lnTo>
                      <a:pt x="3512" y="4242"/>
                    </a:lnTo>
                    <a:cubicBezTo>
                      <a:pt x="3580" y="4321"/>
                      <a:pt x="3646" y="4397"/>
                      <a:pt x="3714" y="4473"/>
                    </a:cubicBezTo>
                    <a:cubicBezTo>
                      <a:pt x="3685" y="4404"/>
                      <a:pt x="3656" y="4335"/>
                      <a:pt x="3627" y="4266"/>
                    </a:cubicBezTo>
                    <a:lnTo>
                      <a:pt x="3627" y="4266"/>
                    </a:lnTo>
                    <a:lnTo>
                      <a:pt x="3763" y="4295"/>
                    </a:lnTo>
                    <a:cubicBezTo>
                      <a:pt x="3704" y="4252"/>
                      <a:pt x="3644" y="4209"/>
                      <a:pt x="3584" y="4167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7" name="Google Shape;987;p8"/>
              <p:cNvSpPr/>
              <p:nvPr/>
            </p:nvSpPr>
            <p:spPr>
              <a:xfrm>
                <a:off x="662750" y="3496500"/>
                <a:ext cx="114300" cy="71950"/>
              </a:xfrm>
              <a:custGeom>
                <a:avLst/>
                <a:gdLst/>
                <a:ahLst/>
                <a:cxnLst/>
                <a:rect l="l" t="t" r="r" b="b"/>
                <a:pathLst>
                  <a:path w="4572" h="2878" extrusionOk="0">
                    <a:moveTo>
                      <a:pt x="4549" y="253"/>
                    </a:moveTo>
                    <a:cubicBezTo>
                      <a:pt x="4546" y="256"/>
                      <a:pt x="4543" y="259"/>
                      <a:pt x="4541" y="263"/>
                    </a:cubicBezTo>
                    <a:lnTo>
                      <a:pt x="4541" y="263"/>
                    </a:lnTo>
                    <a:cubicBezTo>
                      <a:pt x="4551" y="267"/>
                      <a:pt x="4561" y="271"/>
                      <a:pt x="4572" y="276"/>
                    </a:cubicBezTo>
                    <a:lnTo>
                      <a:pt x="4549" y="253"/>
                    </a:lnTo>
                    <a:close/>
                    <a:moveTo>
                      <a:pt x="3203" y="1"/>
                    </a:moveTo>
                    <a:cubicBezTo>
                      <a:pt x="2856" y="1"/>
                      <a:pt x="2508" y="51"/>
                      <a:pt x="2175" y="153"/>
                    </a:cubicBezTo>
                    <a:cubicBezTo>
                      <a:pt x="1394" y="392"/>
                      <a:pt x="704" y="915"/>
                      <a:pt x="259" y="1599"/>
                    </a:cubicBezTo>
                    <a:cubicBezTo>
                      <a:pt x="131" y="1798"/>
                      <a:pt x="19" y="2018"/>
                      <a:pt x="11" y="2254"/>
                    </a:cubicBezTo>
                    <a:cubicBezTo>
                      <a:pt x="1" y="2491"/>
                      <a:pt x="116" y="2744"/>
                      <a:pt x="332" y="2839"/>
                    </a:cubicBezTo>
                    <a:cubicBezTo>
                      <a:pt x="392" y="2865"/>
                      <a:pt x="454" y="2877"/>
                      <a:pt x="517" y="2877"/>
                    </a:cubicBezTo>
                    <a:cubicBezTo>
                      <a:pt x="749" y="2877"/>
                      <a:pt x="983" y="2716"/>
                      <a:pt x="1110" y="2510"/>
                    </a:cubicBezTo>
                    <a:cubicBezTo>
                      <a:pt x="1272" y="2250"/>
                      <a:pt x="1315" y="1938"/>
                      <a:pt x="1396" y="1641"/>
                    </a:cubicBezTo>
                    <a:cubicBezTo>
                      <a:pt x="1478" y="1344"/>
                      <a:pt x="1620" y="1037"/>
                      <a:pt x="1894" y="901"/>
                    </a:cubicBezTo>
                    <a:cubicBezTo>
                      <a:pt x="1963" y="866"/>
                      <a:pt x="2042" y="850"/>
                      <a:pt x="2120" y="850"/>
                    </a:cubicBezTo>
                    <a:cubicBezTo>
                      <a:pt x="2353" y="850"/>
                      <a:pt x="2589" y="993"/>
                      <a:pt x="2601" y="1222"/>
                    </a:cubicBezTo>
                    <a:cubicBezTo>
                      <a:pt x="2610" y="1376"/>
                      <a:pt x="2520" y="1516"/>
                      <a:pt x="2462" y="1661"/>
                    </a:cubicBezTo>
                    <a:cubicBezTo>
                      <a:pt x="2404" y="1804"/>
                      <a:pt x="2388" y="1991"/>
                      <a:pt x="2508" y="2092"/>
                    </a:cubicBezTo>
                    <a:cubicBezTo>
                      <a:pt x="2552" y="2128"/>
                      <a:pt x="2600" y="2144"/>
                      <a:pt x="2651" y="2144"/>
                    </a:cubicBezTo>
                    <a:cubicBezTo>
                      <a:pt x="2804" y="2144"/>
                      <a:pt x="2973" y="2003"/>
                      <a:pt x="3084" y="1872"/>
                    </a:cubicBezTo>
                    <a:cubicBezTo>
                      <a:pt x="3600" y="1255"/>
                      <a:pt x="4026" y="876"/>
                      <a:pt x="4541" y="263"/>
                    </a:cubicBezTo>
                    <a:lnTo>
                      <a:pt x="4541" y="263"/>
                    </a:lnTo>
                    <a:cubicBezTo>
                      <a:pt x="4118" y="88"/>
                      <a:pt x="3661" y="1"/>
                      <a:pt x="3203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8" name="Google Shape;988;p8"/>
              <p:cNvSpPr/>
              <p:nvPr/>
            </p:nvSpPr>
            <p:spPr>
              <a:xfrm>
                <a:off x="741450" y="3552150"/>
                <a:ext cx="57750" cy="107500"/>
              </a:xfrm>
              <a:custGeom>
                <a:avLst/>
                <a:gdLst/>
                <a:ahLst/>
                <a:cxnLst/>
                <a:rect l="l" t="t" r="r" b="b"/>
                <a:pathLst>
                  <a:path w="2310" h="4300" extrusionOk="0">
                    <a:moveTo>
                      <a:pt x="1822" y="0"/>
                    </a:moveTo>
                    <a:cubicBezTo>
                      <a:pt x="1600" y="0"/>
                      <a:pt x="1397" y="141"/>
                      <a:pt x="1232" y="294"/>
                    </a:cubicBezTo>
                    <a:cubicBezTo>
                      <a:pt x="536" y="940"/>
                      <a:pt x="0" y="2176"/>
                      <a:pt x="95" y="3121"/>
                    </a:cubicBezTo>
                    <a:lnTo>
                      <a:pt x="113" y="3150"/>
                    </a:lnTo>
                    <a:cubicBezTo>
                      <a:pt x="287" y="3398"/>
                      <a:pt x="370" y="3699"/>
                      <a:pt x="542" y="3947"/>
                    </a:cubicBezTo>
                    <a:cubicBezTo>
                      <a:pt x="675" y="4140"/>
                      <a:pt x="904" y="4299"/>
                      <a:pt x="1126" y="4299"/>
                    </a:cubicBezTo>
                    <a:cubicBezTo>
                      <a:pt x="1190" y="4299"/>
                      <a:pt x="1254" y="4286"/>
                      <a:pt x="1314" y="4257"/>
                    </a:cubicBezTo>
                    <a:cubicBezTo>
                      <a:pt x="1478" y="4179"/>
                      <a:pt x="1573" y="4000"/>
                      <a:pt x="1600" y="3822"/>
                    </a:cubicBezTo>
                    <a:cubicBezTo>
                      <a:pt x="1625" y="3642"/>
                      <a:pt x="1591" y="3461"/>
                      <a:pt x="1549" y="3285"/>
                    </a:cubicBezTo>
                    <a:cubicBezTo>
                      <a:pt x="1455" y="2888"/>
                      <a:pt x="1324" y="2498"/>
                      <a:pt x="1162" y="2125"/>
                    </a:cubicBezTo>
                    <a:cubicBezTo>
                      <a:pt x="1059" y="1885"/>
                      <a:pt x="939" y="1643"/>
                      <a:pt x="924" y="1381"/>
                    </a:cubicBezTo>
                    <a:cubicBezTo>
                      <a:pt x="905" y="1119"/>
                      <a:pt x="1020" y="828"/>
                      <a:pt x="1265" y="729"/>
                    </a:cubicBezTo>
                    <a:cubicBezTo>
                      <a:pt x="1350" y="694"/>
                      <a:pt x="1442" y="686"/>
                      <a:pt x="1535" y="686"/>
                    </a:cubicBezTo>
                    <a:cubicBezTo>
                      <a:pt x="1604" y="686"/>
                      <a:pt x="1674" y="690"/>
                      <a:pt x="1743" y="690"/>
                    </a:cubicBezTo>
                    <a:cubicBezTo>
                      <a:pt x="1752" y="690"/>
                      <a:pt x="1760" y="690"/>
                      <a:pt x="1769" y="690"/>
                    </a:cubicBezTo>
                    <a:cubicBezTo>
                      <a:pt x="1939" y="687"/>
                      <a:pt x="2131" y="636"/>
                      <a:pt x="2205" y="484"/>
                    </a:cubicBezTo>
                    <a:cubicBezTo>
                      <a:pt x="2310" y="273"/>
                      <a:pt x="2088" y="15"/>
                      <a:pt x="1854" y="1"/>
                    </a:cubicBezTo>
                    <a:cubicBezTo>
                      <a:pt x="1843" y="1"/>
                      <a:pt x="1833" y="0"/>
                      <a:pt x="1822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989" name="Google Shape;989;p8"/>
            <p:cNvGrpSpPr/>
            <p:nvPr/>
          </p:nvGrpSpPr>
          <p:grpSpPr>
            <a:xfrm>
              <a:off x="6863133" y="3281354"/>
              <a:ext cx="2782900" cy="2573853"/>
              <a:chOff x="3111925" y="3249325"/>
              <a:chExt cx="622350" cy="575600"/>
            </a:xfrm>
          </p:grpSpPr>
          <p:sp>
            <p:nvSpPr>
              <p:cNvPr id="990" name="Google Shape;990;p8"/>
              <p:cNvSpPr/>
              <p:nvPr/>
            </p:nvSpPr>
            <p:spPr>
              <a:xfrm>
                <a:off x="3378625" y="3474800"/>
                <a:ext cx="4475" cy="5650"/>
              </a:xfrm>
              <a:custGeom>
                <a:avLst/>
                <a:gdLst/>
                <a:ahLst/>
                <a:cxnLst/>
                <a:rect l="l" t="t" r="r" b="b"/>
                <a:pathLst>
                  <a:path w="179" h="226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62" y="77"/>
                      <a:pt x="122" y="152"/>
                      <a:pt x="178" y="226"/>
                    </a:cubicBezTo>
                    <a:cubicBezTo>
                      <a:pt x="126" y="149"/>
                      <a:pt x="68" y="73"/>
                      <a:pt x="1" y="0"/>
                    </a:cubicBezTo>
                    <a:close/>
                  </a:path>
                </a:pathLst>
              </a:custGeom>
              <a:solidFill>
                <a:srgbClr val="AEE5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1" name="Google Shape;991;p8"/>
              <p:cNvSpPr/>
              <p:nvPr/>
            </p:nvSpPr>
            <p:spPr>
              <a:xfrm>
                <a:off x="3111925" y="3429675"/>
                <a:ext cx="306500" cy="100500"/>
              </a:xfrm>
              <a:custGeom>
                <a:avLst/>
                <a:gdLst/>
                <a:ahLst/>
                <a:cxnLst/>
                <a:rect l="l" t="t" r="r" b="b"/>
                <a:pathLst>
                  <a:path w="12260" h="4020" extrusionOk="0">
                    <a:moveTo>
                      <a:pt x="3982" y="1"/>
                    </a:moveTo>
                    <a:cubicBezTo>
                      <a:pt x="1819" y="1"/>
                      <a:pt x="1" y="900"/>
                      <a:pt x="10" y="1297"/>
                    </a:cubicBezTo>
                    <a:cubicBezTo>
                      <a:pt x="18" y="1728"/>
                      <a:pt x="145" y="1747"/>
                      <a:pt x="1023" y="1808"/>
                    </a:cubicBezTo>
                    <a:cubicBezTo>
                      <a:pt x="1143" y="1817"/>
                      <a:pt x="1272" y="1820"/>
                      <a:pt x="1405" y="1820"/>
                    </a:cubicBezTo>
                    <a:cubicBezTo>
                      <a:pt x="2245" y="1820"/>
                      <a:pt x="3248" y="1673"/>
                      <a:pt x="3249" y="1673"/>
                    </a:cubicBezTo>
                    <a:lnTo>
                      <a:pt x="3249" y="1673"/>
                    </a:lnTo>
                    <a:cubicBezTo>
                      <a:pt x="2624" y="1963"/>
                      <a:pt x="2170" y="2245"/>
                      <a:pt x="2953" y="2710"/>
                    </a:cubicBezTo>
                    <a:cubicBezTo>
                      <a:pt x="3139" y="2820"/>
                      <a:pt x="3417" y="2862"/>
                      <a:pt x="3734" y="2862"/>
                    </a:cubicBezTo>
                    <a:cubicBezTo>
                      <a:pt x="4754" y="2862"/>
                      <a:pt x="6171" y="2426"/>
                      <a:pt x="6172" y="2426"/>
                    </a:cubicBezTo>
                    <a:lnTo>
                      <a:pt x="6172" y="2426"/>
                    </a:lnTo>
                    <a:cubicBezTo>
                      <a:pt x="6172" y="2426"/>
                      <a:pt x="4932" y="2916"/>
                      <a:pt x="5366" y="3488"/>
                    </a:cubicBezTo>
                    <a:cubicBezTo>
                      <a:pt x="5577" y="3764"/>
                      <a:pt x="5934" y="3877"/>
                      <a:pt x="6405" y="3877"/>
                    </a:cubicBezTo>
                    <a:cubicBezTo>
                      <a:pt x="6911" y="3877"/>
                      <a:pt x="7550" y="3747"/>
                      <a:pt x="8284" y="3548"/>
                    </a:cubicBezTo>
                    <a:cubicBezTo>
                      <a:pt x="8521" y="3484"/>
                      <a:pt x="8801" y="3457"/>
                      <a:pt x="9104" y="3457"/>
                    </a:cubicBezTo>
                    <a:cubicBezTo>
                      <a:pt x="9942" y="3457"/>
                      <a:pt x="10952" y="3662"/>
                      <a:pt x="11686" y="3845"/>
                    </a:cubicBezTo>
                    <a:lnTo>
                      <a:pt x="11632" y="3835"/>
                    </a:lnTo>
                    <a:cubicBezTo>
                      <a:pt x="11331" y="3853"/>
                      <a:pt x="10996" y="3899"/>
                      <a:pt x="10636" y="3964"/>
                    </a:cubicBezTo>
                    <a:cubicBezTo>
                      <a:pt x="10807" y="4002"/>
                      <a:pt x="10981" y="4019"/>
                      <a:pt x="11146" y="4019"/>
                    </a:cubicBezTo>
                    <a:cubicBezTo>
                      <a:pt x="11589" y="4019"/>
                      <a:pt x="11974" y="3892"/>
                      <a:pt x="12111" y="3674"/>
                    </a:cubicBezTo>
                    <a:cubicBezTo>
                      <a:pt x="12214" y="3505"/>
                      <a:pt x="12260" y="3335"/>
                      <a:pt x="12260" y="3170"/>
                    </a:cubicBezTo>
                    <a:cubicBezTo>
                      <a:pt x="9825" y="1017"/>
                      <a:pt x="6838" y="189"/>
                      <a:pt x="4538" y="21"/>
                    </a:cubicBezTo>
                    <a:cubicBezTo>
                      <a:pt x="4351" y="7"/>
                      <a:pt x="4165" y="1"/>
                      <a:pt x="39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2" name="Google Shape;992;p8"/>
              <p:cNvSpPr/>
              <p:nvPr/>
            </p:nvSpPr>
            <p:spPr>
              <a:xfrm>
                <a:off x="3275700" y="3390050"/>
                <a:ext cx="20050" cy="16800"/>
              </a:xfrm>
              <a:custGeom>
                <a:avLst/>
                <a:gdLst/>
                <a:ahLst/>
                <a:cxnLst/>
                <a:rect l="l" t="t" r="r" b="b"/>
                <a:pathLst>
                  <a:path w="802" h="67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19" y="217"/>
                      <a:pt x="369" y="456"/>
                      <a:pt x="801" y="671"/>
                    </a:cubicBezTo>
                    <a:cubicBezTo>
                      <a:pt x="682" y="500"/>
                      <a:pt x="554" y="338"/>
                      <a:pt x="391" y="203"/>
                    </a:cubicBezTo>
                    <a:cubicBezTo>
                      <a:pt x="273" y="116"/>
                      <a:pt x="142" y="52"/>
                      <a:pt x="0" y="1"/>
                    </a:cubicBezTo>
                    <a:close/>
                  </a:path>
                </a:pathLst>
              </a:custGeom>
              <a:solidFill>
                <a:srgbClr val="AEE5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3" name="Google Shape;993;p8"/>
              <p:cNvSpPr/>
              <p:nvPr/>
            </p:nvSpPr>
            <p:spPr>
              <a:xfrm>
                <a:off x="3167925" y="3302800"/>
                <a:ext cx="239950" cy="201850"/>
              </a:xfrm>
              <a:custGeom>
                <a:avLst/>
                <a:gdLst/>
                <a:ahLst/>
                <a:cxnLst/>
                <a:rect l="l" t="t" r="r" b="b"/>
                <a:pathLst>
                  <a:path w="9598" h="8074" extrusionOk="0">
                    <a:moveTo>
                      <a:pt x="713" y="1"/>
                    </a:moveTo>
                    <a:cubicBezTo>
                      <a:pt x="257" y="1"/>
                      <a:pt x="1" y="100"/>
                      <a:pt x="57" y="281"/>
                    </a:cubicBezTo>
                    <a:cubicBezTo>
                      <a:pt x="233" y="846"/>
                      <a:pt x="2572" y="1815"/>
                      <a:pt x="2572" y="1815"/>
                    </a:cubicBezTo>
                    <a:cubicBezTo>
                      <a:pt x="2572" y="1815"/>
                      <a:pt x="2447" y="1803"/>
                      <a:pt x="2286" y="1803"/>
                    </a:cubicBezTo>
                    <a:cubicBezTo>
                      <a:pt x="2060" y="1803"/>
                      <a:pt x="1763" y="1826"/>
                      <a:pt x="1643" y="1938"/>
                    </a:cubicBezTo>
                    <a:cubicBezTo>
                      <a:pt x="1438" y="2130"/>
                      <a:pt x="1543" y="2394"/>
                      <a:pt x="2543" y="2880"/>
                    </a:cubicBezTo>
                    <a:cubicBezTo>
                      <a:pt x="3543" y="3365"/>
                      <a:pt x="4999" y="3985"/>
                      <a:pt x="4999" y="3985"/>
                    </a:cubicBezTo>
                    <a:cubicBezTo>
                      <a:pt x="4999" y="3985"/>
                      <a:pt x="4048" y="4056"/>
                      <a:pt x="3757" y="4343"/>
                    </a:cubicBezTo>
                    <a:cubicBezTo>
                      <a:pt x="3602" y="4495"/>
                      <a:pt x="3592" y="4745"/>
                      <a:pt x="3803" y="4984"/>
                    </a:cubicBezTo>
                    <a:cubicBezTo>
                      <a:pt x="3952" y="5001"/>
                      <a:pt x="4097" y="5035"/>
                      <a:pt x="4229" y="5092"/>
                    </a:cubicBezTo>
                    <a:cubicBezTo>
                      <a:pt x="4418" y="5188"/>
                      <a:pt x="4581" y="5316"/>
                      <a:pt x="4733" y="5455"/>
                    </a:cubicBezTo>
                    <a:cubicBezTo>
                      <a:pt x="4797" y="5472"/>
                      <a:pt x="4865" y="5487"/>
                      <a:pt x="4936" y="5501"/>
                    </a:cubicBezTo>
                    <a:cubicBezTo>
                      <a:pt x="6192" y="5737"/>
                      <a:pt x="7168" y="6438"/>
                      <a:pt x="7856" y="6850"/>
                    </a:cubicBezTo>
                    <a:cubicBezTo>
                      <a:pt x="8084" y="6987"/>
                      <a:pt x="8339" y="7171"/>
                      <a:pt x="8578" y="7359"/>
                    </a:cubicBezTo>
                    <a:cubicBezTo>
                      <a:pt x="8659" y="7416"/>
                      <a:pt x="8734" y="7477"/>
                      <a:pt x="8801" y="7539"/>
                    </a:cubicBezTo>
                    <a:cubicBezTo>
                      <a:pt x="9082" y="7769"/>
                      <a:pt x="9317" y="7980"/>
                      <a:pt x="9419" y="8073"/>
                    </a:cubicBezTo>
                    <a:cubicBezTo>
                      <a:pt x="9534" y="7624"/>
                      <a:pt x="9589" y="7151"/>
                      <a:pt x="9598" y="6673"/>
                    </a:cubicBezTo>
                    <a:cubicBezTo>
                      <a:pt x="9179" y="5859"/>
                      <a:pt x="7642" y="3112"/>
                      <a:pt x="5258" y="1556"/>
                    </a:cubicBezTo>
                    <a:cubicBezTo>
                      <a:pt x="3576" y="457"/>
                      <a:pt x="1689" y="1"/>
                      <a:pt x="71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4" name="Google Shape;994;p8"/>
              <p:cNvSpPr/>
              <p:nvPr/>
            </p:nvSpPr>
            <p:spPr>
              <a:xfrm>
                <a:off x="3385850" y="3492250"/>
                <a:ext cx="9000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360" h="489" extrusionOk="0">
                    <a:moveTo>
                      <a:pt x="76" y="1"/>
                    </a:moveTo>
                    <a:lnTo>
                      <a:pt x="76" y="1"/>
                    </a:lnTo>
                    <a:cubicBezTo>
                      <a:pt x="93" y="154"/>
                      <a:pt x="71" y="312"/>
                      <a:pt x="0" y="475"/>
                    </a:cubicBezTo>
                    <a:cubicBezTo>
                      <a:pt x="34" y="484"/>
                      <a:pt x="66" y="489"/>
                      <a:pt x="95" y="489"/>
                    </a:cubicBezTo>
                    <a:cubicBezTo>
                      <a:pt x="170" y="489"/>
                      <a:pt x="229" y="458"/>
                      <a:pt x="270" y="376"/>
                    </a:cubicBezTo>
                    <a:cubicBezTo>
                      <a:pt x="301" y="323"/>
                      <a:pt x="330" y="267"/>
                      <a:pt x="360" y="211"/>
                    </a:cubicBezTo>
                    <a:cubicBezTo>
                      <a:pt x="266" y="140"/>
                      <a:pt x="171" y="71"/>
                      <a:pt x="76" y="1"/>
                    </a:cubicBezTo>
                    <a:close/>
                  </a:path>
                </a:pathLst>
              </a:custGeom>
              <a:solidFill>
                <a:srgbClr val="AEE5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5" name="Google Shape;995;p8"/>
              <p:cNvSpPr/>
              <p:nvPr/>
            </p:nvSpPr>
            <p:spPr>
              <a:xfrm>
                <a:off x="3168475" y="3278000"/>
                <a:ext cx="555075" cy="546925"/>
              </a:xfrm>
              <a:custGeom>
                <a:avLst/>
                <a:gdLst/>
                <a:ahLst/>
                <a:cxnLst/>
                <a:rect l="l" t="t" r="r" b="b"/>
                <a:pathLst>
                  <a:path w="22203" h="21877" extrusionOk="0">
                    <a:moveTo>
                      <a:pt x="17327" y="1"/>
                    </a:moveTo>
                    <a:cubicBezTo>
                      <a:pt x="16384" y="1"/>
                      <a:pt x="14895" y="437"/>
                      <a:pt x="12989" y="1973"/>
                    </a:cubicBezTo>
                    <a:cubicBezTo>
                      <a:pt x="12147" y="2652"/>
                      <a:pt x="11503" y="3446"/>
                      <a:pt x="11016" y="4220"/>
                    </a:cubicBezTo>
                    <a:cubicBezTo>
                      <a:pt x="10562" y="4946"/>
                      <a:pt x="10242" y="5656"/>
                      <a:pt x="10023" y="6241"/>
                    </a:cubicBezTo>
                    <a:cubicBezTo>
                      <a:pt x="9761" y="6952"/>
                      <a:pt x="9644" y="7482"/>
                      <a:pt x="9611" y="7639"/>
                    </a:cubicBezTo>
                    <a:cubicBezTo>
                      <a:pt x="9607" y="7673"/>
                      <a:pt x="9603" y="7689"/>
                      <a:pt x="9603" y="7689"/>
                    </a:cubicBezTo>
                    <a:cubicBezTo>
                      <a:pt x="9603" y="7689"/>
                      <a:pt x="9596" y="7659"/>
                      <a:pt x="9583" y="7602"/>
                    </a:cubicBezTo>
                    <a:cubicBezTo>
                      <a:pt x="9572" y="7561"/>
                      <a:pt x="9559" y="7504"/>
                      <a:pt x="9540" y="7435"/>
                    </a:cubicBezTo>
                    <a:cubicBezTo>
                      <a:pt x="9533" y="7463"/>
                      <a:pt x="9526" y="7494"/>
                      <a:pt x="9518" y="7520"/>
                    </a:cubicBezTo>
                    <a:cubicBezTo>
                      <a:pt x="9516" y="7534"/>
                      <a:pt x="9512" y="7548"/>
                      <a:pt x="9508" y="7562"/>
                    </a:cubicBezTo>
                    <a:cubicBezTo>
                      <a:pt x="9462" y="7730"/>
                      <a:pt x="9411" y="7893"/>
                      <a:pt x="9354" y="8055"/>
                    </a:cubicBezTo>
                    <a:cubicBezTo>
                      <a:pt x="9292" y="8229"/>
                      <a:pt x="9224" y="8401"/>
                      <a:pt x="9146" y="8567"/>
                    </a:cubicBezTo>
                    <a:cubicBezTo>
                      <a:pt x="9114" y="8632"/>
                      <a:pt x="9083" y="8696"/>
                      <a:pt x="9050" y="8760"/>
                    </a:cubicBezTo>
                    <a:cubicBezTo>
                      <a:pt x="9060" y="8774"/>
                      <a:pt x="9069" y="8787"/>
                      <a:pt x="9076" y="8795"/>
                    </a:cubicBezTo>
                    <a:cubicBezTo>
                      <a:pt x="9089" y="8815"/>
                      <a:pt x="9096" y="8824"/>
                      <a:pt x="9096" y="8824"/>
                    </a:cubicBezTo>
                    <a:cubicBezTo>
                      <a:pt x="9076" y="8808"/>
                      <a:pt x="9056" y="8795"/>
                      <a:pt x="9039" y="8781"/>
                    </a:cubicBezTo>
                    <a:cubicBezTo>
                      <a:pt x="9033" y="8794"/>
                      <a:pt x="9026" y="8804"/>
                      <a:pt x="9021" y="8817"/>
                    </a:cubicBezTo>
                    <a:cubicBezTo>
                      <a:pt x="8998" y="8859"/>
                      <a:pt x="8975" y="8903"/>
                      <a:pt x="8950" y="8946"/>
                    </a:cubicBezTo>
                    <a:cubicBezTo>
                      <a:pt x="8940" y="8967"/>
                      <a:pt x="8928" y="8983"/>
                      <a:pt x="8915" y="9000"/>
                    </a:cubicBezTo>
                    <a:cubicBezTo>
                      <a:pt x="8905" y="9010"/>
                      <a:pt x="8894" y="9021"/>
                      <a:pt x="8883" y="9030"/>
                    </a:cubicBezTo>
                    <a:cubicBezTo>
                      <a:pt x="8879" y="9031"/>
                      <a:pt x="8876" y="9033"/>
                      <a:pt x="8873" y="9035"/>
                    </a:cubicBezTo>
                    <a:cubicBezTo>
                      <a:pt x="8866" y="9040"/>
                      <a:pt x="8859" y="9044"/>
                      <a:pt x="8850" y="9045"/>
                    </a:cubicBezTo>
                    <a:cubicBezTo>
                      <a:pt x="8827" y="9055"/>
                      <a:pt x="8802" y="9059"/>
                      <a:pt x="8776" y="9059"/>
                    </a:cubicBezTo>
                    <a:cubicBezTo>
                      <a:pt x="8746" y="9059"/>
                      <a:pt x="8713" y="9054"/>
                      <a:pt x="8680" y="9045"/>
                    </a:cubicBezTo>
                    <a:cubicBezTo>
                      <a:pt x="8678" y="9050"/>
                      <a:pt x="8677" y="9053"/>
                      <a:pt x="8674" y="9058"/>
                    </a:cubicBezTo>
                    <a:cubicBezTo>
                      <a:pt x="8670" y="9068"/>
                      <a:pt x="8665" y="9080"/>
                      <a:pt x="8660" y="9089"/>
                    </a:cubicBezTo>
                    <a:cubicBezTo>
                      <a:pt x="8600" y="9213"/>
                      <a:pt x="8467" y="9320"/>
                      <a:pt x="8286" y="9398"/>
                    </a:cubicBezTo>
                    <a:lnTo>
                      <a:pt x="8283" y="9398"/>
                    </a:lnTo>
                    <a:cubicBezTo>
                      <a:pt x="8175" y="9443"/>
                      <a:pt x="8052" y="9483"/>
                      <a:pt x="7914" y="9506"/>
                    </a:cubicBezTo>
                    <a:lnTo>
                      <a:pt x="7913" y="9506"/>
                    </a:lnTo>
                    <a:cubicBezTo>
                      <a:pt x="7780" y="9531"/>
                      <a:pt x="7638" y="9545"/>
                      <a:pt x="7492" y="9545"/>
                    </a:cubicBezTo>
                    <a:cubicBezTo>
                      <a:pt x="7404" y="9545"/>
                      <a:pt x="7315" y="9540"/>
                      <a:pt x="7225" y="9530"/>
                    </a:cubicBezTo>
                    <a:cubicBezTo>
                      <a:pt x="7221" y="9534"/>
                      <a:pt x="7214" y="9534"/>
                      <a:pt x="7208" y="9535"/>
                    </a:cubicBezTo>
                    <a:lnTo>
                      <a:pt x="7207" y="9535"/>
                    </a:lnTo>
                    <a:cubicBezTo>
                      <a:pt x="7178" y="9544"/>
                      <a:pt x="7153" y="9551"/>
                      <a:pt x="7123" y="9561"/>
                    </a:cubicBezTo>
                    <a:cubicBezTo>
                      <a:pt x="7001" y="9598"/>
                      <a:pt x="6877" y="9639"/>
                      <a:pt x="6749" y="9683"/>
                    </a:cubicBezTo>
                    <a:cubicBezTo>
                      <a:pt x="6749" y="9683"/>
                      <a:pt x="6749" y="9683"/>
                      <a:pt x="6748" y="9683"/>
                    </a:cubicBezTo>
                    <a:cubicBezTo>
                      <a:pt x="6748" y="9683"/>
                      <a:pt x="6748" y="9683"/>
                      <a:pt x="6748" y="9683"/>
                    </a:cubicBezTo>
                    <a:cubicBezTo>
                      <a:pt x="5924" y="9963"/>
                      <a:pt x="5006" y="10372"/>
                      <a:pt x="4073" y="10901"/>
                    </a:cubicBezTo>
                    <a:cubicBezTo>
                      <a:pt x="3692" y="11118"/>
                      <a:pt x="3309" y="11355"/>
                      <a:pt x="2928" y="11614"/>
                    </a:cubicBezTo>
                    <a:cubicBezTo>
                      <a:pt x="1843" y="12347"/>
                      <a:pt x="1073" y="13244"/>
                      <a:pt x="600" y="14043"/>
                    </a:cubicBezTo>
                    <a:cubicBezTo>
                      <a:pt x="187" y="14740"/>
                      <a:pt x="1" y="15359"/>
                      <a:pt x="29" y="15729"/>
                    </a:cubicBezTo>
                    <a:cubicBezTo>
                      <a:pt x="35" y="15798"/>
                      <a:pt x="49" y="15856"/>
                      <a:pt x="70" y="15906"/>
                    </a:cubicBezTo>
                    <a:cubicBezTo>
                      <a:pt x="100" y="15981"/>
                      <a:pt x="148" y="16034"/>
                      <a:pt x="212" y="16061"/>
                    </a:cubicBezTo>
                    <a:cubicBezTo>
                      <a:pt x="235" y="16070"/>
                      <a:pt x="261" y="16075"/>
                      <a:pt x="289" y="16075"/>
                    </a:cubicBezTo>
                    <a:cubicBezTo>
                      <a:pt x="760" y="16075"/>
                      <a:pt x="2006" y="14857"/>
                      <a:pt x="2820" y="14004"/>
                    </a:cubicBezTo>
                    <a:cubicBezTo>
                      <a:pt x="3241" y="13564"/>
                      <a:pt x="3548" y="13221"/>
                      <a:pt x="3572" y="13195"/>
                    </a:cubicBezTo>
                    <a:lnTo>
                      <a:pt x="3572" y="13195"/>
                    </a:lnTo>
                    <a:cubicBezTo>
                      <a:pt x="3559" y="13221"/>
                      <a:pt x="3434" y="13486"/>
                      <a:pt x="3333" y="13768"/>
                    </a:cubicBezTo>
                    <a:cubicBezTo>
                      <a:pt x="3225" y="14068"/>
                      <a:pt x="3144" y="14385"/>
                      <a:pt x="3251" y="14456"/>
                    </a:cubicBezTo>
                    <a:cubicBezTo>
                      <a:pt x="3280" y="14476"/>
                      <a:pt x="3315" y="14484"/>
                      <a:pt x="3354" y="14484"/>
                    </a:cubicBezTo>
                    <a:cubicBezTo>
                      <a:pt x="3592" y="14484"/>
                      <a:pt x="3986" y="14146"/>
                      <a:pt x="4235" y="13893"/>
                    </a:cubicBezTo>
                    <a:cubicBezTo>
                      <a:pt x="4394" y="13731"/>
                      <a:pt x="4866" y="13062"/>
                      <a:pt x="5258" y="12494"/>
                    </a:cubicBezTo>
                    <a:cubicBezTo>
                      <a:pt x="5559" y="12061"/>
                      <a:pt x="5812" y="11686"/>
                      <a:pt x="5846" y="11636"/>
                    </a:cubicBezTo>
                    <a:lnTo>
                      <a:pt x="5846" y="11636"/>
                    </a:lnTo>
                    <a:cubicBezTo>
                      <a:pt x="5812" y="11707"/>
                      <a:pt x="5489" y="12409"/>
                      <a:pt x="5800" y="12572"/>
                    </a:cubicBezTo>
                    <a:cubicBezTo>
                      <a:pt x="5848" y="12598"/>
                      <a:pt x="5895" y="12610"/>
                      <a:pt x="5943" y="12610"/>
                    </a:cubicBezTo>
                    <a:cubicBezTo>
                      <a:pt x="6108" y="12610"/>
                      <a:pt x="6280" y="12459"/>
                      <a:pt x="6526" y="12172"/>
                    </a:cubicBezTo>
                    <a:cubicBezTo>
                      <a:pt x="6690" y="11980"/>
                      <a:pt x="6884" y="11729"/>
                      <a:pt x="7133" y="11419"/>
                    </a:cubicBezTo>
                    <a:cubicBezTo>
                      <a:pt x="7540" y="10913"/>
                      <a:pt x="8232" y="10418"/>
                      <a:pt x="8759" y="10081"/>
                    </a:cubicBezTo>
                    <a:cubicBezTo>
                      <a:pt x="8771" y="10074"/>
                      <a:pt x="8782" y="10067"/>
                      <a:pt x="8793" y="10060"/>
                    </a:cubicBezTo>
                    <a:cubicBezTo>
                      <a:pt x="8866" y="10013"/>
                      <a:pt x="8935" y="9970"/>
                      <a:pt x="8999" y="9932"/>
                    </a:cubicBezTo>
                    <a:cubicBezTo>
                      <a:pt x="8999" y="9930"/>
                      <a:pt x="9001" y="9930"/>
                      <a:pt x="9001" y="9930"/>
                    </a:cubicBezTo>
                    <a:lnTo>
                      <a:pt x="9004" y="9930"/>
                    </a:lnTo>
                    <a:cubicBezTo>
                      <a:pt x="9055" y="9899"/>
                      <a:pt x="9103" y="9871"/>
                      <a:pt x="9147" y="9845"/>
                    </a:cubicBezTo>
                    <a:cubicBezTo>
                      <a:pt x="9200" y="9814"/>
                      <a:pt x="9246" y="9785"/>
                      <a:pt x="9289" y="9763"/>
                    </a:cubicBezTo>
                    <a:cubicBezTo>
                      <a:pt x="9303" y="9800"/>
                      <a:pt x="9317" y="9842"/>
                      <a:pt x="9333" y="9889"/>
                    </a:cubicBezTo>
                    <a:cubicBezTo>
                      <a:pt x="9334" y="9892"/>
                      <a:pt x="9334" y="9896"/>
                      <a:pt x="9337" y="9899"/>
                    </a:cubicBezTo>
                    <a:cubicBezTo>
                      <a:pt x="9352" y="9937"/>
                      <a:pt x="9366" y="9980"/>
                      <a:pt x="9380" y="10023"/>
                    </a:cubicBezTo>
                    <a:cubicBezTo>
                      <a:pt x="9391" y="10060"/>
                      <a:pt x="9405" y="10098"/>
                      <a:pt x="9418" y="10141"/>
                    </a:cubicBezTo>
                    <a:cubicBezTo>
                      <a:pt x="9437" y="10094"/>
                      <a:pt x="9451" y="10047"/>
                      <a:pt x="9459" y="9997"/>
                    </a:cubicBezTo>
                    <a:cubicBezTo>
                      <a:pt x="9472" y="9930"/>
                      <a:pt x="9477" y="9861"/>
                      <a:pt x="9472" y="9795"/>
                    </a:cubicBezTo>
                    <a:lnTo>
                      <a:pt x="9472" y="9795"/>
                    </a:lnTo>
                    <a:cubicBezTo>
                      <a:pt x="9502" y="9849"/>
                      <a:pt x="9519" y="9909"/>
                      <a:pt x="9529" y="9973"/>
                    </a:cubicBezTo>
                    <a:cubicBezTo>
                      <a:pt x="9542" y="10067"/>
                      <a:pt x="9533" y="10172"/>
                      <a:pt x="9509" y="10268"/>
                    </a:cubicBezTo>
                    <a:cubicBezTo>
                      <a:pt x="9543" y="10345"/>
                      <a:pt x="9580" y="10430"/>
                      <a:pt x="9617" y="10523"/>
                    </a:cubicBezTo>
                    <a:cubicBezTo>
                      <a:pt x="9623" y="10534"/>
                      <a:pt x="9626" y="10543"/>
                      <a:pt x="9630" y="10553"/>
                    </a:cubicBezTo>
                    <a:cubicBezTo>
                      <a:pt x="9694" y="10704"/>
                      <a:pt x="9761" y="10872"/>
                      <a:pt x="9830" y="11057"/>
                    </a:cubicBezTo>
                    <a:cubicBezTo>
                      <a:pt x="9846" y="11097"/>
                      <a:pt x="9860" y="11135"/>
                      <a:pt x="9877" y="11176"/>
                    </a:cubicBezTo>
                    <a:cubicBezTo>
                      <a:pt x="10023" y="11575"/>
                      <a:pt x="10180" y="12037"/>
                      <a:pt x="10322" y="12545"/>
                    </a:cubicBezTo>
                    <a:cubicBezTo>
                      <a:pt x="10434" y="12942"/>
                      <a:pt x="10539" y="13365"/>
                      <a:pt x="10624" y="13808"/>
                    </a:cubicBezTo>
                    <a:cubicBezTo>
                      <a:pt x="10700" y="14197"/>
                      <a:pt x="10853" y="14331"/>
                      <a:pt x="11028" y="14331"/>
                    </a:cubicBezTo>
                    <a:cubicBezTo>
                      <a:pt x="11398" y="14331"/>
                      <a:pt x="11868" y="13732"/>
                      <a:pt x="11924" y="13660"/>
                    </a:cubicBezTo>
                    <a:lnTo>
                      <a:pt x="11924" y="13660"/>
                    </a:lnTo>
                    <a:cubicBezTo>
                      <a:pt x="11866" y="13825"/>
                      <a:pt x="10779" y="16827"/>
                      <a:pt x="11072" y="17697"/>
                    </a:cubicBezTo>
                    <a:cubicBezTo>
                      <a:pt x="11212" y="18117"/>
                      <a:pt x="11500" y="18229"/>
                      <a:pt x="11768" y="18229"/>
                    </a:cubicBezTo>
                    <a:cubicBezTo>
                      <a:pt x="12072" y="18229"/>
                      <a:pt x="12350" y="18084"/>
                      <a:pt x="12350" y="18084"/>
                    </a:cubicBezTo>
                    <a:lnTo>
                      <a:pt x="12350" y="18084"/>
                    </a:lnTo>
                    <a:cubicBezTo>
                      <a:pt x="12350" y="18084"/>
                      <a:pt x="11187" y="21454"/>
                      <a:pt x="12501" y="21842"/>
                    </a:cubicBezTo>
                    <a:cubicBezTo>
                      <a:pt x="12516" y="21845"/>
                      <a:pt x="12533" y="21851"/>
                      <a:pt x="12549" y="21855"/>
                    </a:cubicBezTo>
                    <a:cubicBezTo>
                      <a:pt x="12584" y="21863"/>
                      <a:pt x="12619" y="21866"/>
                      <a:pt x="12654" y="21872"/>
                    </a:cubicBezTo>
                    <a:cubicBezTo>
                      <a:pt x="12683" y="21875"/>
                      <a:pt x="12712" y="21876"/>
                      <a:pt x="12741" y="21876"/>
                    </a:cubicBezTo>
                    <a:cubicBezTo>
                      <a:pt x="14050" y="21876"/>
                      <a:pt x="15160" y="18818"/>
                      <a:pt x="14609" y="15616"/>
                    </a:cubicBezTo>
                    <a:cubicBezTo>
                      <a:pt x="14207" y="13294"/>
                      <a:pt x="12366" y="11447"/>
                      <a:pt x="11266" y="10530"/>
                    </a:cubicBezTo>
                    <a:cubicBezTo>
                      <a:pt x="11185" y="10462"/>
                      <a:pt x="11107" y="10399"/>
                      <a:pt x="11035" y="10339"/>
                    </a:cubicBezTo>
                    <a:lnTo>
                      <a:pt x="11035" y="10339"/>
                    </a:lnTo>
                    <a:cubicBezTo>
                      <a:pt x="11101" y="10372"/>
                      <a:pt x="11177" y="10406"/>
                      <a:pt x="11259" y="10446"/>
                    </a:cubicBezTo>
                    <a:cubicBezTo>
                      <a:pt x="11405" y="10516"/>
                      <a:pt x="11579" y="10602"/>
                      <a:pt x="11775" y="10704"/>
                    </a:cubicBezTo>
                    <a:cubicBezTo>
                      <a:pt x="12357" y="11006"/>
                      <a:pt x="13126" y="12114"/>
                      <a:pt x="14072" y="12746"/>
                    </a:cubicBezTo>
                    <a:cubicBezTo>
                      <a:pt x="14242" y="12859"/>
                      <a:pt x="14420" y="12959"/>
                      <a:pt x="14601" y="13035"/>
                    </a:cubicBezTo>
                    <a:cubicBezTo>
                      <a:pt x="14692" y="13072"/>
                      <a:pt x="14770" y="13098"/>
                      <a:pt x="14842" y="13108"/>
                    </a:cubicBezTo>
                    <a:cubicBezTo>
                      <a:pt x="14879" y="13114"/>
                      <a:pt x="14913" y="13117"/>
                      <a:pt x="14945" y="13117"/>
                    </a:cubicBezTo>
                    <a:cubicBezTo>
                      <a:pt x="15061" y="13117"/>
                      <a:pt x="15144" y="13077"/>
                      <a:pt x="15202" y="13010"/>
                    </a:cubicBezTo>
                    <a:cubicBezTo>
                      <a:pt x="15492" y="12682"/>
                      <a:pt x="15185" y="11709"/>
                      <a:pt x="15158" y="11624"/>
                    </a:cubicBezTo>
                    <a:lnTo>
                      <a:pt x="15158" y="11624"/>
                    </a:lnTo>
                    <a:cubicBezTo>
                      <a:pt x="15215" y="11727"/>
                      <a:pt x="16040" y="13251"/>
                      <a:pt x="16917" y="14057"/>
                    </a:cubicBezTo>
                    <a:cubicBezTo>
                      <a:pt x="16931" y="14071"/>
                      <a:pt x="16947" y="14085"/>
                      <a:pt x="16961" y="14096"/>
                    </a:cubicBezTo>
                    <a:cubicBezTo>
                      <a:pt x="17175" y="14287"/>
                      <a:pt x="17390" y="14433"/>
                      <a:pt x="17597" y="14504"/>
                    </a:cubicBezTo>
                    <a:cubicBezTo>
                      <a:pt x="17707" y="14542"/>
                      <a:pt x="17801" y="14559"/>
                      <a:pt x="17881" y="14559"/>
                    </a:cubicBezTo>
                    <a:cubicBezTo>
                      <a:pt x="18121" y="14559"/>
                      <a:pt x="18232" y="14406"/>
                      <a:pt x="18275" y="14203"/>
                    </a:cubicBezTo>
                    <a:cubicBezTo>
                      <a:pt x="18286" y="14145"/>
                      <a:pt x="18292" y="14081"/>
                      <a:pt x="18295" y="14017"/>
                    </a:cubicBezTo>
                    <a:cubicBezTo>
                      <a:pt x="18307" y="13638"/>
                      <a:pt x="18168" y="13199"/>
                      <a:pt x="18168" y="13199"/>
                    </a:cubicBezTo>
                    <a:lnTo>
                      <a:pt x="18168" y="13199"/>
                    </a:lnTo>
                    <a:cubicBezTo>
                      <a:pt x="18168" y="13199"/>
                      <a:pt x="18691" y="13760"/>
                      <a:pt x="19337" y="14345"/>
                    </a:cubicBezTo>
                    <a:cubicBezTo>
                      <a:pt x="20036" y="14979"/>
                      <a:pt x="20882" y="15637"/>
                      <a:pt x="21376" y="15637"/>
                    </a:cubicBezTo>
                    <a:cubicBezTo>
                      <a:pt x="21397" y="15637"/>
                      <a:pt x="21417" y="15636"/>
                      <a:pt x="21437" y="15633"/>
                    </a:cubicBezTo>
                    <a:lnTo>
                      <a:pt x="21439" y="15633"/>
                    </a:lnTo>
                    <a:cubicBezTo>
                      <a:pt x="21485" y="15628"/>
                      <a:pt x="21528" y="15614"/>
                      <a:pt x="21567" y="15594"/>
                    </a:cubicBezTo>
                    <a:cubicBezTo>
                      <a:pt x="21567" y="15594"/>
                      <a:pt x="21567" y="15592"/>
                      <a:pt x="21569" y="15592"/>
                    </a:cubicBezTo>
                    <a:cubicBezTo>
                      <a:pt x="22202" y="15246"/>
                      <a:pt x="21645" y="12927"/>
                      <a:pt x="19491" y="10940"/>
                    </a:cubicBezTo>
                    <a:cubicBezTo>
                      <a:pt x="19261" y="10727"/>
                      <a:pt x="19011" y="10517"/>
                      <a:pt x="18742" y="10311"/>
                    </a:cubicBezTo>
                    <a:cubicBezTo>
                      <a:pt x="18411" y="10061"/>
                      <a:pt x="18055" y="9820"/>
                      <a:pt x="17665" y="9597"/>
                    </a:cubicBezTo>
                    <a:cubicBezTo>
                      <a:pt x="17131" y="9287"/>
                      <a:pt x="16596" y="9060"/>
                      <a:pt x="16072" y="8898"/>
                    </a:cubicBezTo>
                    <a:cubicBezTo>
                      <a:pt x="15454" y="8709"/>
                      <a:pt x="14851" y="8609"/>
                      <a:pt x="14285" y="8571"/>
                    </a:cubicBezTo>
                    <a:cubicBezTo>
                      <a:pt x="14284" y="8571"/>
                      <a:pt x="14283" y="8572"/>
                      <a:pt x="14283" y="8572"/>
                    </a:cubicBezTo>
                    <a:cubicBezTo>
                      <a:pt x="14283" y="8572"/>
                      <a:pt x="14282" y="8572"/>
                      <a:pt x="14282" y="8571"/>
                    </a:cubicBezTo>
                    <a:cubicBezTo>
                      <a:pt x="14105" y="8560"/>
                      <a:pt x="13932" y="8555"/>
                      <a:pt x="13763" y="8555"/>
                    </a:cubicBezTo>
                    <a:cubicBezTo>
                      <a:pt x="13708" y="8555"/>
                      <a:pt x="13654" y="8556"/>
                      <a:pt x="13600" y="8557"/>
                    </a:cubicBezTo>
                    <a:lnTo>
                      <a:pt x="13599" y="8557"/>
                    </a:lnTo>
                    <a:cubicBezTo>
                      <a:pt x="13084" y="8564"/>
                      <a:pt x="12611" y="8619"/>
                      <a:pt x="12194" y="8695"/>
                    </a:cubicBezTo>
                    <a:cubicBezTo>
                      <a:pt x="11890" y="8749"/>
                      <a:pt x="11617" y="8812"/>
                      <a:pt x="11378" y="8879"/>
                    </a:cubicBezTo>
                    <a:cubicBezTo>
                      <a:pt x="11224" y="8922"/>
                      <a:pt x="11084" y="8964"/>
                      <a:pt x="10961" y="9004"/>
                    </a:cubicBezTo>
                    <a:cubicBezTo>
                      <a:pt x="10589" y="9129"/>
                      <a:pt x="10377" y="9229"/>
                      <a:pt x="10377" y="9229"/>
                    </a:cubicBezTo>
                    <a:cubicBezTo>
                      <a:pt x="10471" y="9111"/>
                      <a:pt x="10576" y="8994"/>
                      <a:pt x="10691" y="8879"/>
                    </a:cubicBezTo>
                    <a:cubicBezTo>
                      <a:pt x="10869" y="8699"/>
                      <a:pt x="11067" y="8520"/>
                      <a:pt x="11285" y="8341"/>
                    </a:cubicBezTo>
                    <a:cubicBezTo>
                      <a:pt x="11390" y="8256"/>
                      <a:pt x="11496" y="8169"/>
                      <a:pt x="11606" y="8084"/>
                    </a:cubicBezTo>
                    <a:cubicBezTo>
                      <a:pt x="12299" y="7541"/>
                      <a:pt x="13104" y="7000"/>
                      <a:pt x="13833" y="6452"/>
                    </a:cubicBezTo>
                    <a:cubicBezTo>
                      <a:pt x="14219" y="6161"/>
                      <a:pt x="14360" y="5955"/>
                      <a:pt x="14370" y="5808"/>
                    </a:cubicBezTo>
                    <a:cubicBezTo>
                      <a:pt x="14395" y="5486"/>
                      <a:pt x="13786" y="5459"/>
                      <a:pt x="13786" y="5459"/>
                    </a:cubicBezTo>
                    <a:cubicBezTo>
                      <a:pt x="13786" y="5459"/>
                      <a:pt x="14334" y="5119"/>
                      <a:pt x="15063" y="4636"/>
                    </a:cubicBezTo>
                    <a:cubicBezTo>
                      <a:pt x="15492" y="4349"/>
                      <a:pt x="15986" y="4011"/>
                      <a:pt x="16468" y="3661"/>
                    </a:cubicBezTo>
                    <a:cubicBezTo>
                      <a:pt x="16697" y="3493"/>
                      <a:pt x="16827" y="3341"/>
                      <a:pt x="16888" y="3205"/>
                    </a:cubicBezTo>
                    <a:lnTo>
                      <a:pt x="16888" y="3202"/>
                    </a:lnTo>
                    <a:cubicBezTo>
                      <a:pt x="17022" y="2899"/>
                      <a:pt x="16805" y="2673"/>
                      <a:pt x="16543" y="2519"/>
                    </a:cubicBezTo>
                    <a:cubicBezTo>
                      <a:pt x="16259" y="2349"/>
                      <a:pt x="15922" y="2269"/>
                      <a:pt x="15922" y="2269"/>
                    </a:cubicBezTo>
                    <a:cubicBezTo>
                      <a:pt x="17414" y="1767"/>
                      <a:pt x="18841" y="617"/>
                      <a:pt x="18286" y="225"/>
                    </a:cubicBezTo>
                    <a:cubicBezTo>
                      <a:pt x="18280" y="219"/>
                      <a:pt x="18273" y="216"/>
                      <a:pt x="18266" y="210"/>
                    </a:cubicBezTo>
                    <a:cubicBezTo>
                      <a:pt x="18075" y="92"/>
                      <a:pt x="17758" y="1"/>
                      <a:pt x="1732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6" name="Google Shape;996;p8"/>
              <p:cNvSpPr/>
              <p:nvPr/>
            </p:nvSpPr>
            <p:spPr>
              <a:xfrm>
                <a:off x="3412575" y="3512850"/>
                <a:ext cx="295025" cy="156000"/>
              </a:xfrm>
              <a:custGeom>
                <a:avLst/>
                <a:gdLst/>
                <a:ahLst/>
                <a:cxnLst/>
                <a:rect l="l" t="t" r="r" b="b"/>
                <a:pathLst>
                  <a:path w="11801" h="6240" extrusionOk="0">
                    <a:moveTo>
                      <a:pt x="2609" y="1"/>
                    </a:moveTo>
                    <a:cubicBezTo>
                      <a:pt x="2550" y="1"/>
                      <a:pt x="2492" y="1"/>
                      <a:pt x="2434" y="2"/>
                    </a:cubicBezTo>
                    <a:cubicBezTo>
                      <a:pt x="1957" y="12"/>
                      <a:pt x="1502" y="55"/>
                      <a:pt x="1082" y="129"/>
                    </a:cubicBezTo>
                    <a:cubicBezTo>
                      <a:pt x="1025" y="140"/>
                      <a:pt x="968" y="150"/>
                      <a:pt x="911" y="163"/>
                    </a:cubicBezTo>
                    <a:cubicBezTo>
                      <a:pt x="857" y="173"/>
                      <a:pt x="805" y="184"/>
                      <a:pt x="754" y="197"/>
                    </a:cubicBezTo>
                    <a:cubicBezTo>
                      <a:pt x="707" y="205"/>
                      <a:pt x="663" y="215"/>
                      <a:pt x="616" y="228"/>
                    </a:cubicBezTo>
                    <a:cubicBezTo>
                      <a:pt x="558" y="245"/>
                      <a:pt x="501" y="259"/>
                      <a:pt x="444" y="275"/>
                    </a:cubicBezTo>
                    <a:cubicBezTo>
                      <a:pt x="403" y="285"/>
                      <a:pt x="363" y="298"/>
                      <a:pt x="322" y="311"/>
                    </a:cubicBezTo>
                    <a:cubicBezTo>
                      <a:pt x="244" y="333"/>
                      <a:pt x="168" y="357"/>
                      <a:pt x="96" y="384"/>
                    </a:cubicBezTo>
                    <a:cubicBezTo>
                      <a:pt x="75" y="391"/>
                      <a:pt x="53" y="399"/>
                      <a:pt x="32" y="409"/>
                    </a:cubicBezTo>
                    <a:cubicBezTo>
                      <a:pt x="22" y="411"/>
                      <a:pt x="11" y="417"/>
                      <a:pt x="1" y="420"/>
                    </a:cubicBezTo>
                    <a:lnTo>
                      <a:pt x="5" y="436"/>
                    </a:lnTo>
                    <a:lnTo>
                      <a:pt x="46" y="545"/>
                    </a:lnTo>
                    <a:cubicBezTo>
                      <a:pt x="136" y="511"/>
                      <a:pt x="230" y="480"/>
                      <a:pt x="325" y="448"/>
                    </a:cubicBezTo>
                    <a:cubicBezTo>
                      <a:pt x="386" y="428"/>
                      <a:pt x="448" y="410"/>
                      <a:pt x="512" y="393"/>
                    </a:cubicBezTo>
                    <a:cubicBezTo>
                      <a:pt x="526" y="390"/>
                      <a:pt x="542" y="384"/>
                      <a:pt x="556" y="382"/>
                    </a:cubicBezTo>
                    <a:cubicBezTo>
                      <a:pt x="1124" y="231"/>
                      <a:pt x="1785" y="143"/>
                      <a:pt x="2494" y="134"/>
                    </a:cubicBezTo>
                    <a:cubicBezTo>
                      <a:pt x="2542" y="134"/>
                      <a:pt x="2591" y="133"/>
                      <a:pt x="2640" y="133"/>
                    </a:cubicBezTo>
                    <a:cubicBezTo>
                      <a:pt x="2933" y="133"/>
                      <a:pt x="3235" y="148"/>
                      <a:pt x="3541" y="176"/>
                    </a:cubicBezTo>
                    <a:cubicBezTo>
                      <a:pt x="4390" y="252"/>
                      <a:pt x="5271" y="437"/>
                      <a:pt x="6124" y="745"/>
                    </a:cubicBezTo>
                    <a:cubicBezTo>
                      <a:pt x="6452" y="866"/>
                      <a:pt x="6778" y="1005"/>
                      <a:pt x="7093" y="1163"/>
                    </a:cubicBezTo>
                    <a:cubicBezTo>
                      <a:pt x="8046" y="1640"/>
                      <a:pt x="8923" y="2293"/>
                      <a:pt x="9626" y="3158"/>
                    </a:cubicBezTo>
                    <a:cubicBezTo>
                      <a:pt x="9673" y="3215"/>
                      <a:pt x="9717" y="3274"/>
                      <a:pt x="9761" y="3330"/>
                    </a:cubicBezTo>
                    <a:cubicBezTo>
                      <a:pt x="10582" y="4404"/>
                      <a:pt x="11228" y="5451"/>
                      <a:pt x="11671" y="6239"/>
                    </a:cubicBezTo>
                    <a:lnTo>
                      <a:pt x="11673" y="6239"/>
                    </a:lnTo>
                    <a:cubicBezTo>
                      <a:pt x="11719" y="6234"/>
                      <a:pt x="11762" y="6220"/>
                      <a:pt x="11800" y="6200"/>
                    </a:cubicBezTo>
                    <a:cubicBezTo>
                      <a:pt x="11353" y="5404"/>
                      <a:pt x="10700" y="4343"/>
                      <a:pt x="9866" y="3247"/>
                    </a:cubicBezTo>
                    <a:cubicBezTo>
                      <a:pt x="9079" y="2217"/>
                      <a:pt x="8056" y="1467"/>
                      <a:pt x="6944" y="945"/>
                    </a:cubicBezTo>
                    <a:cubicBezTo>
                      <a:pt x="6639" y="802"/>
                      <a:pt x="6330" y="678"/>
                      <a:pt x="6014" y="569"/>
                    </a:cubicBezTo>
                    <a:lnTo>
                      <a:pt x="6012" y="569"/>
                    </a:lnTo>
                    <a:cubicBezTo>
                      <a:pt x="5306" y="325"/>
                      <a:pt x="4579" y="164"/>
                      <a:pt x="3874" y="79"/>
                    </a:cubicBezTo>
                    <a:cubicBezTo>
                      <a:pt x="3443" y="27"/>
                      <a:pt x="3019" y="1"/>
                      <a:pt x="2609" y="1"/>
                    </a:cubicBezTo>
                    <a:close/>
                  </a:path>
                </a:pathLst>
              </a:custGeom>
              <a:solidFill>
                <a:srgbClr val="AEE5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7" name="Google Shape;997;p8"/>
              <p:cNvSpPr/>
              <p:nvPr/>
            </p:nvSpPr>
            <p:spPr>
              <a:xfrm>
                <a:off x="3415025" y="3536200"/>
                <a:ext cx="110550" cy="288650"/>
              </a:xfrm>
              <a:custGeom>
                <a:avLst/>
                <a:gdLst/>
                <a:ahLst/>
                <a:cxnLst/>
                <a:rect l="l" t="t" r="r" b="b"/>
                <a:pathLst>
                  <a:path w="4422" h="11546" extrusionOk="0">
                    <a:moveTo>
                      <a:pt x="45" y="0"/>
                    </a:moveTo>
                    <a:lnTo>
                      <a:pt x="1" y="124"/>
                    </a:lnTo>
                    <a:cubicBezTo>
                      <a:pt x="4" y="125"/>
                      <a:pt x="225" y="207"/>
                      <a:pt x="563" y="416"/>
                    </a:cubicBezTo>
                    <a:cubicBezTo>
                      <a:pt x="605" y="442"/>
                      <a:pt x="647" y="470"/>
                      <a:pt x="693" y="500"/>
                    </a:cubicBezTo>
                    <a:lnTo>
                      <a:pt x="694" y="500"/>
                    </a:lnTo>
                    <a:cubicBezTo>
                      <a:pt x="819" y="581"/>
                      <a:pt x="957" y="682"/>
                      <a:pt x="1105" y="797"/>
                    </a:cubicBezTo>
                    <a:cubicBezTo>
                      <a:pt x="1269" y="930"/>
                      <a:pt x="1447" y="1087"/>
                      <a:pt x="1629" y="1267"/>
                    </a:cubicBezTo>
                    <a:cubicBezTo>
                      <a:pt x="2423" y="2064"/>
                      <a:pt x="3455" y="3533"/>
                      <a:pt x="3869" y="6001"/>
                    </a:cubicBezTo>
                    <a:cubicBezTo>
                      <a:pt x="4305" y="8602"/>
                      <a:pt x="3477" y="10413"/>
                      <a:pt x="2640" y="11516"/>
                    </a:cubicBezTo>
                    <a:cubicBezTo>
                      <a:pt x="2657" y="11520"/>
                      <a:pt x="2673" y="11524"/>
                      <a:pt x="2688" y="11528"/>
                    </a:cubicBezTo>
                    <a:cubicBezTo>
                      <a:pt x="2724" y="11537"/>
                      <a:pt x="2758" y="11541"/>
                      <a:pt x="2793" y="11545"/>
                    </a:cubicBezTo>
                    <a:cubicBezTo>
                      <a:pt x="2856" y="11464"/>
                      <a:pt x="2917" y="11378"/>
                      <a:pt x="2978" y="11287"/>
                    </a:cubicBezTo>
                    <a:cubicBezTo>
                      <a:pt x="3676" y="10250"/>
                      <a:pt x="4421" y="8487"/>
                      <a:pt x="4002" y="5982"/>
                    </a:cubicBezTo>
                    <a:cubicBezTo>
                      <a:pt x="3511" y="3050"/>
                      <a:pt x="2154" y="1472"/>
                      <a:pt x="1166" y="686"/>
                    </a:cubicBezTo>
                    <a:cubicBezTo>
                      <a:pt x="1049" y="594"/>
                      <a:pt x="941" y="514"/>
                      <a:pt x="839" y="443"/>
                    </a:cubicBezTo>
                    <a:cubicBezTo>
                      <a:pt x="792" y="412"/>
                      <a:pt x="749" y="381"/>
                      <a:pt x="707" y="355"/>
                    </a:cubicBezTo>
                    <a:cubicBezTo>
                      <a:pt x="316" y="102"/>
                      <a:pt x="53" y="3"/>
                      <a:pt x="45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8" name="Google Shape;998;p8"/>
              <p:cNvSpPr/>
              <p:nvPr/>
            </p:nvSpPr>
            <p:spPr>
              <a:xfrm>
                <a:off x="3169475" y="3519650"/>
                <a:ext cx="208750" cy="156050"/>
              </a:xfrm>
              <a:custGeom>
                <a:avLst/>
                <a:gdLst/>
                <a:ahLst/>
                <a:cxnLst/>
                <a:rect l="l" t="t" r="r" b="b"/>
                <a:pathLst>
                  <a:path w="8350" h="6242" extrusionOk="0">
                    <a:moveTo>
                      <a:pt x="8340" y="0"/>
                    </a:moveTo>
                    <a:cubicBezTo>
                      <a:pt x="8339" y="0"/>
                      <a:pt x="8317" y="0"/>
                      <a:pt x="8276" y="6"/>
                    </a:cubicBezTo>
                    <a:cubicBezTo>
                      <a:pt x="8192" y="14"/>
                      <a:pt x="8033" y="39"/>
                      <a:pt x="7809" y="85"/>
                    </a:cubicBezTo>
                    <a:cubicBezTo>
                      <a:pt x="7262" y="202"/>
                      <a:pt x="6339" y="465"/>
                      <a:pt x="5236" y="1060"/>
                    </a:cubicBezTo>
                    <a:cubicBezTo>
                      <a:pt x="4682" y="1358"/>
                      <a:pt x="4043" y="1766"/>
                      <a:pt x="3360" y="2314"/>
                    </a:cubicBezTo>
                    <a:cubicBezTo>
                      <a:pt x="2992" y="2609"/>
                      <a:pt x="2610" y="2945"/>
                      <a:pt x="2225" y="3328"/>
                    </a:cubicBezTo>
                    <a:lnTo>
                      <a:pt x="2225" y="3330"/>
                    </a:lnTo>
                    <a:cubicBezTo>
                      <a:pt x="1489" y="4060"/>
                      <a:pt x="732" y="4959"/>
                      <a:pt x="1" y="6064"/>
                    </a:cubicBezTo>
                    <a:cubicBezTo>
                      <a:pt x="5" y="6134"/>
                      <a:pt x="19" y="6192"/>
                      <a:pt x="40" y="6242"/>
                    </a:cubicBezTo>
                    <a:cubicBezTo>
                      <a:pt x="733" y="5180"/>
                      <a:pt x="1454" y="4303"/>
                      <a:pt x="2167" y="3578"/>
                    </a:cubicBezTo>
                    <a:cubicBezTo>
                      <a:pt x="2564" y="3173"/>
                      <a:pt x="2959" y="2817"/>
                      <a:pt x="3348" y="2502"/>
                    </a:cubicBezTo>
                    <a:cubicBezTo>
                      <a:pt x="4123" y="1871"/>
                      <a:pt x="4867" y="1408"/>
                      <a:pt x="5533" y="1067"/>
                    </a:cubicBezTo>
                    <a:cubicBezTo>
                      <a:pt x="5628" y="1017"/>
                      <a:pt x="5725" y="970"/>
                      <a:pt x="5817" y="928"/>
                    </a:cubicBezTo>
                    <a:cubicBezTo>
                      <a:pt x="6901" y="411"/>
                      <a:pt x="7746" y="226"/>
                      <a:pt x="8128" y="165"/>
                    </a:cubicBezTo>
                    <a:cubicBezTo>
                      <a:pt x="8267" y="141"/>
                      <a:pt x="8346" y="134"/>
                      <a:pt x="8350" y="134"/>
                    </a:cubicBezTo>
                    <a:lnTo>
                      <a:pt x="8341" y="19"/>
                    </a:lnTo>
                    <a:lnTo>
                      <a:pt x="8340" y="0"/>
                    </a:lnTo>
                    <a:close/>
                  </a:path>
                </a:pathLst>
              </a:custGeom>
              <a:solidFill>
                <a:srgbClr val="AEE5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9" name="Google Shape;999;p8"/>
              <p:cNvSpPr/>
              <p:nvPr/>
            </p:nvSpPr>
            <p:spPr>
              <a:xfrm>
                <a:off x="3120850" y="3442800"/>
                <a:ext cx="290150" cy="78775"/>
              </a:xfrm>
              <a:custGeom>
                <a:avLst/>
                <a:gdLst/>
                <a:ahLst/>
                <a:cxnLst/>
                <a:rect l="l" t="t" r="r" b="b"/>
                <a:pathLst>
                  <a:path w="11606" h="3151" extrusionOk="0">
                    <a:moveTo>
                      <a:pt x="3233" y="0"/>
                    </a:moveTo>
                    <a:cubicBezTo>
                      <a:pt x="1665" y="0"/>
                      <a:pt x="556" y="323"/>
                      <a:pt x="1" y="627"/>
                    </a:cubicBezTo>
                    <a:lnTo>
                      <a:pt x="65" y="742"/>
                    </a:lnTo>
                    <a:cubicBezTo>
                      <a:pt x="609" y="443"/>
                      <a:pt x="1690" y="130"/>
                      <a:pt x="3225" y="130"/>
                    </a:cubicBezTo>
                    <a:cubicBezTo>
                      <a:pt x="4101" y="130"/>
                      <a:pt x="5124" y="232"/>
                      <a:pt x="6281" y="497"/>
                    </a:cubicBezTo>
                    <a:cubicBezTo>
                      <a:pt x="9173" y="1161"/>
                      <a:pt x="11497" y="3132"/>
                      <a:pt x="11521" y="3151"/>
                    </a:cubicBezTo>
                    <a:lnTo>
                      <a:pt x="11606" y="3051"/>
                    </a:lnTo>
                    <a:cubicBezTo>
                      <a:pt x="11582" y="3033"/>
                      <a:pt x="9235" y="1040"/>
                      <a:pt x="6311" y="370"/>
                    </a:cubicBezTo>
                    <a:cubicBezTo>
                      <a:pt x="5150" y="103"/>
                      <a:pt x="4118" y="0"/>
                      <a:pt x="3233" y="0"/>
                    </a:cubicBezTo>
                    <a:close/>
                  </a:path>
                </a:pathLst>
              </a:custGeom>
              <a:solidFill>
                <a:srgbClr val="AEE5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0" name="Google Shape;1000;p8"/>
              <p:cNvSpPr/>
              <p:nvPr/>
            </p:nvSpPr>
            <p:spPr>
              <a:xfrm>
                <a:off x="3178025" y="3308100"/>
                <a:ext cx="173500" cy="96475"/>
              </a:xfrm>
              <a:custGeom>
                <a:avLst/>
                <a:gdLst/>
                <a:ahLst/>
                <a:cxnLst/>
                <a:rect l="l" t="t" r="r" b="b"/>
                <a:pathLst>
                  <a:path w="6940" h="3859" extrusionOk="0">
                    <a:moveTo>
                      <a:pt x="7" y="1"/>
                    </a:moveTo>
                    <a:lnTo>
                      <a:pt x="1" y="66"/>
                    </a:lnTo>
                    <a:lnTo>
                      <a:pt x="8" y="131"/>
                    </a:lnTo>
                    <a:cubicBezTo>
                      <a:pt x="497" y="164"/>
                      <a:pt x="2923" y="158"/>
                      <a:pt x="6339" y="3363"/>
                    </a:cubicBezTo>
                    <a:cubicBezTo>
                      <a:pt x="6516" y="3532"/>
                      <a:pt x="6684" y="3697"/>
                      <a:pt x="6840" y="3859"/>
                    </a:cubicBezTo>
                    <a:cubicBezTo>
                      <a:pt x="6874" y="3830"/>
                      <a:pt x="6906" y="3800"/>
                      <a:pt x="6940" y="3772"/>
                    </a:cubicBezTo>
                    <a:cubicBezTo>
                      <a:pt x="6779" y="3607"/>
                      <a:pt x="6612" y="3438"/>
                      <a:pt x="6428" y="3268"/>
                    </a:cubicBezTo>
                    <a:cubicBezTo>
                      <a:pt x="2978" y="29"/>
                      <a:pt x="507" y="33"/>
                      <a:pt x="7" y="1"/>
                    </a:cubicBezTo>
                    <a:close/>
                  </a:path>
                </a:pathLst>
              </a:custGeom>
              <a:solidFill>
                <a:srgbClr val="AEE5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1" name="Google Shape;1001;p8"/>
              <p:cNvSpPr/>
              <p:nvPr/>
            </p:nvSpPr>
            <p:spPr>
              <a:xfrm>
                <a:off x="3201000" y="3458875"/>
                <a:ext cx="155325" cy="58125"/>
              </a:xfrm>
              <a:custGeom>
                <a:avLst/>
                <a:gdLst/>
                <a:ahLst/>
                <a:cxnLst/>
                <a:rect l="l" t="t" r="r" b="b"/>
                <a:pathLst>
                  <a:path w="6213" h="2325" extrusionOk="0">
                    <a:moveTo>
                      <a:pt x="5960" y="1886"/>
                    </a:moveTo>
                    <a:lnTo>
                      <a:pt x="5960" y="1886"/>
                    </a:lnTo>
                    <a:cubicBezTo>
                      <a:pt x="6011" y="1916"/>
                      <a:pt x="6062" y="1946"/>
                      <a:pt x="6113" y="1975"/>
                    </a:cubicBezTo>
                    <a:lnTo>
                      <a:pt x="6212" y="1954"/>
                    </a:lnTo>
                    <a:cubicBezTo>
                      <a:pt x="6129" y="1925"/>
                      <a:pt x="6045" y="1902"/>
                      <a:pt x="5960" y="1886"/>
                    </a:cubicBezTo>
                    <a:close/>
                    <a:moveTo>
                      <a:pt x="1070" y="1"/>
                    </a:moveTo>
                    <a:cubicBezTo>
                      <a:pt x="602" y="1"/>
                      <a:pt x="262" y="433"/>
                      <a:pt x="1" y="822"/>
                    </a:cubicBezTo>
                    <a:cubicBezTo>
                      <a:pt x="12" y="957"/>
                      <a:pt x="134" y="1062"/>
                      <a:pt x="266" y="1099"/>
                    </a:cubicBezTo>
                    <a:cubicBezTo>
                      <a:pt x="323" y="1115"/>
                      <a:pt x="382" y="1121"/>
                      <a:pt x="441" y="1121"/>
                    </a:cubicBezTo>
                    <a:cubicBezTo>
                      <a:pt x="518" y="1121"/>
                      <a:pt x="596" y="1111"/>
                      <a:pt x="673" y="1100"/>
                    </a:cubicBezTo>
                    <a:lnTo>
                      <a:pt x="3046" y="789"/>
                    </a:lnTo>
                    <a:cubicBezTo>
                      <a:pt x="3060" y="787"/>
                      <a:pt x="3074" y="787"/>
                      <a:pt x="3087" y="787"/>
                    </a:cubicBezTo>
                    <a:cubicBezTo>
                      <a:pt x="3198" y="787"/>
                      <a:pt x="3302" y="843"/>
                      <a:pt x="3349" y="944"/>
                    </a:cubicBezTo>
                    <a:cubicBezTo>
                      <a:pt x="3410" y="1083"/>
                      <a:pt x="3309" y="1191"/>
                      <a:pt x="3217" y="1279"/>
                    </a:cubicBezTo>
                    <a:lnTo>
                      <a:pt x="2649" y="1819"/>
                    </a:lnTo>
                    <a:cubicBezTo>
                      <a:pt x="2464" y="1995"/>
                      <a:pt x="2578" y="2315"/>
                      <a:pt x="2833" y="2323"/>
                    </a:cubicBezTo>
                    <a:cubicBezTo>
                      <a:pt x="2860" y="2324"/>
                      <a:pt x="2886" y="2325"/>
                      <a:pt x="2913" y="2325"/>
                    </a:cubicBezTo>
                    <a:cubicBezTo>
                      <a:pt x="3782" y="2325"/>
                      <a:pt x="4700" y="1851"/>
                      <a:pt x="5572" y="1851"/>
                    </a:cubicBezTo>
                    <a:cubicBezTo>
                      <a:pt x="5702" y="1851"/>
                      <a:pt x="5832" y="1862"/>
                      <a:pt x="5960" y="1886"/>
                    </a:cubicBezTo>
                    <a:lnTo>
                      <a:pt x="5960" y="1886"/>
                    </a:lnTo>
                    <a:cubicBezTo>
                      <a:pt x="5285" y="1495"/>
                      <a:pt x="4609" y="1103"/>
                      <a:pt x="3934" y="710"/>
                    </a:cubicBezTo>
                    <a:cubicBezTo>
                      <a:pt x="3593" y="512"/>
                      <a:pt x="3238" y="309"/>
                      <a:pt x="2846" y="276"/>
                    </a:cubicBezTo>
                    <a:cubicBezTo>
                      <a:pt x="2801" y="273"/>
                      <a:pt x="2757" y="271"/>
                      <a:pt x="2712" y="271"/>
                    </a:cubicBezTo>
                    <a:cubicBezTo>
                      <a:pt x="2553" y="271"/>
                      <a:pt x="2393" y="290"/>
                      <a:pt x="2235" y="290"/>
                    </a:cubicBezTo>
                    <a:cubicBezTo>
                      <a:pt x="2150" y="290"/>
                      <a:pt x="2065" y="284"/>
                      <a:pt x="1981" y="268"/>
                    </a:cubicBezTo>
                    <a:cubicBezTo>
                      <a:pt x="1668" y="207"/>
                      <a:pt x="1389" y="1"/>
                      <a:pt x="1070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2" name="Google Shape;1002;p8"/>
              <p:cNvSpPr/>
              <p:nvPr/>
            </p:nvSpPr>
            <p:spPr>
              <a:xfrm>
                <a:off x="3235750" y="3352400"/>
                <a:ext cx="133525" cy="105950"/>
              </a:xfrm>
              <a:custGeom>
                <a:avLst/>
                <a:gdLst/>
                <a:ahLst/>
                <a:cxnLst/>
                <a:rect l="l" t="t" r="r" b="b"/>
                <a:pathLst>
                  <a:path w="5341" h="4238" extrusionOk="0">
                    <a:moveTo>
                      <a:pt x="331" y="1"/>
                    </a:moveTo>
                    <a:cubicBezTo>
                      <a:pt x="186" y="1"/>
                      <a:pt x="37" y="47"/>
                      <a:pt x="17" y="180"/>
                    </a:cubicBezTo>
                    <a:cubicBezTo>
                      <a:pt x="0" y="304"/>
                      <a:pt x="111" y="402"/>
                      <a:pt x="215" y="473"/>
                    </a:cubicBezTo>
                    <a:cubicBezTo>
                      <a:pt x="889" y="939"/>
                      <a:pt x="1621" y="1319"/>
                      <a:pt x="2386" y="1608"/>
                    </a:cubicBezTo>
                    <a:cubicBezTo>
                      <a:pt x="2560" y="1673"/>
                      <a:pt x="2746" y="1741"/>
                      <a:pt x="2858" y="1891"/>
                    </a:cubicBezTo>
                    <a:cubicBezTo>
                      <a:pt x="2972" y="2037"/>
                      <a:pt x="2962" y="2295"/>
                      <a:pt x="2791" y="2371"/>
                    </a:cubicBezTo>
                    <a:cubicBezTo>
                      <a:pt x="2683" y="2420"/>
                      <a:pt x="2536" y="2389"/>
                      <a:pt x="2456" y="2477"/>
                    </a:cubicBezTo>
                    <a:cubicBezTo>
                      <a:pt x="2382" y="2558"/>
                      <a:pt x="2423" y="2694"/>
                      <a:pt x="2507" y="2764"/>
                    </a:cubicBezTo>
                    <a:cubicBezTo>
                      <a:pt x="2592" y="2832"/>
                      <a:pt x="2705" y="2851"/>
                      <a:pt x="2811" y="2872"/>
                    </a:cubicBezTo>
                    <a:cubicBezTo>
                      <a:pt x="3727" y="3050"/>
                      <a:pt x="4590" y="3506"/>
                      <a:pt x="5251" y="4163"/>
                    </a:cubicBezTo>
                    <a:lnTo>
                      <a:pt x="5097" y="4099"/>
                    </a:lnTo>
                    <a:lnTo>
                      <a:pt x="5097" y="4099"/>
                    </a:lnTo>
                    <a:cubicBezTo>
                      <a:pt x="5172" y="4145"/>
                      <a:pt x="5249" y="4192"/>
                      <a:pt x="5322" y="4237"/>
                    </a:cubicBezTo>
                    <a:cubicBezTo>
                      <a:pt x="5341" y="3811"/>
                      <a:pt x="5044" y="3446"/>
                      <a:pt x="4766" y="3122"/>
                    </a:cubicBezTo>
                    <a:cubicBezTo>
                      <a:pt x="4172" y="2437"/>
                      <a:pt x="3574" y="1746"/>
                      <a:pt x="2869" y="1175"/>
                    </a:cubicBezTo>
                    <a:cubicBezTo>
                      <a:pt x="2163" y="602"/>
                      <a:pt x="1340" y="150"/>
                      <a:pt x="443" y="10"/>
                    </a:cubicBezTo>
                    <a:cubicBezTo>
                      <a:pt x="408" y="4"/>
                      <a:pt x="370" y="1"/>
                      <a:pt x="331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3" name="Google Shape;1003;p8"/>
              <p:cNvSpPr/>
              <p:nvPr/>
            </p:nvSpPr>
            <p:spPr>
              <a:xfrm>
                <a:off x="3429975" y="3358475"/>
                <a:ext cx="111975" cy="133200"/>
              </a:xfrm>
              <a:custGeom>
                <a:avLst/>
                <a:gdLst/>
                <a:ahLst/>
                <a:cxnLst/>
                <a:rect l="l" t="t" r="r" b="b"/>
                <a:pathLst>
                  <a:path w="4479" h="5328" extrusionOk="0">
                    <a:moveTo>
                      <a:pt x="4094" y="1"/>
                    </a:moveTo>
                    <a:cubicBezTo>
                      <a:pt x="3937" y="1"/>
                      <a:pt x="3761" y="76"/>
                      <a:pt x="3623" y="162"/>
                    </a:cubicBezTo>
                    <a:cubicBezTo>
                      <a:pt x="2717" y="721"/>
                      <a:pt x="2005" y="1551"/>
                      <a:pt x="1445" y="2456"/>
                    </a:cubicBezTo>
                    <a:cubicBezTo>
                      <a:pt x="956" y="3251"/>
                      <a:pt x="575" y="4105"/>
                      <a:pt x="210" y="4966"/>
                    </a:cubicBezTo>
                    <a:lnTo>
                      <a:pt x="210" y="4966"/>
                    </a:lnTo>
                    <a:cubicBezTo>
                      <a:pt x="1165" y="4281"/>
                      <a:pt x="2119" y="3594"/>
                      <a:pt x="3075" y="2909"/>
                    </a:cubicBezTo>
                    <a:cubicBezTo>
                      <a:pt x="3120" y="2876"/>
                      <a:pt x="3170" y="2838"/>
                      <a:pt x="3186" y="2785"/>
                    </a:cubicBezTo>
                    <a:cubicBezTo>
                      <a:pt x="3223" y="2665"/>
                      <a:pt x="3089" y="2590"/>
                      <a:pt x="2956" y="2590"/>
                    </a:cubicBezTo>
                    <a:cubicBezTo>
                      <a:pt x="2911" y="2590"/>
                      <a:pt x="2867" y="2598"/>
                      <a:pt x="2829" y="2616"/>
                    </a:cubicBezTo>
                    <a:cubicBezTo>
                      <a:pt x="2692" y="2682"/>
                      <a:pt x="2564" y="2805"/>
                      <a:pt x="2418" y="2805"/>
                    </a:cubicBezTo>
                    <a:cubicBezTo>
                      <a:pt x="2404" y="2805"/>
                      <a:pt x="2389" y="2803"/>
                      <a:pt x="2374" y="2801"/>
                    </a:cubicBezTo>
                    <a:cubicBezTo>
                      <a:pt x="2188" y="2768"/>
                      <a:pt x="2106" y="2522"/>
                      <a:pt x="2177" y="2345"/>
                    </a:cubicBezTo>
                    <a:cubicBezTo>
                      <a:pt x="2247" y="2167"/>
                      <a:pt x="2411" y="2049"/>
                      <a:pt x="2568" y="1943"/>
                    </a:cubicBezTo>
                    <a:lnTo>
                      <a:pt x="3980" y="974"/>
                    </a:lnTo>
                    <a:cubicBezTo>
                      <a:pt x="4129" y="871"/>
                      <a:pt x="4285" y="763"/>
                      <a:pt x="4376" y="606"/>
                    </a:cubicBezTo>
                    <a:cubicBezTo>
                      <a:pt x="4468" y="450"/>
                      <a:pt x="4478" y="230"/>
                      <a:pt x="4350" y="101"/>
                    </a:cubicBezTo>
                    <a:cubicBezTo>
                      <a:pt x="4280" y="29"/>
                      <a:pt x="4191" y="1"/>
                      <a:pt x="4094" y="1"/>
                    </a:cubicBezTo>
                    <a:close/>
                    <a:moveTo>
                      <a:pt x="210" y="4966"/>
                    </a:moveTo>
                    <a:cubicBezTo>
                      <a:pt x="140" y="5016"/>
                      <a:pt x="71" y="5066"/>
                      <a:pt x="1" y="5116"/>
                    </a:cubicBezTo>
                    <a:lnTo>
                      <a:pt x="161" y="5082"/>
                    </a:lnTo>
                    <a:lnTo>
                      <a:pt x="161" y="5082"/>
                    </a:lnTo>
                    <a:cubicBezTo>
                      <a:pt x="127" y="5164"/>
                      <a:pt x="92" y="5246"/>
                      <a:pt x="58" y="5328"/>
                    </a:cubicBezTo>
                    <a:cubicBezTo>
                      <a:pt x="137" y="5237"/>
                      <a:pt x="215" y="5145"/>
                      <a:pt x="295" y="5054"/>
                    </a:cubicBezTo>
                    <a:lnTo>
                      <a:pt x="295" y="5054"/>
                    </a:lnTo>
                    <a:lnTo>
                      <a:pt x="161" y="5082"/>
                    </a:lnTo>
                    <a:lnTo>
                      <a:pt x="161" y="5082"/>
                    </a:lnTo>
                    <a:cubicBezTo>
                      <a:pt x="178" y="5043"/>
                      <a:pt x="194" y="5005"/>
                      <a:pt x="210" y="4966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4" name="Google Shape;1004;p8"/>
              <p:cNvSpPr/>
              <p:nvPr/>
            </p:nvSpPr>
            <p:spPr>
              <a:xfrm>
                <a:off x="3463225" y="3522350"/>
                <a:ext cx="136100" cy="85650"/>
              </a:xfrm>
              <a:custGeom>
                <a:avLst/>
                <a:gdLst/>
                <a:ahLst/>
                <a:cxnLst/>
                <a:rect l="l" t="t" r="r" b="b"/>
                <a:pathLst>
                  <a:path w="5444" h="3426" extrusionOk="0">
                    <a:moveTo>
                      <a:pt x="29" y="305"/>
                    </a:moveTo>
                    <a:lnTo>
                      <a:pt x="0" y="328"/>
                    </a:lnTo>
                    <a:cubicBezTo>
                      <a:pt x="12" y="323"/>
                      <a:pt x="24" y="318"/>
                      <a:pt x="36" y="314"/>
                    </a:cubicBezTo>
                    <a:lnTo>
                      <a:pt x="36" y="314"/>
                    </a:lnTo>
                    <a:cubicBezTo>
                      <a:pt x="33" y="311"/>
                      <a:pt x="31" y="308"/>
                      <a:pt x="29" y="305"/>
                    </a:cubicBezTo>
                    <a:close/>
                    <a:moveTo>
                      <a:pt x="1635" y="1"/>
                    </a:moveTo>
                    <a:cubicBezTo>
                      <a:pt x="1088" y="1"/>
                      <a:pt x="541" y="106"/>
                      <a:pt x="36" y="314"/>
                    </a:cubicBezTo>
                    <a:lnTo>
                      <a:pt x="36" y="314"/>
                    </a:lnTo>
                    <a:cubicBezTo>
                      <a:pt x="649" y="1045"/>
                      <a:pt x="1159" y="1499"/>
                      <a:pt x="1773" y="2233"/>
                    </a:cubicBezTo>
                    <a:cubicBezTo>
                      <a:pt x="1904" y="2390"/>
                      <a:pt x="2106" y="2557"/>
                      <a:pt x="2287" y="2557"/>
                    </a:cubicBezTo>
                    <a:cubicBezTo>
                      <a:pt x="2348" y="2557"/>
                      <a:pt x="2406" y="2539"/>
                      <a:pt x="2459" y="2494"/>
                    </a:cubicBezTo>
                    <a:cubicBezTo>
                      <a:pt x="2601" y="2376"/>
                      <a:pt x="2581" y="2152"/>
                      <a:pt x="2513" y="1979"/>
                    </a:cubicBezTo>
                    <a:cubicBezTo>
                      <a:pt x="2444" y="1808"/>
                      <a:pt x="2337" y="1641"/>
                      <a:pt x="2347" y="1456"/>
                    </a:cubicBezTo>
                    <a:cubicBezTo>
                      <a:pt x="2362" y="1183"/>
                      <a:pt x="2644" y="1013"/>
                      <a:pt x="2922" y="1013"/>
                    </a:cubicBezTo>
                    <a:cubicBezTo>
                      <a:pt x="3015" y="1013"/>
                      <a:pt x="3107" y="1032"/>
                      <a:pt x="3189" y="1073"/>
                    </a:cubicBezTo>
                    <a:cubicBezTo>
                      <a:pt x="3516" y="1233"/>
                      <a:pt x="3686" y="1601"/>
                      <a:pt x="3784" y="1953"/>
                    </a:cubicBezTo>
                    <a:cubicBezTo>
                      <a:pt x="3880" y="2304"/>
                      <a:pt x="3931" y="2679"/>
                      <a:pt x="4125" y="2990"/>
                    </a:cubicBezTo>
                    <a:cubicBezTo>
                      <a:pt x="4277" y="3234"/>
                      <a:pt x="4556" y="3426"/>
                      <a:pt x="4831" y="3426"/>
                    </a:cubicBezTo>
                    <a:cubicBezTo>
                      <a:pt x="4905" y="3426"/>
                      <a:pt x="4979" y="3412"/>
                      <a:pt x="5050" y="3381"/>
                    </a:cubicBezTo>
                    <a:cubicBezTo>
                      <a:pt x="5307" y="3269"/>
                      <a:pt x="5444" y="2965"/>
                      <a:pt x="5434" y="2685"/>
                    </a:cubicBezTo>
                    <a:cubicBezTo>
                      <a:pt x="5422" y="2403"/>
                      <a:pt x="5290" y="2141"/>
                      <a:pt x="5137" y="1905"/>
                    </a:cubicBezTo>
                    <a:cubicBezTo>
                      <a:pt x="4608" y="1088"/>
                      <a:pt x="3786" y="469"/>
                      <a:pt x="2855" y="182"/>
                    </a:cubicBezTo>
                    <a:cubicBezTo>
                      <a:pt x="2460" y="61"/>
                      <a:pt x="2048" y="1"/>
                      <a:pt x="1635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5" name="Google Shape;1005;p8"/>
              <p:cNvSpPr/>
              <p:nvPr/>
            </p:nvSpPr>
            <p:spPr>
              <a:xfrm>
                <a:off x="3436850" y="3588750"/>
                <a:ext cx="68825" cy="128000"/>
              </a:xfrm>
              <a:custGeom>
                <a:avLst/>
                <a:gdLst/>
                <a:ahLst/>
                <a:cxnLst/>
                <a:rect l="l" t="t" r="r" b="b"/>
                <a:pathLst>
                  <a:path w="2753" h="5120" extrusionOk="0">
                    <a:moveTo>
                      <a:pt x="585" y="0"/>
                    </a:moveTo>
                    <a:cubicBezTo>
                      <a:pt x="571" y="0"/>
                      <a:pt x="558" y="1"/>
                      <a:pt x="544" y="2"/>
                    </a:cubicBezTo>
                    <a:cubicBezTo>
                      <a:pt x="263" y="19"/>
                      <a:pt x="0" y="324"/>
                      <a:pt x="125" y="577"/>
                    </a:cubicBezTo>
                    <a:cubicBezTo>
                      <a:pt x="213" y="760"/>
                      <a:pt x="443" y="818"/>
                      <a:pt x="645" y="821"/>
                    </a:cubicBezTo>
                    <a:cubicBezTo>
                      <a:pt x="658" y="822"/>
                      <a:pt x="671" y="822"/>
                      <a:pt x="684" y="822"/>
                    </a:cubicBezTo>
                    <a:cubicBezTo>
                      <a:pt x="763" y="822"/>
                      <a:pt x="842" y="817"/>
                      <a:pt x="921" y="817"/>
                    </a:cubicBezTo>
                    <a:cubicBezTo>
                      <a:pt x="1032" y="817"/>
                      <a:pt x="1142" y="826"/>
                      <a:pt x="1246" y="868"/>
                    </a:cubicBezTo>
                    <a:cubicBezTo>
                      <a:pt x="1534" y="983"/>
                      <a:pt x="1672" y="1331"/>
                      <a:pt x="1652" y="1642"/>
                    </a:cubicBezTo>
                    <a:cubicBezTo>
                      <a:pt x="1632" y="1955"/>
                      <a:pt x="1490" y="2242"/>
                      <a:pt x="1366" y="2529"/>
                    </a:cubicBezTo>
                    <a:cubicBezTo>
                      <a:pt x="1172" y="2976"/>
                      <a:pt x="1018" y="3439"/>
                      <a:pt x="906" y="3911"/>
                    </a:cubicBezTo>
                    <a:cubicBezTo>
                      <a:pt x="857" y="4121"/>
                      <a:pt x="815" y="4337"/>
                      <a:pt x="845" y="4550"/>
                    </a:cubicBezTo>
                    <a:cubicBezTo>
                      <a:pt x="876" y="4763"/>
                      <a:pt x="991" y="4975"/>
                      <a:pt x="1185" y="5068"/>
                    </a:cubicBezTo>
                    <a:cubicBezTo>
                      <a:pt x="1257" y="5103"/>
                      <a:pt x="1333" y="5119"/>
                      <a:pt x="1410" y="5119"/>
                    </a:cubicBezTo>
                    <a:cubicBezTo>
                      <a:pt x="1675" y="5119"/>
                      <a:pt x="1946" y="4931"/>
                      <a:pt x="2105" y="4702"/>
                    </a:cubicBezTo>
                    <a:cubicBezTo>
                      <a:pt x="2311" y="4405"/>
                      <a:pt x="2406" y="4044"/>
                      <a:pt x="2616" y="3752"/>
                    </a:cubicBezTo>
                    <a:lnTo>
                      <a:pt x="2639" y="3718"/>
                    </a:lnTo>
                    <a:cubicBezTo>
                      <a:pt x="2753" y="2593"/>
                      <a:pt x="2114" y="1121"/>
                      <a:pt x="1284" y="351"/>
                    </a:cubicBezTo>
                    <a:cubicBezTo>
                      <a:pt x="1088" y="169"/>
                      <a:pt x="850" y="0"/>
                      <a:pt x="585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6" name="Google Shape;1006;p8"/>
              <p:cNvSpPr/>
              <p:nvPr/>
            </p:nvSpPr>
            <p:spPr>
              <a:xfrm>
                <a:off x="3470175" y="3542325"/>
                <a:ext cx="1350" cy="3025"/>
              </a:xfrm>
              <a:custGeom>
                <a:avLst/>
                <a:gdLst/>
                <a:ahLst/>
                <a:cxnLst/>
                <a:rect l="l" t="t" r="r" b="b"/>
                <a:pathLst>
                  <a:path w="54" h="121" extrusionOk="0">
                    <a:moveTo>
                      <a:pt x="53" y="1"/>
                    </a:moveTo>
                    <a:lnTo>
                      <a:pt x="53" y="1"/>
                    </a:lnTo>
                    <a:cubicBezTo>
                      <a:pt x="32" y="32"/>
                      <a:pt x="15" y="65"/>
                      <a:pt x="1" y="100"/>
                    </a:cubicBezTo>
                    <a:cubicBezTo>
                      <a:pt x="15" y="106"/>
                      <a:pt x="29" y="113"/>
                      <a:pt x="43" y="120"/>
                    </a:cubicBezTo>
                    <a:cubicBezTo>
                      <a:pt x="43" y="79"/>
                      <a:pt x="46" y="41"/>
                      <a:pt x="53" y="1"/>
                    </a:cubicBezTo>
                    <a:close/>
                  </a:path>
                </a:pathLst>
              </a:custGeom>
              <a:solidFill>
                <a:srgbClr val="F4CE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7" name="Google Shape;1007;p8"/>
              <p:cNvSpPr/>
              <p:nvPr/>
            </p:nvSpPr>
            <p:spPr>
              <a:xfrm>
                <a:off x="3478525" y="3484700"/>
                <a:ext cx="4975" cy="5200"/>
              </a:xfrm>
              <a:custGeom>
                <a:avLst/>
                <a:gdLst/>
                <a:ahLst/>
                <a:cxnLst/>
                <a:rect l="l" t="t" r="r" b="b"/>
                <a:pathLst>
                  <a:path w="199" h="208" extrusionOk="0">
                    <a:moveTo>
                      <a:pt x="198" y="0"/>
                    </a:moveTo>
                    <a:cubicBezTo>
                      <a:pt x="126" y="67"/>
                      <a:pt x="57" y="137"/>
                      <a:pt x="1" y="208"/>
                    </a:cubicBezTo>
                    <a:cubicBezTo>
                      <a:pt x="65" y="140"/>
                      <a:pt x="131" y="69"/>
                      <a:pt x="198" y="0"/>
                    </a:cubicBezTo>
                    <a:close/>
                  </a:path>
                </a:pathLst>
              </a:custGeom>
              <a:solidFill>
                <a:srgbClr val="99CE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8" name="Google Shape;1008;p8"/>
              <p:cNvSpPr/>
              <p:nvPr/>
            </p:nvSpPr>
            <p:spPr>
              <a:xfrm>
                <a:off x="3422025" y="3472525"/>
                <a:ext cx="312250" cy="89050"/>
              </a:xfrm>
              <a:custGeom>
                <a:avLst/>
                <a:gdLst/>
                <a:ahLst/>
                <a:cxnLst/>
                <a:rect l="l" t="t" r="r" b="b"/>
                <a:pathLst>
                  <a:path w="12490" h="3562" extrusionOk="0">
                    <a:moveTo>
                      <a:pt x="5835" y="1"/>
                    </a:moveTo>
                    <a:cubicBezTo>
                      <a:pt x="4022" y="1"/>
                      <a:pt x="1988" y="352"/>
                      <a:pt x="46" y="1344"/>
                    </a:cubicBezTo>
                    <a:cubicBezTo>
                      <a:pt x="1" y="1506"/>
                      <a:pt x="2" y="1681"/>
                      <a:pt x="63" y="1872"/>
                    </a:cubicBezTo>
                    <a:cubicBezTo>
                      <a:pt x="170" y="2208"/>
                      <a:pt x="773" y="2497"/>
                      <a:pt x="1420" y="2520"/>
                    </a:cubicBezTo>
                    <a:cubicBezTo>
                      <a:pt x="1089" y="2367"/>
                      <a:pt x="775" y="2242"/>
                      <a:pt x="488" y="2145"/>
                    </a:cubicBezTo>
                    <a:cubicBezTo>
                      <a:pt x="469" y="2144"/>
                      <a:pt x="450" y="2144"/>
                      <a:pt x="433" y="2142"/>
                    </a:cubicBezTo>
                    <a:lnTo>
                      <a:pt x="433" y="2142"/>
                    </a:lnTo>
                    <a:cubicBezTo>
                      <a:pt x="1459" y="2151"/>
                      <a:pt x="2996" y="2246"/>
                      <a:pt x="3800" y="2703"/>
                    </a:cubicBezTo>
                    <a:cubicBezTo>
                      <a:pt x="4704" y="3216"/>
                      <a:pt x="5468" y="3562"/>
                      <a:pt x="6037" y="3562"/>
                    </a:cubicBezTo>
                    <a:cubicBezTo>
                      <a:pt x="6273" y="3562"/>
                      <a:pt x="6475" y="3503"/>
                      <a:pt x="6640" y="3372"/>
                    </a:cubicBezTo>
                    <a:cubicBezTo>
                      <a:pt x="7204" y="2926"/>
                      <a:pt x="6125" y="2144"/>
                      <a:pt x="6124" y="2144"/>
                    </a:cubicBezTo>
                    <a:lnTo>
                      <a:pt x="6124" y="2144"/>
                    </a:lnTo>
                    <a:cubicBezTo>
                      <a:pt x="6125" y="2144"/>
                      <a:pt x="7933" y="3254"/>
                      <a:pt x="8914" y="3254"/>
                    </a:cubicBezTo>
                    <a:cubicBezTo>
                      <a:pt x="9008" y="3254"/>
                      <a:pt x="9095" y="3244"/>
                      <a:pt x="9171" y="3222"/>
                    </a:cubicBezTo>
                    <a:cubicBezTo>
                      <a:pt x="10047" y="2968"/>
                      <a:pt x="9677" y="2580"/>
                      <a:pt x="9144" y="2144"/>
                    </a:cubicBezTo>
                    <a:lnTo>
                      <a:pt x="9144" y="2144"/>
                    </a:lnTo>
                    <a:cubicBezTo>
                      <a:pt x="9144" y="2144"/>
                      <a:pt x="10398" y="2671"/>
                      <a:pt x="11265" y="2831"/>
                    </a:cubicBezTo>
                    <a:cubicBezTo>
                      <a:pt x="11607" y="2894"/>
                      <a:pt x="11834" y="2934"/>
                      <a:pt x="11990" y="2934"/>
                    </a:cubicBezTo>
                    <a:cubicBezTo>
                      <a:pt x="12230" y="2934"/>
                      <a:pt x="12304" y="2840"/>
                      <a:pt x="12374" y="2587"/>
                    </a:cubicBezTo>
                    <a:cubicBezTo>
                      <a:pt x="12489" y="2171"/>
                      <a:pt x="10674" y="651"/>
                      <a:pt x="8309" y="220"/>
                    </a:cubicBezTo>
                    <a:cubicBezTo>
                      <a:pt x="7562" y="85"/>
                      <a:pt x="6725" y="1"/>
                      <a:pt x="583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9" name="Google Shape;1009;p8"/>
              <p:cNvSpPr/>
              <p:nvPr/>
            </p:nvSpPr>
            <p:spPr>
              <a:xfrm>
                <a:off x="3572425" y="3409950"/>
                <a:ext cx="21500" cy="14825"/>
              </a:xfrm>
              <a:custGeom>
                <a:avLst/>
                <a:gdLst/>
                <a:ahLst/>
                <a:cxnLst/>
                <a:rect l="l" t="t" r="r" b="b"/>
                <a:pathLst>
                  <a:path w="860" h="593" extrusionOk="0">
                    <a:moveTo>
                      <a:pt x="860" y="0"/>
                    </a:moveTo>
                    <a:lnTo>
                      <a:pt x="860" y="0"/>
                    </a:lnTo>
                    <a:cubicBezTo>
                      <a:pt x="715" y="37"/>
                      <a:pt x="576" y="90"/>
                      <a:pt x="452" y="165"/>
                    </a:cubicBezTo>
                    <a:cubicBezTo>
                      <a:pt x="277" y="285"/>
                      <a:pt x="134" y="435"/>
                      <a:pt x="0" y="593"/>
                    </a:cubicBezTo>
                    <a:cubicBezTo>
                      <a:pt x="449" y="417"/>
                      <a:pt x="722" y="204"/>
                      <a:pt x="8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0" name="Google Shape;1010;p8"/>
              <p:cNvSpPr/>
              <p:nvPr/>
            </p:nvSpPr>
            <p:spPr>
              <a:xfrm>
                <a:off x="3285525" y="3249325"/>
                <a:ext cx="177675" cy="268850"/>
              </a:xfrm>
              <a:custGeom>
                <a:avLst/>
                <a:gdLst/>
                <a:ahLst/>
                <a:cxnLst/>
                <a:rect l="l" t="t" r="r" b="b"/>
                <a:pathLst>
                  <a:path w="7107" h="10754" extrusionOk="0">
                    <a:moveTo>
                      <a:pt x="1016" y="1"/>
                    </a:moveTo>
                    <a:cubicBezTo>
                      <a:pt x="890" y="1"/>
                      <a:pt x="782" y="15"/>
                      <a:pt x="692" y="41"/>
                    </a:cubicBezTo>
                    <a:cubicBezTo>
                      <a:pt x="1" y="234"/>
                      <a:pt x="1057" y="1764"/>
                      <a:pt x="2364" y="2673"/>
                    </a:cubicBezTo>
                    <a:cubicBezTo>
                      <a:pt x="2364" y="2673"/>
                      <a:pt x="2336" y="2671"/>
                      <a:pt x="2289" y="2671"/>
                    </a:cubicBezTo>
                    <a:cubicBezTo>
                      <a:pt x="1946" y="2671"/>
                      <a:pt x="594" y="2739"/>
                      <a:pt x="1452" y="3854"/>
                    </a:cubicBezTo>
                    <a:cubicBezTo>
                      <a:pt x="2429" y="5123"/>
                      <a:pt x="3522" y="6333"/>
                      <a:pt x="3522" y="6333"/>
                    </a:cubicBezTo>
                    <a:cubicBezTo>
                      <a:pt x="3522" y="6333"/>
                      <a:pt x="3386" y="6300"/>
                      <a:pt x="3238" y="6300"/>
                    </a:cubicBezTo>
                    <a:cubicBezTo>
                      <a:pt x="2935" y="6300"/>
                      <a:pt x="2577" y="6438"/>
                      <a:pt x="3199" y="7273"/>
                    </a:cubicBezTo>
                    <a:cubicBezTo>
                      <a:pt x="4081" y="8459"/>
                      <a:pt x="5171" y="9687"/>
                      <a:pt x="5665" y="10753"/>
                    </a:cubicBezTo>
                    <a:cubicBezTo>
                      <a:pt x="5670" y="10754"/>
                      <a:pt x="5674" y="10754"/>
                      <a:pt x="5678" y="10754"/>
                    </a:cubicBezTo>
                    <a:cubicBezTo>
                      <a:pt x="6049" y="10754"/>
                      <a:pt x="6412" y="10576"/>
                      <a:pt x="6598" y="10242"/>
                    </a:cubicBezTo>
                    <a:cubicBezTo>
                      <a:pt x="6718" y="10016"/>
                      <a:pt x="6824" y="9788"/>
                      <a:pt x="6918" y="9555"/>
                    </a:cubicBezTo>
                    <a:cubicBezTo>
                      <a:pt x="6964" y="8984"/>
                      <a:pt x="7107" y="5860"/>
                      <a:pt x="5262" y="3211"/>
                    </a:cubicBezTo>
                    <a:cubicBezTo>
                      <a:pt x="3487" y="662"/>
                      <a:pt x="1863" y="1"/>
                      <a:pt x="101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1" name="Google Shape;1011;p8"/>
              <p:cNvSpPr/>
              <p:nvPr/>
            </p:nvSpPr>
            <p:spPr>
              <a:xfrm>
                <a:off x="3119475" y="3275675"/>
                <a:ext cx="555950" cy="547500"/>
              </a:xfrm>
              <a:custGeom>
                <a:avLst/>
                <a:gdLst/>
                <a:ahLst/>
                <a:cxnLst/>
                <a:rect l="l" t="t" r="r" b="b"/>
                <a:pathLst>
                  <a:path w="22238" h="21900" extrusionOk="0">
                    <a:moveTo>
                      <a:pt x="21679" y="0"/>
                    </a:moveTo>
                    <a:cubicBezTo>
                      <a:pt x="21355" y="0"/>
                      <a:pt x="20853" y="104"/>
                      <a:pt x="20260" y="316"/>
                    </a:cubicBezTo>
                    <a:cubicBezTo>
                      <a:pt x="19310" y="653"/>
                      <a:pt x="18130" y="1265"/>
                      <a:pt x="17083" y="2167"/>
                    </a:cubicBezTo>
                    <a:cubicBezTo>
                      <a:pt x="16519" y="2653"/>
                      <a:pt x="16025" y="3210"/>
                      <a:pt x="15596" y="3785"/>
                    </a:cubicBezTo>
                    <a:cubicBezTo>
                      <a:pt x="14543" y="5192"/>
                      <a:pt x="13883" y="6704"/>
                      <a:pt x="13577" y="7498"/>
                    </a:cubicBezTo>
                    <a:lnTo>
                      <a:pt x="13577" y="7499"/>
                    </a:lnTo>
                    <a:cubicBezTo>
                      <a:pt x="13557" y="7548"/>
                      <a:pt x="13539" y="7590"/>
                      <a:pt x="13523" y="7633"/>
                    </a:cubicBezTo>
                    <a:lnTo>
                      <a:pt x="13523" y="7634"/>
                    </a:lnTo>
                    <a:cubicBezTo>
                      <a:pt x="13422" y="7904"/>
                      <a:pt x="13373" y="8062"/>
                      <a:pt x="13373" y="8062"/>
                    </a:cubicBezTo>
                    <a:cubicBezTo>
                      <a:pt x="13373" y="8062"/>
                      <a:pt x="13368" y="8030"/>
                      <a:pt x="13364" y="7969"/>
                    </a:cubicBezTo>
                    <a:cubicBezTo>
                      <a:pt x="13333" y="8124"/>
                      <a:pt x="13297" y="8279"/>
                      <a:pt x="13255" y="8431"/>
                    </a:cubicBezTo>
                    <a:cubicBezTo>
                      <a:pt x="13232" y="8523"/>
                      <a:pt x="13205" y="8614"/>
                      <a:pt x="13179" y="8707"/>
                    </a:cubicBezTo>
                    <a:cubicBezTo>
                      <a:pt x="13174" y="8726"/>
                      <a:pt x="13167" y="8744"/>
                      <a:pt x="13160" y="8762"/>
                    </a:cubicBezTo>
                    <a:cubicBezTo>
                      <a:pt x="13108" y="8890"/>
                      <a:pt x="13030" y="9003"/>
                      <a:pt x="12934" y="9096"/>
                    </a:cubicBezTo>
                    <a:cubicBezTo>
                      <a:pt x="12777" y="9245"/>
                      <a:pt x="12577" y="9343"/>
                      <a:pt x="12360" y="9381"/>
                    </a:cubicBezTo>
                    <a:cubicBezTo>
                      <a:pt x="12394" y="9430"/>
                      <a:pt x="12428" y="9475"/>
                      <a:pt x="12458" y="9522"/>
                    </a:cubicBezTo>
                    <a:cubicBezTo>
                      <a:pt x="12458" y="9522"/>
                      <a:pt x="12377" y="9472"/>
                      <a:pt x="12228" y="9397"/>
                    </a:cubicBezTo>
                    <a:cubicBezTo>
                      <a:pt x="12204" y="9397"/>
                      <a:pt x="12181" y="9400"/>
                      <a:pt x="12158" y="9400"/>
                    </a:cubicBezTo>
                    <a:cubicBezTo>
                      <a:pt x="12144" y="9400"/>
                      <a:pt x="12130" y="9400"/>
                      <a:pt x="12117" y="9397"/>
                    </a:cubicBezTo>
                    <a:cubicBezTo>
                      <a:pt x="12079" y="9397"/>
                      <a:pt x="12040" y="9394"/>
                      <a:pt x="12002" y="9388"/>
                    </a:cubicBezTo>
                    <a:cubicBezTo>
                      <a:pt x="11989" y="9387"/>
                      <a:pt x="11975" y="9386"/>
                      <a:pt x="11962" y="9381"/>
                    </a:cubicBezTo>
                    <a:cubicBezTo>
                      <a:pt x="11959" y="9381"/>
                      <a:pt x="11955" y="9380"/>
                      <a:pt x="11952" y="9380"/>
                    </a:cubicBezTo>
                    <a:lnTo>
                      <a:pt x="11925" y="9374"/>
                    </a:lnTo>
                    <a:lnTo>
                      <a:pt x="11883" y="9364"/>
                    </a:lnTo>
                    <a:cubicBezTo>
                      <a:pt x="11858" y="9359"/>
                      <a:pt x="11834" y="9353"/>
                      <a:pt x="11812" y="9344"/>
                    </a:cubicBezTo>
                    <a:cubicBezTo>
                      <a:pt x="11677" y="9298"/>
                      <a:pt x="11563" y="9187"/>
                      <a:pt x="11449" y="9062"/>
                    </a:cubicBezTo>
                    <a:cubicBezTo>
                      <a:pt x="11428" y="9055"/>
                      <a:pt x="11407" y="9048"/>
                      <a:pt x="11385" y="9039"/>
                    </a:cubicBezTo>
                    <a:cubicBezTo>
                      <a:pt x="11302" y="9006"/>
                      <a:pt x="11214" y="8976"/>
                      <a:pt x="11121" y="8947"/>
                    </a:cubicBezTo>
                    <a:lnTo>
                      <a:pt x="11120" y="8947"/>
                    </a:lnTo>
                    <a:cubicBezTo>
                      <a:pt x="11079" y="8932"/>
                      <a:pt x="11037" y="8920"/>
                      <a:pt x="10995" y="8907"/>
                    </a:cubicBezTo>
                    <a:cubicBezTo>
                      <a:pt x="10911" y="8881"/>
                      <a:pt x="10823" y="8854"/>
                      <a:pt x="10732" y="8829"/>
                    </a:cubicBezTo>
                    <a:cubicBezTo>
                      <a:pt x="10560" y="8779"/>
                      <a:pt x="10378" y="8735"/>
                      <a:pt x="10187" y="8692"/>
                    </a:cubicBezTo>
                    <a:cubicBezTo>
                      <a:pt x="10069" y="8668"/>
                      <a:pt x="9942" y="8643"/>
                      <a:pt x="9814" y="8621"/>
                    </a:cubicBezTo>
                    <a:lnTo>
                      <a:pt x="9813" y="8621"/>
                    </a:lnTo>
                    <a:cubicBezTo>
                      <a:pt x="9374" y="8545"/>
                      <a:pt x="8894" y="8498"/>
                      <a:pt x="8385" y="8498"/>
                    </a:cubicBezTo>
                    <a:cubicBezTo>
                      <a:pt x="8262" y="8498"/>
                      <a:pt x="8136" y="8500"/>
                      <a:pt x="8009" y="8506"/>
                    </a:cubicBezTo>
                    <a:lnTo>
                      <a:pt x="8006" y="8506"/>
                    </a:lnTo>
                    <a:cubicBezTo>
                      <a:pt x="7458" y="8533"/>
                      <a:pt x="6881" y="8620"/>
                      <a:pt x="6285" y="8790"/>
                    </a:cubicBezTo>
                    <a:lnTo>
                      <a:pt x="6283" y="8790"/>
                    </a:lnTo>
                    <a:cubicBezTo>
                      <a:pt x="5917" y="8893"/>
                      <a:pt x="5545" y="9028"/>
                      <a:pt x="5168" y="9202"/>
                    </a:cubicBezTo>
                    <a:cubicBezTo>
                      <a:pt x="5106" y="9229"/>
                      <a:pt x="5047" y="9258"/>
                      <a:pt x="4986" y="9288"/>
                    </a:cubicBezTo>
                    <a:cubicBezTo>
                      <a:pt x="1309" y="11063"/>
                      <a:pt x="1" y="14316"/>
                      <a:pt x="731" y="14809"/>
                    </a:cubicBezTo>
                    <a:cubicBezTo>
                      <a:pt x="731" y="14809"/>
                      <a:pt x="731" y="14812"/>
                      <a:pt x="732" y="14812"/>
                    </a:cubicBezTo>
                    <a:cubicBezTo>
                      <a:pt x="769" y="14836"/>
                      <a:pt x="812" y="14854"/>
                      <a:pt x="858" y="14863"/>
                    </a:cubicBezTo>
                    <a:cubicBezTo>
                      <a:pt x="895" y="14871"/>
                      <a:pt x="935" y="14875"/>
                      <a:pt x="976" y="14875"/>
                    </a:cubicBezTo>
                    <a:cubicBezTo>
                      <a:pt x="1366" y="14875"/>
                      <a:pt x="1975" y="14538"/>
                      <a:pt x="2570" y="14134"/>
                    </a:cubicBezTo>
                    <a:cubicBezTo>
                      <a:pt x="3439" y="13543"/>
                      <a:pt x="4273" y="12805"/>
                      <a:pt x="4337" y="12749"/>
                    </a:cubicBezTo>
                    <a:lnTo>
                      <a:pt x="4337" y="12749"/>
                    </a:lnTo>
                    <a:cubicBezTo>
                      <a:pt x="4326" y="12780"/>
                      <a:pt x="4273" y="12913"/>
                      <a:pt x="4224" y="13087"/>
                    </a:cubicBezTo>
                    <a:lnTo>
                      <a:pt x="4224" y="13089"/>
                    </a:lnTo>
                    <a:cubicBezTo>
                      <a:pt x="4202" y="13165"/>
                      <a:pt x="4181" y="13249"/>
                      <a:pt x="4164" y="13336"/>
                    </a:cubicBezTo>
                    <a:cubicBezTo>
                      <a:pt x="4095" y="13712"/>
                      <a:pt x="4117" y="14128"/>
                      <a:pt x="4558" y="14128"/>
                    </a:cubicBezTo>
                    <a:cubicBezTo>
                      <a:pt x="4625" y="14128"/>
                      <a:pt x="4701" y="14119"/>
                      <a:pt x="4787" y="14099"/>
                    </a:cubicBezTo>
                    <a:lnTo>
                      <a:pt x="4789" y="14097"/>
                    </a:lnTo>
                    <a:cubicBezTo>
                      <a:pt x="4952" y="14060"/>
                      <a:pt x="5125" y="13976"/>
                      <a:pt x="5300" y="13863"/>
                    </a:cubicBezTo>
                    <a:cubicBezTo>
                      <a:pt x="6287" y="13228"/>
                      <a:pt x="7366" y="11634"/>
                      <a:pt x="7478" y="11469"/>
                    </a:cubicBezTo>
                    <a:lnTo>
                      <a:pt x="7478" y="11469"/>
                    </a:lnTo>
                    <a:cubicBezTo>
                      <a:pt x="7435" y="11570"/>
                      <a:pt x="7188" y="12177"/>
                      <a:pt x="7225" y="12586"/>
                    </a:cubicBezTo>
                    <a:cubicBezTo>
                      <a:pt x="7245" y="12807"/>
                      <a:pt x="7348" y="12973"/>
                      <a:pt x="7608" y="12973"/>
                    </a:cubicBezTo>
                    <a:cubicBezTo>
                      <a:pt x="7690" y="12973"/>
                      <a:pt x="7788" y="12956"/>
                      <a:pt x="7904" y="12920"/>
                    </a:cubicBezTo>
                    <a:cubicBezTo>
                      <a:pt x="9138" y="12535"/>
                      <a:pt x="10221" y="11154"/>
                      <a:pt x="10937" y="10864"/>
                    </a:cubicBezTo>
                    <a:cubicBezTo>
                      <a:pt x="11191" y="10761"/>
                      <a:pt x="11407" y="10680"/>
                      <a:pt x="11579" y="10617"/>
                    </a:cubicBezTo>
                    <a:cubicBezTo>
                      <a:pt x="11625" y="10600"/>
                      <a:pt x="11668" y="10586"/>
                      <a:pt x="11706" y="10572"/>
                    </a:cubicBezTo>
                    <a:lnTo>
                      <a:pt x="11706" y="10572"/>
                    </a:lnTo>
                    <a:cubicBezTo>
                      <a:pt x="11669" y="10594"/>
                      <a:pt x="11633" y="10621"/>
                      <a:pt x="11591" y="10647"/>
                    </a:cubicBezTo>
                    <a:cubicBezTo>
                      <a:pt x="10435" y="11421"/>
                      <a:pt x="8294" y="13126"/>
                      <a:pt x="7654" y="15488"/>
                    </a:cubicBezTo>
                    <a:cubicBezTo>
                      <a:pt x="6785" y="18687"/>
                      <a:pt x="7655" y="21900"/>
                      <a:pt x="9005" y="21900"/>
                    </a:cubicBezTo>
                    <a:cubicBezTo>
                      <a:pt x="9007" y="21900"/>
                      <a:pt x="9009" y="21900"/>
                      <a:pt x="9012" y="21900"/>
                    </a:cubicBezTo>
                    <a:cubicBezTo>
                      <a:pt x="9047" y="21900"/>
                      <a:pt x="9081" y="21897"/>
                      <a:pt x="9117" y="21893"/>
                    </a:cubicBezTo>
                    <a:cubicBezTo>
                      <a:pt x="9134" y="21888"/>
                      <a:pt x="9150" y="21887"/>
                      <a:pt x="9167" y="21883"/>
                    </a:cubicBezTo>
                    <a:cubicBezTo>
                      <a:pt x="10510" y="21623"/>
                      <a:pt x="9671" y="18157"/>
                      <a:pt x="9671" y="18157"/>
                    </a:cubicBezTo>
                    <a:lnTo>
                      <a:pt x="9671" y="18157"/>
                    </a:lnTo>
                    <a:cubicBezTo>
                      <a:pt x="9671" y="18157"/>
                      <a:pt x="9984" y="18360"/>
                      <a:pt x="10322" y="18360"/>
                    </a:cubicBezTo>
                    <a:cubicBezTo>
                      <a:pt x="10564" y="18360"/>
                      <a:pt x="10819" y="18255"/>
                      <a:pt x="10979" y="17894"/>
                    </a:cubicBezTo>
                    <a:cubicBezTo>
                      <a:pt x="11361" y="17030"/>
                      <a:pt x="10506" y="13786"/>
                      <a:pt x="10506" y="13786"/>
                    </a:cubicBezTo>
                    <a:lnTo>
                      <a:pt x="10506" y="13786"/>
                    </a:lnTo>
                    <a:cubicBezTo>
                      <a:pt x="10506" y="13786"/>
                      <a:pt x="10970" y="14546"/>
                      <a:pt x="11369" y="14546"/>
                    </a:cubicBezTo>
                    <a:cubicBezTo>
                      <a:pt x="11532" y="14546"/>
                      <a:pt x="11684" y="14419"/>
                      <a:pt x="11789" y="14062"/>
                    </a:cubicBezTo>
                    <a:cubicBezTo>
                      <a:pt x="11937" y="13556"/>
                      <a:pt x="12107" y="13079"/>
                      <a:pt x="12285" y="12640"/>
                    </a:cubicBezTo>
                    <a:cubicBezTo>
                      <a:pt x="12500" y="12094"/>
                      <a:pt x="12726" y="11611"/>
                      <a:pt x="12925" y="11215"/>
                    </a:cubicBezTo>
                    <a:cubicBezTo>
                      <a:pt x="12945" y="11178"/>
                      <a:pt x="12963" y="11141"/>
                      <a:pt x="12982" y="11104"/>
                    </a:cubicBezTo>
                    <a:cubicBezTo>
                      <a:pt x="13073" y="10930"/>
                      <a:pt x="13154" y="10775"/>
                      <a:pt x="13229" y="10643"/>
                    </a:cubicBezTo>
                    <a:cubicBezTo>
                      <a:pt x="13229" y="10636"/>
                      <a:pt x="13226" y="10630"/>
                      <a:pt x="13226" y="10623"/>
                    </a:cubicBezTo>
                    <a:cubicBezTo>
                      <a:pt x="13222" y="10594"/>
                      <a:pt x="13219" y="10566"/>
                      <a:pt x="13219" y="10539"/>
                    </a:cubicBezTo>
                    <a:cubicBezTo>
                      <a:pt x="13218" y="10476"/>
                      <a:pt x="13222" y="10418"/>
                      <a:pt x="13233" y="10361"/>
                    </a:cubicBezTo>
                    <a:cubicBezTo>
                      <a:pt x="13239" y="10330"/>
                      <a:pt x="13248" y="10299"/>
                      <a:pt x="13259" y="10273"/>
                    </a:cubicBezTo>
                    <a:cubicBezTo>
                      <a:pt x="13272" y="10238"/>
                      <a:pt x="13290" y="10204"/>
                      <a:pt x="13310" y="10174"/>
                    </a:cubicBezTo>
                    <a:lnTo>
                      <a:pt x="13310" y="10174"/>
                    </a:lnTo>
                    <a:cubicBezTo>
                      <a:pt x="13303" y="10212"/>
                      <a:pt x="13299" y="10253"/>
                      <a:pt x="13299" y="10292"/>
                    </a:cubicBezTo>
                    <a:cubicBezTo>
                      <a:pt x="13299" y="10319"/>
                      <a:pt x="13302" y="10346"/>
                      <a:pt x="13304" y="10373"/>
                    </a:cubicBezTo>
                    <a:cubicBezTo>
                      <a:pt x="13309" y="10424"/>
                      <a:pt x="13319" y="10474"/>
                      <a:pt x="13331" y="10523"/>
                    </a:cubicBezTo>
                    <a:cubicBezTo>
                      <a:pt x="13353" y="10475"/>
                      <a:pt x="13373" y="10427"/>
                      <a:pt x="13391" y="10383"/>
                    </a:cubicBezTo>
                    <a:cubicBezTo>
                      <a:pt x="13398" y="10369"/>
                      <a:pt x="13405" y="10354"/>
                      <a:pt x="13411" y="10342"/>
                    </a:cubicBezTo>
                    <a:cubicBezTo>
                      <a:pt x="13441" y="10273"/>
                      <a:pt x="13469" y="10211"/>
                      <a:pt x="13495" y="10157"/>
                    </a:cubicBezTo>
                    <a:cubicBezTo>
                      <a:pt x="13689" y="10295"/>
                      <a:pt x="14008" y="10530"/>
                      <a:pt x="14348" y="10816"/>
                    </a:cubicBezTo>
                    <a:lnTo>
                      <a:pt x="14351" y="10816"/>
                    </a:lnTo>
                    <a:lnTo>
                      <a:pt x="14353" y="10817"/>
                    </a:lnTo>
                    <a:cubicBezTo>
                      <a:pt x="14766" y="11168"/>
                      <a:pt x="15208" y="11594"/>
                      <a:pt x="15483" y="12011"/>
                    </a:cubicBezTo>
                    <a:cubicBezTo>
                      <a:pt x="15520" y="12066"/>
                      <a:pt x="15556" y="12121"/>
                      <a:pt x="15591" y="12174"/>
                    </a:cubicBezTo>
                    <a:cubicBezTo>
                      <a:pt x="15591" y="12174"/>
                      <a:pt x="15594" y="12174"/>
                      <a:pt x="15594" y="12177"/>
                    </a:cubicBezTo>
                    <a:cubicBezTo>
                      <a:pt x="15767" y="12442"/>
                      <a:pt x="15909" y="12664"/>
                      <a:pt x="16034" y="12839"/>
                    </a:cubicBezTo>
                    <a:cubicBezTo>
                      <a:pt x="16254" y="13150"/>
                      <a:pt x="16414" y="13309"/>
                      <a:pt x="16585" y="13309"/>
                    </a:cubicBezTo>
                    <a:cubicBezTo>
                      <a:pt x="16623" y="13309"/>
                      <a:pt x="16663" y="13301"/>
                      <a:pt x="16704" y="13285"/>
                    </a:cubicBezTo>
                    <a:cubicBezTo>
                      <a:pt x="16746" y="13266"/>
                      <a:pt x="16780" y="13238"/>
                      <a:pt x="16803" y="13202"/>
                    </a:cubicBezTo>
                    <a:cubicBezTo>
                      <a:pt x="16973" y="12954"/>
                      <a:pt x="16742" y="12342"/>
                      <a:pt x="16742" y="12342"/>
                    </a:cubicBezTo>
                    <a:lnTo>
                      <a:pt x="16742" y="12342"/>
                    </a:lnTo>
                    <a:cubicBezTo>
                      <a:pt x="16742" y="12342"/>
                      <a:pt x="16925" y="12681"/>
                      <a:pt x="17164" y="13104"/>
                    </a:cubicBezTo>
                    <a:cubicBezTo>
                      <a:pt x="17516" y="13735"/>
                      <a:pt x="17983" y="14556"/>
                      <a:pt x="18138" y="14748"/>
                    </a:cubicBezTo>
                    <a:cubicBezTo>
                      <a:pt x="18367" y="15033"/>
                      <a:pt x="18744" y="15420"/>
                      <a:pt x="18982" y="15420"/>
                    </a:cubicBezTo>
                    <a:cubicBezTo>
                      <a:pt x="19012" y="15420"/>
                      <a:pt x="19039" y="15414"/>
                      <a:pt x="19064" y="15401"/>
                    </a:cubicBezTo>
                    <a:cubicBezTo>
                      <a:pt x="19266" y="15295"/>
                      <a:pt x="18948" y="14353"/>
                      <a:pt x="18877" y="14151"/>
                    </a:cubicBezTo>
                    <a:cubicBezTo>
                      <a:pt x="18870" y="14131"/>
                      <a:pt x="18865" y="14120"/>
                      <a:pt x="18864" y="14116"/>
                    </a:cubicBezTo>
                    <a:lnTo>
                      <a:pt x="18864" y="14116"/>
                    </a:lnTo>
                    <a:cubicBezTo>
                      <a:pt x="18870" y="14123"/>
                      <a:pt x="18890" y="14148"/>
                      <a:pt x="18921" y="14191"/>
                    </a:cubicBezTo>
                    <a:cubicBezTo>
                      <a:pt x="19283" y="14680"/>
                      <a:pt x="21251" y="17291"/>
                      <a:pt x="21883" y="17291"/>
                    </a:cubicBezTo>
                    <a:cubicBezTo>
                      <a:pt x="21902" y="17291"/>
                      <a:pt x="21921" y="17288"/>
                      <a:pt x="21938" y="17283"/>
                    </a:cubicBezTo>
                    <a:cubicBezTo>
                      <a:pt x="22005" y="17263"/>
                      <a:pt x="22054" y="17215"/>
                      <a:pt x="22094" y="17143"/>
                    </a:cubicBezTo>
                    <a:cubicBezTo>
                      <a:pt x="22121" y="17094"/>
                      <a:pt x="22138" y="17035"/>
                      <a:pt x="22151" y="16966"/>
                    </a:cubicBezTo>
                    <a:cubicBezTo>
                      <a:pt x="22238" y="16475"/>
                      <a:pt x="21975" y="15492"/>
                      <a:pt x="21293" y="14435"/>
                    </a:cubicBezTo>
                    <a:cubicBezTo>
                      <a:pt x="20894" y="13817"/>
                      <a:pt x="20350" y="13172"/>
                      <a:pt x="19649" y="12596"/>
                    </a:cubicBezTo>
                    <a:cubicBezTo>
                      <a:pt x="19462" y="12441"/>
                      <a:pt x="19274" y="12293"/>
                      <a:pt x="19086" y="12151"/>
                    </a:cubicBezTo>
                    <a:cubicBezTo>
                      <a:pt x="18743" y="11890"/>
                      <a:pt x="18400" y="11651"/>
                      <a:pt x="18056" y="11428"/>
                    </a:cubicBezTo>
                    <a:cubicBezTo>
                      <a:pt x="17222" y="10888"/>
                      <a:pt x="16400" y="10461"/>
                      <a:pt x="15667" y="10160"/>
                    </a:cubicBezTo>
                    <a:cubicBezTo>
                      <a:pt x="15632" y="10146"/>
                      <a:pt x="15601" y="10133"/>
                      <a:pt x="15567" y="10120"/>
                    </a:cubicBezTo>
                    <a:cubicBezTo>
                      <a:pt x="15551" y="10120"/>
                      <a:pt x="15536" y="10120"/>
                      <a:pt x="15520" y="10120"/>
                    </a:cubicBezTo>
                    <a:cubicBezTo>
                      <a:pt x="15189" y="10120"/>
                      <a:pt x="14868" y="10049"/>
                      <a:pt x="14621" y="9935"/>
                    </a:cubicBezTo>
                    <a:lnTo>
                      <a:pt x="14618" y="9935"/>
                    </a:lnTo>
                    <a:cubicBezTo>
                      <a:pt x="14434" y="9850"/>
                      <a:pt x="14290" y="9744"/>
                      <a:pt x="14216" y="9621"/>
                    </a:cubicBezTo>
                    <a:cubicBezTo>
                      <a:pt x="14199" y="9596"/>
                      <a:pt x="14185" y="9572"/>
                      <a:pt x="14177" y="9545"/>
                    </a:cubicBezTo>
                    <a:cubicBezTo>
                      <a:pt x="14169" y="9528"/>
                      <a:pt x="14164" y="9509"/>
                      <a:pt x="14159" y="9492"/>
                    </a:cubicBezTo>
                    <a:cubicBezTo>
                      <a:pt x="14120" y="9373"/>
                      <a:pt x="14106" y="9259"/>
                      <a:pt x="14114" y="9151"/>
                    </a:cubicBezTo>
                    <a:cubicBezTo>
                      <a:pt x="14114" y="9106"/>
                      <a:pt x="14121" y="9063"/>
                      <a:pt x="14131" y="9021"/>
                    </a:cubicBezTo>
                    <a:lnTo>
                      <a:pt x="14131" y="9021"/>
                    </a:lnTo>
                    <a:cubicBezTo>
                      <a:pt x="14012" y="9092"/>
                      <a:pt x="13890" y="9163"/>
                      <a:pt x="13770" y="9238"/>
                    </a:cubicBezTo>
                    <a:cubicBezTo>
                      <a:pt x="13780" y="9225"/>
                      <a:pt x="13830" y="9165"/>
                      <a:pt x="13907" y="9077"/>
                    </a:cubicBezTo>
                    <a:cubicBezTo>
                      <a:pt x="13907" y="9076"/>
                      <a:pt x="13908" y="9076"/>
                      <a:pt x="13908" y="9076"/>
                    </a:cubicBezTo>
                    <a:cubicBezTo>
                      <a:pt x="13975" y="8998"/>
                      <a:pt x="14061" y="8898"/>
                      <a:pt x="14164" y="8783"/>
                    </a:cubicBezTo>
                    <a:cubicBezTo>
                      <a:pt x="14225" y="8714"/>
                      <a:pt x="14292" y="8641"/>
                      <a:pt x="14361" y="8566"/>
                    </a:cubicBezTo>
                    <a:cubicBezTo>
                      <a:pt x="14419" y="8495"/>
                      <a:pt x="14486" y="8427"/>
                      <a:pt x="14560" y="8359"/>
                    </a:cubicBezTo>
                    <a:lnTo>
                      <a:pt x="14638" y="8280"/>
                    </a:lnTo>
                    <a:cubicBezTo>
                      <a:pt x="14827" y="8089"/>
                      <a:pt x="15023" y="7903"/>
                      <a:pt x="15206" y="7759"/>
                    </a:cubicBezTo>
                    <a:cubicBezTo>
                      <a:pt x="15837" y="7259"/>
                      <a:pt x="16709" y="6434"/>
                      <a:pt x="17924" y="6033"/>
                    </a:cubicBezTo>
                    <a:cubicBezTo>
                      <a:pt x="17992" y="6009"/>
                      <a:pt x="18056" y="5985"/>
                      <a:pt x="18118" y="5962"/>
                    </a:cubicBezTo>
                    <a:cubicBezTo>
                      <a:pt x="18252" y="5802"/>
                      <a:pt x="18395" y="5653"/>
                      <a:pt x="18571" y="5533"/>
                    </a:cubicBezTo>
                    <a:cubicBezTo>
                      <a:pt x="18695" y="5458"/>
                      <a:pt x="18833" y="5408"/>
                      <a:pt x="18978" y="5369"/>
                    </a:cubicBezTo>
                    <a:cubicBezTo>
                      <a:pt x="19157" y="5104"/>
                      <a:pt x="19113" y="4857"/>
                      <a:pt x="18939" y="4727"/>
                    </a:cubicBezTo>
                    <a:cubicBezTo>
                      <a:pt x="18717" y="4559"/>
                      <a:pt x="18202" y="4532"/>
                      <a:pt x="17898" y="4532"/>
                    </a:cubicBezTo>
                    <a:cubicBezTo>
                      <a:pt x="17757" y="4532"/>
                      <a:pt x="17662" y="4538"/>
                      <a:pt x="17662" y="4538"/>
                    </a:cubicBezTo>
                    <a:cubicBezTo>
                      <a:pt x="17662" y="4538"/>
                      <a:pt x="19025" y="3728"/>
                      <a:pt x="19949" y="3116"/>
                    </a:cubicBezTo>
                    <a:cubicBezTo>
                      <a:pt x="20875" y="2504"/>
                      <a:pt x="20945" y="2227"/>
                      <a:pt x="20716" y="2065"/>
                    </a:cubicBezTo>
                    <a:cubicBezTo>
                      <a:pt x="20640" y="2011"/>
                      <a:pt x="20510" y="1993"/>
                      <a:pt x="20372" y="1993"/>
                    </a:cubicBezTo>
                    <a:cubicBezTo>
                      <a:pt x="20094" y="1993"/>
                      <a:pt x="19779" y="2065"/>
                      <a:pt x="19779" y="2065"/>
                    </a:cubicBezTo>
                    <a:cubicBezTo>
                      <a:pt x="19779" y="2065"/>
                      <a:pt x="21969" y="796"/>
                      <a:pt x="22069" y="211"/>
                    </a:cubicBezTo>
                    <a:cubicBezTo>
                      <a:pt x="22093" y="71"/>
                      <a:pt x="21947" y="0"/>
                      <a:pt x="2167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2" name="Google Shape;1012;p8"/>
              <p:cNvSpPr/>
              <p:nvPr/>
            </p:nvSpPr>
            <p:spPr>
              <a:xfrm>
                <a:off x="3405800" y="3502275"/>
                <a:ext cx="19425" cy="8450"/>
              </a:xfrm>
              <a:custGeom>
                <a:avLst/>
                <a:gdLst/>
                <a:ahLst/>
                <a:cxnLst/>
                <a:rect l="l" t="t" r="r" b="b"/>
                <a:pathLst>
                  <a:path w="777" h="338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11" y="124"/>
                      <a:pt x="224" y="236"/>
                      <a:pt x="360" y="280"/>
                    </a:cubicBezTo>
                    <a:cubicBezTo>
                      <a:pt x="476" y="318"/>
                      <a:pt x="598" y="337"/>
                      <a:pt x="718" y="337"/>
                    </a:cubicBezTo>
                    <a:cubicBezTo>
                      <a:pt x="737" y="337"/>
                      <a:pt x="757" y="337"/>
                      <a:pt x="776" y="336"/>
                    </a:cubicBezTo>
                    <a:cubicBezTo>
                      <a:pt x="604" y="249"/>
                      <a:pt x="339" y="126"/>
                      <a:pt x="1" y="1"/>
                    </a:cubicBezTo>
                    <a:close/>
                  </a:path>
                </a:pathLst>
              </a:custGeom>
              <a:solidFill>
                <a:srgbClr val="99CE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3" name="Google Shape;1013;p8"/>
              <p:cNvSpPr/>
              <p:nvPr/>
            </p:nvSpPr>
            <p:spPr>
              <a:xfrm>
                <a:off x="3137800" y="3512250"/>
                <a:ext cx="307325" cy="135075"/>
              </a:xfrm>
              <a:custGeom>
                <a:avLst/>
                <a:gdLst/>
                <a:ahLst/>
                <a:cxnLst/>
                <a:rect l="l" t="t" r="r" b="b"/>
                <a:pathLst>
                  <a:path w="12293" h="5403" extrusionOk="0">
                    <a:moveTo>
                      <a:pt x="8752" y="1"/>
                    </a:moveTo>
                    <a:cubicBezTo>
                      <a:pt x="7644" y="1"/>
                      <a:pt x="6463" y="174"/>
                      <a:pt x="5341" y="573"/>
                    </a:cubicBezTo>
                    <a:cubicBezTo>
                      <a:pt x="4182" y="988"/>
                      <a:pt x="3084" y="1643"/>
                      <a:pt x="2204" y="2597"/>
                    </a:cubicBezTo>
                    <a:cubicBezTo>
                      <a:pt x="1272" y="3606"/>
                      <a:pt x="520" y="4603"/>
                      <a:pt x="0" y="5351"/>
                    </a:cubicBezTo>
                    <a:cubicBezTo>
                      <a:pt x="37" y="5377"/>
                      <a:pt x="80" y="5394"/>
                      <a:pt x="127" y="5403"/>
                    </a:cubicBezTo>
                    <a:cubicBezTo>
                      <a:pt x="645" y="4661"/>
                      <a:pt x="1385" y="3680"/>
                      <a:pt x="2302" y="2687"/>
                    </a:cubicBezTo>
                    <a:cubicBezTo>
                      <a:pt x="2351" y="2633"/>
                      <a:pt x="2401" y="2580"/>
                      <a:pt x="2452" y="2529"/>
                    </a:cubicBezTo>
                    <a:cubicBezTo>
                      <a:pt x="3417" y="1549"/>
                      <a:pt x="4617" y="910"/>
                      <a:pt x="5867" y="540"/>
                    </a:cubicBezTo>
                    <a:cubicBezTo>
                      <a:pt x="6347" y="396"/>
                      <a:pt x="6833" y="295"/>
                      <a:pt x="7316" y="228"/>
                    </a:cubicBezTo>
                    <a:cubicBezTo>
                      <a:pt x="7554" y="194"/>
                      <a:pt x="7793" y="168"/>
                      <a:pt x="8030" y="153"/>
                    </a:cubicBezTo>
                    <a:cubicBezTo>
                      <a:pt x="8273" y="137"/>
                      <a:pt x="8514" y="129"/>
                      <a:pt x="8752" y="129"/>
                    </a:cubicBezTo>
                    <a:cubicBezTo>
                      <a:pt x="8887" y="129"/>
                      <a:pt x="9021" y="132"/>
                      <a:pt x="9154" y="137"/>
                    </a:cubicBezTo>
                    <a:lnTo>
                      <a:pt x="9155" y="137"/>
                    </a:lnTo>
                    <a:cubicBezTo>
                      <a:pt x="9738" y="158"/>
                      <a:pt x="10297" y="231"/>
                      <a:pt x="10804" y="343"/>
                    </a:cubicBezTo>
                    <a:cubicBezTo>
                      <a:pt x="10823" y="346"/>
                      <a:pt x="10843" y="352"/>
                      <a:pt x="10860" y="356"/>
                    </a:cubicBezTo>
                    <a:cubicBezTo>
                      <a:pt x="10925" y="371"/>
                      <a:pt x="10988" y="386"/>
                      <a:pt x="11052" y="401"/>
                    </a:cubicBezTo>
                    <a:cubicBezTo>
                      <a:pt x="11066" y="406"/>
                      <a:pt x="11077" y="407"/>
                      <a:pt x="11090" y="411"/>
                    </a:cubicBezTo>
                    <a:cubicBezTo>
                      <a:pt x="11168" y="433"/>
                      <a:pt x="11243" y="454"/>
                      <a:pt x="11319" y="475"/>
                    </a:cubicBezTo>
                    <a:cubicBezTo>
                      <a:pt x="11446" y="512"/>
                      <a:pt x="11573" y="553"/>
                      <a:pt x="11694" y="597"/>
                    </a:cubicBezTo>
                    <a:cubicBezTo>
                      <a:pt x="11887" y="667"/>
                      <a:pt x="12067" y="742"/>
                      <a:pt x="12235" y="825"/>
                    </a:cubicBezTo>
                    <a:lnTo>
                      <a:pt x="12287" y="714"/>
                    </a:lnTo>
                    <a:lnTo>
                      <a:pt x="12293" y="705"/>
                    </a:lnTo>
                    <a:cubicBezTo>
                      <a:pt x="12185" y="653"/>
                      <a:pt x="12071" y="600"/>
                      <a:pt x="11952" y="556"/>
                    </a:cubicBezTo>
                    <a:cubicBezTo>
                      <a:pt x="11823" y="502"/>
                      <a:pt x="11689" y="455"/>
                      <a:pt x="11549" y="408"/>
                    </a:cubicBezTo>
                    <a:cubicBezTo>
                      <a:pt x="11527" y="401"/>
                      <a:pt x="11505" y="394"/>
                      <a:pt x="11482" y="388"/>
                    </a:cubicBezTo>
                    <a:cubicBezTo>
                      <a:pt x="11427" y="371"/>
                      <a:pt x="11371" y="356"/>
                      <a:pt x="11314" y="339"/>
                    </a:cubicBezTo>
                    <a:cubicBezTo>
                      <a:pt x="11252" y="322"/>
                      <a:pt x="11186" y="302"/>
                      <a:pt x="11123" y="286"/>
                    </a:cubicBezTo>
                    <a:cubicBezTo>
                      <a:pt x="11039" y="265"/>
                      <a:pt x="10954" y="244"/>
                      <a:pt x="10867" y="225"/>
                    </a:cubicBezTo>
                    <a:cubicBezTo>
                      <a:pt x="10773" y="202"/>
                      <a:pt x="10675" y="183"/>
                      <a:pt x="10577" y="165"/>
                    </a:cubicBezTo>
                    <a:cubicBezTo>
                      <a:pt x="10242" y="102"/>
                      <a:pt x="9891" y="55"/>
                      <a:pt x="9526" y="29"/>
                    </a:cubicBezTo>
                    <a:lnTo>
                      <a:pt x="9525" y="29"/>
                    </a:lnTo>
                    <a:cubicBezTo>
                      <a:pt x="9272" y="10"/>
                      <a:pt x="9014" y="1"/>
                      <a:pt x="8752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4" name="Google Shape;1014;p8"/>
              <p:cNvSpPr/>
              <p:nvPr/>
            </p:nvSpPr>
            <p:spPr>
              <a:xfrm>
                <a:off x="3311600" y="3542200"/>
                <a:ext cx="129625" cy="280975"/>
              </a:xfrm>
              <a:custGeom>
                <a:avLst/>
                <a:gdLst/>
                <a:ahLst/>
                <a:cxnLst/>
                <a:rect l="l" t="t" r="r" b="b"/>
                <a:pathLst>
                  <a:path w="5185" h="11239" extrusionOk="0">
                    <a:moveTo>
                      <a:pt x="5152" y="0"/>
                    </a:moveTo>
                    <a:cubicBezTo>
                      <a:pt x="5148" y="3"/>
                      <a:pt x="5034" y="34"/>
                      <a:pt x="4844" y="112"/>
                    </a:cubicBezTo>
                    <a:cubicBezTo>
                      <a:pt x="4801" y="131"/>
                      <a:pt x="4753" y="152"/>
                      <a:pt x="4702" y="175"/>
                    </a:cubicBezTo>
                    <a:cubicBezTo>
                      <a:pt x="4538" y="249"/>
                      <a:pt x="4337" y="352"/>
                      <a:pt x="4112" y="490"/>
                    </a:cubicBezTo>
                    <a:cubicBezTo>
                      <a:pt x="3050" y="1144"/>
                      <a:pt x="1450" y="2584"/>
                      <a:pt x="654" y="5582"/>
                    </a:cubicBezTo>
                    <a:cubicBezTo>
                      <a:pt x="0" y="8038"/>
                      <a:pt x="575" y="9864"/>
                      <a:pt x="1173" y="10963"/>
                    </a:cubicBezTo>
                    <a:cubicBezTo>
                      <a:pt x="1227" y="11058"/>
                      <a:pt x="1279" y="11151"/>
                      <a:pt x="1331" y="11239"/>
                    </a:cubicBezTo>
                    <a:cubicBezTo>
                      <a:pt x="1367" y="11239"/>
                      <a:pt x="1401" y="11237"/>
                      <a:pt x="1436" y="11232"/>
                    </a:cubicBezTo>
                    <a:cubicBezTo>
                      <a:pt x="1455" y="11227"/>
                      <a:pt x="1470" y="11226"/>
                      <a:pt x="1486" y="11222"/>
                    </a:cubicBezTo>
                    <a:cubicBezTo>
                      <a:pt x="759" y="10047"/>
                      <a:pt x="101" y="8166"/>
                      <a:pt x="781" y="5617"/>
                    </a:cubicBezTo>
                    <a:cubicBezTo>
                      <a:pt x="1425" y="3199"/>
                      <a:pt x="2591" y="1835"/>
                      <a:pt x="3456" y="1117"/>
                    </a:cubicBezTo>
                    <a:cubicBezTo>
                      <a:pt x="3702" y="911"/>
                      <a:pt x="3940" y="744"/>
                      <a:pt x="4156" y="612"/>
                    </a:cubicBezTo>
                    <a:cubicBezTo>
                      <a:pt x="4423" y="449"/>
                      <a:pt x="4656" y="335"/>
                      <a:pt x="4831" y="260"/>
                    </a:cubicBezTo>
                    <a:lnTo>
                      <a:pt x="4834" y="260"/>
                    </a:lnTo>
                    <a:cubicBezTo>
                      <a:pt x="4886" y="237"/>
                      <a:pt x="4933" y="219"/>
                      <a:pt x="4976" y="203"/>
                    </a:cubicBezTo>
                    <a:cubicBezTo>
                      <a:pt x="5107" y="154"/>
                      <a:pt x="5183" y="134"/>
                      <a:pt x="5185" y="132"/>
                    </a:cubicBezTo>
                    <a:lnTo>
                      <a:pt x="5152" y="0"/>
                    </a:ln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5" name="Google Shape;1015;p8"/>
              <p:cNvSpPr/>
              <p:nvPr/>
            </p:nvSpPr>
            <p:spPr>
              <a:xfrm>
                <a:off x="3479350" y="3529475"/>
                <a:ext cx="193900" cy="174775"/>
              </a:xfrm>
              <a:custGeom>
                <a:avLst/>
                <a:gdLst/>
                <a:ahLst/>
                <a:cxnLst/>
                <a:rect l="l" t="t" r="r" b="b"/>
                <a:pathLst>
                  <a:path w="7756" h="6991" extrusionOk="0">
                    <a:moveTo>
                      <a:pt x="22" y="1"/>
                    </a:moveTo>
                    <a:lnTo>
                      <a:pt x="0" y="130"/>
                    </a:lnTo>
                    <a:cubicBezTo>
                      <a:pt x="19" y="134"/>
                      <a:pt x="782" y="269"/>
                      <a:pt x="1892" y="846"/>
                    </a:cubicBezTo>
                    <a:cubicBezTo>
                      <a:pt x="2263" y="1038"/>
                      <a:pt x="2674" y="1280"/>
                      <a:pt x="3108" y="1583"/>
                    </a:cubicBezTo>
                    <a:cubicBezTo>
                      <a:pt x="3603" y="1927"/>
                      <a:pt x="4128" y="2347"/>
                      <a:pt x="4665" y="2864"/>
                    </a:cubicBezTo>
                    <a:cubicBezTo>
                      <a:pt x="5053" y="3241"/>
                      <a:pt x="5448" y="3665"/>
                      <a:pt x="5838" y="4147"/>
                    </a:cubicBezTo>
                    <a:cubicBezTo>
                      <a:pt x="6479" y="4932"/>
                      <a:pt x="7111" y="5871"/>
                      <a:pt x="7699" y="6991"/>
                    </a:cubicBezTo>
                    <a:cubicBezTo>
                      <a:pt x="7726" y="6942"/>
                      <a:pt x="7743" y="6883"/>
                      <a:pt x="7756" y="6814"/>
                    </a:cubicBezTo>
                    <a:cubicBezTo>
                      <a:pt x="7151" y="5682"/>
                      <a:pt x="6504" y="4739"/>
                      <a:pt x="5857" y="3959"/>
                    </a:cubicBezTo>
                    <a:cubicBezTo>
                      <a:pt x="5478" y="3496"/>
                      <a:pt x="5097" y="3091"/>
                      <a:pt x="4728" y="2736"/>
                    </a:cubicBezTo>
                    <a:cubicBezTo>
                      <a:pt x="4117" y="2147"/>
                      <a:pt x="3533" y="1694"/>
                      <a:pt x="3022" y="1351"/>
                    </a:cubicBezTo>
                    <a:cubicBezTo>
                      <a:pt x="3019" y="1351"/>
                      <a:pt x="3016" y="1349"/>
                      <a:pt x="3013" y="1346"/>
                    </a:cubicBezTo>
                    <a:cubicBezTo>
                      <a:pt x="2672" y="1118"/>
                      <a:pt x="2345" y="927"/>
                      <a:pt x="2046" y="769"/>
                    </a:cubicBezTo>
                    <a:cubicBezTo>
                      <a:pt x="861" y="144"/>
                      <a:pt x="32" y="2"/>
                      <a:pt x="22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6" name="Google Shape;1016;p8"/>
              <p:cNvSpPr/>
              <p:nvPr/>
            </p:nvSpPr>
            <p:spPr>
              <a:xfrm>
                <a:off x="3427675" y="3485900"/>
                <a:ext cx="296150" cy="48075"/>
              </a:xfrm>
              <a:custGeom>
                <a:avLst/>
                <a:gdLst/>
                <a:ahLst/>
                <a:cxnLst/>
                <a:rect l="l" t="t" r="r" b="b"/>
                <a:pathLst>
                  <a:path w="11846" h="1923" extrusionOk="0">
                    <a:moveTo>
                      <a:pt x="5539" y="0"/>
                    </a:moveTo>
                    <a:cubicBezTo>
                      <a:pt x="2640" y="0"/>
                      <a:pt x="27" y="1268"/>
                      <a:pt x="1" y="1281"/>
                    </a:cubicBezTo>
                    <a:lnTo>
                      <a:pt x="59" y="1398"/>
                    </a:lnTo>
                    <a:cubicBezTo>
                      <a:pt x="85" y="1385"/>
                      <a:pt x="2674" y="131"/>
                      <a:pt x="5541" y="131"/>
                    </a:cubicBezTo>
                    <a:cubicBezTo>
                      <a:pt x="5625" y="131"/>
                      <a:pt x="5710" y="132"/>
                      <a:pt x="5795" y="134"/>
                    </a:cubicBezTo>
                    <a:cubicBezTo>
                      <a:pt x="9059" y="222"/>
                      <a:pt x="11044" y="1255"/>
                      <a:pt x="11755" y="1923"/>
                    </a:cubicBezTo>
                    <a:lnTo>
                      <a:pt x="11846" y="1827"/>
                    </a:lnTo>
                    <a:cubicBezTo>
                      <a:pt x="11123" y="1150"/>
                      <a:pt x="9098" y="90"/>
                      <a:pt x="5797" y="4"/>
                    </a:cubicBezTo>
                    <a:cubicBezTo>
                      <a:pt x="5711" y="1"/>
                      <a:pt x="5625" y="0"/>
                      <a:pt x="5539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7" name="Google Shape;1017;p8"/>
              <p:cNvSpPr/>
              <p:nvPr/>
            </p:nvSpPr>
            <p:spPr>
              <a:xfrm>
                <a:off x="3483575" y="3500250"/>
                <a:ext cx="157400" cy="50425"/>
              </a:xfrm>
              <a:custGeom>
                <a:avLst/>
                <a:gdLst/>
                <a:ahLst/>
                <a:cxnLst/>
                <a:rect l="l" t="t" r="r" b="b"/>
                <a:pathLst>
                  <a:path w="6296" h="2017" extrusionOk="0">
                    <a:moveTo>
                      <a:pt x="144" y="803"/>
                    </a:moveTo>
                    <a:cubicBezTo>
                      <a:pt x="96" y="803"/>
                      <a:pt x="49" y="805"/>
                      <a:pt x="0" y="809"/>
                    </a:cubicBezTo>
                    <a:lnTo>
                      <a:pt x="90" y="851"/>
                    </a:lnTo>
                    <a:cubicBezTo>
                      <a:pt x="143" y="836"/>
                      <a:pt x="197" y="821"/>
                      <a:pt x="250" y="806"/>
                    </a:cubicBezTo>
                    <a:lnTo>
                      <a:pt x="250" y="806"/>
                    </a:lnTo>
                    <a:cubicBezTo>
                      <a:pt x="215" y="804"/>
                      <a:pt x="180" y="803"/>
                      <a:pt x="144" y="803"/>
                    </a:cubicBezTo>
                    <a:close/>
                    <a:moveTo>
                      <a:pt x="3430" y="0"/>
                    </a:moveTo>
                    <a:cubicBezTo>
                      <a:pt x="3123" y="0"/>
                      <a:pt x="2815" y="84"/>
                      <a:pt x="2516" y="168"/>
                    </a:cubicBezTo>
                    <a:cubicBezTo>
                      <a:pt x="1761" y="380"/>
                      <a:pt x="1005" y="593"/>
                      <a:pt x="250" y="806"/>
                    </a:cubicBezTo>
                    <a:lnTo>
                      <a:pt x="250" y="806"/>
                    </a:lnTo>
                    <a:cubicBezTo>
                      <a:pt x="1281" y="867"/>
                      <a:pt x="2178" y="1787"/>
                      <a:pt x="3179" y="2009"/>
                    </a:cubicBezTo>
                    <a:cubicBezTo>
                      <a:pt x="3201" y="2014"/>
                      <a:pt x="3222" y="2016"/>
                      <a:pt x="3243" y="2016"/>
                    </a:cubicBezTo>
                    <a:cubicBezTo>
                      <a:pt x="3461" y="2016"/>
                      <a:pt x="3608" y="1765"/>
                      <a:pt x="3483" y="1567"/>
                    </a:cubicBezTo>
                    <a:lnTo>
                      <a:pt x="3068" y="903"/>
                    </a:lnTo>
                    <a:cubicBezTo>
                      <a:pt x="3000" y="795"/>
                      <a:pt x="2929" y="664"/>
                      <a:pt x="3023" y="545"/>
                    </a:cubicBezTo>
                    <a:cubicBezTo>
                      <a:pt x="3076" y="479"/>
                      <a:pt x="3156" y="447"/>
                      <a:pt x="3238" y="447"/>
                    </a:cubicBezTo>
                    <a:cubicBezTo>
                      <a:pt x="3277" y="447"/>
                      <a:pt x="3317" y="455"/>
                      <a:pt x="3354" y="469"/>
                    </a:cubicBezTo>
                    <a:lnTo>
                      <a:pt x="5576" y="1363"/>
                    </a:lnTo>
                    <a:cubicBezTo>
                      <a:pt x="5696" y="1412"/>
                      <a:pt x="5823" y="1462"/>
                      <a:pt x="5953" y="1462"/>
                    </a:cubicBezTo>
                    <a:cubicBezTo>
                      <a:pt x="5959" y="1462"/>
                      <a:pt x="5964" y="1462"/>
                      <a:pt x="5969" y="1462"/>
                    </a:cubicBezTo>
                    <a:cubicBezTo>
                      <a:pt x="6105" y="1459"/>
                      <a:pt x="6250" y="1388"/>
                      <a:pt x="6296" y="1261"/>
                    </a:cubicBezTo>
                    <a:cubicBezTo>
                      <a:pt x="6139" y="817"/>
                      <a:pt x="5919" y="316"/>
                      <a:pt x="5466" y="198"/>
                    </a:cubicBezTo>
                    <a:cubicBezTo>
                      <a:pt x="5393" y="179"/>
                      <a:pt x="5319" y="172"/>
                      <a:pt x="5244" y="172"/>
                    </a:cubicBezTo>
                    <a:cubicBezTo>
                      <a:pt x="5029" y="172"/>
                      <a:pt x="4809" y="230"/>
                      <a:pt x="4592" y="230"/>
                    </a:cubicBezTo>
                    <a:cubicBezTo>
                      <a:pt x="4567" y="230"/>
                      <a:pt x="4543" y="230"/>
                      <a:pt x="4519" y="228"/>
                    </a:cubicBezTo>
                    <a:cubicBezTo>
                      <a:pt x="4230" y="211"/>
                      <a:pt x="3963" y="69"/>
                      <a:pt x="3679" y="20"/>
                    </a:cubicBezTo>
                    <a:cubicBezTo>
                      <a:pt x="3596" y="7"/>
                      <a:pt x="3513" y="0"/>
                      <a:pt x="3430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8" name="Google Shape;1018;p8"/>
              <p:cNvSpPr/>
              <p:nvPr/>
            </p:nvSpPr>
            <p:spPr>
              <a:xfrm>
                <a:off x="3491375" y="3333000"/>
                <a:ext cx="120700" cy="121650"/>
              </a:xfrm>
              <a:custGeom>
                <a:avLst/>
                <a:gdLst/>
                <a:ahLst/>
                <a:cxnLst/>
                <a:rect l="l" t="t" r="r" b="b"/>
                <a:pathLst>
                  <a:path w="4828" h="4866" extrusionOk="0">
                    <a:moveTo>
                      <a:pt x="4538" y="1"/>
                    </a:moveTo>
                    <a:cubicBezTo>
                      <a:pt x="4474" y="1"/>
                      <a:pt x="4407" y="12"/>
                      <a:pt x="4349" y="29"/>
                    </a:cubicBezTo>
                    <a:cubicBezTo>
                      <a:pt x="3478" y="287"/>
                      <a:pt x="2722" y="844"/>
                      <a:pt x="2099" y="1505"/>
                    </a:cubicBezTo>
                    <a:cubicBezTo>
                      <a:pt x="1475" y="2165"/>
                      <a:pt x="975" y="2926"/>
                      <a:pt x="478" y="3686"/>
                    </a:cubicBezTo>
                    <a:cubicBezTo>
                      <a:pt x="244" y="4044"/>
                      <a:pt x="1" y="4446"/>
                      <a:pt x="73" y="4865"/>
                    </a:cubicBezTo>
                    <a:cubicBezTo>
                      <a:pt x="143" y="4811"/>
                      <a:pt x="210" y="4755"/>
                      <a:pt x="279" y="4699"/>
                    </a:cubicBezTo>
                    <a:lnTo>
                      <a:pt x="279" y="4699"/>
                    </a:lnTo>
                    <a:lnTo>
                      <a:pt x="131" y="4784"/>
                    </a:lnTo>
                    <a:cubicBezTo>
                      <a:pt x="701" y="4044"/>
                      <a:pt x="1495" y="3479"/>
                      <a:pt x="2381" y="3181"/>
                    </a:cubicBezTo>
                    <a:cubicBezTo>
                      <a:pt x="2484" y="3147"/>
                      <a:pt x="2592" y="3111"/>
                      <a:pt x="2667" y="3033"/>
                    </a:cubicBezTo>
                    <a:cubicBezTo>
                      <a:pt x="2742" y="2953"/>
                      <a:pt x="2764" y="2813"/>
                      <a:pt x="2681" y="2742"/>
                    </a:cubicBezTo>
                    <a:cubicBezTo>
                      <a:pt x="2631" y="2698"/>
                      <a:pt x="2564" y="2695"/>
                      <a:pt x="2496" y="2695"/>
                    </a:cubicBezTo>
                    <a:cubicBezTo>
                      <a:pt x="2485" y="2695"/>
                      <a:pt x="2473" y="2695"/>
                      <a:pt x="2462" y="2695"/>
                    </a:cubicBezTo>
                    <a:cubicBezTo>
                      <a:pt x="2418" y="2695"/>
                      <a:pt x="2375" y="2694"/>
                      <a:pt x="2335" y="2682"/>
                    </a:cubicBezTo>
                    <a:cubicBezTo>
                      <a:pt x="2157" y="2628"/>
                      <a:pt x="2112" y="2377"/>
                      <a:pt x="2204" y="2213"/>
                    </a:cubicBezTo>
                    <a:cubicBezTo>
                      <a:pt x="2296" y="2051"/>
                      <a:pt x="2472" y="1959"/>
                      <a:pt x="2636" y="1871"/>
                    </a:cubicBezTo>
                    <a:cubicBezTo>
                      <a:pt x="3356" y="1483"/>
                      <a:pt x="4029" y="1007"/>
                      <a:pt x="4636" y="459"/>
                    </a:cubicBezTo>
                    <a:cubicBezTo>
                      <a:pt x="4728" y="375"/>
                      <a:pt x="4827" y="262"/>
                      <a:pt x="4792" y="142"/>
                    </a:cubicBezTo>
                    <a:cubicBezTo>
                      <a:pt x="4762" y="37"/>
                      <a:pt x="4654" y="1"/>
                      <a:pt x="4538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9" name="Google Shape;1019;p8"/>
              <p:cNvSpPr/>
              <p:nvPr/>
            </p:nvSpPr>
            <p:spPr>
              <a:xfrm>
                <a:off x="3358950" y="3348225"/>
                <a:ext cx="74575" cy="156600"/>
              </a:xfrm>
              <a:custGeom>
                <a:avLst/>
                <a:gdLst/>
                <a:ahLst/>
                <a:cxnLst/>
                <a:rect l="l" t="t" r="r" b="b"/>
                <a:pathLst>
                  <a:path w="2983" h="6264" extrusionOk="0">
                    <a:moveTo>
                      <a:pt x="369" y="1"/>
                    </a:moveTo>
                    <a:cubicBezTo>
                      <a:pt x="315" y="1"/>
                      <a:pt x="261" y="13"/>
                      <a:pt x="210" y="42"/>
                    </a:cubicBezTo>
                    <a:cubicBezTo>
                      <a:pt x="52" y="130"/>
                      <a:pt x="1" y="346"/>
                      <a:pt x="45" y="521"/>
                    </a:cubicBezTo>
                    <a:cubicBezTo>
                      <a:pt x="89" y="697"/>
                      <a:pt x="207" y="844"/>
                      <a:pt x="322" y="985"/>
                    </a:cubicBezTo>
                    <a:cubicBezTo>
                      <a:pt x="683" y="1427"/>
                      <a:pt x="1045" y="1869"/>
                      <a:pt x="1404" y="2310"/>
                    </a:cubicBezTo>
                    <a:cubicBezTo>
                      <a:pt x="1527" y="2458"/>
                      <a:pt x="1650" y="2616"/>
                      <a:pt x="1669" y="2806"/>
                    </a:cubicBezTo>
                    <a:cubicBezTo>
                      <a:pt x="1685" y="2986"/>
                      <a:pt x="1552" y="3190"/>
                      <a:pt x="1378" y="3190"/>
                    </a:cubicBezTo>
                    <a:cubicBezTo>
                      <a:pt x="1369" y="3190"/>
                      <a:pt x="1360" y="3189"/>
                      <a:pt x="1350" y="3188"/>
                    </a:cubicBezTo>
                    <a:cubicBezTo>
                      <a:pt x="1186" y="3168"/>
                      <a:pt x="1090" y="2995"/>
                      <a:pt x="967" y="2883"/>
                    </a:cubicBezTo>
                    <a:cubicBezTo>
                      <a:pt x="912" y="2834"/>
                      <a:pt x="830" y="2807"/>
                      <a:pt x="756" y="2807"/>
                    </a:cubicBezTo>
                    <a:cubicBezTo>
                      <a:pt x="660" y="2807"/>
                      <a:pt x="576" y="2851"/>
                      <a:pt x="578" y="2945"/>
                    </a:cubicBezTo>
                    <a:cubicBezTo>
                      <a:pt x="579" y="3002"/>
                      <a:pt x="615" y="3052"/>
                      <a:pt x="650" y="3096"/>
                    </a:cubicBezTo>
                    <a:cubicBezTo>
                      <a:pt x="1374" y="4020"/>
                      <a:pt x="2095" y="4944"/>
                      <a:pt x="2819" y="5868"/>
                    </a:cubicBezTo>
                    <a:lnTo>
                      <a:pt x="2819" y="5868"/>
                    </a:lnTo>
                    <a:cubicBezTo>
                      <a:pt x="2709" y="4942"/>
                      <a:pt x="2584" y="4017"/>
                      <a:pt x="2338" y="3119"/>
                    </a:cubicBezTo>
                    <a:cubicBezTo>
                      <a:pt x="2055" y="2094"/>
                      <a:pt x="1603" y="1099"/>
                      <a:pt x="892" y="306"/>
                    </a:cubicBezTo>
                    <a:cubicBezTo>
                      <a:pt x="754" y="153"/>
                      <a:pt x="558" y="1"/>
                      <a:pt x="369" y="1"/>
                    </a:cubicBezTo>
                    <a:close/>
                    <a:moveTo>
                      <a:pt x="2819" y="5868"/>
                    </a:moveTo>
                    <a:cubicBezTo>
                      <a:pt x="2824" y="5911"/>
                      <a:pt x="2829" y="5954"/>
                      <a:pt x="2834" y="5997"/>
                    </a:cubicBezTo>
                    <a:lnTo>
                      <a:pt x="2834" y="5997"/>
                    </a:lnTo>
                    <a:lnTo>
                      <a:pt x="2714" y="5932"/>
                    </a:lnTo>
                    <a:lnTo>
                      <a:pt x="2714" y="5932"/>
                    </a:lnTo>
                    <a:cubicBezTo>
                      <a:pt x="2764" y="6043"/>
                      <a:pt x="2815" y="6153"/>
                      <a:pt x="2865" y="6263"/>
                    </a:cubicBezTo>
                    <a:cubicBezTo>
                      <a:pt x="2854" y="6175"/>
                      <a:pt x="2844" y="6086"/>
                      <a:pt x="2834" y="5997"/>
                    </a:cubicBezTo>
                    <a:lnTo>
                      <a:pt x="2834" y="5997"/>
                    </a:lnTo>
                    <a:lnTo>
                      <a:pt x="2982" y="6077"/>
                    </a:lnTo>
                    <a:cubicBezTo>
                      <a:pt x="2928" y="6007"/>
                      <a:pt x="2873" y="5938"/>
                      <a:pt x="2819" y="5868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0" name="Google Shape;1020;p8"/>
              <p:cNvSpPr/>
              <p:nvPr/>
            </p:nvSpPr>
            <p:spPr>
              <a:xfrm>
                <a:off x="3252325" y="3519850"/>
                <a:ext cx="141700" cy="78300"/>
              </a:xfrm>
              <a:custGeom>
                <a:avLst/>
                <a:gdLst/>
                <a:ahLst/>
                <a:cxnLst/>
                <a:rect l="l" t="t" r="r" b="b"/>
                <a:pathLst>
                  <a:path w="5668" h="3132" extrusionOk="0">
                    <a:moveTo>
                      <a:pt x="5644" y="471"/>
                    </a:moveTo>
                    <a:cubicBezTo>
                      <a:pt x="5641" y="474"/>
                      <a:pt x="5638" y="477"/>
                      <a:pt x="5635" y="480"/>
                    </a:cubicBezTo>
                    <a:lnTo>
                      <a:pt x="5635" y="480"/>
                    </a:lnTo>
                    <a:cubicBezTo>
                      <a:pt x="5646" y="486"/>
                      <a:pt x="5657" y="492"/>
                      <a:pt x="5668" y="498"/>
                    </a:cubicBezTo>
                    <a:lnTo>
                      <a:pt x="5644" y="471"/>
                    </a:lnTo>
                    <a:close/>
                    <a:moveTo>
                      <a:pt x="3677" y="1"/>
                    </a:moveTo>
                    <a:cubicBezTo>
                      <a:pt x="3396" y="1"/>
                      <a:pt x="3115" y="29"/>
                      <a:pt x="2840" y="86"/>
                    </a:cubicBezTo>
                    <a:cubicBezTo>
                      <a:pt x="1888" y="282"/>
                      <a:pt x="1012" y="822"/>
                      <a:pt x="408" y="1586"/>
                    </a:cubicBezTo>
                    <a:cubicBezTo>
                      <a:pt x="232" y="1807"/>
                      <a:pt x="76" y="2056"/>
                      <a:pt x="39" y="2334"/>
                    </a:cubicBezTo>
                    <a:cubicBezTo>
                      <a:pt x="0" y="2614"/>
                      <a:pt x="107" y="2927"/>
                      <a:pt x="354" y="3063"/>
                    </a:cubicBezTo>
                    <a:cubicBezTo>
                      <a:pt x="440" y="3111"/>
                      <a:pt x="533" y="3132"/>
                      <a:pt x="627" y="3132"/>
                    </a:cubicBezTo>
                    <a:cubicBezTo>
                      <a:pt x="884" y="3132"/>
                      <a:pt x="1151" y="2974"/>
                      <a:pt x="1313" y="2761"/>
                    </a:cubicBezTo>
                    <a:cubicBezTo>
                      <a:pt x="1534" y="2469"/>
                      <a:pt x="1620" y="2101"/>
                      <a:pt x="1750" y="1762"/>
                    </a:cubicBezTo>
                    <a:cubicBezTo>
                      <a:pt x="1880" y="1421"/>
                      <a:pt x="2084" y="1070"/>
                      <a:pt x="2425" y="941"/>
                    </a:cubicBezTo>
                    <a:cubicBezTo>
                      <a:pt x="2491" y="916"/>
                      <a:pt x="2562" y="904"/>
                      <a:pt x="2634" y="904"/>
                    </a:cubicBezTo>
                    <a:cubicBezTo>
                      <a:pt x="2932" y="904"/>
                      <a:pt x="3239" y="1107"/>
                      <a:pt x="3228" y="1403"/>
                    </a:cubicBezTo>
                    <a:cubicBezTo>
                      <a:pt x="3218" y="1586"/>
                      <a:pt x="3097" y="1744"/>
                      <a:pt x="3012" y="1907"/>
                    </a:cubicBezTo>
                    <a:cubicBezTo>
                      <a:pt x="2929" y="2070"/>
                      <a:pt x="2887" y="2295"/>
                      <a:pt x="3017" y="2424"/>
                    </a:cubicBezTo>
                    <a:cubicBezTo>
                      <a:pt x="3073" y="2479"/>
                      <a:pt x="3140" y="2502"/>
                      <a:pt x="3211" y="2502"/>
                    </a:cubicBezTo>
                    <a:cubicBezTo>
                      <a:pt x="3386" y="2502"/>
                      <a:pt x="3589" y="2363"/>
                      <a:pt x="3726" y="2226"/>
                    </a:cubicBezTo>
                    <a:cubicBezTo>
                      <a:pt x="4406" y="1553"/>
                      <a:pt x="4956" y="1151"/>
                      <a:pt x="5635" y="480"/>
                    </a:cubicBezTo>
                    <a:lnTo>
                      <a:pt x="5635" y="480"/>
                    </a:lnTo>
                    <a:cubicBezTo>
                      <a:pt x="5035" y="165"/>
                      <a:pt x="4356" y="1"/>
                      <a:pt x="3677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1" name="Google Shape;1021;p8"/>
              <p:cNvSpPr/>
              <p:nvPr/>
            </p:nvSpPr>
            <p:spPr>
              <a:xfrm>
                <a:off x="3340150" y="3591400"/>
                <a:ext cx="73850" cy="125525"/>
              </a:xfrm>
              <a:custGeom>
                <a:avLst/>
                <a:gdLst/>
                <a:ahLst/>
                <a:cxnLst/>
                <a:rect l="l" t="t" r="r" b="b"/>
                <a:pathLst>
                  <a:path w="2954" h="5021" extrusionOk="0">
                    <a:moveTo>
                      <a:pt x="2346" y="1"/>
                    </a:moveTo>
                    <a:cubicBezTo>
                      <a:pt x="2103" y="1"/>
                      <a:pt x="1869" y="136"/>
                      <a:pt x="1672" y="286"/>
                    </a:cubicBezTo>
                    <a:cubicBezTo>
                      <a:pt x="774" y="975"/>
                      <a:pt x="0" y="2380"/>
                      <a:pt x="9" y="3511"/>
                    </a:cubicBezTo>
                    <a:lnTo>
                      <a:pt x="30" y="3541"/>
                    </a:lnTo>
                    <a:cubicBezTo>
                      <a:pt x="212" y="3852"/>
                      <a:pt x="273" y="4221"/>
                      <a:pt x="449" y="4535"/>
                    </a:cubicBezTo>
                    <a:cubicBezTo>
                      <a:pt x="594" y="4794"/>
                      <a:pt x="871" y="5020"/>
                      <a:pt x="1152" y="5020"/>
                    </a:cubicBezTo>
                    <a:cubicBezTo>
                      <a:pt x="1212" y="5020"/>
                      <a:pt x="1271" y="5010"/>
                      <a:pt x="1330" y="4988"/>
                    </a:cubicBezTo>
                    <a:cubicBezTo>
                      <a:pt x="1533" y="4911"/>
                      <a:pt x="1668" y="4712"/>
                      <a:pt x="1717" y="4504"/>
                    </a:cubicBezTo>
                    <a:cubicBezTo>
                      <a:pt x="1767" y="4293"/>
                      <a:pt x="1746" y="4075"/>
                      <a:pt x="1715" y="3862"/>
                    </a:cubicBezTo>
                    <a:cubicBezTo>
                      <a:pt x="1648" y="3380"/>
                      <a:pt x="1537" y="2906"/>
                      <a:pt x="1387" y="2444"/>
                    </a:cubicBezTo>
                    <a:cubicBezTo>
                      <a:pt x="1291" y="2147"/>
                      <a:pt x="1175" y="1847"/>
                      <a:pt x="1185" y="1536"/>
                    </a:cubicBezTo>
                    <a:cubicBezTo>
                      <a:pt x="1193" y="1224"/>
                      <a:pt x="1362" y="891"/>
                      <a:pt x="1662" y="802"/>
                    </a:cubicBezTo>
                    <a:cubicBezTo>
                      <a:pt x="1727" y="782"/>
                      <a:pt x="1793" y="776"/>
                      <a:pt x="1860" y="776"/>
                    </a:cubicBezTo>
                    <a:cubicBezTo>
                      <a:pt x="1993" y="776"/>
                      <a:pt x="2129" y="803"/>
                      <a:pt x="2264" y="813"/>
                    </a:cubicBezTo>
                    <a:cubicBezTo>
                      <a:pt x="2291" y="815"/>
                      <a:pt x="2319" y="817"/>
                      <a:pt x="2347" y="817"/>
                    </a:cubicBezTo>
                    <a:cubicBezTo>
                      <a:pt x="2525" y="817"/>
                      <a:pt x="2713" y="769"/>
                      <a:pt x="2806" y="620"/>
                    </a:cubicBezTo>
                    <a:cubicBezTo>
                      <a:pt x="2953" y="380"/>
                      <a:pt x="2719" y="52"/>
                      <a:pt x="2442" y="8"/>
                    </a:cubicBezTo>
                    <a:cubicBezTo>
                      <a:pt x="2410" y="3"/>
                      <a:pt x="2378" y="1"/>
                      <a:pt x="2346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022" name="Google Shape;1022;p8"/>
            <p:cNvGrpSpPr/>
            <p:nvPr/>
          </p:nvGrpSpPr>
          <p:grpSpPr>
            <a:xfrm>
              <a:off x="6506001" y="-460348"/>
              <a:ext cx="1192699" cy="1162688"/>
              <a:chOff x="669550" y="869000"/>
              <a:chExt cx="450075" cy="438750"/>
            </a:xfrm>
          </p:grpSpPr>
          <p:sp>
            <p:nvSpPr>
              <p:cNvPr id="1023" name="Google Shape;1023;p8"/>
              <p:cNvSpPr/>
              <p:nvPr/>
            </p:nvSpPr>
            <p:spPr>
              <a:xfrm>
                <a:off x="760025" y="1046050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1129"/>
                      <a:pt x="326" y="1454"/>
                      <a:pt x="726" y="1454"/>
                    </a:cubicBezTo>
                    <a:cubicBezTo>
                      <a:pt x="1128" y="1454"/>
                      <a:pt x="1452" y="1129"/>
                      <a:pt x="1452" y="727"/>
                    </a:cubicBezTo>
                    <a:cubicBezTo>
                      <a:pt x="1452" y="326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4" name="Google Shape;1024;p8"/>
              <p:cNvSpPr/>
              <p:nvPr/>
            </p:nvSpPr>
            <p:spPr>
              <a:xfrm>
                <a:off x="690100" y="1046050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6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9"/>
                      <a:pt x="326" y="1454"/>
                      <a:pt x="726" y="1454"/>
                    </a:cubicBezTo>
                    <a:cubicBezTo>
                      <a:pt x="1128" y="1454"/>
                      <a:pt x="1454" y="1129"/>
                      <a:pt x="1454" y="727"/>
                    </a:cubicBezTo>
                    <a:cubicBezTo>
                      <a:pt x="1454" y="326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5" name="Google Shape;1025;p8"/>
              <p:cNvSpPr/>
              <p:nvPr/>
            </p:nvSpPr>
            <p:spPr>
              <a:xfrm>
                <a:off x="967300" y="1046050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1129"/>
                      <a:pt x="326" y="1454"/>
                      <a:pt x="728" y="1454"/>
                    </a:cubicBezTo>
                    <a:cubicBezTo>
                      <a:pt x="1128" y="1454"/>
                      <a:pt x="1454" y="1129"/>
                      <a:pt x="1454" y="727"/>
                    </a:cubicBezTo>
                    <a:cubicBezTo>
                      <a:pt x="1454" y="326"/>
                      <a:pt x="1128" y="1"/>
                      <a:pt x="728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6" name="Google Shape;1026;p8"/>
              <p:cNvSpPr/>
              <p:nvPr/>
            </p:nvSpPr>
            <p:spPr>
              <a:xfrm>
                <a:off x="897450" y="1046050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1129"/>
                      <a:pt x="326" y="1454"/>
                      <a:pt x="726" y="1454"/>
                    </a:cubicBezTo>
                    <a:cubicBezTo>
                      <a:pt x="1128" y="1454"/>
                      <a:pt x="1452" y="1129"/>
                      <a:pt x="1452" y="727"/>
                    </a:cubicBezTo>
                    <a:cubicBezTo>
                      <a:pt x="1452" y="326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7" name="Google Shape;1027;p8"/>
              <p:cNvSpPr/>
              <p:nvPr/>
            </p:nvSpPr>
            <p:spPr>
              <a:xfrm>
                <a:off x="827575" y="1046050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1"/>
                    </a:moveTo>
                    <a:cubicBezTo>
                      <a:pt x="325" y="1"/>
                      <a:pt x="0" y="326"/>
                      <a:pt x="0" y="727"/>
                    </a:cubicBezTo>
                    <a:cubicBezTo>
                      <a:pt x="0" y="1129"/>
                      <a:pt x="325" y="1454"/>
                      <a:pt x="727" y="1454"/>
                    </a:cubicBezTo>
                    <a:cubicBezTo>
                      <a:pt x="1128" y="1454"/>
                      <a:pt x="1453" y="1129"/>
                      <a:pt x="1453" y="727"/>
                    </a:cubicBezTo>
                    <a:cubicBezTo>
                      <a:pt x="1453" y="326"/>
                      <a:pt x="1128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8" name="Google Shape;1028;p8"/>
              <p:cNvSpPr/>
              <p:nvPr/>
            </p:nvSpPr>
            <p:spPr>
              <a:xfrm>
                <a:off x="1104775" y="1047125"/>
                <a:ext cx="14850" cy="34975"/>
              </a:xfrm>
              <a:custGeom>
                <a:avLst/>
                <a:gdLst/>
                <a:ahLst/>
                <a:cxnLst/>
                <a:rect l="l" t="t" r="r" b="b"/>
                <a:pathLst>
                  <a:path w="594" h="1399" extrusionOk="0">
                    <a:moveTo>
                      <a:pt x="483" y="0"/>
                    </a:moveTo>
                    <a:cubicBezTo>
                      <a:pt x="203" y="98"/>
                      <a:pt x="0" y="368"/>
                      <a:pt x="0" y="684"/>
                    </a:cubicBezTo>
                    <a:cubicBezTo>
                      <a:pt x="0" y="1039"/>
                      <a:pt x="257" y="1336"/>
                      <a:pt x="594" y="1398"/>
                    </a:cubicBezTo>
                    <a:cubicBezTo>
                      <a:pt x="594" y="922"/>
                      <a:pt x="557" y="455"/>
                      <a:pt x="483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9" name="Google Shape;1029;p8"/>
              <p:cNvSpPr/>
              <p:nvPr/>
            </p:nvSpPr>
            <p:spPr>
              <a:xfrm>
                <a:off x="1034875" y="1046050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9"/>
                      <a:pt x="326" y="1454"/>
                      <a:pt x="726" y="1454"/>
                    </a:cubicBezTo>
                    <a:cubicBezTo>
                      <a:pt x="1127" y="1454"/>
                      <a:pt x="1452" y="1129"/>
                      <a:pt x="1452" y="727"/>
                    </a:cubicBezTo>
                    <a:cubicBezTo>
                      <a:pt x="1452" y="326"/>
                      <a:pt x="1127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0" name="Google Shape;1030;p8"/>
              <p:cNvSpPr/>
              <p:nvPr/>
            </p:nvSpPr>
            <p:spPr>
              <a:xfrm>
                <a:off x="720400" y="987825"/>
                <a:ext cx="3630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1454" extrusionOk="0">
                    <a:moveTo>
                      <a:pt x="726" y="0"/>
                    </a:moveTo>
                    <a:cubicBezTo>
                      <a:pt x="324" y="0"/>
                      <a:pt x="0" y="326"/>
                      <a:pt x="0" y="726"/>
                    </a:cubicBezTo>
                    <a:cubicBezTo>
                      <a:pt x="0" y="1128"/>
                      <a:pt x="324" y="1453"/>
                      <a:pt x="726" y="1453"/>
                    </a:cubicBezTo>
                    <a:cubicBezTo>
                      <a:pt x="1127" y="1453"/>
                      <a:pt x="1452" y="1128"/>
                      <a:pt x="1452" y="726"/>
                    </a:cubicBezTo>
                    <a:cubicBezTo>
                      <a:pt x="1452" y="326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1" name="Google Shape;1031;p8"/>
              <p:cNvSpPr/>
              <p:nvPr/>
            </p:nvSpPr>
            <p:spPr>
              <a:xfrm>
                <a:off x="676775" y="998050"/>
                <a:ext cx="10050" cy="2417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967" extrusionOk="0">
                    <a:moveTo>
                      <a:pt x="328" y="0"/>
                    </a:moveTo>
                    <a:cubicBezTo>
                      <a:pt x="201" y="314"/>
                      <a:pt x="92" y="635"/>
                      <a:pt x="1" y="966"/>
                    </a:cubicBezTo>
                    <a:cubicBezTo>
                      <a:pt x="238" y="848"/>
                      <a:pt x="401" y="601"/>
                      <a:pt x="401" y="317"/>
                    </a:cubicBezTo>
                    <a:cubicBezTo>
                      <a:pt x="401" y="203"/>
                      <a:pt x="376" y="96"/>
                      <a:pt x="3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2" name="Google Shape;1032;p8"/>
              <p:cNvSpPr/>
              <p:nvPr/>
            </p:nvSpPr>
            <p:spPr>
              <a:xfrm>
                <a:off x="927700" y="9878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8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3" name="Google Shape;1033;p8"/>
              <p:cNvSpPr/>
              <p:nvPr/>
            </p:nvSpPr>
            <p:spPr>
              <a:xfrm>
                <a:off x="857850" y="9878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4" name="Google Shape;1034;p8"/>
              <p:cNvSpPr/>
              <p:nvPr/>
            </p:nvSpPr>
            <p:spPr>
              <a:xfrm>
                <a:off x="787925" y="9878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5" name="Google Shape;1035;p8"/>
              <p:cNvSpPr/>
              <p:nvPr/>
            </p:nvSpPr>
            <p:spPr>
              <a:xfrm>
                <a:off x="1065200" y="9878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5" y="0"/>
                      <a:pt x="1" y="326"/>
                      <a:pt x="1" y="726"/>
                    </a:cubicBezTo>
                    <a:cubicBezTo>
                      <a:pt x="1" y="1128"/>
                      <a:pt x="325" y="1453"/>
                      <a:pt x="726" y="1453"/>
                    </a:cubicBezTo>
                    <a:cubicBezTo>
                      <a:pt x="1127" y="1453"/>
                      <a:pt x="1452" y="1128"/>
                      <a:pt x="1452" y="726"/>
                    </a:cubicBezTo>
                    <a:cubicBezTo>
                      <a:pt x="1452" y="326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6" name="Google Shape;1036;p8"/>
              <p:cNvSpPr/>
              <p:nvPr/>
            </p:nvSpPr>
            <p:spPr>
              <a:xfrm>
                <a:off x="995275" y="9878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7" name="Google Shape;1037;p8"/>
              <p:cNvSpPr/>
              <p:nvPr/>
            </p:nvSpPr>
            <p:spPr>
              <a:xfrm>
                <a:off x="760025" y="927250"/>
                <a:ext cx="36325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2" extrusionOk="0">
                    <a:moveTo>
                      <a:pt x="726" y="0"/>
                    </a:moveTo>
                    <a:cubicBezTo>
                      <a:pt x="326" y="0"/>
                      <a:pt x="0" y="325"/>
                      <a:pt x="0" y="726"/>
                    </a:cubicBezTo>
                    <a:cubicBezTo>
                      <a:pt x="0" y="1128"/>
                      <a:pt x="326" y="1452"/>
                      <a:pt x="726" y="1452"/>
                    </a:cubicBezTo>
                    <a:cubicBezTo>
                      <a:pt x="1128" y="1452"/>
                      <a:pt x="1452" y="1128"/>
                      <a:pt x="1452" y="726"/>
                    </a:cubicBezTo>
                    <a:cubicBezTo>
                      <a:pt x="1452" y="325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8" name="Google Shape;1038;p8"/>
              <p:cNvSpPr/>
              <p:nvPr/>
            </p:nvSpPr>
            <p:spPr>
              <a:xfrm>
                <a:off x="702925" y="935275"/>
                <a:ext cx="23525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941" h="1134" extrusionOk="0">
                    <a:moveTo>
                      <a:pt x="814" y="0"/>
                    </a:moveTo>
                    <a:cubicBezTo>
                      <a:pt x="517" y="347"/>
                      <a:pt x="245" y="714"/>
                      <a:pt x="0" y="1102"/>
                    </a:cubicBezTo>
                    <a:cubicBezTo>
                      <a:pt x="68" y="1122"/>
                      <a:pt x="140" y="1134"/>
                      <a:pt x="213" y="1134"/>
                    </a:cubicBezTo>
                    <a:cubicBezTo>
                      <a:pt x="614" y="1134"/>
                      <a:pt x="941" y="808"/>
                      <a:pt x="941" y="406"/>
                    </a:cubicBezTo>
                    <a:cubicBezTo>
                      <a:pt x="941" y="256"/>
                      <a:pt x="894" y="114"/>
                      <a:pt x="814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9" name="Google Shape;1039;p8"/>
              <p:cNvSpPr/>
              <p:nvPr/>
            </p:nvSpPr>
            <p:spPr>
              <a:xfrm>
                <a:off x="967300" y="927250"/>
                <a:ext cx="36350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2" extrusionOk="0">
                    <a:moveTo>
                      <a:pt x="728" y="0"/>
                    </a:moveTo>
                    <a:cubicBezTo>
                      <a:pt x="326" y="0"/>
                      <a:pt x="0" y="325"/>
                      <a:pt x="0" y="726"/>
                    </a:cubicBezTo>
                    <a:cubicBezTo>
                      <a:pt x="0" y="1128"/>
                      <a:pt x="326" y="1452"/>
                      <a:pt x="728" y="1452"/>
                    </a:cubicBezTo>
                    <a:cubicBezTo>
                      <a:pt x="1128" y="1452"/>
                      <a:pt x="1454" y="1128"/>
                      <a:pt x="1454" y="726"/>
                    </a:cubicBezTo>
                    <a:cubicBezTo>
                      <a:pt x="1454" y="325"/>
                      <a:pt x="1128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0" name="Google Shape;1040;p8"/>
              <p:cNvSpPr/>
              <p:nvPr/>
            </p:nvSpPr>
            <p:spPr>
              <a:xfrm>
                <a:off x="897450" y="927250"/>
                <a:ext cx="36325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2" extrusionOk="0">
                    <a:moveTo>
                      <a:pt x="726" y="0"/>
                    </a:moveTo>
                    <a:cubicBezTo>
                      <a:pt x="326" y="0"/>
                      <a:pt x="0" y="325"/>
                      <a:pt x="0" y="726"/>
                    </a:cubicBezTo>
                    <a:cubicBezTo>
                      <a:pt x="0" y="1128"/>
                      <a:pt x="326" y="1452"/>
                      <a:pt x="726" y="1452"/>
                    </a:cubicBezTo>
                    <a:cubicBezTo>
                      <a:pt x="1128" y="1452"/>
                      <a:pt x="1452" y="1128"/>
                      <a:pt x="1452" y="726"/>
                    </a:cubicBezTo>
                    <a:cubicBezTo>
                      <a:pt x="1452" y="325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1" name="Google Shape;1041;p8"/>
              <p:cNvSpPr/>
              <p:nvPr/>
            </p:nvSpPr>
            <p:spPr>
              <a:xfrm>
                <a:off x="827575" y="927250"/>
                <a:ext cx="36350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2" extrusionOk="0">
                    <a:moveTo>
                      <a:pt x="727" y="0"/>
                    </a:moveTo>
                    <a:cubicBezTo>
                      <a:pt x="325" y="0"/>
                      <a:pt x="0" y="325"/>
                      <a:pt x="0" y="726"/>
                    </a:cubicBezTo>
                    <a:cubicBezTo>
                      <a:pt x="0" y="1128"/>
                      <a:pt x="325" y="1452"/>
                      <a:pt x="727" y="1452"/>
                    </a:cubicBezTo>
                    <a:cubicBezTo>
                      <a:pt x="1128" y="1452"/>
                      <a:pt x="1453" y="1128"/>
                      <a:pt x="1453" y="726"/>
                    </a:cubicBezTo>
                    <a:cubicBezTo>
                      <a:pt x="1453" y="325"/>
                      <a:pt x="1128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2" name="Google Shape;1042;p8"/>
              <p:cNvSpPr/>
              <p:nvPr/>
            </p:nvSpPr>
            <p:spPr>
              <a:xfrm>
                <a:off x="1034875" y="927250"/>
                <a:ext cx="36325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2" extrusionOk="0">
                    <a:moveTo>
                      <a:pt x="726" y="0"/>
                    </a:moveTo>
                    <a:cubicBezTo>
                      <a:pt x="326" y="0"/>
                      <a:pt x="1" y="325"/>
                      <a:pt x="1" y="726"/>
                    </a:cubicBezTo>
                    <a:cubicBezTo>
                      <a:pt x="1" y="1128"/>
                      <a:pt x="326" y="1452"/>
                      <a:pt x="726" y="1452"/>
                    </a:cubicBezTo>
                    <a:cubicBezTo>
                      <a:pt x="1127" y="1452"/>
                      <a:pt x="1452" y="1128"/>
                      <a:pt x="1452" y="726"/>
                    </a:cubicBezTo>
                    <a:cubicBezTo>
                      <a:pt x="1452" y="325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3" name="Google Shape;1043;p8"/>
              <p:cNvSpPr/>
              <p:nvPr/>
            </p:nvSpPr>
            <p:spPr>
              <a:xfrm>
                <a:off x="927700" y="869000"/>
                <a:ext cx="36350" cy="3632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3" extrusionOk="0">
                    <a:moveTo>
                      <a:pt x="728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2"/>
                      <a:pt x="728" y="1452"/>
                    </a:cubicBezTo>
                    <a:cubicBezTo>
                      <a:pt x="1129" y="1452"/>
                      <a:pt x="1454" y="1127"/>
                      <a:pt x="1454" y="726"/>
                    </a:cubicBezTo>
                    <a:cubicBezTo>
                      <a:pt x="1454" y="326"/>
                      <a:pt x="1129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4" name="Google Shape;1044;p8"/>
              <p:cNvSpPr/>
              <p:nvPr/>
            </p:nvSpPr>
            <p:spPr>
              <a:xfrm>
                <a:off x="857850" y="869000"/>
                <a:ext cx="36325" cy="3632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3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2"/>
                      <a:pt x="727" y="1452"/>
                    </a:cubicBezTo>
                    <a:cubicBezTo>
                      <a:pt x="1129" y="1452"/>
                      <a:pt x="1452" y="1127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5" name="Google Shape;1045;p8"/>
              <p:cNvSpPr/>
              <p:nvPr/>
            </p:nvSpPr>
            <p:spPr>
              <a:xfrm>
                <a:off x="787900" y="871275"/>
                <a:ext cx="36375" cy="34125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1365" extrusionOk="0">
                    <a:moveTo>
                      <a:pt x="1076" y="0"/>
                    </a:moveTo>
                    <a:cubicBezTo>
                      <a:pt x="712" y="137"/>
                      <a:pt x="358" y="296"/>
                      <a:pt x="17" y="478"/>
                    </a:cubicBezTo>
                    <a:cubicBezTo>
                      <a:pt x="6" y="529"/>
                      <a:pt x="0" y="583"/>
                      <a:pt x="0" y="637"/>
                    </a:cubicBezTo>
                    <a:cubicBezTo>
                      <a:pt x="0" y="1039"/>
                      <a:pt x="327" y="1364"/>
                      <a:pt x="728" y="1364"/>
                    </a:cubicBezTo>
                    <a:cubicBezTo>
                      <a:pt x="1128" y="1364"/>
                      <a:pt x="1455" y="1039"/>
                      <a:pt x="1455" y="637"/>
                    </a:cubicBezTo>
                    <a:cubicBezTo>
                      <a:pt x="1455" y="363"/>
                      <a:pt x="1302" y="123"/>
                      <a:pt x="107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6" name="Google Shape;1046;p8"/>
              <p:cNvSpPr/>
              <p:nvPr/>
            </p:nvSpPr>
            <p:spPr>
              <a:xfrm>
                <a:off x="995275" y="881250"/>
                <a:ext cx="31250" cy="24075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963" extrusionOk="0">
                    <a:moveTo>
                      <a:pt x="39" y="1"/>
                    </a:moveTo>
                    <a:cubicBezTo>
                      <a:pt x="15" y="74"/>
                      <a:pt x="1" y="155"/>
                      <a:pt x="1" y="236"/>
                    </a:cubicBezTo>
                    <a:cubicBezTo>
                      <a:pt x="1" y="637"/>
                      <a:pt x="328" y="962"/>
                      <a:pt x="727" y="962"/>
                    </a:cubicBezTo>
                    <a:cubicBezTo>
                      <a:pt x="931" y="962"/>
                      <a:pt x="1116" y="878"/>
                      <a:pt x="1249" y="742"/>
                    </a:cubicBezTo>
                    <a:cubicBezTo>
                      <a:pt x="867" y="464"/>
                      <a:pt x="464" y="216"/>
                      <a:pt x="39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7" name="Google Shape;1047;p8"/>
              <p:cNvSpPr/>
              <p:nvPr/>
            </p:nvSpPr>
            <p:spPr>
              <a:xfrm>
                <a:off x="967400" y="1279000"/>
                <a:ext cx="29575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1183" h="668" extrusionOk="0">
                    <a:moveTo>
                      <a:pt x="725" y="1"/>
                    </a:moveTo>
                    <a:cubicBezTo>
                      <a:pt x="343" y="1"/>
                      <a:pt x="31" y="293"/>
                      <a:pt x="1" y="667"/>
                    </a:cubicBezTo>
                    <a:cubicBezTo>
                      <a:pt x="408" y="528"/>
                      <a:pt x="805" y="360"/>
                      <a:pt x="1183" y="166"/>
                    </a:cubicBezTo>
                    <a:cubicBezTo>
                      <a:pt x="1058" y="63"/>
                      <a:pt x="898" y="2"/>
                      <a:pt x="725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8" name="Google Shape;1048;p8"/>
              <p:cNvSpPr/>
              <p:nvPr/>
            </p:nvSpPr>
            <p:spPr>
              <a:xfrm>
                <a:off x="897450" y="1279000"/>
                <a:ext cx="36325" cy="287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150" extrusionOk="0">
                    <a:moveTo>
                      <a:pt x="726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886"/>
                      <a:pt x="52" y="1031"/>
                      <a:pt x="137" y="1150"/>
                    </a:cubicBezTo>
                    <a:cubicBezTo>
                      <a:pt x="563" y="1137"/>
                      <a:pt x="981" y="1095"/>
                      <a:pt x="1388" y="1025"/>
                    </a:cubicBezTo>
                    <a:cubicBezTo>
                      <a:pt x="1429" y="935"/>
                      <a:pt x="1452" y="833"/>
                      <a:pt x="1452" y="727"/>
                    </a:cubicBezTo>
                    <a:cubicBezTo>
                      <a:pt x="1452" y="328"/>
                      <a:pt x="1125" y="2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9" name="Google Shape;1049;p8"/>
              <p:cNvSpPr/>
              <p:nvPr/>
            </p:nvSpPr>
            <p:spPr>
              <a:xfrm>
                <a:off x="827525" y="1279000"/>
                <a:ext cx="36350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061" extrusionOk="0">
                    <a:moveTo>
                      <a:pt x="726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737"/>
                      <a:pt x="1" y="745"/>
                      <a:pt x="2" y="754"/>
                    </a:cubicBezTo>
                    <a:cubicBezTo>
                      <a:pt x="445" y="893"/>
                      <a:pt x="903" y="995"/>
                      <a:pt x="1371" y="1060"/>
                    </a:cubicBezTo>
                    <a:cubicBezTo>
                      <a:pt x="1425" y="961"/>
                      <a:pt x="1454" y="847"/>
                      <a:pt x="1454" y="727"/>
                    </a:cubicBezTo>
                    <a:cubicBezTo>
                      <a:pt x="1454" y="328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0" name="Google Shape;1050;p8"/>
              <p:cNvSpPr/>
              <p:nvPr/>
            </p:nvSpPr>
            <p:spPr>
              <a:xfrm>
                <a:off x="723150" y="1220725"/>
                <a:ext cx="33550" cy="33550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1342" extrusionOk="0">
                    <a:moveTo>
                      <a:pt x="616" y="1"/>
                    </a:moveTo>
                    <a:cubicBezTo>
                      <a:pt x="356" y="1"/>
                      <a:pt x="127" y="137"/>
                      <a:pt x="1" y="343"/>
                    </a:cubicBezTo>
                    <a:cubicBezTo>
                      <a:pt x="309" y="703"/>
                      <a:pt x="644" y="1036"/>
                      <a:pt x="1005" y="1342"/>
                    </a:cubicBezTo>
                    <a:cubicBezTo>
                      <a:pt x="1207" y="1214"/>
                      <a:pt x="1342" y="987"/>
                      <a:pt x="1342" y="728"/>
                    </a:cubicBezTo>
                    <a:cubicBezTo>
                      <a:pt x="1342" y="329"/>
                      <a:pt x="1017" y="2"/>
                      <a:pt x="61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1" name="Google Shape;1051;p8"/>
              <p:cNvSpPr/>
              <p:nvPr/>
            </p:nvSpPr>
            <p:spPr>
              <a:xfrm>
                <a:off x="927700" y="122077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8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2" name="Google Shape;1052;p8"/>
              <p:cNvSpPr/>
              <p:nvPr/>
            </p:nvSpPr>
            <p:spPr>
              <a:xfrm>
                <a:off x="857850" y="122077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3" name="Google Shape;1053;p8"/>
              <p:cNvSpPr/>
              <p:nvPr/>
            </p:nvSpPr>
            <p:spPr>
              <a:xfrm>
                <a:off x="787925" y="122077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4" name="Google Shape;1054;p8"/>
              <p:cNvSpPr/>
              <p:nvPr/>
            </p:nvSpPr>
            <p:spPr>
              <a:xfrm>
                <a:off x="995275" y="122077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5" name="Google Shape;1055;p8"/>
              <p:cNvSpPr/>
              <p:nvPr/>
            </p:nvSpPr>
            <p:spPr>
              <a:xfrm>
                <a:off x="760025" y="11602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6" y="0"/>
                      <a:pt x="0" y="326"/>
                      <a:pt x="0" y="726"/>
                    </a:cubicBezTo>
                    <a:cubicBezTo>
                      <a:pt x="0" y="1127"/>
                      <a:pt x="326" y="1454"/>
                      <a:pt x="726" y="1454"/>
                    </a:cubicBezTo>
                    <a:cubicBezTo>
                      <a:pt x="1128" y="1454"/>
                      <a:pt x="1452" y="1128"/>
                      <a:pt x="1452" y="726"/>
                    </a:cubicBezTo>
                    <a:cubicBezTo>
                      <a:pt x="1452" y="326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6" name="Google Shape;1056;p8"/>
              <p:cNvSpPr/>
              <p:nvPr/>
            </p:nvSpPr>
            <p:spPr>
              <a:xfrm>
                <a:off x="690100" y="11602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6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7"/>
                      <a:pt x="326" y="1454"/>
                      <a:pt x="726" y="1454"/>
                    </a:cubicBezTo>
                    <a:cubicBezTo>
                      <a:pt x="1128" y="1454"/>
                      <a:pt x="1454" y="1128"/>
                      <a:pt x="1454" y="726"/>
                    </a:cubicBezTo>
                    <a:cubicBezTo>
                      <a:pt x="1454" y="326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7" name="Google Shape;1057;p8"/>
              <p:cNvSpPr/>
              <p:nvPr/>
            </p:nvSpPr>
            <p:spPr>
              <a:xfrm>
                <a:off x="967300" y="11602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0"/>
                    </a:moveTo>
                    <a:cubicBezTo>
                      <a:pt x="326" y="0"/>
                      <a:pt x="0" y="326"/>
                      <a:pt x="0" y="726"/>
                    </a:cubicBezTo>
                    <a:cubicBezTo>
                      <a:pt x="0" y="1127"/>
                      <a:pt x="326" y="1454"/>
                      <a:pt x="728" y="1454"/>
                    </a:cubicBezTo>
                    <a:cubicBezTo>
                      <a:pt x="1128" y="1454"/>
                      <a:pt x="1454" y="1128"/>
                      <a:pt x="1454" y="726"/>
                    </a:cubicBezTo>
                    <a:cubicBezTo>
                      <a:pt x="1454" y="326"/>
                      <a:pt x="1128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8" name="Google Shape;1058;p8"/>
              <p:cNvSpPr/>
              <p:nvPr/>
            </p:nvSpPr>
            <p:spPr>
              <a:xfrm>
                <a:off x="897450" y="11602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6" y="0"/>
                      <a:pt x="0" y="326"/>
                      <a:pt x="0" y="726"/>
                    </a:cubicBezTo>
                    <a:cubicBezTo>
                      <a:pt x="0" y="1127"/>
                      <a:pt x="326" y="1454"/>
                      <a:pt x="726" y="1454"/>
                    </a:cubicBezTo>
                    <a:cubicBezTo>
                      <a:pt x="1128" y="1454"/>
                      <a:pt x="1452" y="1128"/>
                      <a:pt x="1452" y="726"/>
                    </a:cubicBezTo>
                    <a:cubicBezTo>
                      <a:pt x="1452" y="326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9" name="Google Shape;1059;p8"/>
              <p:cNvSpPr/>
              <p:nvPr/>
            </p:nvSpPr>
            <p:spPr>
              <a:xfrm>
                <a:off x="827575" y="11602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0"/>
                    </a:moveTo>
                    <a:cubicBezTo>
                      <a:pt x="325" y="0"/>
                      <a:pt x="0" y="326"/>
                      <a:pt x="0" y="726"/>
                    </a:cubicBezTo>
                    <a:cubicBezTo>
                      <a:pt x="0" y="1127"/>
                      <a:pt x="325" y="1454"/>
                      <a:pt x="727" y="1454"/>
                    </a:cubicBezTo>
                    <a:cubicBezTo>
                      <a:pt x="1128" y="1454"/>
                      <a:pt x="1453" y="1128"/>
                      <a:pt x="1453" y="726"/>
                    </a:cubicBezTo>
                    <a:cubicBezTo>
                      <a:pt x="1453" y="326"/>
                      <a:pt x="1128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0" name="Google Shape;1060;p8"/>
              <p:cNvSpPr/>
              <p:nvPr/>
            </p:nvSpPr>
            <p:spPr>
              <a:xfrm>
                <a:off x="1034875" y="11602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7"/>
                      <a:pt x="326" y="1454"/>
                      <a:pt x="726" y="1454"/>
                    </a:cubicBezTo>
                    <a:cubicBezTo>
                      <a:pt x="1127" y="1454"/>
                      <a:pt x="1452" y="1128"/>
                      <a:pt x="1452" y="726"/>
                    </a:cubicBezTo>
                    <a:cubicBezTo>
                      <a:pt x="1452" y="326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1" name="Google Shape;1061;p8"/>
              <p:cNvSpPr/>
              <p:nvPr/>
            </p:nvSpPr>
            <p:spPr>
              <a:xfrm>
                <a:off x="720400" y="1101975"/>
                <a:ext cx="36300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1455" extrusionOk="0">
                    <a:moveTo>
                      <a:pt x="726" y="1"/>
                    </a:moveTo>
                    <a:cubicBezTo>
                      <a:pt x="324" y="1"/>
                      <a:pt x="0" y="326"/>
                      <a:pt x="0" y="727"/>
                    </a:cubicBezTo>
                    <a:cubicBezTo>
                      <a:pt x="0" y="1127"/>
                      <a:pt x="324" y="1454"/>
                      <a:pt x="726" y="1454"/>
                    </a:cubicBezTo>
                    <a:cubicBezTo>
                      <a:pt x="1127" y="1454"/>
                      <a:pt x="1452" y="1129"/>
                      <a:pt x="1452" y="727"/>
                    </a:cubicBezTo>
                    <a:cubicBezTo>
                      <a:pt x="1452" y="326"/>
                      <a:pt x="1127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2" name="Google Shape;1062;p8"/>
              <p:cNvSpPr/>
              <p:nvPr/>
            </p:nvSpPr>
            <p:spPr>
              <a:xfrm>
                <a:off x="669550" y="1101975"/>
                <a:ext cx="17275" cy="35025"/>
              </a:xfrm>
              <a:custGeom>
                <a:avLst/>
                <a:gdLst/>
                <a:ahLst/>
                <a:cxnLst/>
                <a:rect l="l" t="t" r="r" b="b"/>
                <a:pathLst>
                  <a:path w="691" h="140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1" y="481"/>
                      <a:pt x="119" y="946"/>
                      <a:pt x="233" y="1400"/>
                    </a:cubicBezTo>
                    <a:cubicBezTo>
                      <a:pt x="502" y="1294"/>
                      <a:pt x="690" y="1032"/>
                      <a:pt x="690" y="725"/>
                    </a:cubicBezTo>
                    <a:cubicBezTo>
                      <a:pt x="690" y="336"/>
                      <a:pt x="386" y="19"/>
                      <a:pt x="0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3" name="Google Shape;1063;p8"/>
              <p:cNvSpPr/>
              <p:nvPr/>
            </p:nvSpPr>
            <p:spPr>
              <a:xfrm>
                <a:off x="927700" y="1101975"/>
                <a:ext cx="36350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5" extrusionOk="0">
                    <a:moveTo>
                      <a:pt x="728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1"/>
                      <a:pt x="728" y="1454"/>
                    </a:cubicBezTo>
                    <a:cubicBezTo>
                      <a:pt x="1129" y="1454"/>
                      <a:pt x="1454" y="1129"/>
                      <a:pt x="1454" y="727"/>
                    </a:cubicBezTo>
                    <a:cubicBezTo>
                      <a:pt x="1454" y="326"/>
                      <a:pt x="1129" y="1"/>
                      <a:pt x="728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4" name="Google Shape;1064;p8"/>
              <p:cNvSpPr/>
              <p:nvPr/>
            </p:nvSpPr>
            <p:spPr>
              <a:xfrm>
                <a:off x="857850" y="1101975"/>
                <a:ext cx="36325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5" extrusionOk="0">
                    <a:moveTo>
                      <a:pt x="727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4"/>
                      <a:pt x="727" y="1454"/>
                    </a:cubicBezTo>
                    <a:cubicBezTo>
                      <a:pt x="1129" y="1454"/>
                      <a:pt x="1452" y="1129"/>
                      <a:pt x="1452" y="727"/>
                    </a:cubicBezTo>
                    <a:cubicBezTo>
                      <a:pt x="1452" y="326"/>
                      <a:pt x="1129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5" name="Google Shape;1065;p8"/>
              <p:cNvSpPr/>
              <p:nvPr/>
            </p:nvSpPr>
            <p:spPr>
              <a:xfrm>
                <a:off x="787925" y="1101975"/>
                <a:ext cx="36350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5" extrusionOk="0">
                    <a:moveTo>
                      <a:pt x="727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1"/>
                      <a:pt x="727" y="1454"/>
                    </a:cubicBezTo>
                    <a:cubicBezTo>
                      <a:pt x="1129" y="1454"/>
                      <a:pt x="1454" y="1129"/>
                      <a:pt x="1454" y="727"/>
                    </a:cubicBezTo>
                    <a:cubicBezTo>
                      <a:pt x="1454" y="326"/>
                      <a:pt x="1129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6" name="Google Shape;1066;p8"/>
              <p:cNvSpPr/>
              <p:nvPr/>
            </p:nvSpPr>
            <p:spPr>
              <a:xfrm>
                <a:off x="1065200" y="1101975"/>
                <a:ext cx="36325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5" extrusionOk="0">
                    <a:moveTo>
                      <a:pt x="726" y="1"/>
                    </a:moveTo>
                    <a:cubicBezTo>
                      <a:pt x="325" y="1"/>
                      <a:pt x="1" y="326"/>
                      <a:pt x="1" y="727"/>
                    </a:cubicBezTo>
                    <a:cubicBezTo>
                      <a:pt x="1" y="1127"/>
                      <a:pt x="325" y="1451"/>
                      <a:pt x="726" y="1454"/>
                    </a:cubicBezTo>
                    <a:cubicBezTo>
                      <a:pt x="1127" y="1454"/>
                      <a:pt x="1452" y="1129"/>
                      <a:pt x="1452" y="727"/>
                    </a:cubicBezTo>
                    <a:cubicBezTo>
                      <a:pt x="1452" y="326"/>
                      <a:pt x="1127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7" name="Google Shape;1067;p8"/>
              <p:cNvSpPr/>
              <p:nvPr/>
            </p:nvSpPr>
            <p:spPr>
              <a:xfrm>
                <a:off x="995275" y="1101975"/>
                <a:ext cx="36325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5" extrusionOk="0">
                    <a:moveTo>
                      <a:pt x="727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1"/>
                      <a:pt x="727" y="1454"/>
                    </a:cubicBezTo>
                    <a:cubicBezTo>
                      <a:pt x="1129" y="1454"/>
                      <a:pt x="1452" y="1129"/>
                      <a:pt x="1452" y="727"/>
                    </a:cubicBezTo>
                    <a:cubicBezTo>
                      <a:pt x="1452" y="326"/>
                      <a:pt x="1129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068" name="Google Shape;1068;p8"/>
            <p:cNvSpPr/>
            <p:nvPr/>
          </p:nvSpPr>
          <p:spPr>
            <a:xfrm>
              <a:off x="8471400" y="964750"/>
              <a:ext cx="305950" cy="167325"/>
            </a:xfrm>
            <a:custGeom>
              <a:avLst/>
              <a:gdLst/>
              <a:ahLst/>
              <a:cxnLst/>
              <a:rect l="l" t="t" r="r" b="b"/>
              <a:pathLst>
                <a:path w="12238" h="6693" extrusionOk="0">
                  <a:moveTo>
                    <a:pt x="6295" y="0"/>
                  </a:moveTo>
                  <a:cubicBezTo>
                    <a:pt x="6229" y="0"/>
                    <a:pt x="6161" y="4"/>
                    <a:pt x="6091" y="11"/>
                  </a:cubicBezTo>
                  <a:cubicBezTo>
                    <a:pt x="4090" y="221"/>
                    <a:pt x="4259" y="2482"/>
                    <a:pt x="4259" y="2482"/>
                  </a:cubicBezTo>
                  <a:cubicBezTo>
                    <a:pt x="4259" y="2482"/>
                    <a:pt x="3846" y="1668"/>
                    <a:pt x="3107" y="1668"/>
                  </a:cubicBezTo>
                  <a:cubicBezTo>
                    <a:pt x="2965" y="1668"/>
                    <a:pt x="2811" y="1698"/>
                    <a:pt x="2645" y="1769"/>
                  </a:cubicBezTo>
                  <a:cubicBezTo>
                    <a:pt x="1617" y="2215"/>
                    <a:pt x="2188" y="3451"/>
                    <a:pt x="2188" y="3451"/>
                  </a:cubicBezTo>
                  <a:cubicBezTo>
                    <a:pt x="2017" y="3356"/>
                    <a:pt x="1818" y="3311"/>
                    <a:pt x="1621" y="3311"/>
                  </a:cubicBezTo>
                  <a:cubicBezTo>
                    <a:pt x="804" y="3311"/>
                    <a:pt x="0" y="4077"/>
                    <a:pt x="1185" y="5231"/>
                  </a:cubicBezTo>
                  <a:cubicBezTo>
                    <a:pt x="2657" y="6663"/>
                    <a:pt x="6218" y="6677"/>
                    <a:pt x="6218" y="6677"/>
                  </a:cubicBezTo>
                  <a:cubicBezTo>
                    <a:pt x="6376" y="6687"/>
                    <a:pt x="6536" y="6692"/>
                    <a:pt x="6696" y="6692"/>
                  </a:cubicBezTo>
                  <a:cubicBezTo>
                    <a:pt x="9345" y="6692"/>
                    <a:pt x="12237" y="5336"/>
                    <a:pt x="11532" y="3384"/>
                  </a:cubicBezTo>
                  <a:cubicBezTo>
                    <a:pt x="11221" y="2525"/>
                    <a:pt x="10617" y="2280"/>
                    <a:pt x="10030" y="2280"/>
                  </a:cubicBezTo>
                  <a:cubicBezTo>
                    <a:pt x="9252" y="2280"/>
                    <a:pt x="8502" y="2711"/>
                    <a:pt x="8502" y="2711"/>
                  </a:cubicBezTo>
                  <a:cubicBezTo>
                    <a:pt x="8502" y="2711"/>
                    <a:pt x="8121" y="0"/>
                    <a:pt x="62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9" name="Google Shape;1069;p8"/>
            <p:cNvSpPr/>
            <p:nvPr/>
          </p:nvSpPr>
          <p:spPr>
            <a:xfrm>
              <a:off x="366675" y="702338"/>
              <a:ext cx="216300" cy="118300"/>
            </a:xfrm>
            <a:custGeom>
              <a:avLst/>
              <a:gdLst/>
              <a:ahLst/>
              <a:cxnLst/>
              <a:rect l="l" t="t" r="r" b="b"/>
              <a:pathLst>
                <a:path w="8652" h="4732" extrusionOk="0">
                  <a:moveTo>
                    <a:pt x="4456" y="0"/>
                  </a:moveTo>
                  <a:cubicBezTo>
                    <a:pt x="4409" y="0"/>
                    <a:pt x="4361" y="3"/>
                    <a:pt x="4311" y="8"/>
                  </a:cubicBezTo>
                  <a:cubicBezTo>
                    <a:pt x="2895" y="157"/>
                    <a:pt x="3014" y="1755"/>
                    <a:pt x="3014" y="1755"/>
                  </a:cubicBezTo>
                  <a:cubicBezTo>
                    <a:pt x="3014" y="1755"/>
                    <a:pt x="2724" y="1179"/>
                    <a:pt x="2201" y="1179"/>
                  </a:cubicBezTo>
                  <a:cubicBezTo>
                    <a:pt x="2100" y="1179"/>
                    <a:pt x="1990" y="1201"/>
                    <a:pt x="1872" y="1252"/>
                  </a:cubicBezTo>
                  <a:cubicBezTo>
                    <a:pt x="1145" y="1566"/>
                    <a:pt x="1550" y="2440"/>
                    <a:pt x="1550" y="2440"/>
                  </a:cubicBezTo>
                  <a:cubicBezTo>
                    <a:pt x="1429" y="2373"/>
                    <a:pt x="1289" y="2342"/>
                    <a:pt x="1150" y="2342"/>
                  </a:cubicBezTo>
                  <a:cubicBezTo>
                    <a:pt x="571" y="2342"/>
                    <a:pt x="0" y="2883"/>
                    <a:pt x="840" y="3698"/>
                  </a:cubicBezTo>
                  <a:cubicBezTo>
                    <a:pt x="1878" y="4712"/>
                    <a:pt x="4396" y="4721"/>
                    <a:pt x="4396" y="4721"/>
                  </a:cubicBezTo>
                  <a:cubicBezTo>
                    <a:pt x="4509" y="4728"/>
                    <a:pt x="4623" y="4732"/>
                    <a:pt x="4737" y="4732"/>
                  </a:cubicBezTo>
                  <a:cubicBezTo>
                    <a:pt x="6609" y="4732"/>
                    <a:pt x="8652" y="3773"/>
                    <a:pt x="8156" y="2391"/>
                  </a:cubicBezTo>
                  <a:cubicBezTo>
                    <a:pt x="7936" y="1785"/>
                    <a:pt x="7510" y="1612"/>
                    <a:pt x="7095" y="1612"/>
                  </a:cubicBezTo>
                  <a:cubicBezTo>
                    <a:pt x="6545" y="1612"/>
                    <a:pt x="6016" y="1916"/>
                    <a:pt x="6016" y="1916"/>
                  </a:cubicBezTo>
                  <a:cubicBezTo>
                    <a:pt x="6016" y="1916"/>
                    <a:pt x="5746" y="0"/>
                    <a:pt x="44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0" name="Google Shape;1070;p8"/>
            <p:cNvSpPr/>
            <p:nvPr/>
          </p:nvSpPr>
          <p:spPr>
            <a:xfrm>
              <a:off x="8663225" y="1751838"/>
              <a:ext cx="305050" cy="166825"/>
            </a:xfrm>
            <a:custGeom>
              <a:avLst/>
              <a:gdLst/>
              <a:ahLst/>
              <a:cxnLst/>
              <a:rect l="l" t="t" r="r" b="b"/>
              <a:pathLst>
                <a:path w="12202" h="6673" extrusionOk="0">
                  <a:moveTo>
                    <a:pt x="5927" y="0"/>
                  </a:moveTo>
                  <a:cubicBezTo>
                    <a:pt x="4106" y="0"/>
                    <a:pt x="3726" y="2704"/>
                    <a:pt x="3726" y="2704"/>
                  </a:cubicBezTo>
                  <a:cubicBezTo>
                    <a:pt x="3726" y="2704"/>
                    <a:pt x="2979" y="2275"/>
                    <a:pt x="2202" y="2275"/>
                  </a:cubicBezTo>
                  <a:cubicBezTo>
                    <a:pt x="1617" y="2275"/>
                    <a:pt x="1015" y="2519"/>
                    <a:pt x="705" y="3376"/>
                  </a:cubicBezTo>
                  <a:cubicBezTo>
                    <a:pt x="0" y="5318"/>
                    <a:pt x="2881" y="6673"/>
                    <a:pt x="5522" y="6673"/>
                  </a:cubicBezTo>
                  <a:cubicBezTo>
                    <a:pt x="5683" y="6673"/>
                    <a:pt x="5844" y="6668"/>
                    <a:pt x="6003" y="6657"/>
                  </a:cubicBezTo>
                  <a:cubicBezTo>
                    <a:pt x="6003" y="6657"/>
                    <a:pt x="9552" y="6643"/>
                    <a:pt x="11021" y="5216"/>
                  </a:cubicBezTo>
                  <a:cubicBezTo>
                    <a:pt x="12201" y="4065"/>
                    <a:pt x="11400" y="3302"/>
                    <a:pt x="10585" y="3302"/>
                  </a:cubicBezTo>
                  <a:cubicBezTo>
                    <a:pt x="10388" y="3302"/>
                    <a:pt x="10191" y="3347"/>
                    <a:pt x="10020" y="3442"/>
                  </a:cubicBezTo>
                  <a:cubicBezTo>
                    <a:pt x="10020" y="3442"/>
                    <a:pt x="10591" y="2210"/>
                    <a:pt x="9565" y="1765"/>
                  </a:cubicBezTo>
                  <a:cubicBezTo>
                    <a:pt x="9399" y="1693"/>
                    <a:pt x="9244" y="1663"/>
                    <a:pt x="9102" y="1663"/>
                  </a:cubicBezTo>
                  <a:cubicBezTo>
                    <a:pt x="8365" y="1663"/>
                    <a:pt x="7956" y="2474"/>
                    <a:pt x="7956" y="2474"/>
                  </a:cubicBezTo>
                  <a:cubicBezTo>
                    <a:pt x="7956" y="2474"/>
                    <a:pt x="8125" y="221"/>
                    <a:pt x="6129" y="11"/>
                  </a:cubicBezTo>
                  <a:cubicBezTo>
                    <a:pt x="6060" y="4"/>
                    <a:pt x="5992" y="0"/>
                    <a:pt x="59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1" name="Google Shape;1071;p8"/>
            <p:cNvSpPr/>
            <p:nvPr/>
          </p:nvSpPr>
          <p:spPr>
            <a:xfrm>
              <a:off x="3557633" y="4073455"/>
              <a:ext cx="95192" cy="76852"/>
            </a:xfrm>
            <a:custGeom>
              <a:avLst/>
              <a:gdLst/>
              <a:ahLst/>
              <a:cxnLst/>
              <a:rect l="l" t="t" r="r" b="b"/>
              <a:pathLst>
                <a:path w="649" h="524" extrusionOk="0">
                  <a:moveTo>
                    <a:pt x="325" y="1"/>
                  </a:moveTo>
                  <a:cubicBezTo>
                    <a:pt x="158" y="1"/>
                    <a:pt x="19" y="113"/>
                    <a:pt x="9" y="258"/>
                  </a:cubicBezTo>
                  <a:cubicBezTo>
                    <a:pt x="1" y="410"/>
                    <a:pt x="119" y="512"/>
                    <a:pt x="292" y="522"/>
                  </a:cubicBezTo>
                  <a:cubicBezTo>
                    <a:pt x="301" y="523"/>
                    <a:pt x="309" y="523"/>
                    <a:pt x="318" y="523"/>
                  </a:cubicBezTo>
                  <a:cubicBezTo>
                    <a:pt x="481" y="523"/>
                    <a:pt x="628" y="435"/>
                    <a:pt x="637" y="292"/>
                  </a:cubicBezTo>
                  <a:cubicBezTo>
                    <a:pt x="648" y="140"/>
                    <a:pt x="516" y="10"/>
                    <a:pt x="343" y="1"/>
                  </a:cubicBezTo>
                  <a:cubicBezTo>
                    <a:pt x="337" y="1"/>
                    <a:pt x="331" y="1"/>
                    <a:pt x="32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2" name="Google Shape;1072;p8"/>
            <p:cNvSpPr/>
            <p:nvPr/>
          </p:nvSpPr>
          <p:spPr>
            <a:xfrm>
              <a:off x="3478429" y="4020950"/>
              <a:ext cx="34029" cy="27280"/>
            </a:xfrm>
            <a:custGeom>
              <a:avLst/>
              <a:gdLst/>
              <a:ahLst/>
              <a:cxnLst/>
              <a:rect l="l" t="t" r="r" b="b"/>
              <a:pathLst>
                <a:path w="232" h="186" extrusionOk="0">
                  <a:moveTo>
                    <a:pt x="115" y="1"/>
                  </a:moveTo>
                  <a:cubicBezTo>
                    <a:pt x="56" y="1"/>
                    <a:pt x="7" y="42"/>
                    <a:pt x="4" y="93"/>
                  </a:cubicBezTo>
                  <a:cubicBezTo>
                    <a:pt x="1" y="146"/>
                    <a:pt x="44" y="183"/>
                    <a:pt x="103" y="186"/>
                  </a:cubicBezTo>
                  <a:cubicBezTo>
                    <a:pt x="106" y="186"/>
                    <a:pt x="108" y="186"/>
                    <a:pt x="111" y="186"/>
                  </a:cubicBezTo>
                  <a:cubicBezTo>
                    <a:pt x="171" y="186"/>
                    <a:pt x="224" y="155"/>
                    <a:pt x="228" y="103"/>
                  </a:cubicBezTo>
                  <a:cubicBezTo>
                    <a:pt x="231" y="51"/>
                    <a:pt x="184" y="4"/>
                    <a:pt x="123" y="1"/>
                  </a:cubicBezTo>
                  <a:cubicBezTo>
                    <a:pt x="120" y="1"/>
                    <a:pt x="117" y="1"/>
                    <a:pt x="11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3" name="Google Shape;1073;p8"/>
            <p:cNvSpPr/>
            <p:nvPr/>
          </p:nvSpPr>
          <p:spPr>
            <a:xfrm>
              <a:off x="3392625" y="4157640"/>
              <a:ext cx="50016" cy="47959"/>
            </a:xfrm>
            <a:custGeom>
              <a:avLst/>
              <a:gdLst/>
              <a:ahLst/>
              <a:cxnLst/>
              <a:rect l="l" t="t" r="r" b="b"/>
              <a:pathLst>
                <a:path w="341" h="327" extrusionOk="0">
                  <a:moveTo>
                    <a:pt x="175" y="1"/>
                  </a:moveTo>
                  <a:cubicBezTo>
                    <a:pt x="87" y="1"/>
                    <a:pt x="13" y="73"/>
                    <a:pt x="6" y="164"/>
                  </a:cubicBezTo>
                  <a:cubicBezTo>
                    <a:pt x="1" y="259"/>
                    <a:pt x="62" y="323"/>
                    <a:pt x="153" y="326"/>
                  </a:cubicBezTo>
                  <a:cubicBezTo>
                    <a:pt x="156" y="326"/>
                    <a:pt x="159" y="326"/>
                    <a:pt x="162" y="326"/>
                  </a:cubicBezTo>
                  <a:cubicBezTo>
                    <a:pt x="247" y="326"/>
                    <a:pt x="326" y="270"/>
                    <a:pt x="333" y="180"/>
                  </a:cubicBezTo>
                  <a:cubicBezTo>
                    <a:pt x="340" y="86"/>
                    <a:pt x="273" y="7"/>
                    <a:pt x="183" y="1"/>
                  </a:cubicBezTo>
                  <a:cubicBezTo>
                    <a:pt x="180" y="1"/>
                    <a:pt x="178" y="1"/>
                    <a:pt x="17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4" name="Google Shape;1074;p8"/>
            <p:cNvSpPr/>
            <p:nvPr/>
          </p:nvSpPr>
          <p:spPr>
            <a:xfrm>
              <a:off x="5375958" y="4358005"/>
              <a:ext cx="95192" cy="76852"/>
            </a:xfrm>
            <a:custGeom>
              <a:avLst/>
              <a:gdLst/>
              <a:ahLst/>
              <a:cxnLst/>
              <a:rect l="l" t="t" r="r" b="b"/>
              <a:pathLst>
                <a:path w="649" h="524" extrusionOk="0">
                  <a:moveTo>
                    <a:pt x="325" y="1"/>
                  </a:moveTo>
                  <a:cubicBezTo>
                    <a:pt x="158" y="1"/>
                    <a:pt x="19" y="113"/>
                    <a:pt x="9" y="258"/>
                  </a:cubicBezTo>
                  <a:cubicBezTo>
                    <a:pt x="1" y="410"/>
                    <a:pt x="119" y="512"/>
                    <a:pt x="292" y="522"/>
                  </a:cubicBezTo>
                  <a:cubicBezTo>
                    <a:pt x="301" y="523"/>
                    <a:pt x="309" y="523"/>
                    <a:pt x="318" y="523"/>
                  </a:cubicBezTo>
                  <a:cubicBezTo>
                    <a:pt x="481" y="523"/>
                    <a:pt x="628" y="435"/>
                    <a:pt x="637" y="292"/>
                  </a:cubicBezTo>
                  <a:cubicBezTo>
                    <a:pt x="648" y="140"/>
                    <a:pt x="516" y="10"/>
                    <a:pt x="343" y="1"/>
                  </a:cubicBezTo>
                  <a:cubicBezTo>
                    <a:pt x="337" y="1"/>
                    <a:pt x="331" y="1"/>
                    <a:pt x="32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5" name="Google Shape;1075;p8"/>
            <p:cNvSpPr/>
            <p:nvPr/>
          </p:nvSpPr>
          <p:spPr>
            <a:xfrm>
              <a:off x="5497329" y="4258450"/>
              <a:ext cx="34029" cy="27280"/>
            </a:xfrm>
            <a:custGeom>
              <a:avLst/>
              <a:gdLst/>
              <a:ahLst/>
              <a:cxnLst/>
              <a:rect l="l" t="t" r="r" b="b"/>
              <a:pathLst>
                <a:path w="232" h="186" extrusionOk="0">
                  <a:moveTo>
                    <a:pt x="115" y="1"/>
                  </a:moveTo>
                  <a:cubicBezTo>
                    <a:pt x="56" y="1"/>
                    <a:pt x="7" y="42"/>
                    <a:pt x="4" y="93"/>
                  </a:cubicBezTo>
                  <a:cubicBezTo>
                    <a:pt x="1" y="146"/>
                    <a:pt x="44" y="183"/>
                    <a:pt x="103" y="186"/>
                  </a:cubicBezTo>
                  <a:cubicBezTo>
                    <a:pt x="106" y="186"/>
                    <a:pt x="108" y="186"/>
                    <a:pt x="111" y="186"/>
                  </a:cubicBezTo>
                  <a:cubicBezTo>
                    <a:pt x="171" y="186"/>
                    <a:pt x="224" y="155"/>
                    <a:pt x="228" y="103"/>
                  </a:cubicBezTo>
                  <a:cubicBezTo>
                    <a:pt x="231" y="51"/>
                    <a:pt x="184" y="4"/>
                    <a:pt x="123" y="1"/>
                  </a:cubicBezTo>
                  <a:cubicBezTo>
                    <a:pt x="120" y="1"/>
                    <a:pt x="117" y="1"/>
                    <a:pt x="11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6" name="Google Shape;1076;p8"/>
            <p:cNvSpPr/>
            <p:nvPr/>
          </p:nvSpPr>
          <p:spPr>
            <a:xfrm>
              <a:off x="532950" y="3958603"/>
              <a:ext cx="50016" cy="47959"/>
            </a:xfrm>
            <a:custGeom>
              <a:avLst/>
              <a:gdLst/>
              <a:ahLst/>
              <a:cxnLst/>
              <a:rect l="l" t="t" r="r" b="b"/>
              <a:pathLst>
                <a:path w="341" h="327" extrusionOk="0">
                  <a:moveTo>
                    <a:pt x="175" y="1"/>
                  </a:moveTo>
                  <a:cubicBezTo>
                    <a:pt x="87" y="1"/>
                    <a:pt x="13" y="73"/>
                    <a:pt x="6" y="164"/>
                  </a:cubicBezTo>
                  <a:cubicBezTo>
                    <a:pt x="1" y="259"/>
                    <a:pt x="62" y="323"/>
                    <a:pt x="153" y="326"/>
                  </a:cubicBezTo>
                  <a:cubicBezTo>
                    <a:pt x="156" y="326"/>
                    <a:pt x="159" y="326"/>
                    <a:pt x="162" y="326"/>
                  </a:cubicBezTo>
                  <a:cubicBezTo>
                    <a:pt x="247" y="326"/>
                    <a:pt x="326" y="270"/>
                    <a:pt x="333" y="180"/>
                  </a:cubicBezTo>
                  <a:cubicBezTo>
                    <a:pt x="340" y="86"/>
                    <a:pt x="273" y="7"/>
                    <a:pt x="183" y="1"/>
                  </a:cubicBezTo>
                  <a:cubicBezTo>
                    <a:pt x="180" y="1"/>
                    <a:pt x="178" y="1"/>
                    <a:pt x="17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7" name="Google Shape;1077;p8"/>
            <p:cNvSpPr/>
            <p:nvPr/>
          </p:nvSpPr>
          <p:spPr>
            <a:xfrm>
              <a:off x="366683" y="4073455"/>
              <a:ext cx="95192" cy="76852"/>
            </a:xfrm>
            <a:custGeom>
              <a:avLst/>
              <a:gdLst/>
              <a:ahLst/>
              <a:cxnLst/>
              <a:rect l="l" t="t" r="r" b="b"/>
              <a:pathLst>
                <a:path w="649" h="524" extrusionOk="0">
                  <a:moveTo>
                    <a:pt x="325" y="1"/>
                  </a:moveTo>
                  <a:cubicBezTo>
                    <a:pt x="158" y="1"/>
                    <a:pt x="19" y="113"/>
                    <a:pt x="9" y="258"/>
                  </a:cubicBezTo>
                  <a:cubicBezTo>
                    <a:pt x="1" y="410"/>
                    <a:pt x="119" y="512"/>
                    <a:pt x="292" y="522"/>
                  </a:cubicBezTo>
                  <a:cubicBezTo>
                    <a:pt x="301" y="523"/>
                    <a:pt x="309" y="523"/>
                    <a:pt x="318" y="523"/>
                  </a:cubicBezTo>
                  <a:cubicBezTo>
                    <a:pt x="481" y="523"/>
                    <a:pt x="628" y="435"/>
                    <a:pt x="637" y="292"/>
                  </a:cubicBezTo>
                  <a:cubicBezTo>
                    <a:pt x="648" y="140"/>
                    <a:pt x="516" y="10"/>
                    <a:pt x="343" y="1"/>
                  </a:cubicBezTo>
                  <a:cubicBezTo>
                    <a:pt x="337" y="1"/>
                    <a:pt x="331" y="1"/>
                    <a:pt x="32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8" name="Google Shape;1078;p8"/>
            <p:cNvSpPr/>
            <p:nvPr/>
          </p:nvSpPr>
          <p:spPr>
            <a:xfrm>
              <a:off x="1553704" y="3958600"/>
              <a:ext cx="34029" cy="27280"/>
            </a:xfrm>
            <a:custGeom>
              <a:avLst/>
              <a:gdLst/>
              <a:ahLst/>
              <a:cxnLst/>
              <a:rect l="l" t="t" r="r" b="b"/>
              <a:pathLst>
                <a:path w="232" h="186" extrusionOk="0">
                  <a:moveTo>
                    <a:pt x="115" y="1"/>
                  </a:moveTo>
                  <a:cubicBezTo>
                    <a:pt x="56" y="1"/>
                    <a:pt x="7" y="42"/>
                    <a:pt x="4" y="93"/>
                  </a:cubicBezTo>
                  <a:cubicBezTo>
                    <a:pt x="1" y="146"/>
                    <a:pt x="44" y="183"/>
                    <a:pt x="103" y="186"/>
                  </a:cubicBezTo>
                  <a:cubicBezTo>
                    <a:pt x="106" y="186"/>
                    <a:pt x="108" y="186"/>
                    <a:pt x="111" y="186"/>
                  </a:cubicBezTo>
                  <a:cubicBezTo>
                    <a:pt x="171" y="186"/>
                    <a:pt x="224" y="155"/>
                    <a:pt x="228" y="103"/>
                  </a:cubicBezTo>
                  <a:cubicBezTo>
                    <a:pt x="231" y="51"/>
                    <a:pt x="184" y="4"/>
                    <a:pt x="123" y="1"/>
                  </a:cubicBezTo>
                  <a:cubicBezTo>
                    <a:pt x="120" y="1"/>
                    <a:pt x="117" y="1"/>
                    <a:pt x="11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9" name="Google Shape;1079;p8"/>
            <p:cNvSpPr/>
            <p:nvPr/>
          </p:nvSpPr>
          <p:spPr>
            <a:xfrm>
              <a:off x="1587725" y="3852315"/>
              <a:ext cx="50016" cy="47959"/>
            </a:xfrm>
            <a:custGeom>
              <a:avLst/>
              <a:gdLst/>
              <a:ahLst/>
              <a:cxnLst/>
              <a:rect l="l" t="t" r="r" b="b"/>
              <a:pathLst>
                <a:path w="341" h="327" extrusionOk="0">
                  <a:moveTo>
                    <a:pt x="175" y="1"/>
                  </a:moveTo>
                  <a:cubicBezTo>
                    <a:pt x="87" y="1"/>
                    <a:pt x="13" y="73"/>
                    <a:pt x="6" y="164"/>
                  </a:cubicBezTo>
                  <a:cubicBezTo>
                    <a:pt x="1" y="259"/>
                    <a:pt x="62" y="323"/>
                    <a:pt x="153" y="326"/>
                  </a:cubicBezTo>
                  <a:cubicBezTo>
                    <a:pt x="156" y="326"/>
                    <a:pt x="159" y="326"/>
                    <a:pt x="162" y="326"/>
                  </a:cubicBezTo>
                  <a:cubicBezTo>
                    <a:pt x="247" y="326"/>
                    <a:pt x="326" y="270"/>
                    <a:pt x="333" y="180"/>
                  </a:cubicBezTo>
                  <a:cubicBezTo>
                    <a:pt x="340" y="86"/>
                    <a:pt x="273" y="7"/>
                    <a:pt x="183" y="1"/>
                  </a:cubicBezTo>
                  <a:cubicBezTo>
                    <a:pt x="180" y="1"/>
                    <a:pt x="178" y="1"/>
                    <a:pt x="17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2130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7373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CB75557-E6FB-DC58-EA7D-3D76FC24A5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90894" y="7283869"/>
            <a:ext cx="6230652" cy="10546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0286C9A-B839-9C09-7FF8-625225C869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10050" y="7101693"/>
            <a:ext cx="958527" cy="105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55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0835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5"/>
          <p:cNvSpPr/>
          <p:nvPr/>
        </p:nvSpPr>
        <p:spPr>
          <a:xfrm>
            <a:off x="-1574333" y="719335"/>
            <a:ext cx="4479511" cy="1661797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>
              <a:alpha val="553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8" name="Google Shape;268;p5"/>
          <p:cNvSpPr/>
          <p:nvPr/>
        </p:nvSpPr>
        <p:spPr>
          <a:xfrm>
            <a:off x="-412166" y="1543975"/>
            <a:ext cx="2945241" cy="1889959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9" name="Google Shape;269;p5"/>
          <p:cNvSpPr/>
          <p:nvPr/>
        </p:nvSpPr>
        <p:spPr>
          <a:xfrm>
            <a:off x="8579327" y="3868752"/>
            <a:ext cx="4035276" cy="1851277"/>
          </a:xfrm>
          <a:custGeom>
            <a:avLst/>
            <a:gdLst/>
            <a:ahLst/>
            <a:cxnLst/>
            <a:rect l="l" t="t" r="r" b="b"/>
            <a:pathLst>
              <a:path w="13353" h="6126" extrusionOk="0">
                <a:moveTo>
                  <a:pt x="13095" y="1"/>
                </a:moveTo>
                <a:cubicBezTo>
                  <a:pt x="13024" y="1"/>
                  <a:pt x="12953" y="8"/>
                  <a:pt x="12880" y="21"/>
                </a:cubicBezTo>
                <a:cubicBezTo>
                  <a:pt x="12313" y="102"/>
                  <a:pt x="11921" y="588"/>
                  <a:pt x="11840" y="1139"/>
                </a:cubicBezTo>
                <a:cubicBezTo>
                  <a:pt x="11652" y="925"/>
                  <a:pt x="11302" y="750"/>
                  <a:pt x="11017" y="750"/>
                </a:cubicBezTo>
                <a:cubicBezTo>
                  <a:pt x="11003" y="749"/>
                  <a:pt x="10989" y="748"/>
                  <a:pt x="10975" y="748"/>
                </a:cubicBezTo>
                <a:cubicBezTo>
                  <a:pt x="10799" y="748"/>
                  <a:pt x="10615" y="841"/>
                  <a:pt x="10492" y="964"/>
                </a:cubicBezTo>
                <a:cubicBezTo>
                  <a:pt x="10343" y="1113"/>
                  <a:pt x="10275" y="1317"/>
                  <a:pt x="10288" y="1518"/>
                </a:cubicBezTo>
                <a:cubicBezTo>
                  <a:pt x="10211" y="1506"/>
                  <a:pt x="10129" y="1493"/>
                  <a:pt x="10048" y="1493"/>
                </a:cubicBezTo>
                <a:cubicBezTo>
                  <a:pt x="9957" y="1493"/>
                  <a:pt x="9868" y="1509"/>
                  <a:pt x="9789" y="1560"/>
                </a:cubicBezTo>
                <a:cubicBezTo>
                  <a:pt x="9666" y="1654"/>
                  <a:pt x="9614" y="1816"/>
                  <a:pt x="9666" y="1965"/>
                </a:cubicBezTo>
                <a:cubicBezTo>
                  <a:pt x="9465" y="1774"/>
                  <a:pt x="9180" y="1654"/>
                  <a:pt x="8911" y="1654"/>
                </a:cubicBezTo>
                <a:cubicBezTo>
                  <a:pt x="8629" y="1654"/>
                  <a:pt x="8344" y="1803"/>
                  <a:pt x="8195" y="2030"/>
                </a:cubicBezTo>
                <a:cubicBezTo>
                  <a:pt x="8114" y="2153"/>
                  <a:pt x="8075" y="2302"/>
                  <a:pt x="8033" y="2451"/>
                </a:cubicBezTo>
                <a:cubicBezTo>
                  <a:pt x="7981" y="2678"/>
                  <a:pt x="8020" y="2882"/>
                  <a:pt x="8007" y="3112"/>
                </a:cubicBezTo>
                <a:cubicBezTo>
                  <a:pt x="7888" y="3061"/>
                  <a:pt x="7763" y="3015"/>
                  <a:pt x="7636" y="3015"/>
                </a:cubicBezTo>
                <a:cubicBezTo>
                  <a:pt x="7562" y="3015"/>
                  <a:pt x="7488" y="3030"/>
                  <a:pt x="7414" y="3070"/>
                </a:cubicBezTo>
                <a:cubicBezTo>
                  <a:pt x="7210" y="3164"/>
                  <a:pt x="7090" y="3368"/>
                  <a:pt x="7074" y="3585"/>
                </a:cubicBezTo>
                <a:cubicBezTo>
                  <a:pt x="6891" y="3395"/>
                  <a:pt x="6691" y="3317"/>
                  <a:pt x="6491" y="3317"/>
                </a:cubicBezTo>
                <a:cubicBezTo>
                  <a:pt x="5877" y="3317"/>
                  <a:pt x="5255" y="4053"/>
                  <a:pt x="5091" y="4583"/>
                </a:cubicBezTo>
                <a:cubicBezTo>
                  <a:pt x="4916" y="4366"/>
                  <a:pt x="4699" y="4152"/>
                  <a:pt x="4417" y="4110"/>
                </a:cubicBezTo>
                <a:cubicBezTo>
                  <a:pt x="4396" y="4107"/>
                  <a:pt x="4374" y="4106"/>
                  <a:pt x="4352" y="4106"/>
                </a:cubicBezTo>
                <a:cubicBezTo>
                  <a:pt x="4085" y="4106"/>
                  <a:pt x="3813" y="4319"/>
                  <a:pt x="3876" y="4583"/>
                </a:cubicBezTo>
                <a:cubicBezTo>
                  <a:pt x="3687" y="4484"/>
                  <a:pt x="3490" y="4393"/>
                  <a:pt x="3289" y="4393"/>
                </a:cubicBezTo>
                <a:cubicBezTo>
                  <a:pt x="3273" y="4393"/>
                  <a:pt x="3257" y="4394"/>
                  <a:pt x="3241" y="4395"/>
                </a:cubicBezTo>
                <a:cubicBezTo>
                  <a:pt x="2972" y="4421"/>
                  <a:pt x="2849" y="4609"/>
                  <a:pt x="2755" y="4826"/>
                </a:cubicBezTo>
                <a:cubicBezTo>
                  <a:pt x="2679" y="4710"/>
                  <a:pt x="2540" y="4643"/>
                  <a:pt x="2403" y="4643"/>
                </a:cubicBezTo>
                <a:cubicBezTo>
                  <a:pt x="2348" y="4643"/>
                  <a:pt x="2293" y="4654"/>
                  <a:pt x="2243" y="4677"/>
                </a:cubicBezTo>
                <a:cubicBezTo>
                  <a:pt x="2052" y="4745"/>
                  <a:pt x="1932" y="4933"/>
                  <a:pt x="1919" y="5137"/>
                </a:cubicBezTo>
                <a:cubicBezTo>
                  <a:pt x="1878" y="5027"/>
                  <a:pt x="1766" y="4961"/>
                  <a:pt x="1650" y="4961"/>
                </a:cubicBezTo>
                <a:cubicBezTo>
                  <a:pt x="1608" y="4961"/>
                  <a:pt x="1566" y="4970"/>
                  <a:pt x="1527" y="4988"/>
                </a:cubicBezTo>
                <a:cubicBezTo>
                  <a:pt x="1378" y="5043"/>
                  <a:pt x="1297" y="5189"/>
                  <a:pt x="1271" y="5351"/>
                </a:cubicBezTo>
                <a:cubicBezTo>
                  <a:pt x="1189" y="5294"/>
                  <a:pt x="1103" y="5258"/>
                  <a:pt x="1015" y="5258"/>
                </a:cubicBezTo>
                <a:cubicBezTo>
                  <a:pt x="956" y="5258"/>
                  <a:pt x="897" y="5274"/>
                  <a:pt x="837" y="5312"/>
                </a:cubicBezTo>
                <a:cubicBezTo>
                  <a:pt x="798" y="5351"/>
                  <a:pt x="743" y="5406"/>
                  <a:pt x="691" y="5432"/>
                </a:cubicBezTo>
                <a:cubicBezTo>
                  <a:pt x="623" y="5461"/>
                  <a:pt x="542" y="5461"/>
                  <a:pt x="474" y="5461"/>
                </a:cubicBezTo>
                <a:lnTo>
                  <a:pt x="43" y="5461"/>
                </a:lnTo>
                <a:cubicBezTo>
                  <a:pt x="1" y="5513"/>
                  <a:pt x="69" y="5581"/>
                  <a:pt x="137" y="5610"/>
                </a:cubicBezTo>
                <a:cubicBezTo>
                  <a:pt x="284" y="5676"/>
                  <a:pt x="459" y="5710"/>
                  <a:pt x="636" y="5710"/>
                </a:cubicBezTo>
                <a:cubicBezTo>
                  <a:pt x="813" y="5710"/>
                  <a:pt x="992" y="5676"/>
                  <a:pt x="1148" y="5610"/>
                </a:cubicBezTo>
                <a:cubicBezTo>
                  <a:pt x="1221" y="5677"/>
                  <a:pt x="1320" y="5708"/>
                  <a:pt x="1422" y="5708"/>
                </a:cubicBezTo>
                <a:cubicBezTo>
                  <a:pt x="1588" y="5708"/>
                  <a:pt x="1762" y="5625"/>
                  <a:pt x="1838" y="5474"/>
                </a:cubicBezTo>
                <a:cubicBezTo>
                  <a:pt x="1917" y="5516"/>
                  <a:pt x="2010" y="5537"/>
                  <a:pt x="2104" y="5537"/>
                </a:cubicBezTo>
                <a:cubicBezTo>
                  <a:pt x="2219" y="5537"/>
                  <a:pt x="2335" y="5507"/>
                  <a:pt x="2431" y="5448"/>
                </a:cubicBezTo>
                <a:cubicBezTo>
                  <a:pt x="2623" y="5738"/>
                  <a:pt x="2969" y="5948"/>
                  <a:pt x="3307" y="5948"/>
                </a:cubicBezTo>
                <a:cubicBezTo>
                  <a:pt x="3517" y="5948"/>
                  <a:pt x="3724" y="5867"/>
                  <a:pt x="3889" y="5675"/>
                </a:cubicBezTo>
                <a:cubicBezTo>
                  <a:pt x="3955" y="5950"/>
                  <a:pt x="4250" y="6126"/>
                  <a:pt x="4540" y="6126"/>
                </a:cubicBezTo>
                <a:cubicBezTo>
                  <a:pt x="4608" y="6126"/>
                  <a:pt x="4676" y="6116"/>
                  <a:pt x="4741" y="6096"/>
                </a:cubicBezTo>
                <a:cubicBezTo>
                  <a:pt x="5078" y="5999"/>
                  <a:pt x="5308" y="5662"/>
                  <a:pt x="5373" y="5325"/>
                </a:cubicBezTo>
                <a:lnTo>
                  <a:pt x="5373" y="5325"/>
                </a:lnTo>
                <a:cubicBezTo>
                  <a:pt x="5334" y="5529"/>
                  <a:pt x="6037" y="5756"/>
                  <a:pt x="6157" y="5785"/>
                </a:cubicBezTo>
                <a:cubicBezTo>
                  <a:pt x="6211" y="5792"/>
                  <a:pt x="6262" y="5796"/>
                  <a:pt x="6313" y="5796"/>
                </a:cubicBezTo>
                <a:cubicBezTo>
                  <a:pt x="6617" y="5796"/>
                  <a:pt x="6866" y="5672"/>
                  <a:pt x="7155" y="5555"/>
                </a:cubicBezTo>
                <a:cubicBezTo>
                  <a:pt x="7171" y="5662"/>
                  <a:pt x="7252" y="5772"/>
                  <a:pt x="7359" y="5798"/>
                </a:cubicBezTo>
                <a:cubicBezTo>
                  <a:pt x="7381" y="5803"/>
                  <a:pt x="7403" y="5806"/>
                  <a:pt x="7426" y="5806"/>
                </a:cubicBezTo>
                <a:cubicBezTo>
                  <a:pt x="7514" y="5806"/>
                  <a:pt x="7603" y="5766"/>
                  <a:pt x="7657" y="5691"/>
                </a:cubicBezTo>
                <a:cubicBezTo>
                  <a:pt x="7777" y="5853"/>
                  <a:pt x="7981" y="5947"/>
                  <a:pt x="8182" y="5973"/>
                </a:cubicBezTo>
                <a:cubicBezTo>
                  <a:pt x="8219" y="5978"/>
                  <a:pt x="8255" y="5980"/>
                  <a:pt x="8293" y="5980"/>
                </a:cubicBezTo>
                <a:cubicBezTo>
                  <a:pt x="8462" y="5980"/>
                  <a:pt x="8634" y="5935"/>
                  <a:pt x="8791" y="5879"/>
                </a:cubicBezTo>
                <a:cubicBezTo>
                  <a:pt x="9128" y="5772"/>
                  <a:pt x="9504" y="5568"/>
                  <a:pt x="9763" y="5325"/>
                </a:cubicBezTo>
                <a:cubicBezTo>
                  <a:pt x="9883" y="5662"/>
                  <a:pt x="10233" y="5905"/>
                  <a:pt x="10599" y="5905"/>
                </a:cubicBezTo>
                <a:cubicBezTo>
                  <a:pt x="10608" y="5905"/>
                  <a:pt x="10617" y="5905"/>
                  <a:pt x="10627" y="5905"/>
                </a:cubicBezTo>
                <a:cubicBezTo>
                  <a:pt x="10980" y="5905"/>
                  <a:pt x="11331" y="5666"/>
                  <a:pt x="11464" y="5338"/>
                </a:cubicBezTo>
                <a:cubicBezTo>
                  <a:pt x="11477" y="5649"/>
                  <a:pt x="11720" y="5934"/>
                  <a:pt x="12015" y="5999"/>
                </a:cubicBezTo>
                <a:cubicBezTo>
                  <a:pt x="12055" y="6006"/>
                  <a:pt x="12097" y="6009"/>
                  <a:pt x="12138" y="6009"/>
                </a:cubicBezTo>
                <a:cubicBezTo>
                  <a:pt x="12411" y="6009"/>
                  <a:pt x="12681" y="5855"/>
                  <a:pt x="12799" y="5610"/>
                </a:cubicBezTo>
                <a:cubicBezTo>
                  <a:pt x="12922" y="5811"/>
                  <a:pt x="13123" y="5960"/>
                  <a:pt x="13353" y="6054"/>
                </a:cubicBezTo>
                <a:lnTo>
                  <a:pt x="13353" y="34"/>
                </a:lnTo>
                <a:cubicBezTo>
                  <a:pt x="13265" y="11"/>
                  <a:pt x="13180" y="1"/>
                  <a:pt x="13095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0" name="Google Shape;270;p5"/>
          <p:cNvSpPr/>
          <p:nvPr/>
        </p:nvSpPr>
        <p:spPr>
          <a:xfrm>
            <a:off x="5120476" y="5840075"/>
            <a:ext cx="69539" cy="3304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1" name="Google Shape;271;p5"/>
          <p:cNvSpPr/>
          <p:nvPr/>
        </p:nvSpPr>
        <p:spPr>
          <a:xfrm>
            <a:off x="9655824" y="5411579"/>
            <a:ext cx="585505" cy="21472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2" name="Google Shape;272;p5"/>
          <p:cNvSpPr/>
          <p:nvPr/>
        </p:nvSpPr>
        <p:spPr>
          <a:xfrm>
            <a:off x="-75" y="4865040"/>
            <a:ext cx="12192064" cy="1574781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3" name="Google Shape;273;p5"/>
          <p:cNvSpPr/>
          <p:nvPr/>
        </p:nvSpPr>
        <p:spPr>
          <a:xfrm>
            <a:off x="4999803" y="4713998"/>
            <a:ext cx="7192180" cy="1940324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4" name="Google Shape;274;p5"/>
          <p:cNvSpPr/>
          <p:nvPr/>
        </p:nvSpPr>
        <p:spPr>
          <a:xfrm>
            <a:off x="-75" y="5504091"/>
            <a:ext cx="12192064" cy="1353911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5" name="Google Shape;275;p5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5"/>
          <p:cNvSpPr txBox="1">
            <a:spLocks noGrp="1"/>
          </p:cNvSpPr>
          <p:nvPr>
            <p:ph type="subTitle" idx="1"/>
          </p:nvPr>
        </p:nvSpPr>
        <p:spPr>
          <a:xfrm>
            <a:off x="1824200" y="3782300"/>
            <a:ext cx="3407600" cy="11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77" name="Google Shape;277;p5"/>
          <p:cNvSpPr txBox="1">
            <a:spLocks noGrp="1"/>
          </p:cNvSpPr>
          <p:nvPr>
            <p:ph type="title" idx="2"/>
          </p:nvPr>
        </p:nvSpPr>
        <p:spPr>
          <a:xfrm>
            <a:off x="1824200" y="3151000"/>
            <a:ext cx="3407600" cy="5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78" name="Google Shape;278;p5"/>
          <p:cNvSpPr txBox="1">
            <a:spLocks noGrp="1"/>
          </p:cNvSpPr>
          <p:nvPr>
            <p:ph type="subTitle" idx="3"/>
          </p:nvPr>
        </p:nvSpPr>
        <p:spPr>
          <a:xfrm>
            <a:off x="6960200" y="3782300"/>
            <a:ext cx="3407600" cy="11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79" name="Google Shape;279;p5"/>
          <p:cNvSpPr txBox="1">
            <a:spLocks noGrp="1"/>
          </p:cNvSpPr>
          <p:nvPr>
            <p:ph type="title" idx="4"/>
          </p:nvPr>
        </p:nvSpPr>
        <p:spPr>
          <a:xfrm>
            <a:off x="6960200" y="3151000"/>
            <a:ext cx="3407600" cy="5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78844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7"/>
          <p:cNvSpPr/>
          <p:nvPr/>
        </p:nvSpPr>
        <p:spPr>
          <a:xfrm>
            <a:off x="6780669" y="3194111"/>
            <a:ext cx="5411387" cy="2616965"/>
          </a:xfrm>
          <a:custGeom>
            <a:avLst/>
            <a:gdLst/>
            <a:ahLst/>
            <a:cxnLst/>
            <a:rect l="l" t="t" r="r" b="b"/>
            <a:pathLst>
              <a:path w="23491" h="11360" extrusionOk="0">
                <a:moveTo>
                  <a:pt x="23491" y="1"/>
                </a:moveTo>
                <a:cubicBezTo>
                  <a:pt x="23274" y="179"/>
                  <a:pt x="22924" y="435"/>
                  <a:pt x="22477" y="529"/>
                </a:cubicBezTo>
                <a:cubicBezTo>
                  <a:pt x="21748" y="691"/>
                  <a:pt x="21505" y="1096"/>
                  <a:pt x="20925" y="1339"/>
                </a:cubicBezTo>
                <a:cubicBezTo>
                  <a:pt x="20842" y="1374"/>
                  <a:pt x="20763" y="1389"/>
                  <a:pt x="20686" y="1389"/>
                </a:cubicBezTo>
                <a:cubicBezTo>
                  <a:pt x="20285" y="1389"/>
                  <a:pt x="19929" y="991"/>
                  <a:pt x="19368" y="991"/>
                </a:cubicBezTo>
                <a:cubicBezTo>
                  <a:pt x="19293" y="991"/>
                  <a:pt x="19213" y="999"/>
                  <a:pt x="19130" y="1015"/>
                </a:cubicBezTo>
                <a:cubicBezTo>
                  <a:pt x="18320" y="1177"/>
                  <a:pt x="18482" y="1663"/>
                  <a:pt x="17348" y="1744"/>
                </a:cubicBezTo>
                <a:cubicBezTo>
                  <a:pt x="16201" y="1838"/>
                  <a:pt x="16687" y="2405"/>
                  <a:pt x="15472" y="2729"/>
                </a:cubicBezTo>
                <a:cubicBezTo>
                  <a:pt x="14244" y="3053"/>
                  <a:pt x="14905" y="3296"/>
                  <a:pt x="14163" y="3539"/>
                </a:cubicBezTo>
                <a:cubicBezTo>
                  <a:pt x="13434" y="3782"/>
                  <a:pt x="13434" y="4038"/>
                  <a:pt x="13110" y="4362"/>
                </a:cubicBezTo>
                <a:cubicBezTo>
                  <a:pt x="13037" y="4435"/>
                  <a:pt x="12959" y="4463"/>
                  <a:pt x="12868" y="4463"/>
                </a:cubicBezTo>
                <a:cubicBezTo>
                  <a:pt x="12584" y="4463"/>
                  <a:pt x="12174" y="4192"/>
                  <a:pt x="11390" y="4192"/>
                </a:cubicBezTo>
                <a:cubicBezTo>
                  <a:pt x="11314" y="4192"/>
                  <a:pt x="11235" y="4194"/>
                  <a:pt x="11153" y="4200"/>
                </a:cubicBezTo>
                <a:cubicBezTo>
                  <a:pt x="9922" y="4281"/>
                  <a:pt x="9679" y="5010"/>
                  <a:pt x="9679" y="5010"/>
                </a:cubicBezTo>
                <a:lnTo>
                  <a:pt x="9112" y="4767"/>
                </a:lnTo>
                <a:cubicBezTo>
                  <a:pt x="8994" y="4748"/>
                  <a:pt x="8885" y="4739"/>
                  <a:pt x="8782" y="4739"/>
                </a:cubicBezTo>
                <a:cubicBezTo>
                  <a:pt x="8018" y="4739"/>
                  <a:pt x="7618" y="5230"/>
                  <a:pt x="7236" y="5658"/>
                </a:cubicBezTo>
                <a:cubicBezTo>
                  <a:pt x="3753" y="9559"/>
                  <a:pt x="1" y="10356"/>
                  <a:pt x="1" y="10356"/>
                </a:cubicBezTo>
                <a:cubicBezTo>
                  <a:pt x="1" y="10356"/>
                  <a:pt x="1249" y="11360"/>
                  <a:pt x="3772" y="11360"/>
                </a:cubicBezTo>
                <a:cubicBezTo>
                  <a:pt x="4651" y="11360"/>
                  <a:pt x="5684" y="11238"/>
                  <a:pt x="6873" y="10910"/>
                </a:cubicBezTo>
                <a:lnTo>
                  <a:pt x="23491" y="10910"/>
                </a:lnTo>
                <a:lnTo>
                  <a:pt x="2349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" name="Google Shape;287;p7"/>
          <p:cNvSpPr/>
          <p:nvPr/>
        </p:nvSpPr>
        <p:spPr>
          <a:xfrm flipH="1">
            <a:off x="7144169" y="6249299"/>
            <a:ext cx="70951" cy="2221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8" name="Google Shape;288;p7"/>
          <p:cNvSpPr/>
          <p:nvPr/>
        </p:nvSpPr>
        <p:spPr>
          <a:xfrm flipH="1">
            <a:off x="1990288" y="5961176"/>
            <a:ext cx="597393" cy="14437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9" name="Google Shape;289;p7"/>
          <p:cNvSpPr/>
          <p:nvPr/>
        </p:nvSpPr>
        <p:spPr>
          <a:xfrm flipH="1">
            <a:off x="-16" y="5054767"/>
            <a:ext cx="12192016" cy="1093308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" name="Google Shape;290;p7"/>
          <p:cNvSpPr/>
          <p:nvPr/>
        </p:nvSpPr>
        <p:spPr>
          <a:xfrm flipH="1">
            <a:off x="17" y="5436801"/>
            <a:ext cx="12192016" cy="1058891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" name="Google Shape;291;p7"/>
          <p:cNvSpPr/>
          <p:nvPr/>
        </p:nvSpPr>
        <p:spPr>
          <a:xfrm flipH="1">
            <a:off x="36" y="5159000"/>
            <a:ext cx="7338209" cy="1926275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2" name="Google Shape;292;p7"/>
          <p:cNvSpPr/>
          <p:nvPr/>
        </p:nvSpPr>
        <p:spPr>
          <a:xfrm flipH="1">
            <a:off x="242834" y="6092424"/>
            <a:ext cx="11949201" cy="756421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3" name="Google Shape;293;p7"/>
          <p:cNvSpPr/>
          <p:nvPr/>
        </p:nvSpPr>
        <p:spPr>
          <a:xfrm flipH="1">
            <a:off x="17" y="6392956"/>
            <a:ext cx="12192016" cy="756440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" name="Google Shape;294;p7"/>
          <p:cNvSpPr txBox="1">
            <a:spLocks noGrp="1"/>
          </p:cNvSpPr>
          <p:nvPr>
            <p:ph type="title"/>
          </p:nvPr>
        </p:nvSpPr>
        <p:spPr>
          <a:xfrm>
            <a:off x="960000" y="541780"/>
            <a:ext cx="10272000" cy="6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95" name="Google Shape;295;p7"/>
          <p:cNvSpPr txBox="1">
            <a:spLocks noGrp="1"/>
          </p:cNvSpPr>
          <p:nvPr>
            <p:ph type="subTitle" idx="1"/>
          </p:nvPr>
        </p:nvSpPr>
        <p:spPr>
          <a:xfrm>
            <a:off x="960000" y="1668000"/>
            <a:ext cx="6650800" cy="31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327444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Char char="●"/>
              <a:defRPr/>
            </a:lvl1pPr>
            <a:lvl2pPr lvl="1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8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8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8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8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8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8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8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16398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Title and text "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15"/>
          <p:cNvSpPr txBox="1">
            <a:spLocks noGrp="1"/>
          </p:cNvSpPr>
          <p:nvPr>
            <p:ph type="title"/>
          </p:nvPr>
        </p:nvSpPr>
        <p:spPr>
          <a:xfrm>
            <a:off x="960145" y="720000"/>
            <a:ext cx="5136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81" name="Google Shape;481;p15"/>
          <p:cNvSpPr txBox="1">
            <a:spLocks noGrp="1"/>
          </p:cNvSpPr>
          <p:nvPr>
            <p:ph type="subTitle" idx="1"/>
          </p:nvPr>
        </p:nvSpPr>
        <p:spPr>
          <a:xfrm>
            <a:off x="960000" y="2795033"/>
            <a:ext cx="5136000" cy="32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92377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19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38" name="Google Shape;538;p19"/>
          <p:cNvSpPr/>
          <p:nvPr/>
        </p:nvSpPr>
        <p:spPr>
          <a:xfrm flipH="1">
            <a:off x="7144135" y="6212174"/>
            <a:ext cx="70951" cy="1593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9" name="Google Shape;539;p19"/>
          <p:cNvSpPr/>
          <p:nvPr/>
        </p:nvSpPr>
        <p:spPr>
          <a:xfrm flipH="1">
            <a:off x="1990254" y="6005446"/>
            <a:ext cx="597393" cy="10359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0" name="Google Shape;540;p19"/>
          <p:cNvSpPr/>
          <p:nvPr/>
        </p:nvSpPr>
        <p:spPr>
          <a:xfrm flipH="1">
            <a:off x="-16" y="5535271"/>
            <a:ext cx="12192016" cy="593132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1" name="Google Shape;541;p19"/>
          <p:cNvSpPr/>
          <p:nvPr/>
        </p:nvSpPr>
        <p:spPr>
          <a:xfrm flipH="1">
            <a:off x="-16" y="5795833"/>
            <a:ext cx="12192016" cy="593139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2" name="Google Shape;542;p19"/>
          <p:cNvSpPr/>
          <p:nvPr/>
        </p:nvSpPr>
        <p:spPr>
          <a:xfrm flipH="1">
            <a:off x="-7" y="5675225"/>
            <a:ext cx="7338209" cy="1182777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3" name="Google Shape;543;p19"/>
          <p:cNvSpPr/>
          <p:nvPr/>
        </p:nvSpPr>
        <p:spPr>
          <a:xfrm flipH="1">
            <a:off x="242801" y="6099618"/>
            <a:ext cx="11949201" cy="542732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4" name="Google Shape;544;p19"/>
          <p:cNvSpPr/>
          <p:nvPr/>
        </p:nvSpPr>
        <p:spPr>
          <a:xfrm flipH="1">
            <a:off x="-16" y="6315249"/>
            <a:ext cx="12192016" cy="542747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45" name="Google Shape;545;p19"/>
          <p:cNvGrpSpPr/>
          <p:nvPr/>
        </p:nvGrpSpPr>
        <p:grpSpPr>
          <a:xfrm>
            <a:off x="10552807" y="5077384"/>
            <a:ext cx="1165340" cy="933464"/>
            <a:chOff x="620125" y="3581200"/>
            <a:chExt cx="832675" cy="1022175"/>
          </a:xfrm>
        </p:grpSpPr>
        <p:sp>
          <p:nvSpPr>
            <p:cNvPr id="546" name="Google Shape;546;p19"/>
            <p:cNvSpPr/>
            <p:nvPr/>
          </p:nvSpPr>
          <p:spPr>
            <a:xfrm>
              <a:off x="1277069" y="4458809"/>
              <a:ext cx="78159" cy="144566"/>
            </a:xfrm>
            <a:custGeom>
              <a:avLst/>
              <a:gdLst/>
              <a:ahLst/>
              <a:cxnLst/>
              <a:rect l="l" t="t" r="r" b="b"/>
              <a:pathLst>
                <a:path w="306" h="566" extrusionOk="0">
                  <a:moveTo>
                    <a:pt x="166" y="1"/>
                  </a:moveTo>
                  <a:cubicBezTo>
                    <a:pt x="82" y="1"/>
                    <a:pt x="0" y="58"/>
                    <a:pt x="47" y="119"/>
                  </a:cubicBezTo>
                  <a:cubicBezTo>
                    <a:pt x="144" y="242"/>
                    <a:pt x="115" y="566"/>
                    <a:pt x="115" y="566"/>
                  </a:cubicBezTo>
                  <a:lnTo>
                    <a:pt x="238" y="566"/>
                  </a:lnTo>
                  <a:cubicBezTo>
                    <a:pt x="209" y="226"/>
                    <a:pt x="306" y="119"/>
                    <a:pt x="306" y="119"/>
                  </a:cubicBezTo>
                  <a:cubicBezTo>
                    <a:pt x="293" y="33"/>
                    <a:pt x="229" y="1"/>
                    <a:pt x="166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19"/>
            <p:cNvSpPr/>
            <p:nvPr/>
          </p:nvSpPr>
          <p:spPr>
            <a:xfrm>
              <a:off x="1189460" y="3581455"/>
              <a:ext cx="263341" cy="958326"/>
            </a:xfrm>
            <a:custGeom>
              <a:avLst/>
              <a:gdLst/>
              <a:ahLst/>
              <a:cxnLst/>
              <a:rect l="l" t="t" r="r" b="b"/>
              <a:pathLst>
                <a:path w="1031" h="3752" extrusionOk="0">
                  <a:moveTo>
                    <a:pt x="524" y="0"/>
                  </a:moveTo>
                  <a:cubicBezTo>
                    <a:pt x="469" y="0"/>
                    <a:pt x="415" y="113"/>
                    <a:pt x="364" y="382"/>
                  </a:cubicBezTo>
                  <a:cubicBezTo>
                    <a:pt x="364" y="382"/>
                    <a:pt x="1" y="3418"/>
                    <a:pt x="257" y="3635"/>
                  </a:cubicBezTo>
                  <a:cubicBezTo>
                    <a:pt x="328" y="3702"/>
                    <a:pt x="437" y="3751"/>
                    <a:pt x="549" y="3751"/>
                  </a:cubicBezTo>
                  <a:cubicBezTo>
                    <a:pt x="754" y="3751"/>
                    <a:pt x="972" y="3586"/>
                    <a:pt x="999" y="3055"/>
                  </a:cubicBezTo>
                  <a:cubicBezTo>
                    <a:pt x="1031" y="2379"/>
                    <a:pt x="774" y="0"/>
                    <a:pt x="524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19"/>
            <p:cNvSpPr/>
            <p:nvPr/>
          </p:nvSpPr>
          <p:spPr>
            <a:xfrm>
              <a:off x="1175412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8" y="0"/>
                  </a:moveTo>
                  <a:cubicBezTo>
                    <a:pt x="525" y="0"/>
                    <a:pt x="468" y="116"/>
                    <a:pt x="419" y="383"/>
                  </a:cubicBezTo>
                  <a:cubicBezTo>
                    <a:pt x="419" y="383"/>
                    <a:pt x="1" y="3218"/>
                    <a:pt x="312" y="3636"/>
                  </a:cubicBezTo>
                  <a:cubicBezTo>
                    <a:pt x="325" y="3662"/>
                    <a:pt x="364" y="3691"/>
                    <a:pt x="393" y="3704"/>
                  </a:cubicBezTo>
                  <a:cubicBezTo>
                    <a:pt x="244" y="3095"/>
                    <a:pt x="500" y="370"/>
                    <a:pt x="500" y="370"/>
                  </a:cubicBezTo>
                  <a:cubicBezTo>
                    <a:pt x="526" y="33"/>
                    <a:pt x="607" y="114"/>
                    <a:pt x="636" y="46"/>
                  </a:cubicBezTo>
                  <a:cubicBezTo>
                    <a:pt x="617" y="16"/>
                    <a:pt x="598" y="0"/>
                    <a:pt x="578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19"/>
            <p:cNvSpPr/>
            <p:nvPr/>
          </p:nvSpPr>
          <p:spPr>
            <a:xfrm>
              <a:off x="1018838" y="4458809"/>
              <a:ext cx="77393" cy="144566"/>
            </a:xfrm>
            <a:custGeom>
              <a:avLst/>
              <a:gdLst/>
              <a:ahLst/>
              <a:cxnLst/>
              <a:rect l="l" t="t" r="r" b="b"/>
              <a:pathLst>
                <a:path w="303" h="566" extrusionOk="0">
                  <a:moveTo>
                    <a:pt x="166" y="1"/>
                  </a:moveTo>
                  <a:cubicBezTo>
                    <a:pt x="82" y="1"/>
                    <a:pt x="1" y="58"/>
                    <a:pt x="47" y="119"/>
                  </a:cubicBezTo>
                  <a:cubicBezTo>
                    <a:pt x="141" y="242"/>
                    <a:pt x="115" y="566"/>
                    <a:pt x="115" y="566"/>
                  </a:cubicBezTo>
                  <a:lnTo>
                    <a:pt x="235" y="566"/>
                  </a:lnTo>
                  <a:cubicBezTo>
                    <a:pt x="209" y="226"/>
                    <a:pt x="303" y="119"/>
                    <a:pt x="303" y="119"/>
                  </a:cubicBezTo>
                  <a:cubicBezTo>
                    <a:pt x="292" y="33"/>
                    <a:pt x="228" y="1"/>
                    <a:pt x="166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19"/>
            <p:cNvSpPr/>
            <p:nvPr/>
          </p:nvSpPr>
          <p:spPr>
            <a:xfrm>
              <a:off x="927142" y="3581455"/>
              <a:ext cx="267427" cy="958326"/>
            </a:xfrm>
            <a:custGeom>
              <a:avLst/>
              <a:gdLst/>
              <a:ahLst/>
              <a:cxnLst/>
              <a:rect l="l" t="t" r="r" b="b"/>
              <a:pathLst>
                <a:path w="1047" h="3752" extrusionOk="0">
                  <a:moveTo>
                    <a:pt x="530" y="0"/>
                  </a:moveTo>
                  <a:cubicBezTo>
                    <a:pt x="473" y="0"/>
                    <a:pt x="417" y="113"/>
                    <a:pt x="364" y="382"/>
                  </a:cubicBezTo>
                  <a:cubicBezTo>
                    <a:pt x="364" y="382"/>
                    <a:pt x="1" y="3418"/>
                    <a:pt x="257" y="3635"/>
                  </a:cubicBezTo>
                  <a:cubicBezTo>
                    <a:pt x="334" y="3702"/>
                    <a:pt x="446" y="3751"/>
                    <a:pt x="561" y="3751"/>
                  </a:cubicBezTo>
                  <a:cubicBezTo>
                    <a:pt x="770" y="3751"/>
                    <a:pt x="987" y="3586"/>
                    <a:pt x="1012" y="3055"/>
                  </a:cubicBezTo>
                  <a:cubicBezTo>
                    <a:pt x="1046" y="2379"/>
                    <a:pt x="788" y="0"/>
                    <a:pt x="530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" name="Google Shape;551;p19"/>
            <p:cNvSpPr/>
            <p:nvPr/>
          </p:nvSpPr>
          <p:spPr>
            <a:xfrm>
              <a:off x="916414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2" y="0"/>
                  </a:moveTo>
                  <a:cubicBezTo>
                    <a:pt x="517" y="0"/>
                    <a:pt x="465" y="116"/>
                    <a:pt x="406" y="383"/>
                  </a:cubicBezTo>
                  <a:cubicBezTo>
                    <a:pt x="406" y="383"/>
                    <a:pt x="1" y="3218"/>
                    <a:pt x="299" y="3636"/>
                  </a:cubicBezTo>
                  <a:cubicBezTo>
                    <a:pt x="325" y="3662"/>
                    <a:pt x="367" y="3691"/>
                    <a:pt x="393" y="3704"/>
                  </a:cubicBezTo>
                  <a:cubicBezTo>
                    <a:pt x="244" y="3095"/>
                    <a:pt x="487" y="370"/>
                    <a:pt x="487" y="370"/>
                  </a:cubicBezTo>
                  <a:cubicBezTo>
                    <a:pt x="529" y="33"/>
                    <a:pt x="610" y="114"/>
                    <a:pt x="636" y="46"/>
                  </a:cubicBezTo>
                  <a:cubicBezTo>
                    <a:pt x="614" y="16"/>
                    <a:pt x="593" y="0"/>
                    <a:pt x="572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" name="Google Shape;552;p19"/>
            <p:cNvSpPr/>
            <p:nvPr/>
          </p:nvSpPr>
          <p:spPr>
            <a:xfrm>
              <a:off x="722549" y="4458809"/>
              <a:ext cx="77393" cy="144566"/>
            </a:xfrm>
            <a:custGeom>
              <a:avLst/>
              <a:gdLst/>
              <a:ahLst/>
              <a:cxnLst/>
              <a:rect l="l" t="t" r="r" b="b"/>
              <a:pathLst>
                <a:path w="303" h="566" extrusionOk="0">
                  <a:moveTo>
                    <a:pt x="164" y="1"/>
                  </a:moveTo>
                  <a:cubicBezTo>
                    <a:pt x="81" y="1"/>
                    <a:pt x="1" y="58"/>
                    <a:pt x="47" y="119"/>
                  </a:cubicBezTo>
                  <a:cubicBezTo>
                    <a:pt x="141" y="242"/>
                    <a:pt x="112" y="566"/>
                    <a:pt x="112" y="566"/>
                  </a:cubicBezTo>
                  <a:lnTo>
                    <a:pt x="235" y="566"/>
                  </a:lnTo>
                  <a:cubicBezTo>
                    <a:pt x="209" y="226"/>
                    <a:pt x="303" y="119"/>
                    <a:pt x="303" y="119"/>
                  </a:cubicBezTo>
                  <a:cubicBezTo>
                    <a:pt x="290" y="33"/>
                    <a:pt x="227" y="1"/>
                    <a:pt x="164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" name="Google Shape;553;p19"/>
            <p:cNvSpPr/>
            <p:nvPr/>
          </p:nvSpPr>
          <p:spPr>
            <a:xfrm>
              <a:off x="630853" y="3581455"/>
              <a:ext cx="267427" cy="958326"/>
            </a:xfrm>
            <a:custGeom>
              <a:avLst/>
              <a:gdLst/>
              <a:ahLst/>
              <a:cxnLst/>
              <a:rect l="l" t="t" r="r" b="b"/>
              <a:pathLst>
                <a:path w="1047" h="3752" extrusionOk="0">
                  <a:moveTo>
                    <a:pt x="537" y="0"/>
                  </a:moveTo>
                  <a:cubicBezTo>
                    <a:pt x="482" y="0"/>
                    <a:pt x="428" y="113"/>
                    <a:pt x="377" y="382"/>
                  </a:cubicBezTo>
                  <a:cubicBezTo>
                    <a:pt x="377" y="382"/>
                    <a:pt x="1" y="3418"/>
                    <a:pt x="257" y="3635"/>
                  </a:cubicBezTo>
                  <a:cubicBezTo>
                    <a:pt x="333" y="3702"/>
                    <a:pt x="445" y="3751"/>
                    <a:pt x="560" y="3751"/>
                  </a:cubicBezTo>
                  <a:cubicBezTo>
                    <a:pt x="769" y="3751"/>
                    <a:pt x="987" y="3586"/>
                    <a:pt x="1012" y="3055"/>
                  </a:cubicBezTo>
                  <a:cubicBezTo>
                    <a:pt x="1046" y="2379"/>
                    <a:pt x="788" y="0"/>
                    <a:pt x="537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" name="Google Shape;554;p19"/>
            <p:cNvSpPr/>
            <p:nvPr/>
          </p:nvSpPr>
          <p:spPr>
            <a:xfrm>
              <a:off x="620125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3" y="0"/>
                  </a:moveTo>
                  <a:cubicBezTo>
                    <a:pt x="518" y="0"/>
                    <a:pt x="468" y="116"/>
                    <a:pt x="419" y="383"/>
                  </a:cubicBezTo>
                  <a:cubicBezTo>
                    <a:pt x="419" y="383"/>
                    <a:pt x="1" y="3218"/>
                    <a:pt x="299" y="3636"/>
                  </a:cubicBezTo>
                  <a:cubicBezTo>
                    <a:pt x="325" y="3662"/>
                    <a:pt x="367" y="3691"/>
                    <a:pt x="393" y="3704"/>
                  </a:cubicBezTo>
                  <a:cubicBezTo>
                    <a:pt x="244" y="3095"/>
                    <a:pt x="500" y="370"/>
                    <a:pt x="500" y="370"/>
                  </a:cubicBezTo>
                  <a:cubicBezTo>
                    <a:pt x="529" y="33"/>
                    <a:pt x="610" y="114"/>
                    <a:pt x="636" y="46"/>
                  </a:cubicBezTo>
                  <a:cubicBezTo>
                    <a:pt x="614" y="16"/>
                    <a:pt x="593" y="0"/>
                    <a:pt x="573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002400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 userDrawn="1">
  <p:cSld name="Title and three columns 1"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26"/>
          <p:cNvSpPr/>
          <p:nvPr/>
        </p:nvSpPr>
        <p:spPr>
          <a:xfrm>
            <a:off x="0" y="5589632"/>
            <a:ext cx="12412149" cy="1179552"/>
          </a:xfrm>
          <a:custGeom>
            <a:avLst/>
            <a:gdLst/>
            <a:ahLst/>
            <a:cxnLst/>
            <a:rect l="l" t="t" r="r" b="b"/>
            <a:pathLst>
              <a:path w="49599" h="10022" extrusionOk="0">
                <a:moveTo>
                  <a:pt x="3334" y="1"/>
                </a:moveTo>
                <a:cubicBezTo>
                  <a:pt x="2192" y="1"/>
                  <a:pt x="1080" y="8"/>
                  <a:pt x="1" y="22"/>
                </a:cubicBezTo>
                <a:lnTo>
                  <a:pt x="1" y="7811"/>
                </a:lnTo>
                <a:cubicBezTo>
                  <a:pt x="5833" y="8514"/>
                  <a:pt x="12624" y="9107"/>
                  <a:pt x="19914" y="9499"/>
                </a:cubicBezTo>
                <a:cubicBezTo>
                  <a:pt x="26275" y="9854"/>
                  <a:pt x="32318" y="10022"/>
                  <a:pt x="37716" y="10022"/>
                </a:cubicBezTo>
                <a:cubicBezTo>
                  <a:pt x="42180" y="10022"/>
                  <a:pt x="46202" y="9907"/>
                  <a:pt x="49599" y="9687"/>
                </a:cubicBezTo>
                <a:lnTo>
                  <a:pt x="49599" y="3382"/>
                </a:lnTo>
                <a:cubicBezTo>
                  <a:pt x="42445" y="2180"/>
                  <a:pt x="32495" y="1127"/>
                  <a:pt x="21411" y="521"/>
                </a:cubicBezTo>
                <a:cubicBezTo>
                  <a:pt x="14945" y="164"/>
                  <a:pt x="8802" y="1"/>
                  <a:pt x="333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4" name="Google Shape;624;p26"/>
          <p:cNvSpPr/>
          <p:nvPr userDrawn="1"/>
        </p:nvSpPr>
        <p:spPr>
          <a:xfrm>
            <a:off x="4439277" y="5935044"/>
            <a:ext cx="1435659" cy="242761"/>
          </a:xfrm>
          <a:custGeom>
            <a:avLst/>
            <a:gdLst/>
            <a:ahLst/>
            <a:cxnLst/>
            <a:rect l="l" t="t" r="r" b="b"/>
            <a:pathLst>
              <a:path w="5804" h="1595" extrusionOk="0">
                <a:moveTo>
                  <a:pt x="3212" y="1135"/>
                </a:moveTo>
                <a:cubicBezTo>
                  <a:pt x="3215" y="1138"/>
                  <a:pt x="3217" y="1139"/>
                  <a:pt x="3218" y="1139"/>
                </a:cubicBezTo>
                <a:cubicBezTo>
                  <a:pt x="3219" y="1139"/>
                  <a:pt x="3219" y="1137"/>
                  <a:pt x="3218" y="1135"/>
                </a:cubicBezTo>
                <a:close/>
                <a:moveTo>
                  <a:pt x="2094" y="1"/>
                </a:moveTo>
                <a:cubicBezTo>
                  <a:pt x="2052" y="1"/>
                  <a:pt x="2026" y="43"/>
                  <a:pt x="1997" y="43"/>
                </a:cubicBezTo>
                <a:cubicBezTo>
                  <a:pt x="1971" y="43"/>
                  <a:pt x="1932" y="56"/>
                  <a:pt x="1903" y="56"/>
                </a:cubicBezTo>
                <a:cubicBezTo>
                  <a:pt x="1877" y="56"/>
                  <a:pt x="1851" y="43"/>
                  <a:pt x="1809" y="43"/>
                </a:cubicBezTo>
                <a:lnTo>
                  <a:pt x="1715" y="43"/>
                </a:lnTo>
                <a:cubicBezTo>
                  <a:pt x="1710" y="45"/>
                  <a:pt x="1705" y="46"/>
                  <a:pt x="1700" y="46"/>
                </a:cubicBezTo>
                <a:cubicBezTo>
                  <a:pt x="1678" y="46"/>
                  <a:pt x="1653" y="27"/>
                  <a:pt x="1621" y="27"/>
                </a:cubicBezTo>
                <a:cubicBezTo>
                  <a:pt x="1592" y="27"/>
                  <a:pt x="1566" y="95"/>
                  <a:pt x="1540" y="95"/>
                </a:cubicBezTo>
                <a:cubicBezTo>
                  <a:pt x="1511" y="108"/>
                  <a:pt x="1485" y="108"/>
                  <a:pt x="1459" y="124"/>
                </a:cubicBezTo>
                <a:cubicBezTo>
                  <a:pt x="1422" y="124"/>
                  <a:pt x="1388" y="92"/>
                  <a:pt x="1361" y="92"/>
                </a:cubicBezTo>
                <a:cubicBezTo>
                  <a:pt x="1357" y="92"/>
                  <a:pt x="1353" y="93"/>
                  <a:pt x="1349" y="95"/>
                </a:cubicBezTo>
                <a:cubicBezTo>
                  <a:pt x="1323" y="95"/>
                  <a:pt x="1297" y="108"/>
                  <a:pt x="1268" y="108"/>
                </a:cubicBezTo>
                <a:cubicBezTo>
                  <a:pt x="1229" y="124"/>
                  <a:pt x="1229" y="189"/>
                  <a:pt x="1203" y="189"/>
                </a:cubicBezTo>
                <a:cubicBezTo>
                  <a:pt x="1196" y="192"/>
                  <a:pt x="1189" y="193"/>
                  <a:pt x="1181" y="193"/>
                </a:cubicBezTo>
                <a:cubicBezTo>
                  <a:pt x="1150" y="193"/>
                  <a:pt x="1115" y="173"/>
                  <a:pt x="1092" y="173"/>
                </a:cubicBezTo>
                <a:cubicBezTo>
                  <a:pt x="1087" y="173"/>
                  <a:pt x="1083" y="174"/>
                  <a:pt x="1080" y="176"/>
                </a:cubicBezTo>
                <a:cubicBezTo>
                  <a:pt x="1054" y="205"/>
                  <a:pt x="1041" y="257"/>
                  <a:pt x="1041" y="270"/>
                </a:cubicBezTo>
                <a:cubicBezTo>
                  <a:pt x="1041" y="299"/>
                  <a:pt x="1067" y="325"/>
                  <a:pt x="1080" y="351"/>
                </a:cubicBezTo>
                <a:cubicBezTo>
                  <a:pt x="1093" y="367"/>
                  <a:pt x="1135" y="380"/>
                  <a:pt x="1161" y="393"/>
                </a:cubicBezTo>
                <a:cubicBezTo>
                  <a:pt x="1135" y="393"/>
                  <a:pt x="1080" y="406"/>
                  <a:pt x="1054" y="406"/>
                </a:cubicBezTo>
                <a:cubicBezTo>
                  <a:pt x="1025" y="406"/>
                  <a:pt x="999" y="380"/>
                  <a:pt x="960" y="380"/>
                </a:cubicBezTo>
                <a:cubicBezTo>
                  <a:pt x="931" y="380"/>
                  <a:pt x="905" y="432"/>
                  <a:pt x="879" y="432"/>
                </a:cubicBezTo>
                <a:cubicBezTo>
                  <a:pt x="853" y="432"/>
                  <a:pt x="819" y="391"/>
                  <a:pt x="792" y="391"/>
                </a:cubicBezTo>
                <a:cubicBezTo>
                  <a:pt x="788" y="391"/>
                  <a:pt x="785" y="392"/>
                  <a:pt x="782" y="393"/>
                </a:cubicBezTo>
                <a:lnTo>
                  <a:pt x="688" y="393"/>
                </a:lnTo>
                <a:cubicBezTo>
                  <a:pt x="662" y="393"/>
                  <a:pt x="636" y="419"/>
                  <a:pt x="607" y="432"/>
                </a:cubicBezTo>
                <a:cubicBezTo>
                  <a:pt x="576" y="432"/>
                  <a:pt x="551" y="415"/>
                  <a:pt x="529" y="415"/>
                </a:cubicBezTo>
                <a:cubicBezTo>
                  <a:pt x="523" y="415"/>
                  <a:pt x="518" y="416"/>
                  <a:pt x="513" y="419"/>
                </a:cubicBezTo>
                <a:cubicBezTo>
                  <a:pt x="474" y="419"/>
                  <a:pt x="445" y="448"/>
                  <a:pt x="419" y="448"/>
                </a:cubicBezTo>
                <a:cubicBezTo>
                  <a:pt x="410" y="452"/>
                  <a:pt x="400" y="454"/>
                  <a:pt x="389" y="454"/>
                </a:cubicBezTo>
                <a:cubicBezTo>
                  <a:pt x="367" y="454"/>
                  <a:pt x="342" y="448"/>
                  <a:pt x="325" y="448"/>
                </a:cubicBezTo>
                <a:cubicBezTo>
                  <a:pt x="296" y="461"/>
                  <a:pt x="283" y="500"/>
                  <a:pt x="257" y="513"/>
                </a:cubicBezTo>
                <a:cubicBezTo>
                  <a:pt x="215" y="513"/>
                  <a:pt x="189" y="542"/>
                  <a:pt x="176" y="542"/>
                </a:cubicBezTo>
                <a:cubicBezTo>
                  <a:pt x="155" y="548"/>
                  <a:pt x="135" y="548"/>
                  <a:pt x="116" y="548"/>
                </a:cubicBezTo>
                <a:cubicBezTo>
                  <a:pt x="98" y="548"/>
                  <a:pt x="82" y="548"/>
                  <a:pt x="69" y="555"/>
                </a:cubicBezTo>
                <a:cubicBezTo>
                  <a:pt x="40" y="581"/>
                  <a:pt x="1" y="610"/>
                  <a:pt x="1" y="636"/>
                </a:cubicBezTo>
                <a:cubicBezTo>
                  <a:pt x="1" y="662"/>
                  <a:pt x="27" y="717"/>
                  <a:pt x="53" y="743"/>
                </a:cubicBezTo>
                <a:cubicBezTo>
                  <a:pt x="82" y="756"/>
                  <a:pt x="121" y="756"/>
                  <a:pt x="150" y="772"/>
                </a:cubicBezTo>
                <a:cubicBezTo>
                  <a:pt x="163" y="779"/>
                  <a:pt x="179" y="779"/>
                  <a:pt x="196" y="779"/>
                </a:cubicBezTo>
                <a:cubicBezTo>
                  <a:pt x="212" y="779"/>
                  <a:pt x="229" y="779"/>
                  <a:pt x="244" y="785"/>
                </a:cubicBezTo>
                <a:cubicBezTo>
                  <a:pt x="270" y="798"/>
                  <a:pt x="296" y="811"/>
                  <a:pt x="338" y="824"/>
                </a:cubicBezTo>
                <a:cubicBezTo>
                  <a:pt x="364" y="824"/>
                  <a:pt x="377" y="879"/>
                  <a:pt x="406" y="892"/>
                </a:cubicBezTo>
                <a:cubicBezTo>
                  <a:pt x="437" y="892"/>
                  <a:pt x="470" y="875"/>
                  <a:pt x="495" y="875"/>
                </a:cubicBezTo>
                <a:cubicBezTo>
                  <a:pt x="502" y="875"/>
                  <a:pt x="508" y="876"/>
                  <a:pt x="513" y="879"/>
                </a:cubicBezTo>
                <a:cubicBezTo>
                  <a:pt x="539" y="879"/>
                  <a:pt x="568" y="905"/>
                  <a:pt x="594" y="918"/>
                </a:cubicBezTo>
                <a:cubicBezTo>
                  <a:pt x="620" y="918"/>
                  <a:pt x="662" y="905"/>
                  <a:pt x="688" y="905"/>
                </a:cubicBezTo>
                <a:cubicBezTo>
                  <a:pt x="730" y="918"/>
                  <a:pt x="756" y="960"/>
                  <a:pt x="782" y="960"/>
                </a:cubicBezTo>
                <a:cubicBezTo>
                  <a:pt x="811" y="973"/>
                  <a:pt x="837" y="986"/>
                  <a:pt x="879" y="986"/>
                </a:cubicBezTo>
                <a:cubicBezTo>
                  <a:pt x="905" y="986"/>
                  <a:pt x="944" y="960"/>
                  <a:pt x="973" y="960"/>
                </a:cubicBezTo>
                <a:cubicBezTo>
                  <a:pt x="999" y="973"/>
                  <a:pt x="1054" y="973"/>
                  <a:pt x="1080" y="973"/>
                </a:cubicBezTo>
                <a:cubicBezTo>
                  <a:pt x="1054" y="986"/>
                  <a:pt x="999" y="1015"/>
                  <a:pt x="999" y="1041"/>
                </a:cubicBezTo>
                <a:cubicBezTo>
                  <a:pt x="999" y="1054"/>
                  <a:pt x="999" y="1067"/>
                  <a:pt x="1025" y="1096"/>
                </a:cubicBezTo>
                <a:cubicBezTo>
                  <a:pt x="986" y="1096"/>
                  <a:pt x="999" y="1122"/>
                  <a:pt x="960" y="1122"/>
                </a:cubicBezTo>
                <a:cubicBezTo>
                  <a:pt x="931" y="1122"/>
                  <a:pt x="905" y="1080"/>
                  <a:pt x="863" y="1080"/>
                </a:cubicBezTo>
                <a:cubicBezTo>
                  <a:pt x="837" y="1080"/>
                  <a:pt x="811" y="1135"/>
                  <a:pt x="782" y="1135"/>
                </a:cubicBezTo>
                <a:cubicBezTo>
                  <a:pt x="743" y="1135"/>
                  <a:pt x="717" y="1109"/>
                  <a:pt x="688" y="1109"/>
                </a:cubicBezTo>
                <a:cubicBezTo>
                  <a:pt x="649" y="1109"/>
                  <a:pt x="620" y="1096"/>
                  <a:pt x="594" y="1096"/>
                </a:cubicBezTo>
                <a:cubicBezTo>
                  <a:pt x="555" y="1109"/>
                  <a:pt x="526" y="1122"/>
                  <a:pt x="500" y="1122"/>
                </a:cubicBezTo>
                <a:cubicBezTo>
                  <a:pt x="494" y="1124"/>
                  <a:pt x="488" y="1125"/>
                  <a:pt x="482" y="1125"/>
                </a:cubicBezTo>
                <a:cubicBezTo>
                  <a:pt x="455" y="1125"/>
                  <a:pt x="434" y="1106"/>
                  <a:pt x="409" y="1106"/>
                </a:cubicBezTo>
                <a:cubicBezTo>
                  <a:pt x="404" y="1106"/>
                  <a:pt x="399" y="1107"/>
                  <a:pt x="393" y="1109"/>
                </a:cubicBezTo>
                <a:cubicBezTo>
                  <a:pt x="364" y="1109"/>
                  <a:pt x="351" y="1177"/>
                  <a:pt x="312" y="1177"/>
                </a:cubicBezTo>
                <a:cubicBezTo>
                  <a:pt x="297" y="1184"/>
                  <a:pt x="280" y="1184"/>
                  <a:pt x="263" y="1184"/>
                </a:cubicBezTo>
                <a:cubicBezTo>
                  <a:pt x="246" y="1184"/>
                  <a:pt x="229" y="1184"/>
                  <a:pt x="215" y="1190"/>
                </a:cubicBezTo>
                <a:cubicBezTo>
                  <a:pt x="189" y="1190"/>
                  <a:pt x="176" y="1229"/>
                  <a:pt x="150" y="1242"/>
                </a:cubicBezTo>
                <a:cubicBezTo>
                  <a:pt x="108" y="1258"/>
                  <a:pt x="40" y="1258"/>
                  <a:pt x="40" y="1284"/>
                </a:cubicBezTo>
                <a:cubicBezTo>
                  <a:pt x="40" y="1310"/>
                  <a:pt x="82" y="1339"/>
                  <a:pt x="121" y="1365"/>
                </a:cubicBezTo>
                <a:cubicBezTo>
                  <a:pt x="134" y="1378"/>
                  <a:pt x="163" y="1391"/>
                  <a:pt x="202" y="1404"/>
                </a:cubicBezTo>
                <a:cubicBezTo>
                  <a:pt x="204" y="1407"/>
                  <a:pt x="207" y="1408"/>
                  <a:pt x="211" y="1408"/>
                </a:cubicBezTo>
                <a:cubicBezTo>
                  <a:pt x="229" y="1408"/>
                  <a:pt x="261" y="1388"/>
                  <a:pt x="284" y="1388"/>
                </a:cubicBezTo>
                <a:cubicBezTo>
                  <a:pt x="288" y="1388"/>
                  <a:pt x="292" y="1389"/>
                  <a:pt x="296" y="1391"/>
                </a:cubicBezTo>
                <a:cubicBezTo>
                  <a:pt x="325" y="1404"/>
                  <a:pt x="338" y="1446"/>
                  <a:pt x="364" y="1459"/>
                </a:cubicBezTo>
                <a:cubicBezTo>
                  <a:pt x="393" y="1459"/>
                  <a:pt x="419" y="1485"/>
                  <a:pt x="458" y="1485"/>
                </a:cubicBezTo>
                <a:lnTo>
                  <a:pt x="539" y="1485"/>
                </a:lnTo>
                <a:cubicBezTo>
                  <a:pt x="568" y="1485"/>
                  <a:pt x="594" y="1527"/>
                  <a:pt x="620" y="1540"/>
                </a:cubicBezTo>
                <a:cubicBezTo>
                  <a:pt x="662" y="1540"/>
                  <a:pt x="688" y="1514"/>
                  <a:pt x="717" y="1514"/>
                </a:cubicBezTo>
                <a:cubicBezTo>
                  <a:pt x="726" y="1518"/>
                  <a:pt x="736" y="1520"/>
                  <a:pt x="746" y="1520"/>
                </a:cubicBezTo>
                <a:cubicBezTo>
                  <a:pt x="768" y="1520"/>
                  <a:pt x="791" y="1514"/>
                  <a:pt x="811" y="1514"/>
                </a:cubicBezTo>
                <a:cubicBezTo>
                  <a:pt x="837" y="1527"/>
                  <a:pt x="863" y="1566"/>
                  <a:pt x="892" y="1566"/>
                </a:cubicBezTo>
                <a:lnTo>
                  <a:pt x="986" y="1566"/>
                </a:lnTo>
                <a:cubicBezTo>
                  <a:pt x="1012" y="1566"/>
                  <a:pt x="1041" y="1582"/>
                  <a:pt x="1080" y="1582"/>
                </a:cubicBezTo>
                <a:cubicBezTo>
                  <a:pt x="1106" y="1582"/>
                  <a:pt x="1135" y="1566"/>
                  <a:pt x="1161" y="1566"/>
                </a:cubicBezTo>
                <a:lnTo>
                  <a:pt x="1255" y="1566"/>
                </a:lnTo>
                <a:cubicBezTo>
                  <a:pt x="1284" y="1566"/>
                  <a:pt x="1310" y="1553"/>
                  <a:pt x="1336" y="1553"/>
                </a:cubicBezTo>
                <a:cubicBezTo>
                  <a:pt x="1378" y="1553"/>
                  <a:pt x="1404" y="1595"/>
                  <a:pt x="1430" y="1595"/>
                </a:cubicBezTo>
                <a:cubicBezTo>
                  <a:pt x="1459" y="1595"/>
                  <a:pt x="1485" y="1540"/>
                  <a:pt x="1527" y="1540"/>
                </a:cubicBezTo>
                <a:cubicBezTo>
                  <a:pt x="1553" y="1540"/>
                  <a:pt x="1579" y="1566"/>
                  <a:pt x="1608" y="1566"/>
                </a:cubicBezTo>
                <a:cubicBezTo>
                  <a:pt x="1647" y="1566"/>
                  <a:pt x="1673" y="1527"/>
                  <a:pt x="1702" y="1527"/>
                </a:cubicBezTo>
                <a:cubicBezTo>
                  <a:pt x="1728" y="1527"/>
                  <a:pt x="1770" y="1582"/>
                  <a:pt x="1796" y="1582"/>
                </a:cubicBezTo>
                <a:cubicBezTo>
                  <a:pt x="1822" y="1566"/>
                  <a:pt x="1851" y="1514"/>
                  <a:pt x="1877" y="1514"/>
                </a:cubicBezTo>
                <a:cubicBezTo>
                  <a:pt x="1882" y="1511"/>
                  <a:pt x="1888" y="1510"/>
                  <a:pt x="1894" y="1510"/>
                </a:cubicBezTo>
                <a:cubicBezTo>
                  <a:pt x="1909" y="1510"/>
                  <a:pt x="1925" y="1518"/>
                  <a:pt x="1941" y="1518"/>
                </a:cubicBezTo>
                <a:cubicBezTo>
                  <a:pt x="1947" y="1518"/>
                  <a:pt x="1952" y="1517"/>
                  <a:pt x="1958" y="1514"/>
                </a:cubicBezTo>
                <a:cubicBezTo>
                  <a:pt x="1997" y="1514"/>
                  <a:pt x="2039" y="1540"/>
                  <a:pt x="2065" y="1540"/>
                </a:cubicBezTo>
                <a:cubicBezTo>
                  <a:pt x="2094" y="1527"/>
                  <a:pt x="2107" y="1459"/>
                  <a:pt x="2133" y="1459"/>
                </a:cubicBezTo>
                <a:cubicBezTo>
                  <a:pt x="2159" y="1446"/>
                  <a:pt x="2188" y="1446"/>
                  <a:pt x="2214" y="1433"/>
                </a:cubicBezTo>
                <a:cubicBezTo>
                  <a:pt x="2240" y="1404"/>
                  <a:pt x="2282" y="1404"/>
                  <a:pt x="2282" y="1378"/>
                </a:cubicBezTo>
                <a:cubicBezTo>
                  <a:pt x="2282" y="1365"/>
                  <a:pt x="2282" y="1352"/>
                  <a:pt x="2256" y="1323"/>
                </a:cubicBezTo>
                <a:cubicBezTo>
                  <a:pt x="2282" y="1323"/>
                  <a:pt x="2295" y="1310"/>
                  <a:pt x="2337" y="1310"/>
                </a:cubicBezTo>
                <a:cubicBezTo>
                  <a:pt x="2363" y="1310"/>
                  <a:pt x="2389" y="1323"/>
                  <a:pt x="2431" y="1323"/>
                </a:cubicBezTo>
                <a:cubicBezTo>
                  <a:pt x="2457" y="1323"/>
                  <a:pt x="2483" y="1284"/>
                  <a:pt x="2512" y="1284"/>
                </a:cubicBezTo>
                <a:cubicBezTo>
                  <a:pt x="2551" y="1284"/>
                  <a:pt x="2580" y="1323"/>
                  <a:pt x="2606" y="1323"/>
                </a:cubicBezTo>
                <a:cubicBezTo>
                  <a:pt x="2645" y="1323"/>
                  <a:pt x="2674" y="1339"/>
                  <a:pt x="2713" y="1339"/>
                </a:cubicBezTo>
                <a:cubicBezTo>
                  <a:pt x="2742" y="1323"/>
                  <a:pt x="2768" y="1284"/>
                  <a:pt x="2794" y="1284"/>
                </a:cubicBezTo>
                <a:lnTo>
                  <a:pt x="2888" y="1284"/>
                </a:lnTo>
                <a:cubicBezTo>
                  <a:pt x="2930" y="1284"/>
                  <a:pt x="2956" y="1284"/>
                  <a:pt x="2985" y="1271"/>
                </a:cubicBezTo>
                <a:cubicBezTo>
                  <a:pt x="3024" y="1271"/>
                  <a:pt x="3037" y="1216"/>
                  <a:pt x="3066" y="1203"/>
                </a:cubicBezTo>
                <a:cubicBezTo>
                  <a:pt x="3105" y="1203"/>
                  <a:pt x="3118" y="1190"/>
                  <a:pt x="3147" y="1177"/>
                </a:cubicBezTo>
                <a:cubicBezTo>
                  <a:pt x="3173" y="1148"/>
                  <a:pt x="3212" y="1161"/>
                  <a:pt x="3212" y="1135"/>
                </a:cubicBezTo>
                <a:cubicBezTo>
                  <a:pt x="3212" y="1132"/>
                  <a:pt x="3212" y="1131"/>
                  <a:pt x="3213" y="1131"/>
                </a:cubicBezTo>
                <a:cubicBezTo>
                  <a:pt x="3215" y="1131"/>
                  <a:pt x="3217" y="1133"/>
                  <a:pt x="3218" y="1135"/>
                </a:cubicBezTo>
                <a:lnTo>
                  <a:pt x="3309" y="1135"/>
                </a:lnTo>
                <a:cubicBezTo>
                  <a:pt x="3335" y="1135"/>
                  <a:pt x="3374" y="1096"/>
                  <a:pt x="3403" y="1096"/>
                </a:cubicBezTo>
                <a:cubicBezTo>
                  <a:pt x="3429" y="1109"/>
                  <a:pt x="3455" y="1177"/>
                  <a:pt x="3484" y="1177"/>
                </a:cubicBezTo>
                <a:cubicBezTo>
                  <a:pt x="3523" y="1177"/>
                  <a:pt x="3565" y="1122"/>
                  <a:pt x="3591" y="1122"/>
                </a:cubicBezTo>
                <a:cubicBezTo>
                  <a:pt x="3591" y="1135"/>
                  <a:pt x="3604" y="1161"/>
                  <a:pt x="3604" y="1177"/>
                </a:cubicBezTo>
                <a:cubicBezTo>
                  <a:pt x="3604" y="1203"/>
                  <a:pt x="3591" y="1229"/>
                  <a:pt x="3617" y="1242"/>
                </a:cubicBezTo>
                <a:cubicBezTo>
                  <a:pt x="3646" y="1258"/>
                  <a:pt x="3659" y="1284"/>
                  <a:pt x="3698" y="1297"/>
                </a:cubicBezTo>
                <a:cubicBezTo>
                  <a:pt x="3727" y="1310"/>
                  <a:pt x="3753" y="1339"/>
                  <a:pt x="3779" y="1352"/>
                </a:cubicBezTo>
                <a:cubicBezTo>
                  <a:pt x="3808" y="1352"/>
                  <a:pt x="3847" y="1310"/>
                  <a:pt x="3876" y="1310"/>
                </a:cubicBezTo>
                <a:cubicBezTo>
                  <a:pt x="3902" y="1323"/>
                  <a:pt x="3928" y="1365"/>
                  <a:pt x="3957" y="1378"/>
                </a:cubicBezTo>
                <a:cubicBezTo>
                  <a:pt x="3983" y="1378"/>
                  <a:pt x="4022" y="1352"/>
                  <a:pt x="4051" y="1352"/>
                </a:cubicBezTo>
                <a:cubicBezTo>
                  <a:pt x="4077" y="1365"/>
                  <a:pt x="4103" y="1404"/>
                  <a:pt x="4132" y="1404"/>
                </a:cubicBezTo>
                <a:cubicBezTo>
                  <a:pt x="4158" y="1420"/>
                  <a:pt x="4184" y="1446"/>
                  <a:pt x="4213" y="1446"/>
                </a:cubicBezTo>
                <a:cubicBezTo>
                  <a:pt x="4239" y="1446"/>
                  <a:pt x="4281" y="1391"/>
                  <a:pt x="4307" y="1391"/>
                </a:cubicBezTo>
                <a:cubicBezTo>
                  <a:pt x="4346" y="1391"/>
                  <a:pt x="4375" y="1433"/>
                  <a:pt x="4401" y="1433"/>
                </a:cubicBezTo>
                <a:cubicBezTo>
                  <a:pt x="4427" y="1446"/>
                  <a:pt x="4456" y="1459"/>
                  <a:pt x="4482" y="1459"/>
                </a:cubicBezTo>
                <a:cubicBezTo>
                  <a:pt x="4503" y="1459"/>
                  <a:pt x="4534" y="1442"/>
                  <a:pt x="4558" y="1442"/>
                </a:cubicBezTo>
                <a:cubicBezTo>
                  <a:pt x="4565" y="1442"/>
                  <a:pt x="4571" y="1443"/>
                  <a:pt x="4576" y="1446"/>
                </a:cubicBezTo>
                <a:cubicBezTo>
                  <a:pt x="4605" y="1446"/>
                  <a:pt x="4631" y="1459"/>
                  <a:pt x="4670" y="1459"/>
                </a:cubicBezTo>
                <a:cubicBezTo>
                  <a:pt x="4699" y="1472"/>
                  <a:pt x="4725" y="1485"/>
                  <a:pt x="4751" y="1485"/>
                </a:cubicBezTo>
                <a:cubicBezTo>
                  <a:pt x="4780" y="1485"/>
                  <a:pt x="4819" y="1420"/>
                  <a:pt x="4848" y="1420"/>
                </a:cubicBezTo>
                <a:cubicBezTo>
                  <a:pt x="4874" y="1433"/>
                  <a:pt x="4900" y="1446"/>
                  <a:pt x="4929" y="1446"/>
                </a:cubicBezTo>
                <a:cubicBezTo>
                  <a:pt x="4968" y="1446"/>
                  <a:pt x="4994" y="1472"/>
                  <a:pt x="5023" y="1472"/>
                </a:cubicBezTo>
                <a:cubicBezTo>
                  <a:pt x="5049" y="1459"/>
                  <a:pt x="5075" y="1433"/>
                  <a:pt x="5117" y="1433"/>
                </a:cubicBezTo>
                <a:cubicBezTo>
                  <a:pt x="5125" y="1429"/>
                  <a:pt x="5134" y="1427"/>
                  <a:pt x="5144" y="1427"/>
                </a:cubicBezTo>
                <a:cubicBezTo>
                  <a:pt x="5162" y="1427"/>
                  <a:pt x="5181" y="1433"/>
                  <a:pt x="5198" y="1433"/>
                </a:cubicBezTo>
                <a:cubicBezTo>
                  <a:pt x="5206" y="1429"/>
                  <a:pt x="5217" y="1427"/>
                  <a:pt x="5228" y="1427"/>
                </a:cubicBezTo>
                <a:cubicBezTo>
                  <a:pt x="5250" y="1427"/>
                  <a:pt x="5274" y="1433"/>
                  <a:pt x="5292" y="1433"/>
                </a:cubicBezTo>
                <a:cubicBezTo>
                  <a:pt x="5318" y="1433"/>
                  <a:pt x="5360" y="1459"/>
                  <a:pt x="5386" y="1459"/>
                </a:cubicBezTo>
                <a:cubicBezTo>
                  <a:pt x="5415" y="1459"/>
                  <a:pt x="5441" y="1420"/>
                  <a:pt x="5467" y="1404"/>
                </a:cubicBezTo>
                <a:cubicBezTo>
                  <a:pt x="5496" y="1404"/>
                  <a:pt x="5522" y="1378"/>
                  <a:pt x="5548" y="1365"/>
                </a:cubicBezTo>
                <a:cubicBezTo>
                  <a:pt x="5567" y="1365"/>
                  <a:pt x="5591" y="1371"/>
                  <a:pt x="5612" y="1371"/>
                </a:cubicBezTo>
                <a:cubicBezTo>
                  <a:pt x="5623" y="1371"/>
                  <a:pt x="5633" y="1369"/>
                  <a:pt x="5642" y="1365"/>
                </a:cubicBezTo>
                <a:cubicBezTo>
                  <a:pt x="5661" y="1365"/>
                  <a:pt x="5685" y="1371"/>
                  <a:pt x="5707" y="1371"/>
                </a:cubicBezTo>
                <a:cubicBezTo>
                  <a:pt x="5718" y="1371"/>
                  <a:pt x="5729" y="1369"/>
                  <a:pt x="5739" y="1365"/>
                </a:cubicBezTo>
                <a:cubicBezTo>
                  <a:pt x="5765" y="1339"/>
                  <a:pt x="5804" y="1297"/>
                  <a:pt x="5804" y="1271"/>
                </a:cubicBezTo>
                <a:cubicBezTo>
                  <a:pt x="5804" y="1258"/>
                  <a:pt x="5778" y="1203"/>
                  <a:pt x="5739" y="1190"/>
                </a:cubicBezTo>
                <a:cubicBezTo>
                  <a:pt x="5723" y="1177"/>
                  <a:pt x="5697" y="1148"/>
                  <a:pt x="5671" y="1135"/>
                </a:cubicBezTo>
                <a:cubicBezTo>
                  <a:pt x="5665" y="1132"/>
                  <a:pt x="5658" y="1131"/>
                  <a:pt x="5651" y="1131"/>
                </a:cubicBezTo>
                <a:cubicBezTo>
                  <a:pt x="5633" y="1131"/>
                  <a:pt x="5612" y="1139"/>
                  <a:pt x="5595" y="1139"/>
                </a:cubicBezTo>
                <a:cubicBezTo>
                  <a:pt x="5588" y="1139"/>
                  <a:pt x="5582" y="1138"/>
                  <a:pt x="5577" y="1135"/>
                </a:cubicBezTo>
                <a:cubicBezTo>
                  <a:pt x="5548" y="1135"/>
                  <a:pt x="5522" y="1122"/>
                  <a:pt x="5496" y="1122"/>
                </a:cubicBezTo>
                <a:cubicBezTo>
                  <a:pt x="5467" y="1109"/>
                  <a:pt x="5441" y="1096"/>
                  <a:pt x="5415" y="1080"/>
                </a:cubicBezTo>
                <a:cubicBezTo>
                  <a:pt x="5386" y="1080"/>
                  <a:pt x="5347" y="1096"/>
                  <a:pt x="5318" y="1096"/>
                </a:cubicBezTo>
                <a:cubicBezTo>
                  <a:pt x="5292" y="1096"/>
                  <a:pt x="5266" y="1041"/>
                  <a:pt x="5237" y="1041"/>
                </a:cubicBezTo>
                <a:cubicBezTo>
                  <a:pt x="5211" y="1041"/>
                  <a:pt x="5156" y="1041"/>
                  <a:pt x="5130" y="1028"/>
                </a:cubicBezTo>
                <a:cubicBezTo>
                  <a:pt x="5156" y="1015"/>
                  <a:pt x="5211" y="999"/>
                  <a:pt x="5237" y="986"/>
                </a:cubicBezTo>
                <a:cubicBezTo>
                  <a:pt x="5266" y="960"/>
                  <a:pt x="5305" y="947"/>
                  <a:pt x="5305" y="918"/>
                </a:cubicBezTo>
                <a:cubicBezTo>
                  <a:pt x="5305" y="892"/>
                  <a:pt x="5253" y="892"/>
                  <a:pt x="5224" y="866"/>
                </a:cubicBezTo>
                <a:cubicBezTo>
                  <a:pt x="5198" y="853"/>
                  <a:pt x="5198" y="824"/>
                  <a:pt x="5172" y="798"/>
                </a:cubicBezTo>
                <a:cubicBezTo>
                  <a:pt x="5143" y="785"/>
                  <a:pt x="5130" y="730"/>
                  <a:pt x="5104" y="717"/>
                </a:cubicBezTo>
                <a:cubicBezTo>
                  <a:pt x="5098" y="714"/>
                  <a:pt x="5091" y="713"/>
                  <a:pt x="5084" y="713"/>
                </a:cubicBezTo>
                <a:cubicBezTo>
                  <a:pt x="5065" y="713"/>
                  <a:pt x="5043" y="721"/>
                  <a:pt x="5020" y="721"/>
                </a:cubicBezTo>
                <a:cubicBezTo>
                  <a:pt x="5011" y="721"/>
                  <a:pt x="5003" y="720"/>
                  <a:pt x="4994" y="717"/>
                </a:cubicBezTo>
                <a:cubicBezTo>
                  <a:pt x="4968" y="717"/>
                  <a:pt x="4942" y="704"/>
                  <a:pt x="4913" y="704"/>
                </a:cubicBezTo>
                <a:cubicBezTo>
                  <a:pt x="4887" y="691"/>
                  <a:pt x="4861" y="649"/>
                  <a:pt x="4832" y="649"/>
                </a:cubicBezTo>
                <a:cubicBezTo>
                  <a:pt x="4827" y="646"/>
                  <a:pt x="4821" y="645"/>
                  <a:pt x="4815" y="645"/>
                </a:cubicBezTo>
                <a:cubicBezTo>
                  <a:pt x="4791" y="645"/>
                  <a:pt x="4761" y="662"/>
                  <a:pt x="4738" y="662"/>
                </a:cubicBezTo>
                <a:cubicBezTo>
                  <a:pt x="4699" y="662"/>
                  <a:pt x="4686" y="610"/>
                  <a:pt x="4657" y="594"/>
                </a:cubicBezTo>
                <a:cubicBezTo>
                  <a:pt x="4625" y="594"/>
                  <a:pt x="4600" y="613"/>
                  <a:pt x="4570" y="613"/>
                </a:cubicBezTo>
                <a:cubicBezTo>
                  <a:pt x="4564" y="613"/>
                  <a:pt x="4557" y="612"/>
                  <a:pt x="4550" y="610"/>
                </a:cubicBezTo>
                <a:cubicBezTo>
                  <a:pt x="4524" y="610"/>
                  <a:pt x="4495" y="581"/>
                  <a:pt x="4469" y="568"/>
                </a:cubicBezTo>
                <a:cubicBezTo>
                  <a:pt x="4445" y="568"/>
                  <a:pt x="4408" y="625"/>
                  <a:pt x="4382" y="625"/>
                </a:cubicBezTo>
                <a:cubicBezTo>
                  <a:pt x="4379" y="625"/>
                  <a:pt x="4377" y="624"/>
                  <a:pt x="4375" y="623"/>
                </a:cubicBezTo>
                <a:cubicBezTo>
                  <a:pt x="4333" y="623"/>
                  <a:pt x="4307" y="594"/>
                  <a:pt x="4281" y="594"/>
                </a:cubicBezTo>
                <a:cubicBezTo>
                  <a:pt x="4252" y="581"/>
                  <a:pt x="4226" y="568"/>
                  <a:pt x="4200" y="568"/>
                </a:cubicBezTo>
                <a:cubicBezTo>
                  <a:pt x="4158" y="555"/>
                  <a:pt x="4132" y="555"/>
                  <a:pt x="4103" y="555"/>
                </a:cubicBezTo>
                <a:cubicBezTo>
                  <a:pt x="4077" y="555"/>
                  <a:pt x="4038" y="594"/>
                  <a:pt x="4009" y="594"/>
                </a:cubicBezTo>
                <a:cubicBezTo>
                  <a:pt x="3983" y="594"/>
                  <a:pt x="3941" y="581"/>
                  <a:pt x="3915" y="581"/>
                </a:cubicBezTo>
                <a:cubicBezTo>
                  <a:pt x="3889" y="581"/>
                  <a:pt x="3860" y="555"/>
                  <a:pt x="3834" y="542"/>
                </a:cubicBezTo>
                <a:cubicBezTo>
                  <a:pt x="3851" y="542"/>
                  <a:pt x="3870" y="548"/>
                  <a:pt x="3888" y="548"/>
                </a:cubicBezTo>
                <a:cubicBezTo>
                  <a:pt x="3897" y="548"/>
                  <a:pt x="3906" y="546"/>
                  <a:pt x="3915" y="542"/>
                </a:cubicBezTo>
                <a:cubicBezTo>
                  <a:pt x="3941" y="529"/>
                  <a:pt x="3970" y="513"/>
                  <a:pt x="3996" y="500"/>
                </a:cubicBezTo>
                <a:cubicBezTo>
                  <a:pt x="4022" y="474"/>
                  <a:pt x="3996" y="432"/>
                  <a:pt x="3996" y="406"/>
                </a:cubicBezTo>
                <a:cubicBezTo>
                  <a:pt x="3996" y="380"/>
                  <a:pt x="3983" y="380"/>
                  <a:pt x="3957" y="351"/>
                </a:cubicBezTo>
                <a:cubicBezTo>
                  <a:pt x="3928" y="338"/>
                  <a:pt x="3928" y="299"/>
                  <a:pt x="3902" y="286"/>
                </a:cubicBezTo>
                <a:cubicBezTo>
                  <a:pt x="3889" y="278"/>
                  <a:pt x="3872" y="278"/>
                  <a:pt x="3855" y="278"/>
                </a:cubicBezTo>
                <a:cubicBezTo>
                  <a:pt x="3838" y="278"/>
                  <a:pt x="3821" y="278"/>
                  <a:pt x="3808" y="270"/>
                </a:cubicBezTo>
                <a:cubicBezTo>
                  <a:pt x="3779" y="270"/>
                  <a:pt x="3753" y="218"/>
                  <a:pt x="3727" y="205"/>
                </a:cubicBezTo>
                <a:lnTo>
                  <a:pt x="3633" y="205"/>
                </a:lnTo>
                <a:cubicBezTo>
                  <a:pt x="3618" y="197"/>
                  <a:pt x="3605" y="197"/>
                  <a:pt x="3589" y="197"/>
                </a:cubicBezTo>
                <a:cubicBezTo>
                  <a:pt x="3574" y="197"/>
                  <a:pt x="3557" y="197"/>
                  <a:pt x="3536" y="189"/>
                </a:cubicBezTo>
                <a:cubicBezTo>
                  <a:pt x="3510" y="189"/>
                  <a:pt x="3484" y="163"/>
                  <a:pt x="3455" y="150"/>
                </a:cubicBezTo>
                <a:cubicBezTo>
                  <a:pt x="3429" y="150"/>
                  <a:pt x="3403" y="137"/>
                  <a:pt x="3374" y="137"/>
                </a:cubicBezTo>
                <a:cubicBezTo>
                  <a:pt x="3335" y="124"/>
                  <a:pt x="3322" y="82"/>
                  <a:pt x="3280" y="69"/>
                </a:cubicBezTo>
                <a:cubicBezTo>
                  <a:pt x="3254" y="69"/>
                  <a:pt x="3228" y="82"/>
                  <a:pt x="3186" y="82"/>
                </a:cubicBezTo>
                <a:cubicBezTo>
                  <a:pt x="3160" y="69"/>
                  <a:pt x="3131" y="69"/>
                  <a:pt x="3105" y="56"/>
                </a:cubicBezTo>
                <a:cubicBezTo>
                  <a:pt x="3071" y="56"/>
                  <a:pt x="3045" y="85"/>
                  <a:pt x="3022" y="85"/>
                </a:cubicBezTo>
                <a:cubicBezTo>
                  <a:pt x="3018" y="85"/>
                  <a:pt x="3015" y="84"/>
                  <a:pt x="3011" y="82"/>
                </a:cubicBezTo>
                <a:cubicBezTo>
                  <a:pt x="2969" y="82"/>
                  <a:pt x="2943" y="43"/>
                  <a:pt x="2917" y="27"/>
                </a:cubicBezTo>
                <a:cubicBezTo>
                  <a:pt x="2888" y="27"/>
                  <a:pt x="2849" y="69"/>
                  <a:pt x="2823" y="69"/>
                </a:cubicBezTo>
                <a:lnTo>
                  <a:pt x="2726" y="69"/>
                </a:lnTo>
                <a:cubicBezTo>
                  <a:pt x="2700" y="69"/>
                  <a:pt x="2674" y="43"/>
                  <a:pt x="2645" y="43"/>
                </a:cubicBezTo>
                <a:cubicBezTo>
                  <a:pt x="2606" y="43"/>
                  <a:pt x="2580" y="69"/>
                  <a:pt x="2551" y="69"/>
                </a:cubicBezTo>
                <a:cubicBezTo>
                  <a:pt x="2512" y="69"/>
                  <a:pt x="2483" y="1"/>
                  <a:pt x="2457" y="1"/>
                </a:cubicBezTo>
                <a:cubicBezTo>
                  <a:pt x="2431" y="1"/>
                  <a:pt x="2389" y="56"/>
                  <a:pt x="2363" y="56"/>
                </a:cubicBezTo>
                <a:cubicBezTo>
                  <a:pt x="2337" y="56"/>
                  <a:pt x="2308" y="1"/>
                  <a:pt x="2269" y="1"/>
                </a:cubicBezTo>
                <a:cubicBezTo>
                  <a:pt x="2240" y="1"/>
                  <a:pt x="2214" y="56"/>
                  <a:pt x="2188" y="56"/>
                </a:cubicBezTo>
                <a:cubicBezTo>
                  <a:pt x="2146" y="56"/>
                  <a:pt x="2120" y="1"/>
                  <a:pt x="209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5" name="Google Shape;625;p26"/>
          <p:cNvSpPr/>
          <p:nvPr userDrawn="1"/>
        </p:nvSpPr>
        <p:spPr>
          <a:xfrm>
            <a:off x="162032" y="5799431"/>
            <a:ext cx="1435659" cy="244740"/>
          </a:xfrm>
          <a:custGeom>
            <a:avLst/>
            <a:gdLst/>
            <a:ahLst/>
            <a:cxnLst/>
            <a:rect l="l" t="t" r="r" b="b"/>
            <a:pathLst>
              <a:path w="5804" h="1608" extrusionOk="0">
                <a:moveTo>
                  <a:pt x="1430" y="1"/>
                </a:moveTo>
                <a:cubicBezTo>
                  <a:pt x="1404" y="1"/>
                  <a:pt x="1365" y="56"/>
                  <a:pt x="1336" y="56"/>
                </a:cubicBezTo>
                <a:cubicBezTo>
                  <a:pt x="1310" y="56"/>
                  <a:pt x="1284" y="43"/>
                  <a:pt x="1255" y="43"/>
                </a:cubicBezTo>
                <a:lnTo>
                  <a:pt x="1161" y="43"/>
                </a:lnTo>
                <a:cubicBezTo>
                  <a:pt x="1135" y="43"/>
                  <a:pt x="1093" y="27"/>
                  <a:pt x="1067" y="27"/>
                </a:cubicBezTo>
                <a:cubicBezTo>
                  <a:pt x="1041" y="27"/>
                  <a:pt x="1012" y="43"/>
                  <a:pt x="986" y="43"/>
                </a:cubicBezTo>
                <a:lnTo>
                  <a:pt x="892" y="43"/>
                </a:lnTo>
                <a:cubicBezTo>
                  <a:pt x="863" y="43"/>
                  <a:pt x="837" y="82"/>
                  <a:pt x="811" y="95"/>
                </a:cubicBezTo>
                <a:cubicBezTo>
                  <a:pt x="783" y="95"/>
                  <a:pt x="762" y="89"/>
                  <a:pt x="743" y="89"/>
                </a:cubicBezTo>
                <a:cubicBezTo>
                  <a:pt x="734" y="89"/>
                  <a:pt x="726" y="91"/>
                  <a:pt x="717" y="95"/>
                </a:cubicBezTo>
                <a:cubicBezTo>
                  <a:pt x="688" y="95"/>
                  <a:pt x="649" y="69"/>
                  <a:pt x="620" y="69"/>
                </a:cubicBezTo>
                <a:cubicBezTo>
                  <a:pt x="594" y="82"/>
                  <a:pt x="568" y="124"/>
                  <a:pt x="539" y="124"/>
                </a:cubicBezTo>
                <a:cubicBezTo>
                  <a:pt x="521" y="124"/>
                  <a:pt x="498" y="117"/>
                  <a:pt x="476" y="117"/>
                </a:cubicBezTo>
                <a:cubicBezTo>
                  <a:pt x="465" y="117"/>
                  <a:pt x="454" y="119"/>
                  <a:pt x="445" y="124"/>
                </a:cubicBezTo>
                <a:cubicBezTo>
                  <a:pt x="419" y="124"/>
                  <a:pt x="393" y="137"/>
                  <a:pt x="364" y="150"/>
                </a:cubicBezTo>
                <a:cubicBezTo>
                  <a:pt x="338" y="163"/>
                  <a:pt x="325" y="205"/>
                  <a:pt x="296" y="218"/>
                </a:cubicBezTo>
                <a:cubicBezTo>
                  <a:pt x="290" y="220"/>
                  <a:pt x="285" y="221"/>
                  <a:pt x="280" y="221"/>
                </a:cubicBezTo>
                <a:cubicBezTo>
                  <a:pt x="252" y="221"/>
                  <a:pt x="224" y="201"/>
                  <a:pt x="203" y="201"/>
                </a:cubicBezTo>
                <a:cubicBezTo>
                  <a:pt x="198" y="201"/>
                  <a:pt x="193" y="202"/>
                  <a:pt x="189" y="205"/>
                </a:cubicBezTo>
                <a:cubicBezTo>
                  <a:pt x="163" y="218"/>
                  <a:pt x="134" y="231"/>
                  <a:pt x="108" y="244"/>
                </a:cubicBezTo>
                <a:cubicBezTo>
                  <a:pt x="82" y="270"/>
                  <a:pt x="40" y="299"/>
                  <a:pt x="40" y="325"/>
                </a:cubicBezTo>
                <a:cubicBezTo>
                  <a:pt x="40" y="351"/>
                  <a:pt x="108" y="351"/>
                  <a:pt x="150" y="367"/>
                </a:cubicBezTo>
                <a:cubicBezTo>
                  <a:pt x="163" y="380"/>
                  <a:pt x="189" y="419"/>
                  <a:pt x="215" y="419"/>
                </a:cubicBezTo>
                <a:cubicBezTo>
                  <a:pt x="224" y="423"/>
                  <a:pt x="235" y="425"/>
                  <a:pt x="246" y="425"/>
                </a:cubicBezTo>
                <a:cubicBezTo>
                  <a:pt x="269" y="425"/>
                  <a:pt x="292" y="419"/>
                  <a:pt x="312" y="419"/>
                </a:cubicBezTo>
                <a:cubicBezTo>
                  <a:pt x="338" y="432"/>
                  <a:pt x="364" y="500"/>
                  <a:pt x="393" y="500"/>
                </a:cubicBezTo>
                <a:cubicBezTo>
                  <a:pt x="397" y="502"/>
                  <a:pt x="401" y="503"/>
                  <a:pt x="405" y="503"/>
                </a:cubicBezTo>
                <a:cubicBezTo>
                  <a:pt x="426" y="503"/>
                  <a:pt x="451" y="484"/>
                  <a:pt x="474" y="484"/>
                </a:cubicBezTo>
                <a:cubicBezTo>
                  <a:pt x="478" y="484"/>
                  <a:pt x="483" y="485"/>
                  <a:pt x="487" y="487"/>
                </a:cubicBezTo>
                <a:cubicBezTo>
                  <a:pt x="526" y="487"/>
                  <a:pt x="555" y="500"/>
                  <a:pt x="581" y="500"/>
                </a:cubicBezTo>
                <a:cubicBezTo>
                  <a:pt x="589" y="504"/>
                  <a:pt x="600" y="506"/>
                  <a:pt x="611" y="506"/>
                </a:cubicBezTo>
                <a:cubicBezTo>
                  <a:pt x="633" y="506"/>
                  <a:pt x="658" y="500"/>
                  <a:pt x="675" y="500"/>
                </a:cubicBezTo>
                <a:cubicBezTo>
                  <a:pt x="717" y="500"/>
                  <a:pt x="743" y="474"/>
                  <a:pt x="769" y="474"/>
                </a:cubicBezTo>
                <a:cubicBezTo>
                  <a:pt x="811" y="474"/>
                  <a:pt x="837" y="529"/>
                  <a:pt x="863" y="529"/>
                </a:cubicBezTo>
                <a:cubicBezTo>
                  <a:pt x="892" y="529"/>
                  <a:pt x="931" y="487"/>
                  <a:pt x="960" y="487"/>
                </a:cubicBezTo>
                <a:cubicBezTo>
                  <a:pt x="986" y="487"/>
                  <a:pt x="986" y="513"/>
                  <a:pt x="1025" y="513"/>
                </a:cubicBezTo>
                <a:cubicBezTo>
                  <a:pt x="999" y="542"/>
                  <a:pt x="999" y="555"/>
                  <a:pt x="999" y="568"/>
                </a:cubicBezTo>
                <a:cubicBezTo>
                  <a:pt x="999" y="594"/>
                  <a:pt x="1054" y="610"/>
                  <a:pt x="1080" y="636"/>
                </a:cubicBezTo>
                <a:cubicBezTo>
                  <a:pt x="1054" y="636"/>
                  <a:pt x="999" y="636"/>
                  <a:pt x="973" y="649"/>
                </a:cubicBezTo>
                <a:cubicBezTo>
                  <a:pt x="931" y="649"/>
                  <a:pt x="905" y="623"/>
                  <a:pt x="863" y="623"/>
                </a:cubicBezTo>
                <a:cubicBezTo>
                  <a:pt x="837" y="623"/>
                  <a:pt x="811" y="636"/>
                  <a:pt x="782" y="649"/>
                </a:cubicBezTo>
                <a:cubicBezTo>
                  <a:pt x="743" y="649"/>
                  <a:pt x="717" y="691"/>
                  <a:pt x="688" y="704"/>
                </a:cubicBezTo>
                <a:cubicBezTo>
                  <a:pt x="662" y="704"/>
                  <a:pt x="620" y="691"/>
                  <a:pt x="594" y="691"/>
                </a:cubicBezTo>
                <a:cubicBezTo>
                  <a:pt x="568" y="691"/>
                  <a:pt x="539" y="730"/>
                  <a:pt x="513" y="730"/>
                </a:cubicBezTo>
                <a:cubicBezTo>
                  <a:pt x="505" y="733"/>
                  <a:pt x="497" y="734"/>
                  <a:pt x="489" y="734"/>
                </a:cubicBezTo>
                <a:cubicBezTo>
                  <a:pt x="458" y="734"/>
                  <a:pt x="427" y="717"/>
                  <a:pt x="406" y="717"/>
                </a:cubicBezTo>
                <a:cubicBezTo>
                  <a:pt x="377" y="730"/>
                  <a:pt x="364" y="785"/>
                  <a:pt x="325" y="785"/>
                </a:cubicBezTo>
                <a:cubicBezTo>
                  <a:pt x="296" y="798"/>
                  <a:pt x="270" y="811"/>
                  <a:pt x="244" y="824"/>
                </a:cubicBezTo>
                <a:cubicBezTo>
                  <a:pt x="229" y="830"/>
                  <a:pt x="212" y="830"/>
                  <a:pt x="196" y="830"/>
                </a:cubicBezTo>
                <a:cubicBezTo>
                  <a:pt x="179" y="830"/>
                  <a:pt x="163" y="830"/>
                  <a:pt x="150" y="837"/>
                </a:cubicBezTo>
                <a:cubicBezTo>
                  <a:pt x="108" y="853"/>
                  <a:pt x="69" y="853"/>
                  <a:pt x="53" y="866"/>
                </a:cubicBezTo>
                <a:cubicBezTo>
                  <a:pt x="27" y="892"/>
                  <a:pt x="1" y="947"/>
                  <a:pt x="1" y="973"/>
                </a:cubicBezTo>
                <a:cubicBezTo>
                  <a:pt x="1" y="999"/>
                  <a:pt x="40" y="1028"/>
                  <a:pt x="69" y="1054"/>
                </a:cubicBezTo>
                <a:cubicBezTo>
                  <a:pt x="75" y="1060"/>
                  <a:pt x="92" y="1060"/>
                  <a:pt x="110" y="1060"/>
                </a:cubicBezTo>
                <a:cubicBezTo>
                  <a:pt x="128" y="1060"/>
                  <a:pt x="148" y="1060"/>
                  <a:pt x="163" y="1067"/>
                </a:cubicBezTo>
                <a:cubicBezTo>
                  <a:pt x="189" y="1067"/>
                  <a:pt x="215" y="1096"/>
                  <a:pt x="244" y="1096"/>
                </a:cubicBezTo>
                <a:cubicBezTo>
                  <a:pt x="270" y="1109"/>
                  <a:pt x="296" y="1148"/>
                  <a:pt x="325" y="1161"/>
                </a:cubicBezTo>
                <a:cubicBezTo>
                  <a:pt x="342" y="1161"/>
                  <a:pt x="367" y="1155"/>
                  <a:pt x="389" y="1155"/>
                </a:cubicBezTo>
                <a:cubicBezTo>
                  <a:pt x="400" y="1155"/>
                  <a:pt x="410" y="1157"/>
                  <a:pt x="419" y="1161"/>
                </a:cubicBezTo>
                <a:cubicBezTo>
                  <a:pt x="445" y="1161"/>
                  <a:pt x="474" y="1190"/>
                  <a:pt x="500" y="1190"/>
                </a:cubicBezTo>
                <a:cubicBezTo>
                  <a:pt x="508" y="1193"/>
                  <a:pt x="515" y="1194"/>
                  <a:pt x="522" y="1194"/>
                </a:cubicBezTo>
                <a:cubicBezTo>
                  <a:pt x="550" y="1194"/>
                  <a:pt x="573" y="1177"/>
                  <a:pt x="594" y="1177"/>
                </a:cubicBezTo>
                <a:cubicBezTo>
                  <a:pt x="636" y="1190"/>
                  <a:pt x="662" y="1216"/>
                  <a:pt x="688" y="1216"/>
                </a:cubicBezTo>
                <a:lnTo>
                  <a:pt x="782" y="1216"/>
                </a:lnTo>
                <a:cubicBezTo>
                  <a:pt x="785" y="1217"/>
                  <a:pt x="788" y="1218"/>
                  <a:pt x="791" y="1218"/>
                </a:cubicBezTo>
                <a:cubicBezTo>
                  <a:pt x="817" y="1218"/>
                  <a:pt x="841" y="1177"/>
                  <a:pt x="879" y="1177"/>
                </a:cubicBezTo>
                <a:cubicBezTo>
                  <a:pt x="905" y="1177"/>
                  <a:pt x="931" y="1229"/>
                  <a:pt x="960" y="1229"/>
                </a:cubicBezTo>
                <a:cubicBezTo>
                  <a:pt x="986" y="1229"/>
                  <a:pt x="1025" y="1203"/>
                  <a:pt x="1054" y="1203"/>
                </a:cubicBezTo>
                <a:cubicBezTo>
                  <a:pt x="1080" y="1203"/>
                  <a:pt x="1122" y="1216"/>
                  <a:pt x="1161" y="1216"/>
                </a:cubicBezTo>
                <a:cubicBezTo>
                  <a:pt x="1135" y="1229"/>
                  <a:pt x="1093" y="1242"/>
                  <a:pt x="1080" y="1258"/>
                </a:cubicBezTo>
                <a:cubicBezTo>
                  <a:pt x="1054" y="1284"/>
                  <a:pt x="1041" y="1310"/>
                  <a:pt x="1041" y="1323"/>
                </a:cubicBezTo>
                <a:cubicBezTo>
                  <a:pt x="1041" y="1352"/>
                  <a:pt x="1041" y="1404"/>
                  <a:pt x="1080" y="1433"/>
                </a:cubicBezTo>
                <a:cubicBezTo>
                  <a:pt x="1082" y="1435"/>
                  <a:pt x="1084" y="1436"/>
                  <a:pt x="1088" y="1436"/>
                </a:cubicBezTo>
                <a:cubicBezTo>
                  <a:pt x="1106" y="1436"/>
                  <a:pt x="1145" y="1416"/>
                  <a:pt x="1171" y="1416"/>
                </a:cubicBezTo>
                <a:cubicBezTo>
                  <a:pt x="1177" y="1416"/>
                  <a:pt x="1182" y="1417"/>
                  <a:pt x="1187" y="1420"/>
                </a:cubicBezTo>
                <a:cubicBezTo>
                  <a:pt x="1216" y="1420"/>
                  <a:pt x="1229" y="1485"/>
                  <a:pt x="1255" y="1501"/>
                </a:cubicBezTo>
                <a:cubicBezTo>
                  <a:pt x="1284" y="1501"/>
                  <a:pt x="1323" y="1514"/>
                  <a:pt x="1349" y="1514"/>
                </a:cubicBezTo>
                <a:cubicBezTo>
                  <a:pt x="1353" y="1516"/>
                  <a:pt x="1357" y="1516"/>
                  <a:pt x="1361" y="1516"/>
                </a:cubicBezTo>
                <a:cubicBezTo>
                  <a:pt x="1388" y="1516"/>
                  <a:pt x="1421" y="1485"/>
                  <a:pt x="1446" y="1485"/>
                </a:cubicBezTo>
                <a:cubicBezTo>
                  <a:pt x="1485" y="1501"/>
                  <a:pt x="1511" y="1501"/>
                  <a:pt x="1540" y="1514"/>
                </a:cubicBezTo>
                <a:cubicBezTo>
                  <a:pt x="1566" y="1514"/>
                  <a:pt x="1592" y="1582"/>
                  <a:pt x="1621" y="1582"/>
                </a:cubicBezTo>
                <a:cubicBezTo>
                  <a:pt x="1642" y="1582"/>
                  <a:pt x="1674" y="1563"/>
                  <a:pt x="1699" y="1563"/>
                </a:cubicBezTo>
                <a:cubicBezTo>
                  <a:pt x="1705" y="1563"/>
                  <a:pt x="1710" y="1563"/>
                  <a:pt x="1715" y="1566"/>
                </a:cubicBezTo>
                <a:lnTo>
                  <a:pt x="1809" y="1566"/>
                </a:lnTo>
                <a:cubicBezTo>
                  <a:pt x="1835" y="1566"/>
                  <a:pt x="1877" y="1553"/>
                  <a:pt x="1903" y="1553"/>
                </a:cubicBezTo>
                <a:cubicBezTo>
                  <a:pt x="1932" y="1553"/>
                  <a:pt x="1958" y="1566"/>
                  <a:pt x="1997" y="1566"/>
                </a:cubicBezTo>
                <a:cubicBezTo>
                  <a:pt x="2026" y="1566"/>
                  <a:pt x="2052" y="1608"/>
                  <a:pt x="2078" y="1608"/>
                </a:cubicBezTo>
                <a:cubicBezTo>
                  <a:pt x="2120" y="1608"/>
                  <a:pt x="2146" y="1553"/>
                  <a:pt x="2175" y="1553"/>
                </a:cubicBezTo>
                <a:cubicBezTo>
                  <a:pt x="2214" y="1553"/>
                  <a:pt x="2240" y="1608"/>
                  <a:pt x="2269" y="1608"/>
                </a:cubicBezTo>
                <a:cubicBezTo>
                  <a:pt x="2295" y="1608"/>
                  <a:pt x="2337" y="1553"/>
                  <a:pt x="2363" y="1553"/>
                </a:cubicBezTo>
                <a:cubicBezTo>
                  <a:pt x="2389" y="1553"/>
                  <a:pt x="2418" y="1608"/>
                  <a:pt x="2457" y="1608"/>
                </a:cubicBezTo>
                <a:cubicBezTo>
                  <a:pt x="2483" y="1608"/>
                  <a:pt x="2512" y="1540"/>
                  <a:pt x="2538" y="1540"/>
                </a:cubicBezTo>
                <a:cubicBezTo>
                  <a:pt x="2580" y="1540"/>
                  <a:pt x="2606" y="1566"/>
                  <a:pt x="2632" y="1566"/>
                </a:cubicBezTo>
                <a:cubicBezTo>
                  <a:pt x="2674" y="1566"/>
                  <a:pt x="2700" y="1540"/>
                  <a:pt x="2726" y="1540"/>
                </a:cubicBezTo>
                <a:lnTo>
                  <a:pt x="2823" y="1540"/>
                </a:lnTo>
                <a:cubicBezTo>
                  <a:pt x="2849" y="1540"/>
                  <a:pt x="2888" y="1582"/>
                  <a:pt x="2917" y="1582"/>
                </a:cubicBezTo>
                <a:cubicBezTo>
                  <a:pt x="2943" y="1566"/>
                  <a:pt x="2969" y="1527"/>
                  <a:pt x="2998" y="1527"/>
                </a:cubicBezTo>
                <a:cubicBezTo>
                  <a:pt x="3003" y="1525"/>
                  <a:pt x="3009" y="1524"/>
                  <a:pt x="3014" y="1524"/>
                </a:cubicBezTo>
                <a:cubicBezTo>
                  <a:pt x="3045" y="1524"/>
                  <a:pt x="3070" y="1553"/>
                  <a:pt x="3092" y="1553"/>
                </a:cubicBezTo>
                <a:cubicBezTo>
                  <a:pt x="3131" y="1540"/>
                  <a:pt x="3160" y="1540"/>
                  <a:pt x="3186" y="1527"/>
                </a:cubicBezTo>
                <a:cubicBezTo>
                  <a:pt x="3212" y="1527"/>
                  <a:pt x="3254" y="1540"/>
                  <a:pt x="3280" y="1540"/>
                </a:cubicBezTo>
                <a:cubicBezTo>
                  <a:pt x="3309" y="1527"/>
                  <a:pt x="3335" y="1472"/>
                  <a:pt x="3361" y="1472"/>
                </a:cubicBezTo>
                <a:cubicBezTo>
                  <a:pt x="3403" y="1472"/>
                  <a:pt x="3429" y="1459"/>
                  <a:pt x="3455" y="1459"/>
                </a:cubicBezTo>
                <a:cubicBezTo>
                  <a:pt x="3484" y="1446"/>
                  <a:pt x="3510" y="1420"/>
                  <a:pt x="3536" y="1420"/>
                </a:cubicBezTo>
                <a:cubicBezTo>
                  <a:pt x="3557" y="1412"/>
                  <a:pt x="3574" y="1412"/>
                  <a:pt x="3589" y="1412"/>
                </a:cubicBezTo>
                <a:cubicBezTo>
                  <a:pt x="3605" y="1412"/>
                  <a:pt x="3618" y="1412"/>
                  <a:pt x="3633" y="1404"/>
                </a:cubicBezTo>
                <a:lnTo>
                  <a:pt x="3727" y="1404"/>
                </a:lnTo>
                <a:cubicBezTo>
                  <a:pt x="3753" y="1391"/>
                  <a:pt x="3766" y="1339"/>
                  <a:pt x="3795" y="1339"/>
                </a:cubicBezTo>
                <a:cubicBezTo>
                  <a:pt x="3814" y="1331"/>
                  <a:pt x="3831" y="1331"/>
                  <a:pt x="3846" y="1331"/>
                </a:cubicBezTo>
                <a:cubicBezTo>
                  <a:pt x="3861" y="1331"/>
                  <a:pt x="3874" y="1331"/>
                  <a:pt x="3889" y="1323"/>
                </a:cubicBezTo>
                <a:cubicBezTo>
                  <a:pt x="3928" y="1310"/>
                  <a:pt x="3928" y="1271"/>
                  <a:pt x="3957" y="1258"/>
                </a:cubicBezTo>
                <a:cubicBezTo>
                  <a:pt x="3983" y="1229"/>
                  <a:pt x="3996" y="1229"/>
                  <a:pt x="3996" y="1203"/>
                </a:cubicBezTo>
                <a:cubicBezTo>
                  <a:pt x="3996" y="1177"/>
                  <a:pt x="4009" y="1135"/>
                  <a:pt x="3983" y="1109"/>
                </a:cubicBezTo>
                <a:cubicBezTo>
                  <a:pt x="3970" y="1096"/>
                  <a:pt x="3941" y="1080"/>
                  <a:pt x="3915" y="1067"/>
                </a:cubicBezTo>
                <a:cubicBezTo>
                  <a:pt x="3902" y="1060"/>
                  <a:pt x="3888" y="1060"/>
                  <a:pt x="3874" y="1060"/>
                </a:cubicBezTo>
                <a:cubicBezTo>
                  <a:pt x="3861" y="1060"/>
                  <a:pt x="3847" y="1060"/>
                  <a:pt x="3834" y="1054"/>
                </a:cubicBezTo>
                <a:cubicBezTo>
                  <a:pt x="3860" y="1054"/>
                  <a:pt x="3889" y="1028"/>
                  <a:pt x="3915" y="1028"/>
                </a:cubicBezTo>
                <a:cubicBezTo>
                  <a:pt x="3941" y="1028"/>
                  <a:pt x="3970" y="1015"/>
                  <a:pt x="3996" y="1015"/>
                </a:cubicBezTo>
                <a:cubicBezTo>
                  <a:pt x="4038" y="1015"/>
                  <a:pt x="4064" y="1054"/>
                  <a:pt x="4090" y="1054"/>
                </a:cubicBezTo>
                <a:cubicBezTo>
                  <a:pt x="4132" y="1054"/>
                  <a:pt x="4158" y="1041"/>
                  <a:pt x="4184" y="1041"/>
                </a:cubicBezTo>
                <a:cubicBezTo>
                  <a:pt x="4226" y="1041"/>
                  <a:pt x="4252" y="1028"/>
                  <a:pt x="4281" y="1015"/>
                </a:cubicBezTo>
                <a:cubicBezTo>
                  <a:pt x="4307" y="1015"/>
                  <a:pt x="4333" y="986"/>
                  <a:pt x="4362" y="986"/>
                </a:cubicBezTo>
                <a:cubicBezTo>
                  <a:pt x="4365" y="985"/>
                  <a:pt x="4369" y="984"/>
                  <a:pt x="4372" y="984"/>
                </a:cubicBezTo>
                <a:cubicBezTo>
                  <a:pt x="4408" y="984"/>
                  <a:pt x="4445" y="1041"/>
                  <a:pt x="4469" y="1041"/>
                </a:cubicBezTo>
                <a:cubicBezTo>
                  <a:pt x="4495" y="1028"/>
                  <a:pt x="4524" y="999"/>
                  <a:pt x="4550" y="986"/>
                </a:cubicBezTo>
                <a:cubicBezTo>
                  <a:pt x="4570" y="986"/>
                  <a:pt x="4600" y="1004"/>
                  <a:pt x="4625" y="1004"/>
                </a:cubicBezTo>
                <a:cubicBezTo>
                  <a:pt x="4632" y="1004"/>
                  <a:pt x="4638" y="1002"/>
                  <a:pt x="4644" y="999"/>
                </a:cubicBezTo>
                <a:cubicBezTo>
                  <a:pt x="4686" y="999"/>
                  <a:pt x="4699" y="947"/>
                  <a:pt x="4725" y="947"/>
                </a:cubicBezTo>
                <a:cubicBezTo>
                  <a:pt x="4731" y="945"/>
                  <a:pt x="4737" y="944"/>
                  <a:pt x="4742" y="944"/>
                </a:cubicBezTo>
                <a:cubicBezTo>
                  <a:pt x="4769" y="944"/>
                  <a:pt x="4790" y="963"/>
                  <a:pt x="4815" y="963"/>
                </a:cubicBezTo>
                <a:cubicBezTo>
                  <a:pt x="4821" y="963"/>
                  <a:pt x="4826" y="962"/>
                  <a:pt x="4832" y="960"/>
                </a:cubicBezTo>
                <a:cubicBezTo>
                  <a:pt x="4861" y="960"/>
                  <a:pt x="4874" y="918"/>
                  <a:pt x="4913" y="905"/>
                </a:cubicBezTo>
                <a:cubicBezTo>
                  <a:pt x="4942" y="905"/>
                  <a:pt x="4968" y="892"/>
                  <a:pt x="4994" y="892"/>
                </a:cubicBezTo>
                <a:cubicBezTo>
                  <a:pt x="5003" y="888"/>
                  <a:pt x="5014" y="886"/>
                  <a:pt x="5025" y="886"/>
                </a:cubicBezTo>
                <a:cubicBezTo>
                  <a:pt x="5048" y="886"/>
                  <a:pt x="5071" y="892"/>
                  <a:pt x="5091" y="892"/>
                </a:cubicBezTo>
                <a:cubicBezTo>
                  <a:pt x="5130" y="879"/>
                  <a:pt x="5130" y="824"/>
                  <a:pt x="5156" y="811"/>
                </a:cubicBezTo>
                <a:cubicBezTo>
                  <a:pt x="5198" y="785"/>
                  <a:pt x="5198" y="756"/>
                  <a:pt x="5224" y="743"/>
                </a:cubicBezTo>
                <a:cubicBezTo>
                  <a:pt x="5253" y="717"/>
                  <a:pt x="5305" y="717"/>
                  <a:pt x="5305" y="691"/>
                </a:cubicBezTo>
                <a:cubicBezTo>
                  <a:pt x="5305" y="662"/>
                  <a:pt x="5266" y="649"/>
                  <a:pt x="5224" y="623"/>
                </a:cubicBezTo>
                <a:cubicBezTo>
                  <a:pt x="5211" y="610"/>
                  <a:pt x="5156" y="594"/>
                  <a:pt x="5130" y="581"/>
                </a:cubicBezTo>
                <a:cubicBezTo>
                  <a:pt x="5156" y="568"/>
                  <a:pt x="5211" y="568"/>
                  <a:pt x="5237" y="568"/>
                </a:cubicBezTo>
                <a:cubicBezTo>
                  <a:pt x="5266" y="568"/>
                  <a:pt x="5292" y="513"/>
                  <a:pt x="5318" y="513"/>
                </a:cubicBezTo>
                <a:cubicBezTo>
                  <a:pt x="5347" y="513"/>
                  <a:pt x="5373" y="529"/>
                  <a:pt x="5399" y="529"/>
                </a:cubicBezTo>
                <a:cubicBezTo>
                  <a:pt x="5441" y="513"/>
                  <a:pt x="5454" y="500"/>
                  <a:pt x="5480" y="487"/>
                </a:cubicBezTo>
                <a:cubicBezTo>
                  <a:pt x="5509" y="487"/>
                  <a:pt x="5535" y="474"/>
                  <a:pt x="5561" y="474"/>
                </a:cubicBezTo>
                <a:cubicBezTo>
                  <a:pt x="5575" y="470"/>
                  <a:pt x="5588" y="468"/>
                  <a:pt x="5601" y="468"/>
                </a:cubicBezTo>
                <a:cubicBezTo>
                  <a:pt x="5626" y="468"/>
                  <a:pt x="5647" y="474"/>
                  <a:pt x="5658" y="474"/>
                </a:cubicBezTo>
                <a:cubicBezTo>
                  <a:pt x="5697" y="461"/>
                  <a:pt x="5723" y="432"/>
                  <a:pt x="5739" y="419"/>
                </a:cubicBezTo>
                <a:cubicBezTo>
                  <a:pt x="5765" y="406"/>
                  <a:pt x="5804" y="351"/>
                  <a:pt x="5804" y="338"/>
                </a:cubicBezTo>
                <a:cubicBezTo>
                  <a:pt x="5804" y="312"/>
                  <a:pt x="5765" y="270"/>
                  <a:pt x="5723" y="244"/>
                </a:cubicBezTo>
                <a:cubicBezTo>
                  <a:pt x="5716" y="237"/>
                  <a:pt x="5703" y="237"/>
                  <a:pt x="5687" y="237"/>
                </a:cubicBezTo>
                <a:cubicBezTo>
                  <a:pt x="5670" y="237"/>
                  <a:pt x="5650" y="237"/>
                  <a:pt x="5629" y="231"/>
                </a:cubicBezTo>
                <a:cubicBezTo>
                  <a:pt x="5603" y="231"/>
                  <a:pt x="5577" y="244"/>
                  <a:pt x="5548" y="244"/>
                </a:cubicBezTo>
                <a:cubicBezTo>
                  <a:pt x="5522" y="231"/>
                  <a:pt x="5496" y="205"/>
                  <a:pt x="5467" y="205"/>
                </a:cubicBezTo>
                <a:cubicBezTo>
                  <a:pt x="5428" y="189"/>
                  <a:pt x="5415" y="150"/>
                  <a:pt x="5373" y="150"/>
                </a:cubicBezTo>
                <a:cubicBezTo>
                  <a:pt x="5347" y="150"/>
                  <a:pt x="5318" y="176"/>
                  <a:pt x="5292" y="176"/>
                </a:cubicBezTo>
                <a:cubicBezTo>
                  <a:pt x="5266" y="176"/>
                  <a:pt x="5244" y="182"/>
                  <a:pt x="5225" y="182"/>
                </a:cubicBezTo>
                <a:cubicBezTo>
                  <a:pt x="5215" y="182"/>
                  <a:pt x="5206" y="180"/>
                  <a:pt x="5198" y="176"/>
                </a:cubicBezTo>
                <a:lnTo>
                  <a:pt x="5104" y="176"/>
                </a:lnTo>
                <a:cubicBezTo>
                  <a:pt x="5075" y="176"/>
                  <a:pt x="5049" y="137"/>
                  <a:pt x="5023" y="137"/>
                </a:cubicBezTo>
                <a:cubicBezTo>
                  <a:pt x="4994" y="137"/>
                  <a:pt x="4955" y="163"/>
                  <a:pt x="4929" y="163"/>
                </a:cubicBezTo>
                <a:cubicBezTo>
                  <a:pt x="4900" y="163"/>
                  <a:pt x="4874" y="176"/>
                  <a:pt x="4848" y="176"/>
                </a:cubicBezTo>
                <a:cubicBezTo>
                  <a:pt x="4806" y="176"/>
                  <a:pt x="4780" y="124"/>
                  <a:pt x="4751" y="124"/>
                </a:cubicBezTo>
                <a:cubicBezTo>
                  <a:pt x="4725" y="124"/>
                  <a:pt x="4686" y="137"/>
                  <a:pt x="4657" y="137"/>
                </a:cubicBezTo>
                <a:cubicBezTo>
                  <a:pt x="4631" y="150"/>
                  <a:pt x="4605" y="163"/>
                  <a:pt x="4576" y="163"/>
                </a:cubicBezTo>
                <a:cubicBezTo>
                  <a:pt x="4568" y="166"/>
                  <a:pt x="4561" y="167"/>
                  <a:pt x="4554" y="167"/>
                </a:cubicBezTo>
                <a:cubicBezTo>
                  <a:pt x="4525" y="167"/>
                  <a:pt x="4503" y="150"/>
                  <a:pt x="4482" y="150"/>
                </a:cubicBezTo>
                <a:cubicBezTo>
                  <a:pt x="4456" y="150"/>
                  <a:pt x="4427" y="163"/>
                  <a:pt x="4388" y="163"/>
                </a:cubicBezTo>
                <a:cubicBezTo>
                  <a:pt x="4362" y="176"/>
                  <a:pt x="4333" y="205"/>
                  <a:pt x="4307" y="218"/>
                </a:cubicBezTo>
                <a:cubicBezTo>
                  <a:pt x="4281" y="218"/>
                  <a:pt x="4239" y="163"/>
                  <a:pt x="4213" y="163"/>
                </a:cubicBezTo>
                <a:cubicBezTo>
                  <a:pt x="4184" y="163"/>
                  <a:pt x="4158" y="189"/>
                  <a:pt x="4132" y="205"/>
                </a:cubicBezTo>
                <a:cubicBezTo>
                  <a:pt x="4090" y="205"/>
                  <a:pt x="4077" y="244"/>
                  <a:pt x="4051" y="244"/>
                </a:cubicBezTo>
                <a:cubicBezTo>
                  <a:pt x="4042" y="247"/>
                  <a:pt x="4035" y="248"/>
                  <a:pt x="4027" y="248"/>
                </a:cubicBezTo>
                <a:cubicBezTo>
                  <a:pt x="3998" y="248"/>
                  <a:pt x="3978" y="231"/>
                  <a:pt x="3957" y="231"/>
                </a:cubicBezTo>
                <a:cubicBezTo>
                  <a:pt x="3915" y="231"/>
                  <a:pt x="3902" y="286"/>
                  <a:pt x="3876" y="299"/>
                </a:cubicBezTo>
                <a:cubicBezTo>
                  <a:pt x="3847" y="299"/>
                  <a:pt x="3795" y="257"/>
                  <a:pt x="3779" y="257"/>
                </a:cubicBezTo>
                <a:cubicBezTo>
                  <a:pt x="3740" y="270"/>
                  <a:pt x="3714" y="299"/>
                  <a:pt x="3698" y="312"/>
                </a:cubicBezTo>
                <a:cubicBezTo>
                  <a:pt x="3659" y="325"/>
                  <a:pt x="3646" y="351"/>
                  <a:pt x="3617" y="367"/>
                </a:cubicBezTo>
                <a:cubicBezTo>
                  <a:pt x="3591" y="380"/>
                  <a:pt x="3604" y="406"/>
                  <a:pt x="3604" y="432"/>
                </a:cubicBezTo>
                <a:cubicBezTo>
                  <a:pt x="3604" y="448"/>
                  <a:pt x="3591" y="474"/>
                  <a:pt x="3591" y="487"/>
                </a:cubicBezTo>
                <a:cubicBezTo>
                  <a:pt x="3565" y="487"/>
                  <a:pt x="3510" y="432"/>
                  <a:pt x="3484" y="432"/>
                </a:cubicBezTo>
                <a:cubicBezTo>
                  <a:pt x="3455" y="432"/>
                  <a:pt x="3429" y="500"/>
                  <a:pt x="3403" y="513"/>
                </a:cubicBezTo>
                <a:cubicBezTo>
                  <a:pt x="3361" y="513"/>
                  <a:pt x="3335" y="474"/>
                  <a:pt x="3293" y="474"/>
                </a:cubicBezTo>
                <a:lnTo>
                  <a:pt x="3212" y="474"/>
                </a:lnTo>
                <a:cubicBezTo>
                  <a:pt x="3212" y="448"/>
                  <a:pt x="3173" y="461"/>
                  <a:pt x="3131" y="432"/>
                </a:cubicBezTo>
                <a:cubicBezTo>
                  <a:pt x="3118" y="419"/>
                  <a:pt x="3092" y="406"/>
                  <a:pt x="3066" y="393"/>
                </a:cubicBezTo>
                <a:cubicBezTo>
                  <a:pt x="3037" y="393"/>
                  <a:pt x="3011" y="338"/>
                  <a:pt x="2985" y="338"/>
                </a:cubicBezTo>
                <a:cubicBezTo>
                  <a:pt x="2956" y="325"/>
                  <a:pt x="2917" y="325"/>
                  <a:pt x="2888" y="325"/>
                </a:cubicBezTo>
                <a:lnTo>
                  <a:pt x="2794" y="325"/>
                </a:lnTo>
                <a:cubicBezTo>
                  <a:pt x="2768" y="325"/>
                  <a:pt x="2742" y="270"/>
                  <a:pt x="2700" y="270"/>
                </a:cubicBezTo>
                <a:cubicBezTo>
                  <a:pt x="2674" y="270"/>
                  <a:pt x="2645" y="286"/>
                  <a:pt x="2606" y="286"/>
                </a:cubicBezTo>
                <a:cubicBezTo>
                  <a:pt x="2580" y="286"/>
                  <a:pt x="2538" y="325"/>
                  <a:pt x="2512" y="325"/>
                </a:cubicBezTo>
                <a:cubicBezTo>
                  <a:pt x="2483" y="312"/>
                  <a:pt x="2457" y="286"/>
                  <a:pt x="2418" y="286"/>
                </a:cubicBezTo>
                <a:cubicBezTo>
                  <a:pt x="2389" y="286"/>
                  <a:pt x="2363" y="299"/>
                  <a:pt x="2321" y="299"/>
                </a:cubicBezTo>
                <a:cubicBezTo>
                  <a:pt x="2295" y="299"/>
                  <a:pt x="2282" y="286"/>
                  <a:pt x="2256" y="286"/>
                </a:cubicBezTo>
                <a:cubicBezTo>
                  <a:pt x="2282" y="257"/>
                  <a:pt x="2282" y="244"/>
                  <a:pt x="2282" y="231"/>
                </a:cubicBezTo>
                <a:cubicBezTo>
                  <a:pt x="2282" y="205"/>
                  <a:pt x="2240" y="205"/>
                  <a:pt x="2201" y="176"/>
                </a:cubicBezTo>
                <a:cubicBezTo>
                  <a:pt x="2188" y="163"/>
                  <a:pt x="2159" y="163"/>
                  <a:pt x="2120" y="150"/>
                </a:cubicBezTo>
                <a:cubicBezTo>
                  <a:pt x="2107" y="150"/>
                  <a:pt x="2094" y="69"/>
                  <a:pt x="2052" y="69"/>
                </a:cubicBezTo>
                <a:cubicBezTo>
                  <a:pt x="2048" y="67"/>
                  <a:pt x="2044" y="66"/>
                  <a:pt x="2040" y="66"/>
                </a:cubicBezTo>
                <a:cubicBezTo>
                  <a:pt x="2014" y="66"/>
                  <a:pt x="1980" y="95"/>
                  <a:pt x="1958" y="95"/>
                </a:cubicBezTo>
                <a:cubicBezTo>
                  <a:pt x="1952" y="92"/>
                  <a:pt x="1947" y="91"/>
                  <a:pt x="1941" y="91"/>
                </a:cubicBezTo>
                <a:cubicBezTo>
                  <a:pt x="1925" y="91"/>
                  <a:pt x="1908" y="99"/>
                  <a:pt x="1887" y="99"/>
                </a:cubicBezTo>
                <a:cubicBezTo>
                  <a:pt x="1880" y="99"/>
                  <a:pt x="1872" y="98"/>
                  <a:pt x="1864" y="95"/>
                </a:cubicBezTo>
                <a:cubicBezTo>
                  <a:pt x="1835" y="95"/>
                  <a:pt x="1822" y="43"/>
                  <a:pt x="1783" y="27"/>
                </a:cubicBezTo>
                <a:cubicBezTo>
                  <a:pt x="1754" y="27"/>
                  <a:pt x="1728" y="82"/>
                  <a:pt x="1689" y="82"/>
                </a:cubicBezTo>
                <a:cubicBezTo>
                  <a:pt x="1660" y="82"/>
                  <a:pt x="1634" y="43"/>
                  <a:pt x="1608" y="43"/>
                </a:cubicBezTo>
                <a:cubicBezTo>
                  <a:pt x="1579" y="43"/>
                  <a:pt x="1553" y="69"/>
                  <a:pt x="1511" y="69"/>
                </a:cubicBezTo>
                <a:cubicBezTo>
                  <a:pt x="1485" y="69"/>
                  <a:pt x="1459" y="1"/>
                  <a:pt x="143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6" name="Google Shape;626;p26"/>
          <p:cNvSpPr/>
          <p:nvPr userDrawn="1"/>
        </p:nvSpPr>
        <p:spPr>
          <a:xfrm>
            <a:off x="1648502" y="5781865"/>
            <a:ext cx="564468" cy="79905"/>
          </a:xfrm>
          <a:custGeom>
            <a:avLst/>
            <a:gdLst/>
            <a:ahLst/>
            <a:cxnLst/>
            <a:rect l="l" t="t" r="r" b="b"/>
            <a:pathLst>
              <a:path w="2282" h="525" extrusionOk="0">
                <a:moveTo>
                  <a:pt x="973" y="0"/>
                </a:moveTo>
                <a:cubicBezTo>
                  <a:pt x="944" y="0"/>
                  <a:pt x="918" y="13"/>
                  <a:pt x="876" y="13"/>
                </a:cubicBezTo>
                <a:lnTo>
                  <a:pt x="795" y="13"/>
                </a:lnTo>
                <a:cubicBezTo>
                  <a:pt x="756" y="13"/>
                  <a:pt x="730" y="39"/>
                  <a:pt x="701" y="39"/>
                </a:cubicBezTo>
                <a:cubicBezTo>
                  <a:pt x="675" y="39"/>
                  <a:pt x="649" y="26"/>
                  <a:pt x="607" y="26"/>
                </a:cubicBezTo>
                <a:cubicBezTo>
                  <a:pt x="581" y="26"/>
                  <a:pt x="552" y="68"/>
                  <a:pt x="526" y="68"/>
                </a:cubicBezTo>
                <a:cubicBezTo>
                  <a:pt x="524" y="69"/>
                  <a:pt x="521" y="70"/>
                  <a:pt x="519" y="70"/>
                </a:cubicBezTo>
                <a:cubicBezTo>
                  <a:pt x="495" y="70"/>
                  <a:pt x="463" y="24"/>
                  <a:pt x="439" y="24"/>
                </a:cubicBezTo>
                <a:cubicBezTo>
                  <a:pt x="437" y="24"/>
                  <a:pt x="434" y="25"/>
                  <a:pt x="432" y="26"/>
                </a:cubicBezTo>
                <a:cubicBezTo>
                  <a:pt x="406" y="26"/>
                  <a:pt x="364" y="26"/>
                  <a:pt x="338" y="39"/>
                </a:cubicBezTo>
                <a:cubicBezTo>
                  <a:pt x="309" y="39"/>
                  <a:pt x="296" y="107"/>
                  <a:pt x="270" y="120"/>
                </a:cubicBezTo>
                <a:cubicBezTo>
                  <a:pt x="242" y="120"/>
                  <a:pt x="221" y="114"/>
                  <a:pt x="202" y="114"/>
                </a:cubicBezTo>
                <a:cubicBezTo>
                  <a:pt x="193" y="114"/>
                  <a:pt x="185" y="116"/>
                  <a:pt x="176" y="120"/>
                </a:cubicBezTo>
                <a:cubicBezTo>
                  <a:pt x="148" y="120"/>
                  <a:pt x="121" y="114"/>
                  <a:pt x="103" y="114"/>
                </a:cubicBezTo>
                <a:cubicBezTo>
                  <a:pt x="93" y="114"/>
                  <a:pt x="86" y="116"/>
                  <a:pt x="82" y="120"/>
                </a:cubicBezTo>
                <a:cubicBezTo>
                  <a:pt x="40" y="149"/>
                  <a:pt x="1" y="188"/>
                  <a:pt x="1" y="214"/>
                </a:cubicBezTo>
                <a:cubicBezTo>
                  <a:pt x="1" y="243"/>
                  <a:pt x="53" y="256"/>
                  <a:pt x="95" y="282"/>
                </a:cubicBezTo>
                <a:cubicBezTo>
                  <a:pt x="108" y="295"/>
                  <a:pt x="121" y="337"/>
                  <a:pt x="147" y="350"/>
                </a:cubicBezTo>
                <a:cubicBezTo>
                  <a:pt x="176" y="363"/>
                  <a:pt x="202" y="376"/>
                  <a:pt x="244" y="392"/>
                </a:cubicBezTo>
                <a:cubicBezTo>
                  <a:pt x="265" y="392"/>
                  <a:pt x="295" y="373"/>
                  <a:pt x="321" y="373"/>
                </a:cubicBezTo>
                <a:cubicBezTo>
                  <a:pt x="327" y="373"/>
                  <a:pt x="333" y="373"/>
                  <a:pt x="338" y="376"/>
                </a:cubicBezTo>
                <a:cubicBezTo>
                  <a:pt x="364" y="376"/>
                  <a:pt x="390" y="392"/>
                  <a:pt x="419" y="392"/>
                </a:cubicBezTo>
                <a:cubicBezTo>
                  <a:pt x="424" y="395"/>
                  <a:pt x="429" y="395"/>
                  <a:pt x="435" y="395"/>
                </a:cubicBezTo>
                <a:cubicBezTo>
                  <a:pt x="453" y="395"/>
                  <a:pt x="475" y="387"/>
                  <a:pt x="493" y="387"/>
                </a:cubicBezTo>
                <a:cubicBezTo>
                  <a:pt x="500" y="387"/>
                  <a:pt x="507" y="388"/>
                  <a:pt x="513" y="392"/>
                </a:cubicBezTo>
                <a:cubicBezTo>
                  <a:pt x="539" y="392"/>
                  <a:pt x="568" y="405"/>
                  <a:pt x="607" y="418"/>
                </a:cubicBezTo>
                <a:cubicBezTo>
                  <a:pt x="633" y="418"/>
                  <a:pt x="662" y="431"/>
                  <a:pt x="688" y="431"/>
                </a:cubicBezTo>
                <a:cubicBezTo>
                  <a:pt x="705" y="431"/>
                  <a:pt x="724" y="425"/>
                  <a:pt x="746" y="425"/>
                </a:cubicBezTo>
                <a:cubicBezTo>
                  <a:pt x="757" y="425"/>
                  <a:pt x="769" y="427"/>
                  <a:pt x="782" y="431"/>
                </a:cubicBezTo>
                <a:cubicBezTo>
                  <a:pt x="811" y="431"/>
                  <a:pt x="837" y="499"/>
                  <a:pt x="863" y="512"/>
                </a:cubicBezTo>
                <a:lnTo>
                  <a:pt x="944" y="512"/>
                </a:lnTo>
                <a:cubicBezTo>
                  <a:pt x="986" y="512"/>
                  <a:pt x="1012" y="486"/>
                  <a:pt x="1038" y="486"/>
                </a:cubicBezTo>
                <a:lnTo>
                  <a:pt x="1135" y="486"/>
                </a:lnTo>
                <a:cubicBezTo>
                  <a:pt x="1161" y="486"/>
                  <a:pt x="1187" y="457"/>
                  <a:pt x="1229" y="457"/>
                </a:cubicBezTo>
                <a:cubicBezTo>
                  <a:pt x="1255" y="457"/>
                  <a:pt x="1281" y="525"/>
                  <a:pt x="1310" y="525"/>
                </a:cubicBezTo>
                <a:cubicBezTo>
                  <a:pt x="1349" y="525"/>
                  <a:pt x="1378" y="512"/>
                  <a:pt x="1404" y="512"/>
                </a:cubicBezTo>
                <a:lnTo>
                  <a:pt x="1498" y="512"/>
                </a:lnTo>
                <a:cubicBezTo>
                  <a:pt x="1524" y="499"/>
                  <a:pt x="1553" y="486"/>
                  <a:pt x="1579" y="486"/>
                </a:cubicBezTo>
                <a:cubicBezTo>
                  <a:pt x="1605" y="486"/>
                  <a:pt x="1647" y="473"/>
                  <a:pt x="1673" y="473"/>
                </a:cubicBezTo>
                <a:cubicBezTo>
                  <a:pt x="1702" y="473"/>
                  <a:pt x="1728" y="457"/>
                  <a:pt x="1754" y="457"/>
                </a:cubicBezTo>
                <a:cubicBezTo>
                  <a:pt x="1796" y="457"/>
                  <a:pt x="1822" y="444"/>
                  <a:pt x="1848" y="444"/>
                </a:cubicBezTo>
                <a:cubicBezTo>
                  <a:pt x="1877" y="431"/>
                  <a:pt x="1903" y="418"/>
                  <a:pt x="1929" y="418"/>
                </a:cubicBezTo>
                <a:cubicBezTo>
                  <a:pt x="1932" y="417"/>
                  <a:pt x="1935" y="416"/>
                  <a:pt x="1939" y="416"/>
                </a:cubicBezTo>
                <a:cubicBezTo>
                  <a:pt x="1963" y="416"/>
                  <a:pt x="1992" y="446"/>
                  <a:pt x="2016" y="446"/>
                </a:cubicBezTo>
                <a:cubicBezTo>
                  <a:pt x="2019" y="446"/>
                  <a:pt x="2023" y="445"/>
                  <a:pt x="2026" y="444"/>
                </a:cubicBezTo>
                <a:lnTo>
                  <a:pt x="2120" y="444"/>
                </a:lnTo>
                <a:cubicBezTo>
                  <a:pt x="2159" y="431"/>
                  <a:pt x="2172" y="376"/>
                  <a:pt x="2188" y="363"/>
                </a:cubicBezTo>
                <a:cubicBezTo>
                  <a:pt x="2227" y="350"/>
                  <a:pt x="2282" y="337"/>
                  <a:pt x="2282" y="311"/>
                </a:cubicBezTo>
                <a:cubicBezTo>
                  <a:pt x="2282" y="282"/>
                  <a:pt x="2227" y="256"/>
                  <a:pt x="2201" y="243"/>
                </a:cubicBezTo>
                <a:cubicBezTo>
                  <a:pt x="2188" y="230"/>
                  <a:pt x="2146" y="214"/>
                  <a:pt x="2120" y="201"/>
                </a:cubicBezTo>
                <a:cubicBezTo>
                  <a:pt x="2091" y="188"/>
                  <a:pt x="2065" y="188"/>
                  <a:pt x="2039" y="175"/>
                </a:cubicBezTo>
                <a:cubicBezTo>
                  <a:pt x="2029" y="171"/>
                  <a:pt x="2018" y="169"/>
                  <a:pt x="2007" y="169"/>
                </a:cubicBezTo>
                <a:cubicBezTo>
                  <a:pt x="1985" y="169"/>
                  <a:pt x="1962" y="175"/>
                  <a:pt x="1945" y="175"/>
                </a:cubicBezTo>
                <a:cubicBezTo>
                  <a:pt x="1916" y="162"/>
                  <a:pt x="1903" y="120"/>
                  <a:pt x="1864" y="107"/>
                </a:cubicBezTo>
                <a:cubicBezTo>
                  <a:pt x="1835" y="107"/>
                  <a:pt x="1809" y="107"/>
                  <a:pt x="1783" y="94"/>
                </a:cubicBezTo>
                <a:cubicBezTo>
                  <a:pt x="1754" y="94"/>
                  <a:pt x="1728" y="52"/>
                  <a:pt x="1686" y="52"/>
                </a:cubicBezTo>
                <a:lnTo>
                  <a:pt x="1605" y="52"/>
                </a:lnTo>
                <a:cubicBezTo>
                  <a:pt x="1579" y="52"/>
                  <a:pt x="1540" y="94"/>
                  <a:pt x="1511" y="94"/>
                </a:cubicBezTo>
                <a:cubicBezTo>
                  <a:pt x="1472" y="94"/>
                  <a:pt x="1459" y="52"/>
                  <a:pt x="1417" y="52"/>
                </a:cubicBezTo>
                <a:cubicBezTo>
                  <a:pt x="1391" y="52"/>
                  <a:pt x="1362" y="52"/>
                  <a:pt x="1336" y="39"/>
                </a:cubicBezTo>
                <a:cubicBezTo>
                  <a:pt x="1297" y="39"/>
                  <a:pt x="1268" y="68"/>
                  <a:pt x="1242" y="68"/>
                </a:cubicBezTo>
                <a:cubicBezTo>
                  <a:pt x="1216" y="68"/>
                  <a:pt x="1187" y="26"/>
                  <a:pt x="1148" y="13"/>
                </a:cubicBezTo>
                <a:cubicBezTo>
                  <a:pt x="1119" y="13"/>
                  <a:pt x="1093" y="0"/>
                  <a:pt x="106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7" name="Google Shape;627;p26"/>
          <p:cNvSpPr/>
          <p:nvPr userDrawn="1"/>
        </p:nvSpPr>
        <p:spPr>
          <a:xfrm>
            <a:off x="1583822" y="5926672"/>
            <a:ext cx="1129431" cy="170771"/>
          </a:xfrm>
          <a:custGeom>
            <a:avLst/>
            <a:gdLst/>
            <a:ahLst/>
            <a:cxnLst/>
            <a:rect l="l" t="t" r="r" b="b"/>
            <a:pathLst>
              <a:path w="4566" h="1122" extrusionOk="0">
                <a:moveTo>
                  <a:pt x="2201" y="1"/>
                </a:moveTo>
                <a:cubicBezTo>
                  <a:pt x="2162" y="1"/>
                  <a:pt x="2120" y="17"/>
                  <a:pt x="2081" y="17"/>
                </a:cubicBezTo>
                <a:cubicBezTo>
                  <a:pt x="2039" y="17"/>
                  <a:pt x="2013" y="111"/>
                  <a:pt x="1974" y="111"/>
                </a:cubicBezTo>
                <a:cubicBezTo>
                  <a:pt x="1965" y="114"/>
                  <a:pt x="1956" y="115"/>
                  <a:pt x="1948" y="115"/>
                </a:cubicBezTo>
                <a:cubicBezTo>
                  <a:pt x="1924" y="115"/>
                  <a:pt x="1903" y="107"/>
                  <a:pt x="1883" y="107"/>
                </a:cubicBezTo>
                <a:cubicBezTo>
                  <a:pt x="1877" y="107"/>
                  <a:pt x="1870" y="108"/>
                  <a:pt x="1864" y="111"/>
                </a:cubicBezTo>
                <a:cubicBezTo>
                  <a:pt x="1853" y="114"/>
                  <a:pt x="1842" y="115"/>
                  <a:pt x="1831" y="115"/>
                </a:cubicBezTo>
                <a:cubicBezTo>
                  <a:pt x="1801" y="115"/>
                  <a:pt x="1772" y="107"/>
                  <a:pt x="1751" y="107"/>
                </a:cubicBezTo>
                <a:cubicBezTo>
                  <a:pt x="1743" y="107"/>
                  <a:pt x="1736" y="108"/>
                  <a:pt x="1731" y="111"/>
                </a:cubicBezTo>
                <a:cubicBezTo>
                  <a:pt x="1689" y="137"/>
                  <a:pt x="1634" y="192"/>
                  <a:pt x="1634" y="218"/>
                </a:cubicBezTo>
                <a:cubicBezTo>
                  <a:pt x="1621" y="260"/>
                  <a:pt x="1702" y="286"/>
                  <a:pt x="1744" y="312"/>
                </a:cubicBezTo>
                <a:cubicBezTo>
                  <a:pt x="1744" y="325"/>
                  <a:pt x="1757" y="341"/>
                  <a:pt x="1770" y="354"/>
                </a:cubicBezTo>
                <a:lnTo>
                  <a:pt x="1744" y="354"/>
                </a:lnTo>
                <a:cubicBezTo>
                  <a:pt x="1702" y="354"/>
                  <a:pt x="1650" y="325"/>
                  <a:pt x="1595" y="325"/>
                </a:cubicBezTo>
                <a:lnTo>
                  <a:pt x="1446" y="325"/>
                </a:lnTo>
                <a:cubicBezTo>
                  <a:pt x="1407" y="325"/>
                  <a:pt x="1352" y="393"/>
                  <a:pt x="1310" y="393"/>
                </a:cubicBezTo>
                <a:cubicBezTo>
                  <a:pt x="1261" y="393"/>
                  <a:pt x="1210" y="311"/>
                  <a:pt x="1158" y="311"/>
                </a:cubicBezTo>
                <a:cubicBezTo>
                  <a:pt x="1155" y="311"/>
                  <a:pt x="1151" y="311"/>
                  <a:pt x="1148" y="312"/>
                </a:cubicBezTo>
                <a:cubicBezTo>
                  <a:pt x="1113" y="312"/>
                  <a:pt x="1077" y="306"/>
                  <a:pt x="1045" y="306"/>
                </a:cubicBezTo>
                <a:cubicBezTo>
                  <a:pt x="1030" y="306"/>
                  <a:pt x="1015" y="308"/>
                  <a:pt x="1002" y="312"/>
                </a:cubicBezTo>
                <a:cubicBezTo>
                  <a:pt x="947" y="312"/>
                  <a:pt x="905" y="367"/>
                  <a:pt x="853" y="380"/>
                </a:cubicBezTo>
                <a:cubicBezTo>
                  <a:pt x="798" y="380"/>
                  <a:pt x="759" y="380"/>
                  <a:pt x="704" y="393"/>
                </a:cubicBezTo>
                <a:cubicBezTo>
                  <a:pt x="649" y="393"/>
                  <a:pt x="623" y="461"/>
                  <a:pt x="568" y="474"/>
                </a:cubicBezTo>
                <a:cubicBezTo>
                  <a:pt x="557" y="477"/>
                  <a:pt x="546" y="478"/>
                  <a:pt x="535" y="478"/>
                </a:cubicBezTo>
                <a:cubicBezTo>
                  <a:pt x="504" y="478"/>
                  <a:pt x="474" y="470"/>
                  <a:pt x="447" y="470"/>
                </a:cubicBezTo>
                <a:cubicBezTo>
                  <a:pt x="437" y="470"/>
                  <a:pt x="428" y="471"/>
                  <a:pt x="419" y="474"/>
                </a:cubicBezTo>
                <a:cubicBezTo>
                  <a:pt x="367" y="487"/>
                  <a:pt x="325" y="503"/>
                  <a:pt x="273" y="516"/>
                </a:cubicBezTo>
                <a:cubicBezTo>
                  <a:pt x="218" y="542"/>
                  <a:pt x="176" y="555"/>
                  <a:pt x="137" y="568"/>
                </a:cubicBezTo>
                <a:cubicBezTo>
                  <a:pt x="82" y="610"/>
                  <a:pt x="1" y="649"/>
                  <a:pt x="1" y="691"/>
                </a:cubicBezTo>
                <a:cubicBezTo>
                  <a:pt x="1" y="730"/>
                  <a:pt x="95" y="746"/>
                  <a:pt x="150" y="785"/>
                </a:cubicBezTo>
                <a:cubicBezTo>
                  <a:pt x="176" y="811"/>
                  <a:pt x="205" y="892"/>
                  <a:pt x="257" y="921"/>
                </a:cubicBezTo>
                <a:cubicBezTo>
                  <a:pt x="278" y="927"/>
                  <a:pt x="302" y="927"/>
                  <a:pt x="328" y="927"/>
                </a:cubicBezTo>
                <a:cubicBezTo>
                  <a:pt x="353" y="927"/>
                  <a:pt x="380" y="927"/>
                  <a:pt x="406" y="934"/>
                </a:cubicBezTo>
                <a:cubicBezTo>
                  <a:pt x="409" y="935"/>
                  <a:pt x="413" y="936"/>
                  <a:pt x="417" y="936"/>
                </a:cubicBezTo>
                <a:cubicBezTo>
                  <a:pt x="456" y="936"/>
                  <a:pt x="509" y="890"/>
                  <a:pt x="554" y="890"/>
                </a:cubicBezTo>
                <a:cubicBezTo>
                  <a:pt x="559" y="890"/>
                  <a:pt x="563" y="891"/>
                  <a:pt x="568" y="892"/>
                </a:cubicBezTo>
                <a:cubicBezTo>
                  <a:pt x="623" y="892"/>
                  <a:pt x="662" y="921"/>
                  <a:pt x="717" y="934"/>
                </a:cubicBezTo>
                <a:cubicBezTo>
                  <a:pt x="759" y="947"/>
                  <a:pt x="811" y="960"/>
                  <a:pt x="853" y="973"/>
                </a:cubicBezTo>
                <a:cubicBezTo>
                  <a:pt x="905" y="973"/>
                  <a:pt x="947" y="989"/>
                  <a:pt x="1002" y="1002"/>
                </a:cubicBezTo>
                <a:cubicBezTo>
                  <a:pt x="1054" y="1002"/>
                  <a:pt x="1096" y="1028"/>
                  <a:pt x="1148" y="1028"/>
                </a:cubicBezTo>
                <a:cubicBezTo>
                  <a:pt x="1203" y="1041"/>
                  <a:pt x="1245" y="1070"/>
                  <a:pt x="1297" y="1070"/>
                </a:cubicBezTo>
                <a:cubicBezTo>
                  <a:pt x="1339" y="1083"/>
                  <a:pt x="1391" y="1083"/>
                  <a:pt x="1446" y="1083"/>
                </a:cubicBezTo>
                <a:cubicBezTo>
                  <a:pt x="1488" y="1096"/>
                  <a:pt x="1540" y="1122"/>
                  <a:pt x="1595" y="1122"/>
                </a:cubicBezTo>
                <a:cubicBezTo>
                  <a:pt x="1634" y="1122"/>
                  <a:pt x="1689" y="1015"/>
                  <a:pt x="1744" y="1015"/>
                </a:cubicBezTo>
                <a:cubicBezTo>
                  <a:pt x="1796" y="1015"/>
                  <a:pt x="1838" y="1070"/>
                  <a:pt x="1893" y="1070"/>
                </a:cubicBezTo>
                <a:cubicBezTo>
                  <a:pt x="1945" y="1070"/>
                  <a:pt x="2000" y="1083"/>
                  <a:pt x="2039" y="1083"/>
                </a:cubicBezTo>
                <a:cubicBezTo>
                  <a:pt x="2094" y="1083"/>
                  <a:pt x="2149" y="1122"/>
                  <a:pt x="2188" y="1122"/>
                </a:cubicBezTo>
                <a:lnTo>
                  <a:pt x="2337" y="1122"/>
                </a:lnTo>
                <a:cubicBezTo>
                  <a:pt x="2392" y="1122"/>
                  <a:pt x="2431" y="1002"/>
                  <a:pt x="2486" y="1002"/>
                </a:cubicBezTo>
                <a:cubicBezTo>
                  <a:pt x="2541" y="1002"/>
                  <a:pt x="2593" y="1015"/>
                  <a:pt x="2635" y="1015"/>
                </a:cubicBezTo>
                <a:cubicBezTo>
                  <a:pt x="2687" y="1015"/>
                  <a:pt x="2729" y="1002"/>
                  <a:pt x="2784" y="989"/>
                </a:cubicBezTo>
                <a:cubicBezTo>
                  <a:pt x="2836" y="989"/>
                  <a:pt x="2878" y="960"/>
                  <a:pt x="2930" y="960"/>
                </a:cubicBezTo>
                <a:cubicBezTo>
                  <a:pt x="2941" y="957"/>
                  <a:pt x="2951" y="956"/>
                  <a:pt x="2961" y="956"/>
                </a:cubicBezTo>
                <a:cubicBezTo>
                  <a:pt x="3002" y="956"/>
                  <a:pt x="3037" y="973"/>
                  <a:pt x="3079" y="973"/>
                </a:cubicBezTo>
                <a:cubicBezTo>
                  <a:pt x="3134" y="960"/>
                  <a:pt x="3173" y="947"/>
                  <a:pt x="3228" y="947"/>
                </a:cubicBezTo>
                <a:cubicBezTo>
                  <a:pt x="3234" y="946"/>
                  <a:pt x="3240" y="945"/>
                  <a:pt x="3245" y="945"/>
                </a:cubicBezTo>
                <a:cubicBezTo>
                  <a:pt x="3287" y="945"/>
                  <a:pt x="3327" y="976"/>
                  <a:pt x="3368" y="976"/>
                </a:cubicBezTo>
                <a:cubicBezTo>
                  <a:pt x="3376" y="976"/>
                  <a:pt x="3383" y="975"/>
                  <a:pt x="3390" y="973"/>
                </a:cubicBezTo>
                <a:cubicBezTo>
                  <a:pt x="3445" y="960"/>
                  <a:pt x="3484" y="934"/>
                  <a:pt x="3526" y="921"/>
                </a:cubicBezTo>
                <a:cubicBezTo>
                  <a:pt x="3578" y="908"/>
                  <a:pt x="3607" y="840"/>
                  <a:pt x="3646" y="811"/>
                </a:cubicBezTo>
                <a:cubicBezTo>
                  <a:pt x="3701" y="772"/>
                  <a:pt x="3795" y="746"/>
                  <a:pt x="3795" y="704"/>
                </a:cubicBezTo>
                <a:cubicBezTo>
                  <a:pt x="3795" y="691"/>
                  <a:pt x="3782" y="678"/>
                  <a:pt x="3769" y="649"/>
                </a:cubicBezTo>
                <a:lnTo>
                  <a:pt x="3876" y="649"/>
                </a:lnTo>
                <a:cubicBezTo>
                  <a:pt x="3918" y="636"/>
                  <a:pt x="3957" y="636"/>
                  <a:pt x="3999" y="623"/>
                </a:cubicBezTo>
                <a:cubicBezTo>
                  <a:pt x="4038" y="623"/>
                  <a:pt x="4064" y="610"/>
                  <a:pt x="4106" y="610"/>
                </a:cubicBezTo>
                <a:cubicBezTo>
                  <a:pt x="4109" y="609"/>
                  <a:pt x="4113" y="608"/>
                  <a:pt x="4116" y="608"/>
                </a:cubicBezTo>
                <a:cubicBezTo>
                  <a:pt x="4148" y="608"/>
                  <a:pt x="4181" y="651"/>
                  <a:pt x="4213" y="651"/>
                </a:cubicBezTo>
                <a:cubicBezTo>
                  <a:pt x="4217" y="651"/>
                  <a:pt x="4222" y="651"/>
                  <a:pt x="4226" y="649"/>
                </a:cubicBezTo>
                <a:cubicBezTo>
                  <a:pt x="4254" y="649"/>
                  <a:pt x="4288" y="656"/>
                  <a:pt x="4315" y="656"/>
                </a:cubicBezTo>
                <a:cubicBezTo>
                  <a:pt x="4328" y="656"/>
                  <a:pt x="4340" y="654"/>
                  <a:pt x="4349" y="649"/>
                </a:cubicBezTo>
                <a:cubicBezTo>
                  <a:pt x="4388" y="636"/>
                  <a:pt x="4417" y="568"/>
                  <a:pt x="4443" y="555"/>
                </a:cubicBezTo>
                <a:cubicBezTo>
                  <a:pt x="4485" y="529"/>
                  <a:pt x="4566" y="516"/>
                  <a:pt x="4566" y="487"/>
                </a:cubicBezTo>
                <a:cubicBezTo>
                  <a:pt x="4566" y="461"/>
                  <a:pt x="4498" y="422"/>
                  <a:pt x="4456" y="393"/>
                </a:cubicBezTo>
                <a:cubicBezTo>
                  <a:pt x="4430" y="367"/>
                  <a:pt x="4404" y="354"/>
                  <a:pt x="4362" y="341"/>
                </a:cubicBezTo>
                <a:cubicBezTo>
                  <a:pt x="4336" y="325"/>
                  <a:pt x="4294" y="312"/>
                  <a:pt x="4255" y="299"/>
                </a:cubicBezTo>
                <a:cubicBezTo>
                  <a:pt x="4234" y="292"/>
                  <a:pt x="4214" y="292"/>
                  <a:pt x="4193" y="292"/>
                </a:cubicBezTo>
                <a:cubicBezTo>
                  <a:pt x="4173" y="292"/>
                  <a:pt x="4153" y="292"/>
                  <a:pt x="4132" y="286"/>
                </a:cubicBezTo>
                <a:cubicBezTo>
                  <a:pt x="4106" y="273"/>
                  <a:pt x="4080" y="218"/>
                  <a:pt x="4038" y="205"/>
                </a:cubicBezTo>
                <a:cubicBezTo>
                  <a:pt x="3999" y="192"/>
                  <a:pt x="3970" y="192"/>
                  <a:pt x="3931" y="192"/>
                </a:cubicBezTo>
                <a:cubicBezTo>
                  <a:pt x="3889" y="179"/>
                  <a:pt x="3863" y="137"/>
                  <a:pt x="3821" y="124"/>
                </a:cubicBezTo>
                <a:cubicBezTo>
                  <a:pt x="3801" y="117"/>
                  <a:pt x="3781" y="117"/>
                  <a:pt x="3761" y="117"/>
                </a:cubicBezTo>
                <a:cubicBezTo>
                  <a:pt x="3741" y="117"/>
                  <a:pt x="3720" y="117"/>
                  <a:pt x="3701" y="111"/>
                </a:cubicBezTo>
                <a:cubicBezTo>
                  <a:pt x="3663" y="111"/>
                  <a:pt x="3628" y="165"/>
                  <a:pt x="3591" y="165"/>
                </a:cubicBezTo>
                <a:cubicBezTo>
                  <a:pt x="3587" y="165"/>
                  <a:pt x="3582" y="165"/>
                  <a:pt x="3578" y="163"/>
                </a:cubicBezTo>
                <a:cubicBezTo>
                  <a:pt x="3539" y="163"/>
                  <a:pt x="3513" y="111"/>
                  <a:pt x="3471" y="98"/>
                </a:cubicBezTo>
                <a:cubicBezTo>
                  <a:pt x="3432" y="98"/>
                  <a:pt x="3390" y="98"/>
                  <a:pt x="3351" y="82"/>
                </a:cubicBezTo>
                <a:cubicBezTo>
                  <a:pt x="3322" y="82"/>
                  <a:pt x="3270" y="111"/>
                  <a:pt x="3241" y="111"/>
                </a:cubicBezTo>
                <a:cubicBezTo>
                  <a:pt x="3202" y="98"/>
                  <a:pt x="3160" y="43"/>
                  <a:pt x="3121" y="43"/>
                </a:cubicBezTo>
                <a:cubicBezTo>
                  <a:pt x="3092" y="43"/>
                  <a:pt x="3053" y="17"/>
                  <a:pt x="3011" y="17"/>
                </a:cubicBezTo>
                <a:lnTo>
                  <a:pt x="2891" y="17"/>
                </a:lnTo>
                <a:cubicBezTo>
                  <a:pt x="2849" y="17"/>
                  <a:pt x="2810" y="30"/>
                  <a:pt x="2784" y="30"/>
                </a:cubicBezTo>
                <a:cubicBezTo>
                  <a:pt x="2742" y="30"/>
                  <a:pt x="2703" y="17"/>
                  <a:pt x="2661" y="17"/>
                </a:cubicBezTo>
                <a:cubicBezTo>
                  <a:pt x="2622" y="17"/>
                  <a:pt x="2580" y="43"/>
                  <a:pt x="2541" y="43"/>
                </a:cubicBezTo>
                <a:cubicBezTo>
                  <a:pt x="2512" y="43"/>
                  <a:pt x="2473" y="30"/>
                  <a:pt x="2431" y="30"/>
                </a:cubicBezTo>
                <a:cubicBezTo>
                  <a:pt x="2392" y="30"/>
                  <a:pt x="2350" y="69"/>
                  <a:pt x="2311" y="69"/>
                </a:cubicBezTo>
                <a:cubicBezTo>
                  <a:pt x="2269" y="69"/>
                  <a:pt x="2230" y="1"/>
                  <a:pt x="220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8" name="Google Shape;628;p26"/>
          <p:cNvSpPr/>
          <p:nvPr userDrawn="1"/>
        </p:nvSpPr>
        <p:spPr>
          <a:xfrm>
            <a:off x="2575959" y="5805976"/>
            <a:ext cx="874653" cy="131197"/>
          </a:xfrm>
          <a:custGeom>
            <a:avLst/>
            <a:gdLst/>
            <a:ahLst/>
            <a:cxnLst/>
            <a:rect l="l" t="t" r="r" b="b"/>
            <a:pathLst>
              <a:path w="3536" h="862" extrusionOk="0">
                <a:moveTo>
                  <a:pt x="1203" y="0"/>
                </a:moveTo>
                <a:cubicBezTo>
                  <a:pt x="1174" y="13"/>
                  <a:pt x="1148" y="26"/>
                  <a:pt x="1106" y="26"/>
                </a:cubicBezTo>
                <a:cubicBezTo>
                  <a:pt x="1080" y="26"/>
                  <a:pt x="1054" y="81"/>
                  <a:pt x="1025" y="81"/>
                </a:cubicBezTo>
                <a:cubicBezTo>
                  <a:pt x="1004" y="81"/>
                  <a:pt x="974" y="62"/>
                  <a:pt x="947" y="62"/>
                </a:cubicBezTo>
                <a:cubicBezTo>
                  <a:pt x="942" y="62"/>
                  <a:pt x="936" y="62"/>
                  <a:pt x="931" y="65"/>
                </a:cubicBezTo>
                <a:cubicBezTo>
                  <a:pt x="905" y="65"/>
                  <a:pt x="879" y="65"/>
                  <a:pt x="850" y="81"/>
                </a:cubicBezTo>
                <a:cubicBezTo>
                  <a:pt x="811" y="81"/>
                  <a:pt x="798" y="120"/>
                  <a:pt x="756" y="120"/>
                </a:cubicBezTo>
                <a:cubicBezTo>
                  <a:pt x="753" y="121"/>
                  <a:pt x="750" y="122"/>
                  <a:pt x="747" y="122"/>
                </a:cubicBezTo>
                <a:cubicBezTo>
                  <a:pt x="721" y="122"/>
                  <a:pt x="685" y="81"/>
                  <a:pt x="662" y="81"/>
                </a:cubicBezTo>
                <a:cubicBezTo>
                  <a:pt x="649" y="88"/>
                  <a:pt x="635" y="88"/>
                  <a:pt x="620" y="88"/>
                </a:cubicBezTo>
                <a:cubicBezTo>
                  <a:pt x="604" y="88"/>
                  <a:pt x="587" y="88"/>
                  <a:pt x="568" y="94"/>
                </a:cubicBezTo>
                <a:cubicBezTo>
                  <a:pt x="539" y="94"/>
                  <a:pt x="513" y="133"/>
                  <a:pt x="487" y="133"/>
                </a:cubicBezTo>
                <a:cubicBezTo>
                  <a:pt x="458" y="146"/>
                  <a:pt x="432" y="146"/>
                  <a:pt x="406" y="162"/>
                </a:cubicBezTo>
                <a:cubicBezTo>
                  <a:pt x="377" y="162"/>
                  <a:pt x="351" y="201"/>
                  <a:pt x="325" y="214"/>
                </a:cubicBezTo>
                <a:cubicBezTo>
                  <a:pt x="310" y="220"/>
                  <a:pt x="297" y="220"/>
                  <a:pt x="283" y="220"/>
                </a:cubicBezTo>
                <a:cubicBezTo>
                  <a:pt x="270" y="220"/>
                  <a:pt x="257" y="220"/>
                  <a:pt x="244" y="227"/>
                </a:cubicBezTo>
                <a:cubicBezTo>
                  <a:pt x="202" y="243"/>
                  <a:pt x="176" y="243"/>
                  <a:pt x="150" y="256"/>
                </a:cubicBezTo>
                <a:cubicBezTo>
                  <a:pt x="121" y="269"/>
                  <a:pt x="95" y="282"/>
                  <a:pt x="82" y="295"/>
                </a:cubicBezTo>
                <a:cubicBezTo>
                  <a:pt x="40" y="324"/>
                  <a:pt x="1" y="350"/>
                  <a:pt x="1" y="376"/>
                </a:cubicBezTo>
                <a:cubicBezTo>
                  <a:pt x="1" y="405"/>
                  <a:pt x="53" y="405"/>
                  <a:pt x="95" y="431"/>
                </a:cubicBezTo>
                <a:cubicBezTo>
                  <a:pt x="108" y="444"/>
                  <a:pt x="134" y="486"/>
                  <a:pt x="163" y="499"/>
                </a:cubicBezTo>
                <a:lnTo>
                  <a:pt x="257" y="499"/>
                </a:lnTo>
                <a:cubicBezTo>
                  <a:pt x="283" y="499"/>
                  <a:pt x="325" y="457"/>
                  <a:pt x="351" y="457"/>
                </a:cubicBezTo>
                <a:cubicBezTo>
                  <a:pt x="377" y="470"/>
                  <a:pt x="406" y="486"/>
                  <a:pt x="432" y="486"/>
                </a:cubicBezTo>
                <a:cubicBezTo>
                  <a:pt x="474" y="486"/>
                  <a:pt x="500" y="499"/>
                  <a:pt x="526" y="499"/>
                </a:cubicBezTo>
                <a:lnTo>
                  <a:pt x="607" y="499"/>
                </a:lnTo>
                <a:cubicBezTo>
                  <a:pt x="594" y="512"/>
                  <a:pt x="594" y="525"/>
                  <a:pt x="594" y="538"/>
                </a:cubicBezTo>
                <a:cubicBezTo>
                  <a:pt x="594" y="580"/>
                  <a:pt x="662" y="593"/>
                  <a:pt x="717" y="619"/>
                </a:cubicBezTo>
                <a:cubicBezTo>
                  <a:pt x="743" y="648"/>
                  <a:pt x="756" y="687"/>
                  <a:pt x="798" y="713"/>
                </a:cubicBezTo>
                <a:cubicBezTo>
                  <a:pt x="824" y="729"/>
                  <a:pt x="863" y="742"/>
                  <a:pt x="905" y="755"/>
                </a:cubicBezTo>
                <a:cubicBezTo>
                  <a:pt x="937" y="755"/>
                  <a:pt x="981" y="725"/>
                  <a:pt x="1020" y="725"/>
                </a:cubicBezTo>
                <a:cubicBezTo>
                  <a:pt x="1027" y="725"/>
                  <a:pt x="1034" y="726"/>
                  <a:pt x="1041" y="729"/>
                </a:cubicBezTo>
                <a:cubicBezTo>
                  <a:pt x="1067" y="729"/>
                  <a:pt x="1106" y="742"/>
                  <a:pt x="1148" y="742"/>
                </a:cubicBezTo>
                <a:cubicBezTo>
                  <a:pt x="1156" y="745"/>
                  <a:pt x="1164" y="746"/>
                  <a:pt x="1171" y="746"/>
                </a:cubicBezTo>
                <a:cubicBezTo>
                  <a:pt x="1203" y="746"/>
                  <a:pt x="1237" y="729"/>
                  <a:pt x="1268" y="729"/>
                </a:cubicBezTo>
                <a:cubicBezTo>
                  <a:pt x="1297" y="742"/>
                  <a:pt x="1336" y="755"/>
                  <a:pt x="1378" y="768"/>
                </a:cubicBezTo>
                <a:cubicBezTo>
                  <a:pt x="1417" y="768"/>
                  <a:pt x="1459" y="781"/>
                  <a:pt x="1485" y="781"/>
                </a:cubicBezTo>
                <a:cubicBezTo>
                  <a:pt x="1527" y="781"/>
                  <a:pt x="1566" y="768"/>
                  <a:pt x="1608" y="768"/>
                </a:cubicBezTo>
                <a:cubicBezTo>
                  <a:pt x="1647" y="768"/>
                  <a:pt x="1673" y="862"/>
                  <a:pt x="1715" y="862"/>
                </a:cubicBezTo>
                <a:lnTo>
                  <a:pt x="1835" y="862"/>
                </a:lnTo>
                <a:cubicBezTo>
                  <a:pt x="1877" y="862"/>
                  <a:pt x="1916" y="836"/>
                  <a:pt x="1958" y="836"/>
                </a:cubicBezTo>
                <a:cubicBezTo>
                  <a:pt x="1984" y="836"/>
                  <a:pt x="2026" y="823"/>
                  <a:pt x="2065" y="823"/>
                </a:cubicBezTo>
                <a:cubicBezTo>
                  <a:pt x="2107" y="823"/>
                  <a:pt x="2146" y="781"/>
                  <a:pt x="2188" y="781"/>
                </a:cubicBezTo>
                <a:cubicBezTo>
                  <a:pt x="2227" y="781"/>
                  <a:pt x="2269" y="862"/>
                  <a:pt x="2295" y="862"/>
                </a:cubicBezTo>
                <a:cubicBezTo>
                  <a:pt x="2337" y="862"/>
                  <a:pt x="2376" y="836"/>
                  <a:pt x="2418" y="836"/>
                </a:cubicBezTo>
                <a:cubicBezTo>
                  <a:pt x="2457" y="836"/>
                  <a:pt x="2499" y="823"/>
                  <a:pt x="2538" y="823"/>
                </a:cubicBezTo>
                <a:cubicBezTo>
                  <a:pt x="2564" y="823"/>
                  <a:pt x="2606" y="794"/>
                  <a:pt x="2645" y="794"/>
                </a:cubicBezTo>
                <a:cubicBezTo>
                  <a:pt x="2687" y="794"/>
                  <a:pt x="2726" y="768"/>
                  <a:pt x="2755" y="768"/>
                </a:cubicBezTo>
                <a:cubicBezTo>
                  <a:pt x="2794" y="755"/>
                  <a:pt x="2836" y="755"/>
                  <a:pt x="2875" y="742"/>
                </a:cubicBezTo>
                <a:cubicBezTo>
                  <a:pt x="2917" y="742"/>
                  <a:pt x="2943" y="729"/>
                  <a:pt x="2985" y="713"/>
                </a:cubicBezTo>
                <a:cubicBezTo>
                  <a:pt x="3024" y="713"/>
                  <a:pt x="3050" y="687"/>
                  <a:pt x="3092" y="687"/>
                </a:cubicBezTo>
                <a:cubicBezTo>
                  <a:pt x="3096" y="686"/>
                  <a:pt x="3100" y="685"/>
                  <a:pt x="3105" y="685"/>
                </a:cubicBezTo>
                <a:cubicBezTo>
                  <a:pt x="3137" y="685"/>
                  <a:pt x="3177" y="716"/>
                  <a:pt x="3211" y="716"/>
                </a:cubicBezTo>
                <a:cubicBezTo>
                  <a:pt x="3217" y="716"/>
                  <a:pt x="3222" y="715"/>
                  <a:pt x="3228" y="713"/>
                </a:cubicBezTo>
                <a:cubicBezTo>
                  <a:pt x="3267" y="713"/>
                  <a:pt x="3309" y="713"/>
                  <a:pt x="3335" y="700"/>
                </a:cubicBezTo>
                <a:cubicBezTo>
                  <a:pt x="3374" y="687"/>
                  <a:pt x="3390" y="619"/>
                  <a:pt x="3416" y="606"/>
                </a:cubicBezTo>
                <a:cubicBezTo>
                  <a:pt x="3471" y="580"/>
                  <a:pt x="3536" y="551"/>
                  <a:pt x="3536" y="525"/>
                </a:cubicBezTo>
                <a:cubicBezTo>
                  <a:pt x="3536" y="499"/>
                  <a:pt x="3471" y="470"/>
                  <a:pt x="3429" y="444"/>
                </a:cubicBezTo>
                <a:cubicBezTo>
                  <a:pt x="3403" y="418"/>
                  <a:pt x="3361" y="405"/>
                  <a:pt x="3322" y="389"/>
                </a:cubicBezTo>
                <a:cubicBezTo>
                  <a:pt x="3293" y="376"/>
                  <a:pt x="3254" y="376"/>
                  <a:pt x="3212" y="363"/>
                </a:cubicBezTo>
                <a:cubicBezTo>
                  <a:pt x="3203" y="360"/>
                  <a:pt x="3195" y="359"/>
                  <a:pt x="3187" y="359"/>
                </a:cubicBezTo>
                <a:cubicBezTo>
                  <a:pt x="3164" y="359"/>
                  <a:pt x="3140" y="367"/>
                  <a:pt x="3117" y="367"/>
                </a:cubicBezTo>
                <a:cubicBezTo>
                  <a:pt x="3108" y="367"/>
                  <a:pt x="3100" y="366"/>
                  <a:pt x="3092" y="363"/>
                </a:cubicBezTo>
                <a:cubicBezTo>
                  <a:pt x="3050" y="350"/>
                  <a:pt x="3024" y="295"/>
                  <a:pt x="2985" y="295"/>
                </a:cubicBezTo>
                <a:cubicBezTo>
                  <a:pt x="2956" y="295"/>
                  <a:pt x="2917" y="295"/>
                  <a:pt x="2875" y="282"/>
                </a:cubicBezTo>
                <a:cubicBezTo>
                  <a:pt x="2836" y="282"/>
                  <a:pt x="2807" y="243"/>
                  <a:pt x="2768" y="227"/>
                </a:cubicBezTo>
                <a:cubicBezTo>
                  <a:pt x="2740" y="227"/>
                  <a:pt x="2713" y="234"/>
                  <a:pt x="2686" y="234"/>
                </a:cubicBezTo>
                <a:cubicBezTo>
                  <a:pt x="2672" y="234"/>
                  <a:pt x="2659" y="232"/>
                  <a:pt x="2645" y="227"/>
                </a:cubicBezTo>
                <a:cubicBezTo>
                  <a:pt x="2606" y="227"/>
                  <a:pt x="2564" y="295"/>
                  <a:pt x="2525" y="295"/>
                </a:cubicBezTo>
                <a:cubicBezTo>
                  <a:pt x="2483" y="295"/>
                  <a:pt x="2457" y="243"/>
                  <a:pt x="2418" y="243"/>
                </a:cubicBezTo>
                <a:lnTo>
                  <a:pt x="2295" y="243"/>
                </a:lnTo>
                <a:cubicBezTo>
                  <a:pt x="2256" y="243"/>
                  <a:pt x="2214" y="269"/>
                  <a:pt x="2175" y="269"/>
                </a:cubicBezTo>
                <a:lnTo>
                  <a:pt x="2159" y="269"/>
                </a:lnTo>
                <a:cubicBezTo>
                  <a:pt x="2175" y="256"/>
                  <a:pt x="2175" y="243"/>
                  <a:pt x="2188" y="243"/>
                </a:cubicBezTo>
                <a:cubicBezTo>
                  <a:pt x="2214" y="214"/>
                  <a:pt x="2269" y="188"/>
                  <a:pt x="2269" y="162"/>
                </a:cubicBezTo>
                <a:cubicBezTo>
                  <a:pt x="2269" y="146"/>
                  <a:pt x="2227" y="94"/>
                  <a:pt x="2188" y="81"/>
                </a:cubicBezTo>
                <a:cubicBezTo>
                  <a:pt x="2185" y="77"/>
                  <a:pt x="2180" y="76"/>
                  <a:pt x="2175" y="76"/>
                </a:cubicBezTo>
                <a:cubicBezTo>
                  <a:pt x="2160" y="76"/>
                  <a:pt x="2139" y="84"/>
                  <a:pt x="2116" y="84"/>
                </a:cubicBezTo>
                <a:cubicBezTo>
                  <a:pt x="2109" y="84"/>
                  <a:pt x="2101" y="84"/>
                  <a:pt x="2094" y="81"/>
                </a:cubicBezTo>
                <a:cubicBezTo>
                  <a:pt x="2087" y="77"/>
                  <a:pt x="2081" y="76"/>
                  <a:pt x="2074" y="76"/>
                </a:cubicBezTo>
                <a:cubicBezTo>
                  <a:pt x="2058" y="76"/>
                  <a:pt x="2041" y="84"/>
                  <a:pt x="2019" y="84"/>
                </a:cubicBezTo>
                <a:cubicBezTo>
                  <a:pt x="2012" y="84"/>
                  <a:pt x="2005" y="84"/>
                  <a:pt x="1997" y="81"/>
                </a:cubicBezTo>
                <a:cubicBezTo>
                  <a:pt x="1971" y="81"/>
                  <a:pt x="1958" y="13"/>
                  <a:pt x="1932" y="0"/>
                </a:cubicBezTo>
                <a:lnTo>
                  <a:pt x="1835" y="0"/>
                </a:lnTo>
                <a:cubicBezTo>
                  <a:pt x="1809" y="0"/>
                  <a:pt x="1770" y="52"/>
                  <a:pt x="1741" y="52"/>
                </a:cubicBezTo>
                <a:cubicBezTo>
                  <a:pt x="1715" y="52"/>
                  <a:pt x="1689" y="13"/>
                  <a:pt x="1647" y="13"/>
                </a:cubicBezTo>
                <a:cubicBezTo>
                  <a:pt x="1621" y="13"/>
                  <a:pt x="1592" y="26"/>
                  <a:pt x="1566" y="26"/>
                </a:cubicBezTo>
                <a:cubicBezTo>
                  <a:pt x="1527" y="26"/>
                  <a:pt x="1498" y="0"/>
                  <a:pt x="1472" y="0"/>
                </a:cubicBezTo>
                <a:cubicBezTo>
                  <a:pt x="1446" y="0"/>
                  <a:pt x="1417" y="13"/>
                  <a:pt x="1378" y="13"/>
                </a:cubicBezTo>
                <a:cubicBezTo>
                  <a:pt x="1349" y="13"/>
                  <a:pt x="1323" y="0"/>
                  <a:pt x="1297" y="0"/>
                </a:cubicBezTo>
                <a:cubicBezTo>
                  <a:pt x="1283" y="4"/>
                  <a:pt x="1271" y="6"/>
                  <a:pt x="1260" y="6"/>
                </a:cubicBezTo>
                <a:cubicBezTo>
                  <a:pt x="1237" y="6"/>
                  <a:pt x="1220" y="0"/>
                  <a:pt x="120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9" name="Google Shape;629;p26"/>
          <p:cNvSpPr/>
          <p:nvPr userDrawn="1"/>
        </p:nvSpPr>
        <p:spPr>
          <a:xfrm>
            <a:off x="3454314" y="5926672"/>
            <a:ext cx="737617" cy="183099"/>
          </a:xfrm>
          <a:custGeom>
            <a:avLst/>
            <a:gdLst/>
            <a:ahLst/>
            <a:cxnLst/>
            <a:rect l="l" t="t" r="r" b="b"/>
            <a:pathLst>
              <a:path w="2982" h="1203" extrusionOk="0">
                <a:moveTo>
                  <a:pt x="1404" y="1"/>
                </a:moveTo>
                <a:cubicBezTo>
                  <a:pt x="1378" y="1"/>
                  <a:pt x="1349" y="56"/>
                  <a:pt x="1323" y="56"/>
                </a:cubicBezTo>
                <a:cubicBezTo>
                  <a:pt x="1297" y="56"/>
                  <a:pt x="1268" y="43"/>
                  <a:pt x="1242" y="43"/>
                </a:cubicBezTo>
                <a:cubicBezTo>
                  <a:pt x="1216" y="43"/>
                  <a:pt x="1187" y="17"/>
                  <a:pt x="1161" y="17"/>
                </a:cubicBezTo>
                <a:lnTo>
                  <a:pt x="1093" y="17"/>
                </a:lnTo>
                <a:cubicBezTo>
                  <a:pt x="1067" y="17"/>
                  <a:pt x="1038" y="69"/>
                  <a:pt x="1012" y="69"/>
                </a:cubicBezTo>
                <a:cubicBezTo>
                  <a:pt x="986" y="69"/>
                  <a:pt x="957" y="56"/>
                  <a:pt x="931" y="56"/>
                </a:cubicBezTo>
                <a:lnTo>
                  <a:pt x="850" y="56"/>
                </a:lnTo>
                <a:cubicBezTo>
                  <a:pt x="824" y="56"/>
                  <a:pt x="811" y="82"/>
                  <a:pt x="782" y="82"/>
                </a:cubicBezTo>
                <a:cubicBezTo>
                  <a:pt x="764" y="82"/>
                  <a:pt x="747" y="76"/>
                  <a:pt x="729" y="76"/>
                </a:cubicBezTo>
                <a:cubicBezTo>
                  <a:pt x="720" y="76"/>
                  <a:pt x="710" y="78"/>
                  <a:pt x="701" y="82"/>
                </a:cubicBezTo>
                <a:cubicBezTo>
                  <a:pt x="675" y="82"/>
                  <a:pt x="649" y="98"/>
                  <a:pt x="620" y="98"/>
                </a:cubicBezTo>
                <a:cubicBezTo>
                  <a:pt x="594" y="98"/>
                  <a:pt x="568" y="56"/>
                  <a:pt x="539" y="56"/>
                </a:cubicBezTo>
                <a:cubicBezTo>
                  <a:pt x="513" y="69"/>
                  <a:pt x="487" y="69"/>
                  <a:pt x="471" y="82"/>
                </a:cubicBezTo>
                <a:cubicBezTo>
                  <a:pt x="445" y="82"/>
                  <a:pt x="419" y="111"/>
                  <a:pt x="390" y="111"/>
                </a:cubicBezTo>
                <a:cubicBezTo>
                  <a:pt x="369" y="111"/>
                  <a:pt x="349" y="93"/>
                  <a:pt x="327" y="93"/>
                </a:cubicBezTo>
                <a:cubicBezTo>
                  <a:pt x="321" y="93"/>
                  <a:pt x="315" y="95"/>
                  <a:pt x="309" y="98"/>
                </a:cubicBezTo>
                <a:cubicBezTo>
                  <a:pt x="283" y="98"/>
                  <a:pt x="270" y="150"/>
                  <a:pt x="244" y="150"/>
                </a:cubicBezTo>
                <a:cubicBezTo>
                  <a:pt x="234" y="154"/>
                  <a:pt x="225" y="156"/>
                  <a:pt x="216" y="156"/>
                </a:cubicBezTo>
                <a:cubicBezTo>
                  <a:pt x="197" y="156"/>
                  <a:pt x="180" y="150"/>
                  <a:pt x="163" y="150"/>
                </a:cubicBezTo>
                <a:cubicBezTo>
                  <a:pt x="134" y="163"/>
                  <a:pt x="108" y="163"/>
                  <a:pt x="95" y="179"/>
                </a:cubicBezTo>
                <a:cubicBezTo>
                  <a:pt x="66" y="192"/>
                  <a:pt x="40" y="218"/>
                  <a:pt x="27" y="231"/>
                </a:cubicBezTo>
                <a:cubicBezTo>
                  <a:pt x="1" y="244"/>
                  <a:pt x="14" y="273"/>
                  <a:pt x="14" y="299"/>
                </a:cubicBezTo>
                <a:cubicBezTo>
                  <a:pt x="14" y="325"/>
                  <a:pt x="14" y="341"/>
                  <a:pt x="40" y="354"/>
                </a:cubicBezTo>
                <a:cubicBezTo>
                  <a:pt x="46" y="360"/>
                  <a:pt x="60" y="360"/>
                  <a:pt x="75" y="360"/>
                </a:cubicBezTo>
                <a:cubicBezTo>
                  <a:pt x="91" y="360"/>
                  <a:pt x="108" y="360"/>
                  <a:pt x="121" y="367"/>
                </a:cubicBezTo>
                <a:cubicBezTo>
                  <a:pt x="134" y="380"/>
                  <a:pt x="163" y="406"/>
                  <a:pt x="189" y="406"/>
                </a:cubicBezTo>
                <a:cubicBezTo>
                  <a:pt x="197" y="411"/>
                  <a:pt x="206" y="413"/>
                  <a:pt x="216" y="413"/>
                </a:cubicBezTo>
                <a:cubicBezTo>
                  <a:pt x="234" y="413"/>
                  <a:pt x="253" y="406"/>
                  <a:pt x="270" y="406"/>
                </a:cubicBezTo>
                <a:cubicBezTo>
                  <a:pt x="296" y="422"/>
                  <a:pt x="309" y="461"/>
                  <a:pt x="338" y="461"/>
                </a:cubicBezTo>
                <a:cubicBezTo>
                  <a:pt x="364" y="461"/>
                  <a:pt x="390" y="487"/>
                  <a:pt x="419" y="487"/>
                </a:cubicBezTo>
                <a:lnTo>
                  <a:pt x="500" y="487"/>
                </a:lnTo>
                <a:cubicBezTo>
                  <a:pt x="526" y="487"/>
                  <a:pt x="552" y="516"/>
                  <a:pt x="581" y="516"/>
                </a:cubicBezTo>
                <a:lnTo>
                  <a:pt x="662" y="516"/>
                </a:lnTo>
                <a:cubicBezTo>
                  <a:pt x="688" y="516"/>
                  <a:pt x="714" y="503"/>
                  <a:pt x="743" y="503"/>
                </a:cubicBezTo>
                <a:cubicBezTo>
                  <a:pt x="769" y="503"/>
                  <a:pt x="782" y="474"/>
                  <a:pt x="811" y="474"/>
                </a:cubicBezTo>
                <a:cubicBezTo>
                  <a:pt x="756" y="503"/>
                  <a:pt x="769" y="542"/>
                  <a:pt x="769" y="568"/>
                </a:cubicBezTo>
                <a:cubicBezTo>
                  <a:pt x="769" y="597"/>
                  <a:pt x="769" y="610"/>
                  <a:pt x="795" y="636"/>
                </a:cubicBezTo>
                <a:cubicBezTo>
                  <a:pt x="798" y="639"/>
                  <a:pt x="803" y="640"/>
                  <a:pt x="808" y="640"/>
                </a:cubicBezTo>
                <a:cubicBezTo>
                  <a:pt x="822" y="640"/>
                  <a:pt x="841" y="632"/>
                  <a:pt x="858" y="632"/>
                </a:cubicBezTo>
                <a:cubicBezTo>
                  <a:pt x="864" y="632"/>
                  <a:pt x="870" y="633"/>
                  <a:pt x="876" y="636"/>
                </a:cubicBezTo>
                <a:cubicBezTo>
                  <a:pt x="892" y="649"/>
                  <a:pt x="892" y="691"/>
                  <a:pt x="918" y="691"/>
                </a:cubicBezTo>
                <a:cubicBezTo>
                  <a:pt x="892" y="691"/>
                  <a:pt x="876" y="678"/>
                  <a:pt x="850" y="678"/>
                </a:cubicBezTo>
                <a:cubicBezTo>
                  <a:pt x="824" y="691"/>
                  <a:pt x="795" y="717"/>
                  <a:pt x="782" y="717"/>
                </a:cubicBezTo>
                <a:cubicBezTo>
                  <a:pt x="743" y="730"/>
                  <a:pt x="730" y="746"/>
                  <a:pt x="701" y="759"/>
                </a:cubicBezTo>
                <a:cubicBezTo>
                  <a:pt x="695" y="762"/>
                  <a:pt x="689" y="763"/>
                  <a:pt x="682" y="763"/>
                </a:cubicBezTo>
                <a:cubicBezTo>
                  <a:pt x="664" y="763"/>
                  <a:pt x="643" y="755"/>
                  <a:pt x="625" y="755"/>
                </a:cubicBezTo>
                <a:cubicBezTo>
                  <a:pt x="618" y="755"/>
                  <a:pt x="612" y="756"/>
                  <a:pt x="607" y="759"/>
                </a:cubicBezTo>
                <a:cubicBezTo>
                  <a:pt x="581" y="785"/>
                  <a:pt x="594" y="827"/>
                  <a:pt x="594" y="840"/>
                </a:cubicBezTo>
                <a:cubicBezTo>
                  <a:pt x="607" y="866"/>
                  <a:pt x="594" y="892"/>
                  <a:pt x="620" y="921"/>
                </a:cubicBezTo>
                <a:cubicBezTo>
                  <a:pt x="649" y="921"/>
                  <a:pt x="675" y="934"/>
                  <a:pt x="701" y="947"/>
                </a:cubicBezTo>
                <a:lnTo>
                  <a:pt x="782" y="947"/>
                </a:lnTo>
                <a:cubicBezTo>
                  <a:pt x="795" y="947"/>
                  <a:pt x="824" y="960"/>
                  <a:pt x="850" y="960"/>
                </a:cubicBezTo>
                <a:cubicBezTo>
                  <a:pt x="876" y="960"/>
                  <a:pt x="905" y="960"/>
                  <a:pt x="931" y="973"/>
                </a:cubicBezTo>
                <a:cubicBezTo>
                  <a:pt x="957" y="973"/>
                  <a:pt x="986" y="960"/>
                  <a:pt x="1012" y="960"/>
                </a:cubicBezTo>
                <a:cubicBezTo>
                  <a:pt x="1038" y="960"/>
                  <a:pt x="1054" y="989"/>
                  <a:pt x="1080" y="989"/>
                </a:cubicBezTo>
                <a:cubicBezTo>
                  <a:pt x="1083" y="991"/>
                  <a:pt x="1087" y="992"/>
                  <a:pt x="1090" y="992"/>
                </a:cubicBezTo>
                <a:cubicBezTo>
                  <a:pt x="1113" y="992"/>
                  <a:pt x="1138" y="960"/>
                  <a:pt x="1161" y="960"/>
                </a:cubicBezTo>
                <a:cubicBezTo>
                  <a:pt x="1187" y="960"/>
                  <a:pt x="1216" y="973"/>
                  <a:pt x="1242" y="973"/>
                </a:cubicBezTo>
                <a:cubicBezTo>
                  <a:pt x="1268" y="973"/>
                  <a:pt x="1281" y="989"/>
                  <a:pt x="1310" y="989"/>
                </a:cubicBezTo>
                <a:cubicBezTo>
                  <a:pt x="1297" y="1002"/>
                  <a:pt x="1297" y="1015"/>
                  <a:pt x="1297" y="1028"/>
                </a:cubicBezTo>
                <a:cubicBezTo>
                  <a:pt x="1297" y="1054"/>
                  <a:pt x="1297" y="1096"/>
                  <a:pt x="1323" y="1109"/>
                </a:cubicBezTo>
                <a:cubicBezTo>
                  <a:pt x="1328" y="1112"/>
                  <a:pt x="1334" y="1113"/>
                  <a:pt x="1340" y="1113"/>
                </a:cubicBezTo>
                <a:cubicBezTo>
                  <a:pt x="1365" y="1113"/>
                  <a:pt x="1396" y="1096"/>
                  <a:pt x="1417" y="1096"/>
                </a:cubicBezTo>
                <a:cubicBezTo>
                  <a:pt x="1443" y="1109"/>
                  <a:pt x="1459" y="1122"/>
                  <a:pt x="1485" y="1135"/>
                </a:cubicBezTo>
                <a:cubicBezTo>
                  <a:pt x="1511" y="1135"/>
                  <a:pt x="1540" y="1151"/>
                  <a:pt x="1566" y="1151"/>
                </a:cubicBezTo>
                <a:cubicBezTo>
                  <a:pt x="1592" y="1151"/>
                  <a:pt x="1621" y="1177"/>
                  <a:pt x="1647" y="1177"/>
                </a:cubicBezTo>
                <a:cubicBezTo>
                  <a:pt x="1660" y="1177"/>
                  <a:pt x="1686" y="1190"/>
                  <a:pt x="1715" y="1190"/>
                </a:cubicBezTo>
                <a:cubicBezTo>
                  <a:pt x="1741" y="1190"/>
                  <a:pt x="1767" y="1151"/>
                  <a:pt x="1796" y="1151"/>
                </a:cubicBezTo>
                <a:cubicBezTo>
                  <a:pt x="1822" y="1151"/>
                  <a:pt x="1848" y="1203"/>
                  <a:pt x="1877" y="1203"/>
                </a:cubicBezTo>
                <a:cubicBezTo>
                  <a:pt x="1903" y="1203"/>
                  <a:pt x="1929" y="1151"/>
                  <a:pt x="1958" y="1151"/>
                </a:cubicBezTo>
                <a:lnTo>
                  <a:pt x="2039" y="1151"/>
                </a:lnTo>
                <a:cubicBezTo>
                  <a:pt x="2065" y="1151"/>
                  <a:pt x="2091" y="1177"/>
                  <a:pt x="2120" y="1177"/>
                </a:cubicBezTo>
                <a:cubicBezTo>
                  <a:pt x="2146" y="1177"/>
                  <a:pt x="2172" y="1164"/>
                  <a:pt x="2188" y="1164"/>
                </a:cubicBezTo>
                <a:cubicBezTo>
                  <a:pt x="2214" y="1164"/>
                  <a:pt x="2253" y="1190"/>
                  <a:pt x="2269" y="1190"/>
                </a:cubicBezTo>
                <a:cubicBezTo>
                  <a:pt x="2295" y="1190"/>
                  <a:pt x="2321" y="1164"/>
                  <a:pt x="2350" y="1164"/>
                </a:cubicBezTo>
                <a:cubicBezTo>
                  <a:pt x="2359" y="1160"/>
                  <a:pt x="2367" y="1158"/>
                  <a:pt x="2376" y="1158"/>
                </a:cubicBezTo>
                <a:cubicBezTo>
                  <a:pt x="2393" y="1158"/>
                  <a:pt x="2411" y="1164"/>
                  <a:pt x="2431" y="1164"/>
                </a:cubicBezTo>
                <a:lnTo>
                  <a:pt x="2512" y="1164"/>
                </a:lnTo>
                <a:cubicBezTo>
                  <a:pt x="2538" y="1151"/>
                  <a:pt x="2551" y="1109"/>
                  <a:pt x="2577" y="1109"/>
                </a:cubicBezTo>
                <a:cubicBezTo>
                  <a:pt x="2601" y="1109"/>
                  <a:pt x="2632" y="1139"/>
                  <a:pt x="2659" y="1139"/>
                </a:cubicBezTo>
                <a:cubicBezTo>
                  <a:pt x="2664" y="1139"/>
                  <a:pt x="2669" y="1137"/>
                  <a:pt x="2674" y="1135"/>
                </a:cubicBezTo>
                <a:cubicBezTo>
                  <a:pt x="2700" y="1135"/>
                  <a:pt x="2713" y="1109"/>
                  <a:pt x="2739" y="1096"/>
                </a:cubicBezTo>
                <a:cubicBezTo>
                  <a:pt x="2768" y="1083"/>
                  <a:pt x="2794" y="1070"/>
                  <a:pt x="2807" y="1070"/>
                </a:cubicBezTo>
                <a:cubicBezTo>
                  <a:pt x="2836" y="1054"/>
                  <a:pt x="2875" y="1054"/>
                  <a:pt x="2888" y="1041"/>
                </a:cubicBezTo>
                <a:cubicBezTo>
                  <a:pt x="2917" y="1015"/>
                  <a:pt x="2901" y="1002"/>
                  <a:pt x="2901" y="973"/>
                </a:cubicBezTo>
                <a:cubicBezTo>
                  <a:pt x="2901" y="960"/>
                  <a:pt x="2930" y="908"/>
                  <a:pt x="2901" y="892"/>
                </a:cubicBezTo>
                <a:cubicBezTo>
                  <a:pt x="2896" y="889"/>
                  <a:pt x="2891" y="889"/>
                  <a:pt x="2885" y="889"/>
                </a:cubicBezTo>
                <a:cubicBezTo>
                  <a:pt x="2861" y="889"/>
                  <a:pt x="2831" y="908"/>
                  <a:pt x="2807" y="908"/>
                </a:cubicBezTo>
                <a:cubicBezTo>
                  <a:pt x="2781" y="892"/>
                  <a:pt x="2768" y="866"/>
                  <a:pt x="2739" y="866"/>
                </a:cubicBezTo>
                <a:cubicBezTo>
                  <a:pt x="2730" y="862"/>
                  <a:pt x="2721" y="860"/>
                  <a:pt x="2713" y="860"/>
                </a:cubicBezTo>
                <a:cubicBezTo>
                  <a:pt x="2695" y="860"/>
                  <a:pt x="2677" y="866"/>
                  <a:pt x="2658" y="866"/>
                </a:cubicBezTo>
                <a:cubicBezTo>
                  <a:pt x="2632" y="866"/>
                  <a:pt x="2606" y="853"/>
                  <a:pt x="2577" y="840"/>
                </a:cubicBezTo>
                <a:cubicBezTo>
                  <a:pt x="2551" y="840"/>
                  <a:pt x="2525" y="866"/>
                  <a:pt x="2496" y="866"/>
                </a:cubicBezTo>
                <a:cubicBezTo>
                  <a:pt x="2483" y="866"/>
                  <a:pt x="2457" y="853"/>
                  <a:pt x="2431" y="853"/>
                </a:cubicBezTo>
                <a:cubicBezTo>
                  <a:pt x="2402" y="840"/>
                  <a:pt x="2376" y="798"/>
                  <a:pt x="2350" y="798"/>
                </a:cubicBezTo>
                <a:lnTo>
                  <a:pt x="2269" y="798"/>
                </a:lnTo>
                <a:cubicBezTo>
                  <a:pt x="2253" y="798"/>
                  <a:pt x="2240" y="827"/>
                  <a:pt x="2214" y="827"/>
                </a:cubicBezTo>
                <a:cubicBezTo>
                  <a:pt x="2240" y="811"/>
                  <a:pt x="2253" y="798"/>
                  <a:pt x="2253" y="785"/>
                </a:cubicBezTo>
                <a:cubicBezTo>
                  <a:pt x="2253" y="772"/>
                  <a:pt x="2227" y="759"/>
                  <a:pt x="2214" y="746"/>
                </a:cubicBezTo>
                <a:cubicBezTo>
                  <a:pt x="2240" y="746"/>
                  <a:pt x="2240" y="704"/>
                  <a:pt x="2269" y="704"/>
                </a:cubicBezTo>
                <a:cubicBezTo>
                  <a:pt x="2295" y="704"/>
                  <a:pt x="2321" y="730"/>
                  <a:pt x="2350" y="730"/>
                </a:cubicBezTo>
                <a:cubicBezTo>
                  <a:pt x="2376" y="717"/>
                  <a:pt x="2389" y="717"/>
                  <a:pt x="2415" y="704"/>
                </a:cubicBezTo>
                <a:lnTo>
                  <a:pt x="2496" y="704"/>
                </a:lnTo>
                <a:cubicBezTo>
                  <a:pt x="2525" y="704"/>
                  <a:pt x="2551" y="691"/>
                  <a:pt x="2564" y="678"/>
                </a:cubicBezTo>
                <a:cubicBezTo>
                  <a:pt x="2593" y="678"/>
                  <a:pt x="2619" y="665"/>
                  <a:pt x="2645" y="665"/>
                </a:cubicBezTo>
                <a:cubicBezTo>
                  <a:pt x="2650" y="662"/>
                  <a:pt x="2654" y="661"/>
                  <a:pt x="2659" y="661"/>
                </a:cubicBezTo>
                <a:cubicBezTo>
                  <a:pt x="2679" y="661"/>
                  <a:pt x="2697" y="681"/>
                  <a:pt x="2715" y="681"/>
                </a:cubicBezTo>
                <a:cubicBezTo>
                  <a:pt x="2719" y="681"/>
                  <a:pt x="2722" y="680"/>
                  <a:pt x="2726" y="678"/>
                </a:cubicBezTo>
                <a:cubicBezTo>
                  <a:pt x="2755" y="678"/>
                  <a:pt x="2768" y="610"/>
                  <a:pt x="2781" y="597"/>
                </a:cubicBezTo>
                <a:lnTo>
                  <a:pt x="2862" y="597"/>
                </a:lnTo>
                <a:cubicBezTo>
                  <a:pt x="2888" y="584"/>
                  <a:pt x="2901" y="555"/>
                  <a:pt x="2917" y="542"/>
                </a:cubicBezTo>
                <a:cubicBezTo>
                  <a:pt x="2943" y="529"/>
                  <a:pt x="2982" y="516"/>
                  <a:pt x="2982" y="487"/>
                </a:cubicBezTo>
                <a:cubicBezTo>
                  <a:pt x="2982" y="474"/>
                  <a:pt x="2930" y="474"/>
                  <a:pt x="2901" y="448"/>
                </a:cubicBezTo>
                <a:cubicBezTo>
                  <a:pt x="2888" y="448"/>
                  <a:pt x="2875" y="393"/>
                  <a:pt x="2849" y="380"/>
                </a:cubicBezTo>
                <a:cubicBezTo>
                  <a:pt x="2836" y="380"/>
                  <a:pt x="2807" y="367"/>
                  <a:pt x="2768" y="367"/>
                </a:cubicBezTo>
                <a:cubicBezTo>
                  <a:pt x="2765" y="364"/>
                  <a:pt x="2762" y="363"/>
                  <a:pt x="2757" y="363"/>
                </a:cubicBezTo>
                <a:cubicBezTo>
                  <a:pt x="2739" y="363"/>
                  <a:pt x="2708" y="380"/>
                  <a:pt x="2687" y="380"/>
                </a:cubicBezTo>
                <a:cubicBezTo>
                  <a:pt x="2658" y="367"/>
                  <a:pt x="2645" y="341"/>
                  <a:pt x="2619" y="325"/>
                </a:cubicBezTo>
                <a:cubicBezTo>
                  <a:pt x="2593" y="325"/>
                  <a:pt x="2564" y="341"/>
                  <a:pt x="2538" y="341"/>
                </a:cubicBezTo>
                <a:cubicBezTo>
                  <a:pt x="2529" y="336"/>
                  <a:pt x="2520" y="334"/>
                  <a:pt x="2511" y="334"/>
                </a:cubicBezTo>
                <a:cubicBezTo>
                  <a:pt x="2493" y="334"/>
                  <a:pt x="2474" y="341"/>
                  <a:pt x="2457" y="341"/>
                </a:cubicBezTo>
                <a:cubicBezTo>
                  <a:pt x="2448" y="336"/>
                  <a:pt x="2439" y="334"/>
                  <a:pt x="2430" y="334"/>
                </a:cubicBezTo>
                <a:cubicBezTo>
                  <a:pt x="2412" y="334"/>
                  <a:pt x="2393" y="341"/>
                  <a:pt x="2376" y="341"/>
                </a:cubicBezTo>
                <a:cubicBezTo>
                  <a:pt x="2350" y="325"/>
                  <a:pt x="2321" y="286"/>
                  <a:pt x="2295" y="286"/>
                </a:cubicBezTo>
                <a:cubicBezTo>
                  <a:pt x="2269" y="286"/>
                  <a:pt x="2240" y="312"/>
                  <a:pt x="2214" y="312"/>
                </a:cubicBezTo>
                <a:cubicBezTo>
                  <a:pt x="2188" y="312"/>
                  <a:pt x="2133" y="286"/>
                  <a:pt x="2107" y="286"/>
                </a:cubicBezTo>
                <a:cubicBezTo>
                  <a:pt x="2159" y="260"/>
                  <a:pt x="2201" y="244"/>
                  <a:pt x="2201" y="218"/>
                </a:cubicBezTo>
                <a:cubicBezTo>
                  <a:pt x="2201" y="192"/>
                  <a:pt x="2188" y="179"/>
                  <a:pt x="2159" y="163"/>
                </a:cubicBezTo>
                <a:cubicBezTo>
                  <a:pt x="2146" y="156"/>
                  <a:pt x="2133" y="156"/>
                  <a:pt x="2119" y="156"/>
                </a:cubicBezTo>
                <a:cubicBezTo>
                  <a:pt x="2106" y="156"/>
                  <a:pt x="2092" y="156"/>
                  <a:pt x="2078" y="150"/>
                </a:cubicBezTo>
                <a:cubicBezTo>
                  <a:pt x="2065" y="137"/>
                  <a:pt x="2039" y="111"/>
                  <a:pt x="2010" y="98"/>
                </a:cubicBezTo>
                <a:cubicBezTo>
                  <a:pt x="1997" y="98"/>
                  <a:pt x="1971" y="69"/>
                  <a:pt x="1945" y="69"/>
                </a:cubicBezTo>
                <a:cubicBezTo>
                  <a:pt x="1939" y="66"/>
                  <a:pt x="1933" y="65"/>
                  <a:pt x="1928" y="65"/>
                </a:cubicBezTo>
                <a:cubicBezTo>
                  <a:pt x="1905" y="65"/>
                  <a:pt x="1885" y="82"/>
                  <a:pt x="1864" y="82"/>
                </a:cubicBezTo>
                <a:cubicBezTo>
                  <a:pt x="1835" y="82"/>
                  <a:pt x="1809" y="69"/>
                  <a:pt x="1783" y="69"/>
                </a:cubicBezTo>
                <a:cubicBezTo>
                  <a:pt x="1754" y="69"/>
                  <a:pt x="1741" y="30"/>
                  <a:pt x="1715" y="17"/>
                </a:cubicBezTo>
                <a:lnTo>
                  <a:pt x="1634" y="17"/>
                </a:lnTo>
                <a:cubicBezTo>
                  <a:pt x="1609" y="17"/>
                  <a:pt x="1586" y="46"/>
                  <a:pt x="1564" y="46"/>
                </a:cubicBezTo>
                <a:cubicBezTo>
                  <a:pt x="1560" y="46"/>
                  <a:pt x="1557" y="45"/>
                  <a:pt x="1553" y="43"/>
                </a:cubicBezTo>
                <a:cubicBezTo>
                  <a:pt x="1524" y="43"/>
                  <a:pt x="1498" y="17"/>
                  <a:pt x="1485" y="17"/>
                </a:cubicBezTo>
                <a:cubicBezTo>
                  <a:pt x="1459" y="17"/>
                  <a:pt x="1430" y="1"/>
                  <a:pt x="140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0" name="Google Shape;630;p26"/>
          <p:cNvSpPr/>
          <p:nvPr userDrawn="1"/>
        </p:nvSpPr>
        <p:spPr>
          <a:xfrm>
            <a:off x="4402421" y="5875381"/>
            <a:ext cx="20283" cy="6545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14" y="43"/>
                  <a:pt x="40" y="43"/>
                </a:cubicBezTo>
                <a:cubicBezTo>
                  <a:pt x="69" y="43"/>
                  <a:pt x="82" y="30"/>
                  <a:pt x="82" y="30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1" name="Google Shape;631;p26"/>
          <p:cNvSpPr/>
          <p:nvPr userDrawn="1"/>
        </p:nvSpPr>
        <p:spPr>
          <a:xfrm>
            <a:off x="4319064" y="5867616"/>
            <a:ext cx="23499" cy="3957"/>
          </a:xfrm>
          <a:custGeom>
            <a:avLst/>
            <a:gdLst/>
            <a:ahLst/>
            <a:cxnLst/>
            <a:rect l="l" t="t" r="r" b="b"/>
            <a:pathLst>
              <a:path w="95" h="26" extrusionOk="0">
                <a:moveTo>
                  <a:pt x="53" y="0"/>
                </a:moveTo>
                <a:cubicBezTo>
                  <a:pt x="27" y="0"/>
                  <a:pt x="1" y="0"/>
                  <a:pt x="1" y="13"/>
                </a:cubicBezTo>
                <a:cubicBezTo>
                  <a:pt x="1" y="26"/>
                  <a:pt x="27" y="26"/>
                  <a:pt x="40" y="26"/>
                </a:cubicBezTo>
                <a:cubicBezTo>
                  <a:pt x="69" y="26"/>
                  <a:pt x="95" y="26"/>
                  <a:pt x="95" y="13"/>
                </a:cubicBezTo>
                <a:cubicBezTo>
                  <a:pt x="95" y="13"/>
                  <a:pt x="69" y="0"/>
                  <a:pt x="5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2" name="Google Shape;632;p26"/>
          <p:cNvSpPr/>
          <p:nvPr userDrawn="1"/>
        </p:nvSpPr>
        <p:spPr>
          <a:xfrm>
            <a:off x="4365565" y="5861074"/>
            <a:ext cx="23499" cy="669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3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43"/>
                  <a:pt x="43" y="43"/>
                </a:cubicBezTo>
                <a:cubicBezTo>
                  <a:pt x="69" y="43"/>
                  <a:pt x="95" y="43"/>
                  <a:pt x="95" y="27"/>
                </a:cubicBezTo>
                <a:cubicBezTo>
                  <a:pt x="95" y="14"/>
                  <a:pt x="69" y="14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3" name="Google Shape;633;p26"/>
          <p:cNvSpPr/>
          <p:nvPr userDrawn="1"/>
        </p:nvSpPr>
        <p:spPr>
          <a:xfrm>
            <a:off x="4271817" y="5877359"/>
            <a:ext cx="20283" cy="4567"/>
          </a:xfrm>
          <a:custGeom>
            <a:avLst/>
            <a:gdLst/>
            <a:ahLst/>
            <a:cxnLst/>
            <a:rect l="l" t="t" r="r" b="b"/>
            <a:pathLst>
              <a:path w="82" h="30" extrusionOk="0">
                <a:moveTo>
                  <a:pt x="43" y="1"/>
                </a:moveTo>
                <a:cubicBezTo>
                  <a:pt x="17" y="1"/>
                  <a:pt x="1" y="1"/>
                  <a:pt x="1" y="17"/>
                </a:cubicBezTo>
                <a:cubicBezTo>
                  <a:pt x="1" y="17"/>
                  <a:pt x="17" y="30"/>
                  <a:pt x="43" y="30"/>
                </a:cubicBezTo>
                <a:cubicBezTo>
                  <a:pt x="69" y="30"/>
                  <a:pt x="82" y="30"/>
                  <a:pt x="82" y="17"/>
                </a:cubicBezTo>
                <a:cubicBezTo>
                  <a:pt x="82" y="17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4" name="Google Shape;634;p26"/>
          <p:cNvSpPr/>
          <p:nvPr userDrawn="1"/>
        </p:nvSpPr>
        <p:spPr>
          <a:xfrm>
            <a:off x="4445709" y="5865030"/>
            <a:ext cx="23499" cy="4567"/>
          </a:xfrm>
          <a:custGeom>
            <a:avLst/>
            <a:gdLst/>
            <a:ahLst/>
            <a:cxnLst/>
            <a:rect l="l" t="t" r="r" b="b"/>
            <a:pathLst>
              <a:path w="95" h="30" extrusionOk="0">
                <a:moveTo>
                  <a:pt x="43" y="1"/>
                </a:moveTo>
                <a:cubicBezTo>
                  <a:pt x="27" y="1"/>
                  <a:pt x="1" y="1"/>
                  <a:pt x="1" y="17"/>
                </a:cubicBezTo>
                <a:cubicBezTo>
                  <a:pt x="1" y="17"/>
                  <a:pt x="14" y="30"/>
                  <a:pt x="43" y="30"/>
                </a:cubicBezTo>
                <a:cubicBezTo>
                  <a:pt x="69" y="30"/>
                  <a:pt x="95" y="30"/>
                  <a:pt x="95" y="17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5" name="Google Shape;635;p26"/>
          <p:cNvSpPr/>
          <p:nvPr userDrawn="1"/>
        </p:nvSpPr>
        <p:spPr>
          <a:xfrm>
            <a:off x="4428889" y="5891057"/>
            <a:ext cx="23499" cy="5175"/>
          </a:xfrm>
          <a:custGeom>
            <a:avLst/>
            <a:gdLst/>
            <a:ahLst/>
            <a:cxnLst/>
            <a:rect l="l" t="t" r="r" b="b"/>
            <a:pathLst>
              <a:path w="95" h="34" extrusionOk="0">
                <a:moveTo>
                  <a:pt x="19" y="1"/>
                </a:moveTo>
                <a:cubicBezTo>
                  <a:pt x="6" y="1"/>
                  <a:pt x="1" y="8"/>
                  <a:pt x="1" y="8"/>
                </a:cubicBezTo>
                <a:cubicBezTo>
                  <a:pt x="1" y="21"/>
                  <a:pt x="14" y="34"/>
                  <a:pt x="43" y="34"/>
                </a:cubicBezTo>
                <a:cubicBezTo>
                  <a:pt x="69" y="34"/>
                  <a:pt x="82" y="34"/>
                  <a:pt x="82" y="21"/>
                </a:cubicBezTo>
                <a:cubicBezTo>
                  <a:pt x="95" y="8"/>
                  <a:pt x="69" y="8"/>
                  <a:pt x="43" y="8"/>
                </a:cubicBezTo>
                <a:cubicBezTo>
                  <a:pt x="33" y="3"/>
                  <a:pt x="25" y="1"/>
                  <a:pt x="1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6" name="Google Shape;636;p26"/>
          <p:cNvSpPr/>
          <p:nvPr userDrawn="1"/>
        </p:nvSpPr>
        <p:spPr>
          <a:xfrm>
            <a:off x="4282208" y="5854225"/>
            <a:ext cx="23499" cy="5023"/>
          </a:xfrm>
          <a:custGeom>
            <a:avLst/>
            <a:gdLst/>
            <a:ahLst/>
            <a:cxnLst/>
            <a:rect l="l" t="t" r="r" b="b"/>
            <a:pathLst>
              <a:path w="95" h="33" extrusionOk="0">
                <a:moveTo>
                  <a:pt x="26" y="0"/>
                </a:moveTo>
                <a:cubicBezTo>
                  <a:pt x="14" y="0"/>
                  <a:pt x="1" y="11"/>
                  <a:pt x="1" y="20"/>
                </a:cubicBezTo>
                <a:cubicBezTo>
                  <a:pt x="1" y="20"/>
                  <a:pt x="14" y="33"/>
                  <a:pt x="40" y="33"/>
                </a:cubicBezTo>
                <a:cubicBezTo>
                  <a:pt x="69" y="33"/>
                  <a:pt x="82" y="33"/>
                  <a:pt x="95" y="20"/>
                </a:cubicBezTo>
                <a:cubicBezTo>
                  <a:pt x="95" y="7"/>
                  <a:pt x="69" y="7"/>
                  <a:pt x="40" y="7"/>
                </a:cubicBezTo>
                <a:cubicBezTo>
                  <a:pt x="36" y="2"/>
                  <a:pt x="31" y="0"/>
                  <a:pt x="2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7" name="Google Shape;637;p26"/>
          <p:cNvSpPr/>
          <p:nvPr userDrawn="1"/>
        </p:nvSpPr>
        <p:spPr>
          <a:xfrm>
            <a:off x="4395989" y="5846764"/>
            <a:ext cx="23499" cy="6088"/>
          </a:xfrm>
          <a:custGeom>
            <a:avLst/>
            <a:gdLst/>
            <a:ahLst/>
            <a:cxnLst/>
            <a:rect l="l" t="t" r="r" b="b"/>
            <a:pathLst>
              <a:path w="95" h="40" extrusionOk="0">
                <a:moveTo>
                  <a:pt x="40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27"/>
                  <a:pt x="40" y="40"/>
                </a:cubicBezTo>
                <a:cubicBezTo>
                  <a:pt x="66" y="40"/>
                  <a:pt x="95" y="27"/>
                  <a:pt x="95" y="27"/>
                </a:cubicBezTo>
                <a:cubicBezTo>
                  <a:pt x="95" y="14"/>
                  <a:pt x="66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8" name="Google Shape;638;p26"/>
          <p:cNvSpPr/>
          <p:nvPr userDrawn="1"/>
        </p:nvSpPr>
        <p:spPr>
          <a:xfrm>
            <a:off x="4492213" y="5877360"/>
            <a:ext cx="24241" cy="6545"/>
          </a:xfrm>
          <a:custGeom>
            <a:avLst/>
            <a:gdLst/>
            <a:ahLst/>
            <a:cxnLst/>
            <a:rect l="l" t="t" r="r" b="b"/>
            <a:pathLst>
              <a:path w="98" h="43" extrusionOk="0">
                <a:moveTo>
                  <a:pt x="43" y="1"/>
                </a:moveTo>
                <a:cubicBezTo>
                  <a:pt x="30" y="1"/>
                  <a:pt x="1" y="1"/>
                  <a:pt x="1" y="17"/>
                </a:cubicBezTo>
                <a:cubicBezTo>
                  <a:pt x="1" y="30"/>
                  <a:pt x="17" y="30"/>
                  <a:pt x="43" y="43"/>
                </a:cubicBezTo>
                <a:cubicBezTo>
                  <a:pt x="69" y="43"/>
                  <a:pt x="98" y="30"/>
                  <a:pt x="98" y="30"/>
                </a:cubicBezTo>
                <a:cubicBezTo>
                  <a:pt x="98" y="17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9" name="Google Shape;639;p26"/>
          <p:cNvSpPr/>
          <p:nvPr userDrawn="1"/>
        </p:nvSpPr>
        <p:spPr>
          <a:xfrm>
            <a:off x="4211713" y="5867616"/>
            <a:ext cx="24241" cy="3957"/>
          </a:xfrm>
          <a:custGeom>
            <a:avLst/>
            <a:gdLst/>
            <a:ahLst/>
            <a:cxnLst/>
            <a:rect l="l" t="t" r="r" b="b"/>
            <a:pathLst>
              <a:path w="98" h="26" extrusionOk="0">
                <a:moveTo>
                  <a:pt x="56" y="0"/>
                </a:moveTo>
                <a:cubicBezTo>
                  <a:pt x="30" y="0"/>
                  <a:pt x="17" y="0"/>
                  <a:pt x="17" y="13"/>
                </a:cubicBezTo>
                <a:cubicBezTo>
                  <a:pt x="1" y="26"/>
                  <a:pt x="30" y="26"/>
                  <a:pt x="56" y="26"/>
                </a:cubicBezTo>
                <a:cubicBezTo>
                  <a:pt x="82" y="26"/>
                  <a:pt x="98" y="26"/>
                  <a:pt x="98" y="13"/>
                </a:cubicBezTo>
                <a:cubicBezTo>
                  <a:pt x="98" y="13"/>
                  <a:pt x="82" y="0"/>
                  <a:pt x="5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0" name="Google Shape;640;p26"/>
          <p:cNvSpPr/>
          <p:nvPr userDrawn="1"/>
        </p:nvSpPr>
        <p:spPr>
          <a:xfrm>
            <a:off x="4325493" y="5898058"/>
            <a:ext cx="23499" cy="669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56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27" y="27"/>
                  <a:pt x="56" y="43"/>
                </a:cubicBezTo>
                <a:cubicBezTo>
                  <a:pt x="69" y="43"/>
                  <a:pt x="95" y="27"/>
                  <a:pt x="95" y="27"/>
                </a:cubicBezTo>
                <a:cubicBezTo>
                  <a:pt x="95" y="14"/>
                  <a:pt x="82" y="1"/>
                  <a:pt x="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1" name="Google Shape;641;p26"/>
          <p:cNvSpPr/>
          <p:nvPr userDrawn="1"/>
        </p:nvSpPr>
        <p:spPr>
          <a:xfrm>
            <a:off x="4362349" y="5885728"/>
            <a:ext cx="23499" cy="4109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56" y="1"/>
                </a:moveTo>
                <a:cubicBezTo>
                  <a:pt x="27" y="1"/>
                  <a:pt x="1" y="1"/>
                  <a:pt x="1" y="14"/>
                </a:cubicBezTo>
                <a:cubicBezTo>
                  <a:pt x="1" y="14"/>
                  <a:pt x="27" y="27"/>
                  <a:pt x="40" y="27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4"/>
                  <a:pt x="69" y="1"/>
                  <a:pt x="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2" name="Google Shape;642;p26"/>
          <p:cNvSpPr/>
          <p:nvPr userDrawn="1"/>
        </p:nvSpPr>
        <p:spPr>
          <a:xfrm>
            <a:off x="2485425" y="5847985"/>
            <a:ext cx="23499" cy="4871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8" y="0"/>
                </a:moveTo>
                <a:cubicBezTo>
                  <a:pt x="60" y="0"/>
                  <a:pt x="52" y="2"/>
                  <a:pt x="43" y="6"/>
                </a:cubicBezTo>
                <a:cubicBezTo>
                  <a:pt x="30" y="6"/>
                  <a:pt x="1" y="6"/>
                  <a:pt x="1" y="19"/>
                </a:cubicBezTo>
                <a:cubicBezTo>
                  <a:pt x="1" y="32"/>
                  <a:pt x="30" y="32"/>
                  <a:pt x="56" y="32"/>
                </a:cubicBezTo>
                <a:cubicBezTo>
                  <a:pt x="69" y="32"/>
                  <a:pt x="95" y="19"/>
                  <a:pt x="95" y="6"/>
                </a:cubicBezTo>
                <a:cubicBezTo>
                  <a:pt x="95" y="6"/>
                  <a:pt x="83" y="0"/>
                  <a:pt x="6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3" name="Google Shape;643;p26"/>
          <p:cNvSpPr/>
          <p:nvPr userDrawn="1"/>
        </p:nvSpPr>
        <p:spPr>
          <a:xfrm>
            <a:off x="2568785" y="5838396"/>
            <a:ext cx="20283" cy="6545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3" y="1"/>
                </a:moveTo>
                <a:cubicBezTo>
                  <a:pt x="17" y="1"/>
                  <a:pt x="1" y="14"/>
                  <a:pt x="1" y="30"/>
                </a:cubicBezTo>
                <a:cubicBezTo>
                  <a:pt x="1" y="30"/>
                  <a:pt x="17" y="43"/>
                  <a:pt x="43" y="43"/>
                </a:cubicBezTo>
                <a:cubicBezTo>
                  <a:pt x="69" y="30"/>
                  <a:pt x="82" y="30"/>
                  <a:pt x="82" y="14"/>
                </a:cubicBezTo>
                <a:cubicBezTo>
                  <a:pt x="82" y="14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4" name="Google Shape;644;p26"/>
          <p:cNvSpPr/>
          <p:nvPr userDrawn="1"/>
        </p:nvSpPr>
        <p:spPr>
          <a:xfrm>
            <a:off x="2522281" y="5834436"/>
            <a:ext cx="23499" cy="4109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43" y="1"/>
                </a:moveTo>
                <a:cubicBezTo>
                  <a:pt x="14" y="1"/>
                  <a:pt x="1" y="1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95" y="14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5" name="Google Shape;645;p26"/>
          <p:cNvSpPr/>
          <p:nvPr userDrawn="1"/>
        </p:nvSpPr>
        <p:spPr>
          <a:xfrm>
            <a:off x="2616029" y="5848745"/>
            <a:ext cx="23499" cy="669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0" y="1"/>
                </a:moveTo>
                <a:cubicBezTo>
                  <a:pt x="27" y="1"/>
                  <a:pt x="1" y="14"/>
                  <a:pt x="1" y="27"/>
                </a:cubicBezTo>
                <a:cubicBezTo>
                  <a:pt x="1" y="27"/>
                  <a:pt x="27" y="43"/>
                  <a:pt x="53" y="43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6" name="Google Shape;646;p26"/>
          <p:cNvSpPr/>
          <p:nvPr userDrawn="1"/>
        </p:nvSpPr>
        <p:spPr>
          <a:xfrm>
            <a:off x="2442140" y="5836416"/>
            <a:ext cx="20283" cy="4109"/>
          </a:xfrm>
          <a:custGeom>
            <a:avLst/>
            <a:gdLst/>
            <a:ahLst/>
            <a:cxnLst/>
            <a:rect l="l" t="t" r="r" b="b"/>
            <a:pathLst>
              <a:path w="82" h="27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82" y="27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7" name="Google Shape;647;p26"/>
          <p:cNvSpPr/>
          <p:nvPr userDrawn="1"/>
        </p:nvSpPr>
        <p:spPr>
          <a:xfrm>
            <a:off x="2458960" y="5863053"/>
            <a:ext cx="23499" cy="4719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27" y="30"/>
                  <a:pt x="40" y="30"/>
                </a:cubicBezTo>
                <a:cubicBezTo>
                  <a:pt x="69" y="30"/>
                  <a:pt x="95" y="14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8" name="Google Shape;648;p26"/>
          <p:cNvSpPr/>
          <p:nvPr userDrawn="1"/>
        </p:nvSpPr>
        <p:spPr>
          <a:xfrm>
            <a:off x="2605641" y="5826067"/>
            <a:ext cx="23499" cy="4719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30" y="30"/>
                  <a:pt x="43" y="30"/>
                </a:cubicBezTo>
                <a:cubicBezTo>
                  <a:pt x="69" y="30"/>
                  <a:pt x="95" y="30"/>
                  <a:pt x="95" y="14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9" name="Google Shape;649;p26"/>
          <p:cNvSpPr/>
          <p:nvPr userDrawn="1"/>
        </p:nvSpPr>
        <p:spPr>
          <a:xfrm>
            <a:off x="2492600" y="5819370"/>
            <a:ext cx="23499" cy="4871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2" y="0"/>
                </a:moveTo>
                <a:cubicBezTo>
                  <a:pt x="56" y="0"/>
                  <a:pt x="48" y="2"/>
                  <a:pt x="40" y="6"/>
                </a:cubicBezTo>
                <a:cubicBezTo>
                  <a:pt x="14" y="6"/>
                  <a:pt x="1" y="6"/>
                  <a:pt x="1" y="19"/>
                </a:cubicBezTo>
                <a:cubicBezTo>
                  <a:pt x="1" y="32"/>
                  <a:pt x="14" y="32"/>
                  <a:pt x="40" y="32"/>
                </a:cubicBezTo>
                <a:cubicBezTo>
                  <a:pt x="66" y="32"/>
                  <a:pt x="95" y="19"/>
                  <a:pt x="82" y="6"/>
                </a:cubicBezTo>
                <a:cubicBezTo>
                  <a:pt x="82" y="6"/>
                  <a:pt x="75" y="0"/>
                  <a:pt x="6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0" name="Google Shape;650;p26"/>
          <p:cNvSpPr/>
          <p:nvPr userDrawn="1"/>
        </p:nvSpPr>
        <p:spPr>
          <a:xfrm>
            <a:off x="2395637" y="5848745"/>
            <a:ext cx="20283" cy="6697"/>
          </a:xfrm>
          <a:custGeom>
            <a:avLst/>
            <a:gdLst/>
            <a:ahLst/>
            <a:cxnLst/>
            <a:rect l="l" t="t" r="r" b="b"/>
            <a:pathLst>
              <a:path w="82" h="44" extrusionOk="0">
                <a:moveTo>
                  <a:pt x="40" y="1"/>
                </a:moveTo>
                <a:cubicBezTo>
                  <a:pt x="14" y="14"/>
                  <a:pt x="1" y="14"/>
                  <a:pt x="1" y="27"/>
                </a:cubicBezTo>
                <a:cubicBezTo>
                  <a:pt x="1" y="43"/>
                  <a:pt x="14" y="43"/>
                  <a:pt x="40" y="43"/>
                </a:cubicBezTo>
                <a:cubicBezTo>
                  <a:pt x="69" y="43"/>
                  <a:pt x="82" y="27"/>
                  <a:pt x="82" y="14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1" name="Google Shape;651;p26"/>
          <p:cNvSpPr/>
          <p:nvPr userDrawn="1"/>
        </p:nvSpPr>
        <p:spPr>
          <a:xfrm>
            <a:off x="2672921" y="5838396"/>
            <a:ext cx="23499" cy="6545"/>
          </a:xfrm>
          <a:custGeom>
            <a:avLst/>
            <a:gdLst/>
            <a:ahLst/>
            <a:cxnLst/>
            <a:rect l="l" t="t" r="r" b="b"/>
            <a:pathLst>
              <a:path w="95" h="43" extrusionOk="0">
                <a:moveTo>
                  <a:pt x="53" y="1"/>
                </a:moveTo>
                <a:cubicBezTo>
                  <a:pt x="27" y="1"/>
                  <a:pt x="1" y="14"/>
                  <a:pt x="1" y="30"/>
                </a:cubicBezTo>
                <a:cubicBezTo>
                  <a:pt x="1" y="30"/>
                  <a:pt x="27" y="43"/>
                  <a:pt x="53" y="43"/>
                </a:cubicBezTo>
                <a:cubicBezTo>
                  <a:pt x="82" y="30"/>
                  <a:pt x="95" y="30"/>
                  <a:pt x="95" y="14"/>
                </a:cubicBezTo>
                <a:cubicBezTo>
                  <a:pt x="95" y="1"/>
                  <a:pt x="66" y="1"/>
                  <a:pt x="5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2" name="Google Shape;652;p26"/>
          <p:cNvSpPr/>
          <p:nvPr userDrawn="1"/>
        </p:nvSpPr>
        <p:spPr>
          <a:xfrm>
            <a:off x="2559137" y="5869595"/>
            <a:ext cx="23499" cy="5936"/>
          </a:xfrm>
          <a:custGeom>
            <a:avLst/>
            <a:gdLst/>
            <a:ahLst/>
            <a:cxnLst/>
            <a:rect l="l" t="t" r="r" b="b"/>
            <a:pathLst>
              <a:path w="95" h="39" extrusionOk="0">
                <a:moveTo>
                  <a:pt x="56" y="0"/>
                </a:moveTo>
                <a:cubicBezTo>
                  <a:pt x="27" y="13"/>
                  <a:pt x="1" y="13"/>
                  <a:pt x="14" y="26"/>
                </a:cubicBezTo>
                <a:cubicBezTo>
                  <a:pt x="14" y="39"/>
                  <a:pt x="27" y="39"/>
                  <a:pt x="56" y="39"/>
                </a:cubicBezTo>
                <a:cubicBezTo>
                  <a:pt x="82" y="39"/>
                  <a:pt x="95" y="26"/>
                  <a:pt x="95" y="13"/>
                </a:cubicBezTo>
                <a:cubicBezTo>
                  <a:pt x="95" y="13"/>
                  <a:pt x="82" y="0"/>
                  <a:pt x="5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3" name="Google Shape;653;p26"/>
          <p:cNvSpPr/>
          <p:nvPr userDrawn="1"/>
        </p:nvSpPr>
        <p:spPr>
          <a:xfrm>
            <a:off x="2525497" y="5857269"/>
            <a:ext cx="20283" cy="4871"/>
          </a:xfrm>
          <a:custGeom>
            <a:avLst/>
            <a:gdLst/>
            <a:ahLst/>
            <a:cxnLst/>
            <a:rect l="l" t="t" r="r" b="b"/>
            <a:pathLst>
              <a:path w="82" h="32" extrusionOk="0">
                <a:moveTo>
                  <a:pt x="43" y="0"/>
                </a:moveTo>
                <a:cubicBezTo>
                  <a:pt x="14" y="0"/>
                  <a:pt x="1" y="13"/>
                  <a:pt x="1" y="26"/>
                </a:cubicBezTo>
                <a:cubicBezTo>
                  <a:pt x="1" y="26"/>
                  <a:pt x="7" y="32"/>
                  <a:pt x="19" y="32"/>
                </a:cubicBezTo>
                <a:cubicBezTo>
                  <a:pt x="25" y="32"/>
                  <a:pt x="33" y="30"/>
                  <a:pt x="43" y="26"/>
                </a:cubicBezTo>
                <a:cubicBezTo>
                  <a:pt x="69" y="26"/>
                  <a:pt x="82" y="26"/>
                  <a:pt x="82" y="13"/>
                </a:cubicBezTo>
                <a:cubicBezTo>
                  <a:pt x="82" y="0"/>
                  <a:pt x="69" y="0"/>
                  <a:pt x="4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4" name="Google Shape;654;p26"/>
          <p:cNvSpPr/>
          <p:nvPr/>
        </p:nvSpPr>
        <p:spPr>
          <a:xfrm>
            <a:off x="9212973" y="5814420"/>
            <a:ext cx="815288" cy="513376"/>
          </a:xfrm>
          <a:custGeom>
            <a:avLst/>
            <a:gdLst/>
            <a:ahLst/>
            <a:cxnLst/>
            <a:rect l="l" t="t" r="r" b="b"/>
            <a:pathLst>
              <a:path w="3296" h="3373" extrusionOk="0">
                <a:moveTo>
                  <a:pt x="1932" y="0"/>
                </a:moveTo>
                <a:lnTo>
                  <a:pt x="1757" y="457"/>
                </a:lnTo>
                <a:lnTo>
                  <a:pt x="1689" y="392"/>
                </a:lnTo>
                <a:lnTo>
                  <a:pt x="1595" y="214"/>
                </a:lnTo>
                <a:lnTo>
                  <a:pt x="1498" y="94"/>
                </a:lnTo>
                <a:lnTo>
                  <a:pt x="1404" y="243"/>
                </a:lnTo>
                <a:lnTo>
                  <a:pt x="1297" y="149"/>
                </a:lnTo>
                <a:lnTo>
                  <a:pt x="1203" y="188"/>
                </a:lnTo>
                <a:lnTo>
                  <a:pt x="1174" y="418"/>
                </a:lnTo>
                <a:lnTo>
                  <a:pt x="1067" y="405"/>
                </a:lnTo>
                <a:lnTo>
                  <a:pt x="837" y="120"/>
                </a:lnTo>
                <a:lnTo>
                  <a:pt x="973" y="606"/>
                </a:lnTo>
                <a:lnTo>
                  <a:pt x="973" y="606"/>
                </a:lnTo>
                <a:lnTo>
                  <a:pt x="717" y="350"/>
                </a:lnTo>
                <a:lnTo>
                  <a:pt x="607" y="376"/>
                </a:lnTo>
                <a:lnTo>
                  <a:pt x="649" y="593"/>
                </a:lnTo>
                <a:lnTo>
                  <a:pt x="649" y="593"/>
                </a:lnTo>
                <a:lnTo>
                  <a:pt x="445" y="525"/>
                </a:lnTo>
                <a:lnTo>
                  <a:pt x="338" y="567"/>
                </a:lnTo>
                <a:lnTo>
                  <a:pt x="487" y="823"/>
                </a:lnTo>
                <a:lnTo>
                  <a:pt x="594" y="998"/>
                </a:lnTo>
                <a:lnTo>
                  <a:pt x="150" y="836"/>
                </a:lnTo>
                <a:lnTo>
                  <a:pt x="150" y="836"/>
                </a:lnTo>
                <a:lnTo>
                  <a:pt x="202" y="985"/>
                </a:lnTo>
                <a:lnTo>
                  <a:pt x="406" y="1186"/>
                </a:lnTo>
                <a:lnTo>
                  <a:pt x="14" y="1134"/>
                </a:lnTo>
                <a:lnTo>
                  <a:pt x="218" y="1309"/>
                </a:lnTo>
                <a:lnTo>
                  <a:pt x="244" y="1403"/>
                </a:lnTo>
                <a:lnTo>
                  <a:pt x="14" y="1471"/>
                </a:lnTo>
                <a:lnTo>
                  <a:pt x="364" y="1591"/>
                </a:lnTo>
                <a:lnTo>
                  <a:pt x="202" y="1672"/>
                </a:lnTo>
                <a:lnTo>
                  <a:pt x="1" y="1782"/>
                </a:lnTo>
                <a:lnTo>
                  <a:pt x="95" y="1876"/>
                </a:lnTo>
                <a:lnTo>
                  <a:pt x="150" y="1957"/>
                </a:lnTo>
                <a:lnTo>
                  <a:pt x="393" y="1996"/>
                </a:lnTo>
                <a:lnTo>
                  <a:pt x="189" y="2145"/>
                </a:lnTo>
                <a:lnTo>
                  <a:pt x="312" y="2213"/>
                </a:lnTo>
                <a:lnTo>
                  <a:pt x="121" y="2401"/>
                </a:lnTo>
                <a:lnTo>
                  <a:pt x="121" y="2401"/>
                </a:lnTo>
                <a:lnTo>
                  <a:pt x="461" y="2336"/>
                </a:lnTo>
                <a:lnTo>
                  <a:pt x="380" y="2482"/>
                </a:lnTo>
                <a:lnTo>
                  <a:pt x="312" y="2660"/>
                </a:lnTo>
                <a:lnTo>
                  <a:pt x="312" y="2660"/>
                </a:lnTo>
                <a:lnTo>
                  <a:pt x="636" y="2524"/>
                </a:lnTo>
                <a:lnTo>
                  <a:pt x="688" y="2579"/>
                </a:lnTo>
                <a:lnTo>
                  <a:pt x="769" y="2618"/>
                </a:lnTo>
                <a:lnTo>
                  <a:pt x="850" y="2644"/>
                </a:lnTo>
                <a:lnTo>
                  <a:pt x="743" y="2942"/>
                </a:lnTo>
                <a:lnTo>
                  <a:pt x="931" y="2822"/>
                </a:lnTo>
                <a:lnTo>
                  <a:pt x="879" y="3146"/>
                </a:lnTo>
                <a:lnTo>
                  <a:pt x="1122" y="2835"/>
                </a:lnTo>
                <a:lnTo>
                  <a:pt x="1109" y="3130"/>
                </a:lnTo>
                <a:lnTo>
                  <a:pt x="1203" y="3146"/>
                </a:lnTo>
                <a:lnTo>
                  <a:pt x="1297" y="3211"/>
                </a:lnTo>
                <a:lnTo>
                  <a:pt x="1391" y="3240"/>
                </a:lnTo>
                <a:lnTo>
                  <a:pt x="1514" y="3049"/>
                </a:lnTo>
                <a:lnTo>
                  <a:pt x="1595" y="3373"/>
                </a:lnTo>
                <a:lnTo>
                  <a:pt x="1702" y="3159"/>
                </a:lnTo>
                <a:lnTo>
                  <a:pt x="1809" y="3292"/>
                </a:lnTo>
                <a:lnTo>
                  <a:pt x="1838" y="2874"/>
                </a:lnTo>
                <a:lnTo>
                  <a:pt x="1945" y="2955"/>
                </a:lnTo>
                <a:lnTo>
                  <a:pt x="2052" y="3023"/>
                </a:lnTo>
                <a:lnTo>
                  <a:pt x="2094" y="2874"/>
                </a:lnTo>
                <a:lnTo>
                  <a:pt x="2256" y="3023"/>
                </a:lnTo>
                <a:lnTo>
                  <a:pt x="2324" y="2929"/>
                </a:lnTo>
                <a:lnTo>
                  <a:pt x="2499" y="3010"/>
                </a:lnTo>
                <a:lnTo>
                  <a:pt x="2499" y="3010"/>
                </a:lnTo>
                <a:lnTo>
                  <a:pt x="2457" y="2793"/>
                </a:lnTo>
                <a:lnTo>
                  <a:pt x="2606" y="2822"/>
                </a:lnTo>
                <a:lnTo>
                  <a:pt x="2632" y="2712"/>
                </a:lnTo>
                <a:lnTo>
                  <a:pt x="2674" y="2618"/>
                </a:lnTo>
                <a:lnTo>
                  <a:pt x="2781" y="2592"/>
                </a:lnTo>
                <a:lnTo>
                  <a:pt x="2972" y="2592"/>
                </a:lnTo>
                <a:lnTo>
                  <a:pt x="2768" y="2349"/>
                </a:lnTo>
                <a:lnTo>
                  <a:pt x="2956" y="2349"/>
                </a:lnTo>
                <a:lnTo>
                  <a:pt x="2781" y="2158"/>
                </a:lnTo>
                <a:lnTo>
                  <a:pt x="2917" y="2119"/>
                </a:lnTo>
                <a:lnTo>
                  <a:pt x="2810" y="1996"/>
                </a:lnTo>
                <a:lnTo>
                  <a:pt x="3024" y="1957"/>
                </a:lnTo>
                <a:lnTo>
                  <a:pt x="2930" y="1850"/>
                </a:lnTo>
                <a:lnTo>
                  <a:pt x="2810" y="1753"/>
                </a:lnTo>
                <a:lnTo>
                  <a:pt x="3118" y="1672"/>
                </a:lnTo>
                <a:lnTo>
                  <a:pt x="2956" y="1578"/>
                </a:lnTo>
                <a:lnTo>
                  <a:pt x="3296" y="1458"/>
                </a:lnTo>
                <a:lnTo>
                  <a:pt x="2917" y="1416"/>
                </a:lnTo>
                <a:lnTo>
                  <a:pt x="3118" y="1267"/>
                </a:lnTo>
                <a:lnTo>
                  <a:pt x="2875" y="1241"/>
                </a:lnTo>
                <a:lnTo>
                  <a:pt x="2998" y="1092"/>
                </a:lnTo>
                <a:lnTo>
                  <a:pt x="2943" y="1011"/>
                </a:lnTo>
                <a:lnTo>
                  <a:pt x="2943" y="904"/>
                </a:lnTo>
                <a:lnTo>
                  <a:pt x="3011" y="729"/>
                </a:lnTo>
                <a:lnTo>
                  <a:pt x="2687" y="836"/>
                </a:lnTo>
                <a:lnTo>
                  <a:pt x="2619" y="768"/>
                </a:lnTo>
                <a:lnTo>
                  <a:pt x="2755" y="525"/>
                </a:lnTo>
                <a:lnTo>
                  <a:pt x="2431" y="729"/>
                </a:lnTo>
                <a:lnTo>
                  <a:pt x="2470" y="538"/>
                </a:lnTo>
                <a:lnTo>
                  <a:pt x="2499" y="337"/>
                </a:lnTo>
                <a:lnTo>
                  <a:pt x="2444" y="201"/>
                </a:lnTo>
                <a:lnTo>
                  <a:pt x="2243" y="363"/>
                </a:lnTo>
                <a:lnTo>
                  <a:pt x="2175" y="295"/>
                </a:lnTo>
                <a:lnTo>
                  <a:pt x="2052" y="350"/>
                </a:lnTo>
                <a:lnTo>
                  <a:pt x="1958" y="337"/>
                </a:lnTo>
                <a:lnTo>
                  <a:pt x="1932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5" name="Google Shape;655;p26"/>
          <p:cNvSpPr/>
          <p:nvPr/>
        </p:nvSpPr>
        <p:spPr>
          <a:xfrm>
            <a:off x="8785793" y="5982449"/>
            <a:ext cx="584504" cy="368024"/>
          </a:xfrm>
          <a:custGeom>
            <a:avLst/>
            <a:gdLst/>
            <a:ahLst/>
            <a:cxnLst/>
            <a:rect l="l" t="t" r="r" b="b"/>
            <a:pathLst>
              <a:path w="2363" h="2418" extrusionOk="0">
                <a:moveTo>
                  <a:pt x="973" y="1"/>
                </a:moveTo>
                <a:lnTo>
                  <a:pt x="957" y="244"/>
                </a:lnTo>
                <a:lnTo>
                  <a:pt x="892" y="244"/>
                </a:lnTo>
                <a:lnTo>
                  <a:pt x="811" y="218"/>
                </a:lnTo>
                <a:lnTo>
                  <a:pt x="756" y="273"/>
                </a:lnTo>
                <a:lnTo>
                  <a:pt x="607" y="150"/>
                </a:lnTo>
                <a:lnTo>
                  <a:pt x="581" y="244"/>
                </a:lnTo>
                <a:lnTo>
                  <a:pt x="594" y="393"/>
                </a:lnTo>
                <a:lnTo>
                  <a:pt x="620" y="516"/>
                </a:lnTo>
                <a:lnTo>
                  <a:pt x="620" y="516"/>
                </a:lnTo>
                <a:lnTo>
                  <a:pt x="390" y="380"/>
                </a:lnTo>
                <a:lnTo>
                  <a:pt x="487" y="555"/>
                </a:lnTo>
                <a:lnTo>
                  <a:pt x="432" y="597"/>
                </a:lnTo>
                <a:lnTo>
                  <a:pt x="202" y="529"/>
                </a:lnTo>
                <a:lnTo>
                  <a:pt x="202" y="529"/>
                </a:lnTo>
                <a:lnTo>
                  <a:pt x="257" y="649"/>
                </a:lnTo>
                <a:lnTo>
                  <a:pt x="244" y="730"/>
                </a:lnTo>
                <a:lnTo>
                  <a:pt x="215" y="785"/>
                </a:lnTo>
                <a:lnTo>
                  <a:pt x="296" y="892"/>
                </a:lnTo>
                <a:lnTo>
                  <a:pt x="121" y="908"/>
                </a:lnTo>
                <a:lnTo>
                  <a:pt x="270" y="1015"/>
                </a:lnTo>
                <a:lnTo>
                  <a:pt x="1" y="1041"/>
                </a:lnTo>
                <a:lnTo>
                  <a:pt x="244" y="1135"/>
                </a:lnTo>
                <a:lnTo>
                  <a:pt x="121" y="1203"/>
                </a:lnTo>
                <a:lnTo>
                  <a:pt x="351" y="1258"/>
                </a:lnTo>
                <a:lnTo>
                  <a:pt x="270" y="1326"/>
                </a:lnTo>
                <a:lnTo>
                  <a:pt x="189" y="1407"/>
                </a:lnTo>
                <a:lnTo>
                  <a:pt x="351" y="1433"/>
                </a:lnTo>
                <a:lnTo>
                  <a:pt x="270" y="1527"/>
                </a:lnTo>
                <a:lnTo>
                  <a:pt x="364" y="1556"/>
                </a:lnTo>
                <a:lnTo>
                  <a:pt x="244" y="1689"/>
                </a:lnTo>
                <a:lnTo>
                  <a:pt x="377" y="1689"/>
                </a:lnTo>
                <a:lnTo>
                  <a:pt x="228" y="1864"/>
                </a:lnTo>
                <a:lnTo>
                  <a:pt x="364" y="1851"/>
                </a:lnTo>
                <a:lnTo>
                  <a:pt x="445" y="1880"/>
                </a:lnTo>
                <a:lnTo>
                  <a:pt x="471" y="1945"/>
                </a:lnTo>
                <a:lnTo>
                  <a:pt x="500" y="2026"/>
                </a:lnTo>
                <a:lnTo>
                  <a:pt x="607" y="2000"/>
                </a:lnTo>
                <a:lnTo>
                  <a:pt x="581" y="2162"/>
                </a:lnTo>
                <a:lnTo>
                  <a:pt x="581" y="2162"/>
                </a:lnTo>
                <a:lnTo>
                  <a:pt x="701" y="2094"/>
                </a:lnTo>
                <a:lnTo>
                  <a:pt x="743" y="2162"/>
                </a:lnTo>
                <a:lnTo>
                  <a:pt x="863" y="2068"/>
                </a:lnTo>
                <a:lnTo>
                  <a:pt x="892" y="2175"/>
                </a:lnTo>
                <a:lnTo>
                  <a:pt x="973" y="2123"/>
                </a:lnTo>
                <a:lnTo>
                  <a:pt x="1038" y="2068"/>
                </a:lnTo>
                <a:lnTo>
                  <a:pt x="1067" y="2366"/>
                </a:lnTo>
                <a:lnTo>
                  <a:pt x="1148" y="2269"/>
                </a:lnTo>
                <a:lnTo>
                  <a:pt x="1216" y="2418"/>
                </a:lnTo>
                <a:lnTo>
                  <a:pt x="1281" y="2188"/>
                </a:lnTo>
                <a:lnTo>
                  <a:pt x="1362" y="2324"/>
                </a:lnTo>
                <a:lnTo>
                  <a:pt x="1430" y="2298"/>
                </a:lnTo>
                <a:lnTo>
                  <a:pt x="1498" y="2256"/>
                </a:lnTo>
                <a:lnTo>
                  <a:pt x="1566" y="2243"/>
                </a:lnTo>
                <a:lnTo>
                  <a:pt x="1566" y="2042"/>
                </a:lnTo>
                <a:lnTo>
                  <a:pt x="1741" y="2256"/>
                </a:lnTo>
                <a:lnTo>
                  <a:pt x="1686" y="2026"/>
                </a:lnTo>
                <a:lnTo>
                  <a:pt x="1822" y="2123"/>
                </a:lnTo>
                <a:lnTo>
                  <a:pt x="1822" y="2123"/>
                </a:lnTo>
                <a:lnTo>
                  <a:pt x="1754" y="1906"/>
                </a:lnTo>
                <a:lnTo>
                  <a:pt x="1809" y="1880"/>
                </a:lnTo>
                <a:lnTo>
                  <a:pt x="1864" y="1851"/>
                </a:lnTo>
                <a:lnTo>
                  <a:pt x="1916" y="1812"/>
                </a:lnTo>
                <a:lnTo>
                  <a:pt x="2146" y="1919"/>
                </a:lnTo>
                <a:lnTo>
                  <a:pt x="2091" y="1783"/>
                </a:lnTo>
                <a:lnTo>
                  <a:pt x="2026" y="1676"/>
                </a:lnTo>
                <a:lnTo>
                  <a:pt x="2026" y="1676"/>
                </a:lnTo>
                <a:lnTo>
                  <a:pt x="2282" y="1731"/>
                </a:lnTo>
                <a:lnTo>
                  <a:pt x="2146" y="1582"/>
                </a:lnTo>
                <a:lnTo>
                  <a:pt x="2227" y="1540"/>
                </a:lnTo>
                <a:lnTo>
                  <a:pt x="2078" y="1433"/>
                </a:lnTo>
                <a:lnTo>
                  <a:pt x="2253" y="1407"/>
                </a:lnTo>
                <a:lnTo>
                  <a:pt x="2295" y="1339"/>
                </a:lnTo>
                <a:lnTo>
                  <a:pt x="2363" y="1284"/>
                </a:lnTo>
                <a:lnTo>
                  <a:pt x="2227" y="1203"/>
                </a:lnTo>
                <a:lnTo>
                  <a:pt x="2107" y="1151"/>
                </a:lnTo>
                <a:lnTo>
                  <a:pt x="2350" y="1054"/>
                </a:lnTo>
                <a:lnTo>
                  <a:pt x="2188" y="1015"/>
                </a:lnTo>
                <a:lnTo>
                  <a:pt x="2214" y="934"/>
                </a:lnTo>
                <a:lnTo>
                  <a:pt x="2350" y="811"/>
                </a:lnTo>
                <a:lnTo>
                  <a:pt x="2065" y="853"/>
                </a:lnTo>
                <a:lnTo>
                  <a:pt x="2214" y="704"/>
                </a:lnTo>
                <a:lnTo>
                  <a:pt x="2253" y="597"/>
                </a:lnTo>
                <a:lnTo>
                  <a:pt x="2253" y="597"/>
                </a:lnTo>
                <a:lnTo>
                  <a:pt x="1929" y="717"/>
                </a:lnTo>
                <a:lnTo>
                  <a:pt x="1929" y="717"/>
                </a:lnTo>
                <a:lnTo>
                  <a:pt x="2010" y="597"/>
                </a:lnTo>
                <a:lnTo>
                  <a:pt x="2120" y="406"/>
                </a:lnTo>
                <a:lnTo>
                  <a:pt x="2039" y="380"/>
                </a:lnTo>
                <a:lnTo>
                  <a:pt x="1890" y="435"/>
                </a:lnTo>
                <a:lnTo>
                  <a:pt x="1929" y="273"/>
                </a:lnTo>
                <a:lnTo>
                  <a:pt x="1848" y="260"/>
                </a:lnTo>
                <a:lnTo>
                  <a:pt x="1660" y="435"/>
                </a:lnTo>
                <a:lnTo>
                  <a:pt x="1767" y="98"/>
                </a:lnTo>
                <a:lnTo>
                  <a:pt x="1592" y="299"/>
                </a:lnTo>
                <a:lnTo>
                  <a:pt x="1524" y="299"/>
                </a:lnTo>
                <a:lnTo>
                  <a:pt x="1498" y="137"/>
                </a:lnTo>
                <a:lnTo>
                  <a:pt x="1430" y="111"/>
                </a:lnTo>
                <a:lnTo>
                  <a:pt x="1349" y="179"/>
                </a:lnTo>
                <a:lnTo>
                  <a:pt x="1297" y="69"/>
                </a:lnTo>
                <a:lnTo>
                  <a:pt x="1216" y="150"/>
                </a:lnTo>
                <a:lnTo>
                  <a:pt x="1161" y="286"/>
                </a:lnTo>
                <a:lnTo>
                  <a:pt x="1106" y="341"/>
                </a:lnTo>
                <a:lnTo>
                  <a:pt x="973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6" name="Google Shape;656;p26"/>
          <p:cNvSpPr/>
          <p:nvPr/>
        </p:nvSpPr>
        <p:spPr>
          <a:xfrm>
            <a:off x="1869756" y="5991098"/>
            <a:ext cx="10542341" cy="976545"/>
          </a:xfrm>
          <a:custGeom>
            <a:avLst/>
            <a:gdLst/>
            <a:ahLst/>
            <a:cxnLst/>
            <a:rect l="l" t="t" r="r" b="b"/>
            <a:pathLst>
              <a:path w="42620" h="10715" extrusionOk="0">
                <a:moveTo>
                  <a:pt x="42620" y="0"/>
                </a:moveTo>
                <a:cubicBezTo>
                  <a:pt x="40783" y="94"/>
                  <a:pt x="38907" y="214"/>
                  <a:pt x="37005" y="350"/>
                </a:cubicBezTo>
                <a:cubicBezTo>
                  <a:pt x="16415" y="1847"/>
                  <a:pt x="1" y="5236"/>
                  <a:pt x="325" y="7896"/>
                </a:cubicBezTo>
                <a:cubicBezTo>
                  <a:pt x="553" y="9699"/>
                  <a:pt x="8423" y="10715"/>
                  <a:pt x="19883" y="10715"/>
                </a:cubicBezTo>
                <a:cubicBezTo>
                  <a:pt x="25329" y="10715"/>
                  <a:pt x="31587" y="10485"/>
                  <a:pt x="38220" y="10002"/>
                </a:cubicBezTo>
                <a:cubicBezTo>
                  <a:pt x="39717" y="9895"/>
                  <a:pt x="41175" y="9772"/>
                  <a:pt x="42620" y="9652"/>
                </a:cubicBezTo>
                <a:lnTo>
                  <a:pt x="4262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7" name="Google Shape;657;p26"/>
          <p:cNvSpPr/>
          <p:nvPr/>
        </p:nvSpPr>
        <p:spPr>
          <a:xfrm>
            <a:off x="70769" y="5786948"/>
            <a:ext cx="772000" cy="538949"/>
          </a:xfrm>
          <a:custGeom>
            <a:avLst/>
            <a:gdLst/>
            <a:ahLst/>
            <a:cxnLst/>
            <a:rect l="l" t="t" r="r" b="b"/>
            <a:pathLst>
              <a:path w="3121" h="3216" extrusionOk="0">
                <a:moveTo>
                  <a:pt x="1825" y="1"/>
                </a:moveTo>
                <a:lnTo>
                  <a:pt x="1663" y="445"/>
                </a:lnTo>
                <a:lnTo>
                  <a:pt x="1595" y="380"/>
                </a:lnTo>
                <a:lnTo>
                  <a:pt x="1514" y="218"/>
                </a:lnTo>
                <a:lnTo>
                  <a:pt x="1420" y="95"/>
                </a:lnTo>
                <a:lnTo>
                  <a:pt x="1339" y="244"/>
                </a:lnTo>
                <a:lnTo>
                  <a:pt x="1229" y="150"/>
                </a:lnTo>
                <a:lnTo>
                  <a:pt x="1135" y="189"/>
                </a:lnTo>
                <a:lnTo>
                  <a:pt x="1109" y="406"/>
                </a:lnTo>
                <a:lnTo>
                  <a:pt x="1015" y="393"/>
                </a:lnTo>
                <a:lnTo>
                  <a:pt x="785" y="137"/>
                </a:lnTo>
                <a:lnTo>
                  <a:pt x="921" y="581"/>
                </a:lnTo>
                <a:lnTo>
                  <a:pt x="921" y="581"/>
                </a:lnTo>
                <a:lnTo>
                  <a:pt x="678" y="338"/>
                </a:lnTo>
                <a:lnTo>
                  <a:pt x="568" y="380"/>
                </a:lnTo>
                <a:lnTo>
                  <a:pt x="623" y="581"/>
                </a:lnTo>
                <a:lnTo>
                  <a:pt x="435" y="513"/>
                </a:lnTo>
                <a:lnTo>
                  <a:pt x="325" y="555"/>
                </a:lnTo>
                <a:lnTo>
                  <a:pt x="461" y="785"/>
                </a:lnTo>
                <a:lnTo>
                  <a:pt x="568" y="960"/>
                </a:lnTo>
                <a:lnTo>
                  <a:pt x="568" y="960"/>
                </a:lnTo>
                <a:lnTo>
                  <a:pt x="137" y="798"/>
                </a:lnTo>
                <a:lnTo>
                  <a:pt x="137" y="798"/>
                </a:lnTo>
                <a:lnTo>
                  <a:pt x="192" y="947"/>
                </a:lnTo>
                <a:lnTo>
                  <a:pt x="380" y="1135"/>
                </a:lnTo>
                <a:lnTo>
                  <a:pt x="14" y="1080"/>
                </a:lnTo>
                <a:lnTo>
                  <a:pt x="205" y="1242"/>
                </a:lnTo>
                <a:lnTo>
                  <a:pt x="231" y="1336"/>
                </a:lnTo>
                <a:lnTo>
                  <a:pt x="14" y="1404"/>
                </a:lnTo>
                <a:lnTo>
                  <a:pt x="338" y="1527"/>
                </a:lnTo>
                <a:lnTo>
                  <a:pt x="192" y="1595"/>
                </a:lnTo>
                <a:lnTo>
                  <a:pt x="1" y="1702"/>
                </a:lnTo>
                <a:lnTo>
                  <a:pt x="95" y="1783"/>
                </a:lnTo>
                <a:lnTo>
                  <a:pt x="150" y="1864"/>
                </a:lnTo>
                <a:lnTo>
                  <a:pt x="367" y="1903"/>
                </a:lnTo>
                <a:lnTo>
                  <a:pt x="192" y="2052"/>
                </a:lnTo>
                <a:lnTo>
                  <a:pt x="299" y="2107"/>
                </a:lnTo>
                <a:lnTo>
                  <a:pt x="111" y="2282"/>
                </a:lnTo>
                <a:lnTo>
                  <a:pt x="435" y="2214"/>
                </a:lnTo>
                <a:lnTo>
                  <a:pt x="367" y="2363"/>
                </a:lnTo>
                <a:lnTo>
                  <a:pt x="299" y="2538"/>
                </a:lnTo>
                <a:lnTo>
                  <a:pt x="299" y="2538"/>
                </a:lnTo>
                <a:lnTo>
                  <a:pt x="597" y="2405"/>
                </a:lnTo>
                <a:lnTo>
                  <a:pt x="649" y="2457"/>
                </a:lnTo>
                <a:lnTo>
                  <a:pt x="730" y="2486"/>
                </a:lnTo>
                <a:lnTo>
                  <a:pt x="811" y="2512"/>
                </a:lnTo>
                <a:lnTo>
                  <a:pt x="704" y="2810"/>
                </a:lnTo>
                <a:lnTo>
                  <a:pt x="879" y="2687"/>
                </a:lnTo>
                <a:lnTo>
                  <a:pt x="824" y="2985"/>
                </a:lnTo>
                <a:lnTo>
                  <a:pt x="1054" y="2700"/>
                </a:lnTo>
                <a:lnTo>
                  <a:pt x="1041" y="2972"/>
                </a:lnTo>
                <a:lnTo>
                  <a:pt x="1135" y="2985"/>
                </a:lnTo>
                <a:lnTo>
                  <a:pt x="1216" y="3053"/>
                </a:lnTo>
                <a:lnTo>
                  <a:pt x="1310" y="3079"/>
                </a:lnTo>
                <a:lnTo>
                  <a:pt x="1433" y="2891"/>
                </a:lnTo>
                <a:lnTo>
                  <a:pt x="1514" y="3215"/>
                </a:lnTo>
                <a:lnTo>
                  <a:pt x="1608" y="2998"/>
                </a:lnTo>
                <a:lnTo>
                  <a:pt x="1715" y="3134"/>
                </a:lnTo>
                <a:lnTo>
                  <a:pt x="1744" y="2742"/>
                </a:lnTo>
                <a:lnTo>
                  <a:pt x="1838" y="2810"/>
                </a:lnTo>
                <a:lnTo>
                  <a:pt x="1945" y="2875"/>
                </a:lnTo>
                <a:lnTo>
                  <a:pt x="1987" y="2742"/>
                </a:lnTo>
                <a:lnTo>
                  <a:pt x="2136" y="2862"/>
                </a:lnTo>
                <a:lnTo>
                  <a:pt x="2188" y="2781"/>
                </a:lnTo>
                <a:lnTo>
                  <a:pt x="2363" y="2862"/>
                </a:lnTo>
                <a:lnTo>
                  <a:pt x="2324" y="2661"/>
                </a:lnTo>
                <a:lnTo>
                  <a:pt x="2473" y="2687"/>
                </a:lnTo>
                <a:lnTo>
                  <a:pt x="2499" y="2580"/>
                </a:lnTo>
                <a:lnTo>
                  <a:pt x="2525" y="2486"/>
                </a:lnTo>
                <a:lnTo>
                  <a:pt x="2635" y="2457"/>
                </a:lnTo>
                <a:lnTo>
                  <a:pt x="2810" y="2470"/>
                </a:lnTo>
                <a:lnTo>
                  <a:pt x="2622" y="2227"/>
                </a:lnTo>
                <a:lnTo>
                  <a:pt x="2797" y="2227"/>
                </a:lnTo>
                <a:lnTo>
                  <a:pt x="2635" y="2065"/>
                </a:lnTo>
                <a:lnTo>
                  <a:pt x="2755" y="2026"/>
                </a:lnTo>
                <a:lnTo>
                  <a:pt x="2661" y="1903"/>
                </a:lnTo>
                <a:lnTo>
                  <a:pt x="2865" y="1864"/>
                </a:lnTo>
                <a:lnTo>
                  <a:pt x="2768" y="1770"/>
                </a:lnTo>
                <a:lnTo>
                  <a:pt x="2661" y="1676"/>
                </a:lnTo>
                <a:lnTo>
                  <a:pt x="2959" y="1595"/>
                </a:lnTo>
                <a:lnTo>
                  <a:pt x="2797" y="1514"/>
                </a:lnTo>
                <a:lnTo>
                  <a:pt x="3121" y="1391"/>
                </a:lnTo>
                <a:lnTo>
                  <a:pt x="2755" y="1352"/>
                </a:lnTo>
                <a:lnTo>
                  <a:pt x="2946" y="1216"/>
                </a:lnTo>
                <a:lnTo>
                  <a:pt x="2729" y="1190"/>
                </a:lnTo>
                <a:lnTo>
                  <a:pt x="2836" y="1054"/>
                </a:lnTo>
                <a:lnTo>
                  <a:pt x="2797" y="973"/>
                </a:lnTo>
                <a:lnTo>
                  <a:pt x="2784" y="866"/>
                </a:lnTo>
                <a:lnTo>
                  <a:pt x="2849" y="704"/>
                </a:lnTo>
                <a:lnTo>
                  <a:pt x="2554" y="798"/>
                </a:lnTo>
                <a:lnTo>
                  <a:pt x="2486" y="743"/>
                </a:lnTo>
                <a:lnTo>
                  <a:pt x="2606" y="500"/>
                </a:lnTo>
                <a:lnTo>
                  <a:pt x="2298" y="704"/>
                </a:lnTo>
                <a:lnTo>
                  <a:pt x="2337" y="526"/>
                </a:lnTo>
                <a:lnTo>
                  <a:pt x="2363" y="325"/>
                </a:lnTo>
                <a:lnTo>
                  <a:pt x="2311" y="202"/>
                </a:lnTo>
                <a:lnTo>
                  <a:pt x="2120" y="364"/>
                </a:lnTo>
                <a:lnTo>
                  <a:pt x="2055" y="299"/>
                </a:lnTo>
                <a:lnTo>
                  <a:pt x="1932" y="338"/>
                </a:lnTo>
                <a:lnTo>
                  <a:pt x="1851" y="338"/>
                </a:lnTo>
                <a:lnTo>
                  <a:pt x="1825" y="1"/>
                </a:ln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9" name="Google Shape;659;p26"/>
          <p:cNvSpPr/>
          <p:nvPr/>
        </p:nvSpPr>
        <p:spPr>
          <a:xfrm>
            <a:off x="4643458" y="6585837"/>
            <a:ext cx="4267892" cy="538947"/>
          </a:xfrm>
          <a:custGeom>
            <a:avLst/>
            <a:gdLst/>
            <a:ahLst/>
            <a:cxnLst/>
            <a:rect l="l" t="t" r="r" b="b"/>
            <a:pathLst>
              <a:path w="17254" h="3541" extrusionOk="0">
                <a:moveTo>
                  <a:pt x="7184" y="1"/>
                </a:moveTo>
                <a:cubicBezTo>
                  <a:pt x="7103" y="1"/>
                  <a:pt x="7009" y="124"/>
                  <a:pt x="6915" y="124"/>
                </a:cubicBezTo>
                <a:cubicBezTo>
                  <a:pt x="6834" y="124"/>
                  <a:pt x="6740" y="30"/>
                  <a:pt x="6643" y="30"/>
                </a:cubicBezTo>
                <a:cubicBezTo>
                  <a:pt x="6549" y="43"/>
                  <a:pt x="6468" y="150"/>
                  <a:pt x="6374" y="150"/>
                </a:cubicBezTo>
                <a:cubicBezTo>
                  <a:pt x="6297" y="150"/>
                  <a:pt x="6197" y="42"/>
                  <a:pt x="6106" y="42"/>
                </a:cubicBezTo>
                <a:cubicBezTo>
                  <a:pt x="6102" y="42"/>
                  <a:pt x="6097" y="42"/>
                  <a:pt x="6092" y="43"/>
                </a:cubicBezTo>
                <a:cubicBezTo>
                  <a:pt x="6011" y="43"/>
                  <a:pt x="5914" y="124"/>
                  <a:pt x="5833" y="124"/>
                </a:cubicBezTo>
                <a:cubicBezTo>
                  <a:pt x="5739" y="137"/>
                  <a:pt x="5658" y="179"/>
                  <a:pt x="5564" y="179"/>
                </a:cubicBezTo>
                <a:cubicBezTo>
                  <a:pt x="5554" y="180"/>
                  <a:pt x="5544" y="181"/>
                  <a:pt x="5534" y="181"/>
                </a:cubicBezTo>
                <a:cubicBezTo>
                  <a:pt x="5460" y="181"/>
                  <a:pt x="5387" y="148"/>
                  <a:pt x="5321" y="148"/>
                </a:cubicBezTo>
                <a:cubicBezTo>
                  <a:pt x="5312" y="148"/>
                  <a:pt x="5303" y="148"/>
                  <a:pt x="5295" y="150"/>
                </a:cubicBezTo>
                <a:cubicBezTo>
                  <a:pt x="5201" y="163"/>
                  <a:pt x="5104" y="163"/>
                  <a:pt x="5023" y="179"/>
                </a:cubicBezTo>
                <a:cubicBezTo>
                  <a:pt x="4941" y="179"/>
                  <a:pt x="4850" y="147"/>
                  <a:pt x="4774" y="147"/>
                </a:cubicBezTo>
                <a:cubicBezTo>
                  <a:pt x="4763" y="147"/>
                  <a:pt x="4752" y="148"/>
                  <a:pt x="4741" y="150"/>
                </a:cubicBezTo>
                <a:cubicBezTo>
                  <a:pt x="4647" y="150"/>
                  <a:pt x="4592" y="299"/>
                  <a:pt x="4498" y="312"/>
                </a:cubicBezTo>
                <a:cubicBezTo>
                  <a:pt x="4404" y="325"/>
                  <a:pt x="4323" y="341"/>
                  <a:pt x="4242" y="354"/>
                </a:cubicBezTo>
                <a:cubicBezTo>
                  <a:pt x="4235" y="355"/>
                  <a:pt x="4228" y="355"/>
                  <a:pt x="4220" y="355"/>
                </a:cubicBezTo>
                <a:cubicBezTo>
                  <a:pt x="4137" y="355"/>
                  <a:pt x="4036" y="298"/>
                  <a:pt x="3963" y="298"/>
                </a:cubicBezTo>
                <a:cubicBezTo>
                  <a:pt x="3956" y="298"/>
                  <a:pt x="3950" y="298"/>
                  <a:pt x="3944" y="299"/>
                </a:cubicBezTo>
                <a:cubicBezTo>
                  <a:pt x="3850" y="312"/>
                  <a:pt x="3756" y="341"/>
                  <a:pt x="3675" y="354"/>
                </a:cubicBezTo>
                <a:cubicBezTo>
                  <a:pt x="3581" y="380"/>
                  <a:pt x="3565" y="516"/>
                  <a:pt x="3484" y="542"/>
                </a:cubicBezTo>
                <a:cubicBezTo>
                  <a:pt x="3472" y="545"/>
                  <a:pt x="3459" y="547"/>
                  <a:pt x="3445" y="547"/>
                </a:cubicBezTo>
                <a:cubicBezTo>
                  <a:pt x="3366" y="547"/>
                  <a:pt x="3257" y="505"/>
                  <a:pt x="3190" y="505"/>
                </a:cubicBezTo>
                <a:cubicBezTo>
                  <a:pt x="3172" y="505"/>
                  <a:pt x="3157" y="508"/>
                  <a:pt x="3147" y="516"/>
                </a:cubicBezTo>
                <a:cubicBezTo>
                  <a:pt x="3053" y="568"/>
                  <a:pt x="3053" y="678"/>
                  <a:pt x="3053" y="730"/>
                </a:cubicBezTo>
                <a:cubicBezTo>
                  <a:pt x="3053" y="785"/>
                  <a:pt x="3108" y="840"/>
                  <a:pt x="3176" y="879"/>
                </a:cubicBezTo>
                <a:cubicBezTo>
                  <a:pt x="3228" y="921"/>
                  <a:pt x="3322" y="947"/>
                  <a:pt x="3403" y="973"/>
                </a:cubicBezTo>
                <a:cubicBezTo>
                  <a:pt x="3309" y="989"/>
                  <a:pt x="3189" y="1002"/>
                  <a:pt x="3108" y="1002"/>
                </a:cubicBezTo>
                <a:cubicBezTo>
                  <a:pt x="3100" y="1003"/>
                  <a:pt x="3091" y="1004"/>
                  <a:pt x="3083" y="1004"/>
                </a:cubicBezTo>
                <a:cubicBezTo>
                  <a:pt x="3005" y="1004"/>
                  <a:pt x="2925" y="958"/>
                  <a:pt x="2848" y="958"/>
                </a:cubicBezTo>
                <a:cubicBezTo>
                  <a:pt x="2839" y="958"/>
                  <a:pt x="2831" y="959"/>
                  <a:pt x="2823" y="960"/>
                </a:cubicBezTo>
                <a:cubicBezTo>
                  <a:pt x="2729" y="960"/>
                  <a:pt x="2661" y="1070"/>
                  <a:pt x="2567" y="1083"/>
                </a:cubicBezTo>
                <a:cubicBezTo>
                  <a:pt x="2486" y="1083"/>
                  <a:pt x="2379" y="989"/>
                  <a:pt x="2285" y="989"/>
                </a:cubicBezTo>
                <a:cubicBezTo>
                  <a:pt x="2204" y="1002"/>
                  <a:pt x="2107" y="1002"/>
                  <a:pt x="2013" y="1015"/>
                </a:cubicBezTo>
                <a:cubicBezTo>
                  <a:pt x="1932" y="1028"/>
                  <a:pt x="1851" y="1096"/>
                  <a:pt x="1770" y="1096"/>
                </a:cubicBezTo>
                <a:cubicBezTo>
                  <a:pt x="1756" y="1098"/>
                  <a:pt x="1742" y="1099"/>
                  <a:pt x="1728" y="1099"/>
                </a:cubicBezTo>
                <a:cubicBezTo>
                  <a:pt x="1659" y="1099"/>
                  <a:pt x="1587" y="1080"/>
                  <a:pt x="1525" y="1080"/>
                </a:cubicBezTo>
                <a:cubicBezTo>
                  <a:pt x="1512" y="1080"/>
                  <a:pt x="1500" y="1081"/>
                  <a:pt x="1488" y="1083"/>
                </a:cubicBezTo>
                <a:cubicBezTo>
                  <a:pt x="1394" y="1096"/>
                  <a:pt x="1313" y="1151"/>
                  <a:pt x="1232" y="1164"/>
                </a:cubicBezTo>
                <a:cubicBezTo>
                  <a:pt x="1183" y="1170"/>
                  <a:pt x="1135" y="1170"/>
                  <a:pt x="1090" y="1170"/>
                </a:cubicBezTo>
                <a:cubicBezTo>
                  <a:pt x="1044" y="1170"/>
                  <a:pt x="1000" y="1170"/>
                  <a:pt x="960" y="1177"/>
                </a:cubicBezTo>
                <a:cubicBezTo>
                  <a:pt x="866" y="1190"/>
                  <a:pt x="811" y="1284"/>
                  <a:pt x="730" y="1313"/>
                </a:cubicBezTo>
                <a:cubicBezTo>
                  <a:pt x="636" y="1326"/>
                  <a:pt x="568" y="1365"/>
                  <a:pt x="503" y="1394"/>
                </a:cubicBezTo>
                <a:cubicBezTo>
                  <a:pt x="474" y="1406"/>
                  <a:pt x="441" y="1409"/>
                  <a:pt x="407" y="1409"/>
                </a:cubicBezTo>
                <a:cubicBezTo>
                  <a:pt x="363" y="1409"/>
                  <a:pt x="317" y="1403"/>
                  <a:pt x="279" y="1403"/>
                </a:cubicBezTo>
                <a:cubicBezTo>
                  <a:pt x="248" y="1403"/>
                  <a:pt x="222" y="1407"/>
                  <a:pt x="205" y="1420"/>
                </a:cubicBezTo>
                <a:cubicBezTo>
                  <a:pt x="124" y="1475"/>
                  <a:pt x="1" y="1556"/>
                  <a:pt x="1" y="1608"/>
                </a:cubicBezTo>
                <a:cubicBezTo>
                  <a:pt x="1" y="1663"/>
                  <a:pt x="98" y="1770"/>
                  <a:pt x="192" y="1825"/>
                </a:cubicBezTo>
                <a:cubicBezTo>
                  <a:pt x="260" y="1851"/>
                  <a:pt x="380" y="1851"/>
                  <a:pt x="474" y="1893"/>
                </a:cubicBezTo>
                <a:cubicBezTo>
                  <a:pt x="490" y="1898"/>
                  <a:pt x="508" y="1900"/>
                  <a:pt x="527" y="1900"/>
                </a:cubicBezTo>
                <a:cubicBezTo>
                  <a:pt x="582" y="1900"/>
                  <a:pt x="646" y="1884"/>
                  <a:pt x="706" y="1884"/>
                </a:cubicBezTo>
                <a:cubicBezTo>
                  <a:pt x="729" y="1884"/>
                  <a:pt x="751" y="1887"/>
                  <a:pt x="772" y="1893"/>
                </a:cubicBezTo>
                <a:cubicBezTo>
                  <a:pt x="853" y="1919"/>
                  <a:pt x="921" y="1945"/>
                  <a:pt x="1015" y="1974"/>
                </a:cubicBezTo>
                <a:cubicBezTo>
                  <a:pt x="1109" y="1987"/>
                  <a:pt x="1164" y="2094"/>
                  <a:pt x="1258" y="2107"/>
                </a:cubicBezTo>
                <a:cubicBezTo>
                  <a:pt x="1270" y="2109"/>
                  <a:pt x="1282" y="2110"/>
                  <a:pt x="1295" y="2110"/>
                </a:cubicBezTo>
                <a:cubicBezTo>
                  <a:pt x="1369" y="2110"/>
                  <a:pt x="1449" y="2079"/>
                  <a:pt x="1524" y="2079"/>
                </a:cubicBezTo>
                <a:cubicBezTo>
                  <a:pt x="1535" y="2079"/>
                  <a:pt x="1545" y="2080"/>
                  <a:pt x="1556" y="2081"/>
                </a:cubicBezTo>
                <a:cubicBezTo>
                  <a:pt x="1637" y="2081"/>
                  <a:pt x="1718" y="2149"/>
                  <a:pt x="1812" y="2149"/>
                </a:cubicBezTo>
                <a:cubicBezTo>
                  <a:pt x="1825" y="2151"/>
                  <a:pt x="1839" y="2152"/>
                  <a:pt x="1852" y="2152"/>
                </a:cubicBezTo>
                <a:cubicBezTo>
                  <a:pt x="1933" y="2152"/>
                  <a:pt x="2013" y="2123"/>
                  <a:pt x="2094" y="2123"/>
                </a:cubicBezTo>
                <a:cubicBezTo>
                  <a:pt x="2188" y="2136"/>
                  <a:pt x="2269" y="2230"/>
                  <a:pt x="2366" y="2230"/>
                </a:cubicBezTo>
                <a:cubicBezTo>
                  <a:pt x="2447" y="2243"/>
                  <a:pt x="2541" y="2269"/>
                  <a:pt x="2635" y="2269"/>
                </a:cubicBezTo>
                <a:cubicBezTo>
                  <a:pt x="2645" y="2271"/>
                  <a:pt x="2655" y="2271"/>
                  <a:pt x="2665" y="2271"/>
                </a:cubicBezTo>
                <a:cubicBezTo>
                  <a:pt x="2749" y="2271"/>
                  <a:pt x="2833" y="2217"/>
                  <a:pt x="2917" y="2217"/>
                </a:cubicBezTo>
                <a:cubicBezTo>
                  <a:pt x="3014" y="2217"/>
                  <a:pt x="3160" y="2230"/>
                  <a:pt x="3257" y="2230"/>
                </a:cubicBezTo>
                <a:cubicBezTo>
                  <a:pt x="3176" y="2269"/>
                  <a:pt x="3027" y="2324"/>
                  <a:pt x="3027" y="2379"/>
                </a:cubicBezTo>
                <a:cubicBezTo>
                  <a:pt x="3027" y="2418"/>
                  <a:pt x="3014" y="2447"/>
                  <a:pt x="3095" y="2486"/>
                </a:cubicBezTo>
                <a:cubicBezTo>
                  <a:pt x="2998" y="2486"/>
                  <a:pt x="3014" y="2554"/>
                  <a:pt x="2917" y="2554"/>
                </a:cubicBezTo>
                <a:cubicBezTo>
                  <a:pt x="2829" y="2554"/>
                  <a:pt x="2741" y="2472"/>
                  <a:pt x="2653" y="2472"/>
                </a:cubicBezTo>
                <a:cubicBezTo>
                  <a:pt x="2647" y="2472"/>
                  <a:pt x="2641" y="2472"/>
                  <a:pt x="2635" y="2473"/>
                </a:cubicBezTo>
                <a:cubicBezTo>
                  <a:pt x="2541" y="2473"/>
                  <a:pt x="2460" y="2609"/>
                  <a:pt x="2379" y="2609"/>
                </a:cubicBezTo>
                <a:cubicBezTo>
                  <a:pt x="2285" y="2609"/>
                  <a:pt x="2175" y="2554"/>
                  <a:pt x="2081" y="2554"/>
                </a:cubicBezTo>
                <a:cubicBezTo>
                  <a:pt x="2061" y="2557"/>
                  <a:pt x="2041" y="2558"/>
                  <a:pt x="2021" y="2558"/>
                </a:cubicBezTo>
                <a:cubicBezTo>
                  <a:pt x="1967" y="2558"/>
                  <a:pt x="1914" y="2550"/>
                  <a:pt x="1865" y="2550"/>
                </a:cubicBezTo>
                <a:cubicBezTo>
                  <a:pt x="1847" y="2550"/>
                  <a:pt x="1829" y="2551"/>
                  <a:pt x="1812" y="2554"/>
                </a:cubicBezTo>
                <a:cubicBezTo>
                  <a:pt x="1718" y="2554"/>
                  <a:pt x="1621" y="2609"/>
                  <a:pt x="1540" y="2609"/>
                </a:cubicBezTo>
                <a:cubicBezTo>
                  <a:pt x="1531" y="2610"/>
                  <a:pt x="1523" y="2611"/>
                  <a:pt x="1514" y="2611"/>
                </a:cubicBezTo>
                <a:cubicBezTo>
                  <a:pt x="1434" y="2611"/>
                  <a:pt x="1339" y="2565"/>
                  <a:pt x="1267" y="2565"/>
                </a:cubicBezTo>
                <a:cubicBezTo>
                  <a:pt x="1259" y="2565"/>
                  <a:pt x="1252" y="2566"/>
                  <a:pt x="1245" y="2567"/>
                </a:cubicBezTo>
                <a:cubicBezTo>
                  <a:pt x="1151" y="2580"/>
                  <a:pt x="1096" y="2729"/>
                  <a:pt x="1015" y="2742"/>
                </a:cubicBezTo>
                <a:cubicBezTo>
                  <a:pt x="981" y="2752"/>
                  <a:pt x="944" y="2755"/>
                  <a:pt x="908" y="2755"/>
                </a:cubicBezTo>
                <a:cubicBezTo>
                  <a:pt x="865" y="2755"/>
                  <a:pt x="822" y="2751"/>
                  <a:pt x="782" y="2751"/>
                </a:cubicBezTo>
                <a:cubicBezTo>
                  <a:pt x="764" y="2751"/>
                  <a:pt x="746" y="2752"/>
                  <a:pt x="730" y="2755"/>
                </a:cubicBezTo>
                <a:cubicBezTo>
                  <a:pt x="636" y="2784"/>
                  <a:pt x="597" y="2865"/>
                  <a:pt x="529" y="2891"/>
                </a:cubicBezTo>
                <a:cubicBezTo>
                  <a:pt x="422" y="2946"/>
                  <a:pt x="231" y="2933"/>
                  <a:pt x="231" y="2985"/>
                </a:cubicBezTo>
                <a:cubicBezTo>
                  <a:pt x="231" y="3040"/>
                  <a:pt x="354" y="3108"/>
                  <a:pt x="448" y="3147"/>
                </a:cubicBezTo>
                <a:cubicBezTo>
                  <a:pt x="516" y="3189"/>
                  <a:pt x="597" y="3215"/>
                  <a:pt x="691" y="3241"/>
                </a:cubicBezTo>
                <a:cubicBezTo>
                  <a:pt x="700" y="3243"/>
                  <a:pt x="709" y="3243"/>
                  <a:pt x="718" y="3243"/>
                </a:cubicBezTo>
                <a:cubicBezTo>
                  <a:pt x="790" y="3243"/>
                  <a:pt x="882" y="3200"/>
                  <a:pt x="963" y="3200"/>
                </a:cubicBezTo>
                <a:cubicBezTo>
                  <a:pt x="972" y="3200"/>
                  <a:pt x="980" y="3201"/>
                  <a:pt x="989" y="3202"/>
                </a:cubicBezTo>
                <a:cubicBezTo>
                  <a:pt x="1054" y="3215"/>
                  <a:pt x="1109" y="3322"/>
                  <a:pt x="1203" y="3338"/>
                </a:cubicBezTo>
                <a:cubicBezTo>
                  <a:pt x="1284" y="3351"/>
                  <a:pt x="1365" y="3377"/>
                  <a:pt x="1459" y="3390"/>
                </a:cubicBezTo>
                <a:cubicBezTo>
                  <a:pt x="1475" y="3392"/>
                  <a:pt x="1492" y="3393"/>
                  <a:pt x="1509" y="3393"/>
                </a:cubicBezTo>
                <a:cubicBezTo>
                  <a:pt x="1578" y="3393"/>
                  <a:pt x="1656" y="3377"/>
                  <a:pt x="1731" y="3377"/>
                </a:cubicBezTo>
                <a:cubicBezTo>
                  <a:pt x="1812" y="3390"/>
                  <a:pt x="1893" y="3471"/>
                  <a:pt x="1987" y="3484"/>
                </a:cubicBezTo>
                <a:cubicBezTo>
                  <a:pt x="2068" y="3484"/>
                  <a:pt x="2162" y="3432"/>
                  <a:pt x="2256" y="3432"/>
                </a:cubicBezTo>
                <a:cubicBezTo>
                  <a:pt x="2337" y="3432"/>
                  <a:pt x="2431" y="3419"/>
                  <a:pt x="2512" y="3419"/>
                </a:cubicBezTo>
                <a:cubicBezTo>
                  <a:pt x="2609" y="3432"/>
                  <a:pt x="2690" y="3526"/>
                  <a:pt x="2771" y="3526"/>
                </a:cubicBezTo>
                <a:cubicBezTo>
                  <a:pt x="2865" y="3526"/>
                  <a:pt x="2946" y="3513"/>
                  <a:pt x="3040" y="3513"/>
                </a:cubicBezTo>
                <a:cubicBezTo>
                  <a:pt x="3121" y="3513"/>
                  <a:pt x="3215" y="3539"/>
                  <a:pt x="3309" y="3539"/>
                </a:cubicBezTo>
                <a:cubicBezTo>
                  <a:pt x="3390" y="3539"/>
                  <a:pt x="3484" y="3500"/>
                  <a:pt x="3565" y="3500"/>
                </a:cubicBezTo>
                <a:lnTo>
                  <a:pt x="3837" y="3500"/>
                </a:lnTo>
                <a:cubicBezTo>
                  <a:pt x="3931" y="3500"/>
                  <a:pt x="4012" y="3458"/>
                  <a:pt x="4093" y="3458"/>
                </a:cubicBezTo>
                <a:cubicBezTo>
                  <a:pt x="4181" y="3458"/>
                  <a:pt x="4269" y="3540"/>
                  <a:pt x="4346" y="3540"/>
                </a:cubicBezTo>
                <a:cubicBezTo>
                  <a:pt x="4351" y="3540"/>
                  <a:pt x="4356" y="3540"/>
                  <a:pt x="4362" y="3539"/>
                </a:cubicBezTo>
                <a:cubicBezTo>
                  <a:pt x="4456" y="3539"/>
                  <a:pt x="4537" y="3403"/>
                  <a:pt x="4618" y="3403"/>
                </a:cubicBezTo>
                <a:cubicBezTo>
                  <a:pt x="4626" y="3402"/>
                  <a:pt x="4635" y="3401"/>
                  <a:pt x="4643" y="3401"/>
                </a:cubicBezTo>
                <a:cubicBezTo>
                  <a:pt x="4731" y="3401"/>
                  <a:pt x="4816" y="3458"/>
                  <a:pt x="4890" y="3458"/>
                </a:cubicBezTo>
                <a:cubicBezTo>
                  <a:pt x="4984" y="3445"/>
                  <a:pt x="5052" y="3364"/>
                  <a:pt x="5146" y="3364"/>
                </a:cubicBezTo>
                <a:cubicBezTo>
                  <a:pt x="5150" y="3363"/>
                  <a:pt x="5155" y="3363"/>
                  <a:pt x="5160" y="3363"/>
                </a:cubicBezTo>
                <a:cubicBezTo>
                  <a:pt x="5239" y="3363"/>
                  <a:pt x="5339" y="3458"/>
                  <a:pt x="5428" y="3458"/>
                </a:cubicBezTo>
                <a:cubicBezTo>
                  <a:pt x="5509" y="3445"/>
                  <a:pt x="5577" y="3309"/>
                  <a:pt x="5658" y="3296"/>
                </a:cubicBezTo>
                <a:cubicBezTo>
                  <a:pt x="5733" y="3296"/>
                  <a:pt x="5810" y="3312"/>
                  <a:pt x="5879" y="3312"/>
                </a:cubicBezTo>
                <a:cubicBezTo>
                  <a:pt x="5897" y="3312"/>
                  <a:pt x="5914" y="3311"/>
                  <a:pt x="5930" y="3309"/>
                </a:cubicBezTo>
                <a:cubicBezTo>
                  <a:pt x="5938" y="3308"/>
                  <a:pt x="5946" y="3307"/>
                  <a:pt x="5955" y="3307"/>
                </a:cubicBezTo>
                <a:cubicBezTo>
                  <a:pt x="6034" y="3307"/>
                  <a:pt x="6120" y="3353"/>
                  <a:pt x="6190" y="3353"/>
                </a:cubicBezTo>
                <a:cubicBezTo>
                  <a:pt x="6197" y="3353"/>
                  <a:pt x="6205" y="3352"/>
                  <a:pt x="6212" y="3351"/>
                </a:cubicBezTo>
                <a:cubicBezTo>
                  <a:pt x="6306" y="3338"/>
                  <a:pt x="6335" y="3189"/>
                  <a:pt x="6400" y="3160"/>
                </a:cubicBezTo>
                <a:cubicBezTo>
                  <a:pt x="6510" y="3134"/>
                  <a:pt x="6578" y="3121"/>
                  <a:pt x="6643" y="3095"/>
                </a:cubicBezTo>
                <a:cubicBezTo>
                  <a:pt x="6740" y="3053"/>
                  <a:pt x="6847" y="3040"/>
                  <a:pt x="6847" y="2985"/>
                </a:cubicBezTo>
                <a:cubicBezTo>
                  <a:pt x="6847" y="2946"/>
                  <a:pt x="6847" y="2917"/>
                  <a:pt x="6766" y="2865"/>
                </a:cubicBezTo>
                <a:cubicBezTo>
                  <a:pt x="6860" y="2865"/>
                  <a:pt x="6886" y="2836"/>
                  <a:pt x="6983" y="2836"/>
                </a:cubicBezTo>
                <a:cubicBezTo>
                  <a:pt x="7077" y="2836"/>
                  <a:pt x="7171" y="2852"/>
                  <a:pt x="7265" y="2852"/>
                </a:cubicBezTo>
                <a:cubicBezTo>
                  <a:pt x="7359" y="2836"/>
                  <a:pt x="7440" y="2771"/>
                  <a:pt x="7534" y="2771"/>
                </a:cubicBezTo>
                <a:cubicBezTo>
                  <a:pt x="7631" y="2771"/>
                  <a:pt x="7725" y="2836"/>
                  <a:pt x="7819" y="2836"/>
                </a:cubicBezTo>
                <a:cubicBezTo>
                  <a:pt x="7836" y="2833"/>
                  <a:pt x="7853" y="2833"/>
                  <a:pt x="7870" y="2833"/>
                </a:cubicBezTo>
                <a:cubicBezTo>
                  <a:pt x="7947" y="2833"/>
                  <a:pt x="8024" y="2852"/>
                  <a:pt x="8101" y="2852"/>
                </a:cubicBezTo>
                <a:cubicBezTo>
                  <a:pt x="8198" y="2836"/>
                  <a:pt x="8263" y="2742"/>
                  <a:pt x="8360" y="2729"/>
                </a:cubicBezTo>
                <a:cubicBezTo>
                  <a:pt x="8380" y="2726"/>
                  <a:pt x="8400" y="2725"/>
                  <a:pt x="8419" y="2725"/>
                </a:cubicBezTo>
                <a:cubicBezTo>
                  <a:pt x="8474" y="2725"/>
                  <a:pt x="8528" y="2733"/>
                  <a:pt x="8582" y="2733"/>
                </a:cubicBezTo>
                <a:cubicBezTo>
                  <a:pt x="8602" y="2733"/>
                  <a:pt x="8622" y="2732"/>
                  <a:pt x="8642" y="2729"/>
                </a:cubicBezTo>
                <a:cubicBezTo>
                  <a:pt x="8736" y="2716"/>
                  <a:pt x="8830" y="2703"/>
                  <a:pt x="8911" y="2690"/>
                </a:cubicBezTo>
                <a:cubicBezTo>
                  <a:pt x="9008" y="2674"/>
                  <a:pt x="9060" y="2567"/>
                  <a:pt x="9141" y="2554"/>
                </a:cubicBezTo>
                <a:cubicBezTo>
                  <a:pt x="9235" y="2528"/>
                  <a:pt x="9303" y="2486"/>
                  <a:pt x="9358" y="2460"/>
                </a:cubicBezTo>
                <a:cubicBezTo>
                  <a:pt x="9465" y="2405"/>
                  <a:pt x="9559" y="2431"/>
                  <a:pt x="9559" y="2379"/>
                </a:cubicBezTo>
                <a:cubicBezTo>
                  <a:pt x="9559" y="2371"/>
                  <a:pt x="9562" y="2368"/>
                  <a:pt x="9566" y="2368"/>
                </a:cubicBezTo>
                <a:cubicBezTo>
                  <a:pt x="9575" y="2368"/>
                  <a:pt x="9590" y="2382"/>
                  <a:pt x="9590" y="2382"/>
                </a:cubicBezTo>
                <a:cubicBezTo>
                  <a:pt x="9590" y="2382"/>
                  <a:pt x="9590" y="2381"/>
                  <a:pt x="9588" y="2379"/>
                </a:cubicBezTo>
                <a:cubicBezTo>
                  <a:pt x="9669" y="2379"/>
                  <a:pt x="9750" y="2366"/>
                  <a:pt x="9844" y="2366"/>
                </a:cubicBezTo>
                <a:cubicBezTo>
                  <a:pt x="9848" y="2367"/>
                  <a:pt x="9853" y="2367"/>
                  <a:pt x="9858" y="2367"/>
                </a:cubicBezTo>
                <a:cubicBezTo>
                  <a:pt x="9931" y="2367"/>
                  <a:pt x="10022" y="2283"/>
                  <a:pt x="10106" y="2283"/>
                </a:cubicBezTo>
                <a:cubicBezTo>
                  <a:pt x="10113" y="2283"/>
                  <a:pt x="10119" y="2284"/>
                  <a:pt x="10126" y="2285"/>
                </a:cubicBezTo>
                <a:cubicBezTo>
                  <a:pt x="10207" y="2285"/>
                  <a:pt x="10288" y="2431"/>
                  <a:pt x="10385" y="2431"/>
                </a:cubicBezTo>
                <a:cubicBezTo>
                  <a:pt x="10479" y="2431"/>
                  <a:pt x="10612" y="2311"/>
                  <a:pt x="10693" y="2311"/>
                </a:cubicBezTo>
                <a:cubicBezTo>
                  <a:pt x="10680" y="2324"/>
                  <a:pt x="10748" y="2405"/>
                  <a:pt x="10748" y="2418"/>
                </a:cubicBezTo>
                <a:cubicBezTo>
                  <a:pt x="10748" y="2473"/>
                  <a:pt x="10693" y="2528"/>
                  <a:pt x="10790" y="2580"/>
                </a:cubicBezTo>
                <a:cubicBezTo>
                  <a:pt x="10855" y="2609"/>
                  <a:pt x="10923" y="2661"/>
                  <a:pt x="11017" y="2690"/>
                </a:cubicBezTo>
                <a:cubicBezTo>
                  <a:pt x="11098" y="2703"/>
                  <a:pt x="11166" y="2755"/>
                  <a:pt x="11260" y="2771"/>
                </a:cubicBezTo>
                <a:cubicBezTo>
                  <a:pt x="11264" y="2772"/>
                  <a:pt x="11269" y="2772"/>
                  <a:pt x="11274" y="2772"/>
                </a:cubicBezTo>
                <a:cubicBezTo>
                  <a:pt x="11348" y="2772"/>
                  <a:pt x="11453" y="2688"/>
                  <a:pt x="11538" y="2688"/>
                </a:cubicBezTo>
                <a:cubicBezTo>
                  <a:pt x="11545" y="2688"/>
                  <a:pt x="11551" y="2689"/>
                  <a:pt x="11558" y="2690"/>
                </a:cubicBezTo>
                <a:cubicBezTo>
                  <a:pt x="11639" y="2703"/>
                  <a:pt x="11707" y="2810"/>
                  <a:pt x="11788" y="2823"/>
                </a:cubicBezTo>
                <a:cubicBezTo>
                  <a:pt x="11795" y="2824"/>
                  <a:pt x="11802" y="2824"/>
                  <a:pt x="11809" y="2824"/>
                </a:cubicBezTo>
                <a:cubicBezTo>
                  <a:pt x="11887" y="2824"/>
                  <a:pt x="11966" y="2769"/>
                  <a:pt x="12044" y="2769"/>
                </a:cubicBezTo>
                <a:cubicBezTo>
                  <a:pt x="12052" y="2769"/>
                  <a:pt x="12061" y="2770"/>
                  <a:pt x="12070" y="2771"/>
                </a:cubicBezTo>
                <a:cubicBezTo>
                  <a:pt x="12151" y="2784"/>
                  <a:pt x="12232" y="2865"/>
                  <a:pt x="12313" y="2878"/>
                </a:cubicBezTo>
                <a:cubicBezTo>
                  <a:pt x="12410" y="2878"/>
                  <a:pt x="12491" y="2946"/>
                  <a:pt x="12572" y="2946"/>
                </a:cubicBezTo>
                <a:cubicBezTo>
                  <a:pt x="12576" y="2947"/>
                  <a:pt x="12580" y="2947"/>
                  <a:pt x="12585" y="2947"/>
                </a:cubicBezTo>
                <a:cubicBezTo>
                  <a:pt x="12674" y="2947"/>
                  <a:pt x="12764" y="2823"/>
                  <a:pt x="12854" y="2823"/>
                </a:cubicBezTo>
                <a:cubicBezTo>
                  <a:pt x="12935" y="2836"/>
                  <a:pt x="13016" y="2904"/>
                  <a:pt x="13110" y="2917"/>
                </a:cubicBezTo>
                <a:cubicBezTo>
                  <a:pt x="13191" y="2917"/>
                  <a:pt x="13285" y="2959"/>
                  <a:pt x="13366" y="2959"/>
                </a:cubicBezTo>
                <a:cubicBezTo>
                  <a:pt x="13454" y="2959"/>
                  <a:pt x="13530" y="2902"/>
                  <a:pt x="13614" y="2902"/>
                </a:cubicBezTo>
                <a:cubicBezTo>
                  <a:pt x="13622" y="2902"/>
                  <a:pt x="13630" y="2903"/>
                  <a:pt x="13638" y="2904"/>
                </a:cubicBezTo>
                <a:cubicBezTo>
                  <a:pt x="13719" y="2904"/>
                  <a:pt x="13813" y="2946"/>
                  <a:pt x="13907" y="2946"/>
                </a:cubicBezTo>
                <a:cubicBezTo>
                  <a:pt x="13988" y="2946"/>
                  <a:pt x="14082" y="2985"/>
                  <a:pt x="14163" y="2985"/>
                </a:cubicBezTo>
                <a:cubicBezTo>
                  <a:pt x="14257" y="2985"/>
                  <a:pt x="14338" y="2852"/>
                  <a:pt x="14419" y="2836"/>
                </a:cubicBezTo>
                <a:cubicBezTo>
                  <a:pt x="14506" y="2836"/>
                  <a:pt x="14590" y="2880"/>
                  <a:pt x="14665" y="2880"/>
                </a:cubicBezTo>
                <a:cubicBezTo>
                  <a:pt x="14674" y="2880"/>
                  <a:pt x="14682" y="2879"/>
                  <a:pt x="14691" y="2878"/>
                </a:cubicBezTo>
                <a:cubicBezTo>
                  <a:pt x="14785" y="2878"/>
                  <a:pt x="14879" y="2917"/>
                  <a:pt x="14960" y="2917"/>
                </a:cubicBezTo>
                <a:cubicBezTo>
                  <a:pt x="15054" y="2904"/>
                  <a:pt x="15122" y="2823"/>
                  <a:pt x="15216" y="2823"/>
                </a:cubicBezTo>
                <a:cubicBezTo>
                  <a:pt x="15297" y="2810"/>
                  <a:pt x="15391" y="2810"/>
                  <a:pt x="15472" y="2810"/>
                </a:cubicBezTo>
                <a:cubicBezTo>
                  <a:pt x="15491" y="2807"/>
                  <a:pt x="15510" y="2806"/>
                  <a:pt x="15530" y="2806"/>
                </a:cubicBezTo>
                <a:cubicBezTo>
                  <a:pt x="15606" y="2806"/>
                  <a:pt x="15679" y="2823"/>
                  <a:pt x="15744" y="2823"/>
                </a:cubicBezTo>
                <a:cubicBezTo>
                  <a:pt x="15754" y="2822"/>
                  <a:pt x="15764" y="2821"/>
                  <a:pt x="15773" y="2821"/>
                </a:cubicBezTo>
                <a:cubicBezTo>
                  <a:pt x="15857" y="2821"/>
                  <a:pt x="15940" y="2865"/>
                  <a:pt x="16013" y="2865"/>
                </a:cubicBezTo>
                <a:cubicBezTo>
                  <a:pt x="16107" y="2852"/>
                  <a:pt x="16175" y="2755"/>
                  <a:pt x="16256" y="2742"/>
                </a:cubicBezTo>
                <a:cubicBezTo>
                  <a:pt x="16350" y="2729"/>
                  <a:pt x="16418" y="2674"/>
                  <a:pt x="16499" y="2661"/>
                </a:cubicBezTo>
                <a:cubicBezTo>
                  <a:pt x="16525" y="2654"/>
                  <a:pt x="16551" y="2651"/>
                  <a:pt x="16576" y="2651"/>
                </a:cubicBezTo>
                <a:cubicBezTo>
                  <a:pt x="16618" y="2651"/>
                  <a:pt x="16659" y="2657"/>
                  <a:pt x="16698" y="2657"/>
                </a:cubicBezTo>
                <a:cubicBezTo>
                  <a:pt x="16722" y="2657"/>
                  <a:pt x="16745" y="2655"/>
                  <a:pt x="16768" y="2648"/>
                </a:cubicBezTo>
                <a:cubicBezTo>
                  <a:pt x="16816" y="2635"/>
                  <a:pt x="16871" y="2635"/>
                  <a:pt x="16920" y="2635"/>
                </a:cubicBezTo>
                <a:cubicBezTo>
                  <a:pt x="16969" y="2635"/>
                  <a:pt x="17012" y="2635"/>
                  <a:pt x="17040" y="2622"/>
                </a:cubicBezTo>
                <a:cubicBezTo>
                  <a:pt x="17147" y="2567"/>
                  <a:pt x="17254" y="2473"/>
                  <a:pt x="17254" y="2418"/>
                </a:cubicBezTo>
                <a:cubicBezTo>
                  <a:pt x="17254" y="2379"/>
                  <a:pt x="17147" y="2285"/>
                  <a:pt x="17053" y="2243"/>
                </a:cubicBezTo>
                <a:cubicBezTo>
                  <a:pt x="16985" y="2217"/>
                  <a:pt x="16904" y="2175"/>
                  <a:pt x="16810" y="2149"/>
                </a:cubicBezTo>
                <a:cubicBezTo>
                  <a:pt x="16796" y="2144"/>
                  <a:pt x="16780" y="2142"/>
                  <a:pt x="16762" y="2142"/>
                </a:cubicBezTo>
                <a:cubicBezTo>
                  <a:pt x="16704" y="2142"/>
                  <a:pt x="16630" y="2164"/>
                  <a:pt x="16570" y="2164"/>
                </a:cubicBezTo>
                <a:cubicBezTo>
                  <a:pt x="16560" y="2164"/>
                  <a:pt x="16550" y="2163"/>
                  <a:pt x="16541" y="2162"/>
                </a:cubicBezTo>
                <a:cubicBezTo>
                  <a:pt x="16460" y="2149"/>
                  <a:pt x="16379" y="2136"/>
                  <a:pt x="16298" y="2123"/>
                </a:cubicBezTo>
                <a:cubicBezTo>
                  <a:pt x="16217" y="2107"/>
                  <a:pt x="16136" y="2068"/>
                  <a:pt x="16055" y="2055"/>
                </a:cubicBezTo>
                <a:cubicBezTo>
                  <a:pt x="16046" y="2054"/>
                  <a:pt x="16036" y="2053"/>
                  <a:pt x="16027" y="2053"/>
                </a:cubicBezTo>
                <a:cubicBezTo>
                  <a:pt x="15962" y="2053"/>
                  <a:pt x="15888" y="2083"/>
                  <a:pt x="15815" y="2083"/>
                </a:cubicBezTo>
                <a:cubicBezTo>
                  <a:pt x="15804" y="2083"/>
                  <a:pt x="15793" y="2082"/>
                  <a:pt x="15783" y="2081"/>
                </a:cubicBezTo>
                <a:cubicBezTo>
                  <a:pt x="15702" y="2081"/>
                  <a:pt x="15634" y="1987"/>
                  <a:pt x="15553" y="1974"/>
                </a:cubicBezTo>
                <a:lnTo>
                  <a:pt x="15216" y="1974"/>
                </a:lnTo>
                <a:cubicBezTo>
                  <a:pt x="15310" y="1932"/>
                  <a:pt x="15459" y="1906"/>
                  <a:pt x="15514" y="1864"/>
                </a:cubicBezTo>
                <a:cubicBezTo>
                  <a:pt x="15608" y="1812"/>
                  <a:pt x="15731" y="1770"/>
                  <a:pt x="15731" y="1718"/>
                </a:cubicBezTo>
                <a:cubicBezTo>
                  <a:pt x="15731" y="1663"/>
                  <a:pt x="15553" y="1663"/>
                  <a:pt x="15472" y="1608"/>
                </a:cubicBezTo>
                <a:cubicBezTo>
                  <a:pt x="15407" y="1569"/>
                  <a:pt x="15378" y="1501"/>
                  <a:pt x="15284" y="1475"/>
                </a:cubicBezTo>
                <a:cubicBezTo>
                  <a:pt x="15216" y="1446"/>
                  <a:pt x="15177" y="1326"/>
                  <a:pt x="15083" y="1297"/>
                </a:cubicBezTo>
                <a:cubicBezTo>
                  <a:pt x="15074" y="1295"/>
                  <a:pt x="15063" y="1294"/>
                  <a:pt x="15052" y="1294"/>
                </a:cubicBezTo>
                <a:cubicBezTo>
                  <a:pt x="14993" y="1294"/>
                  <a:pt x="14911" y="1316"/>
                  <a:pt x="14838" y="1316"/>
                </a:cubicBezTo>
                <a:cubicBezTo>
                  <a:pt x="14824" y="1316"/>
                  <a:pt x="14811" y="1315"/>
                  <a:pt x="14798" y="1313"/>
                </a:cubicBezTo>
                <a:cubicBezTo>
                  <a:pt x="14717" y="1297"/>
                  <a:pt x="14623" y="1284"/>
                  <a:pt x="14529" y="1271"/>
                </a:cubicBezTo>
                <a:cubicBezTo>
                  <a:pt x="14448" y="1258"/>
                  <a:pt x="14380" y="1177"/>
                  <a:pt x="14286" y="1164"/>
                </a:cubicBezTo>
                <a:cubicBezTo>
                  <a:pt x="14280" y="1163"/>
                  <a:pt x="14274" y="1163"/>
                  <a:pt x="14267" y="1163"/>
                </a:cubicBezTo>
                <a:cubicBezTo>
                  <a:pt x="14195" y="1163"/>
                  <a:pt x="14097" y="1218"/>
                  <a:pt x="14024" y="1218"/>
                </a:cubicBezTo>
                <a:cubicBezTo>
                  <a:pt x="14016" y="1218"/>
                  <a:pt x="14008" y="1217"/>
                  <a:pt x="14001" y="1216"/>
                </a:cubicBezTo>
                <a:cubicBezTo>
                  <a:pt x="13907" y="1203"/>
                  <a:pt x="13839" y="1096"/>
                  <a:pt x="13745" y="1096"/>
                </a:cubicBezTo>
                <a:cubicBezTo>
                  <a:pt x="13736" y="1094"/>
                  <a:pt x="13726" y="1094"/>
                  <a:pt x="13716" y="1094"/>
                </a:cubicBezTo>
                <a:cubicBezTo>
                  <a:pt x="13650" y="1094"/>
                  <a:pt x="13570" y="1124"/>
                  <a:pt x="13495" y="1124"/>
                </a:cubicBezTo>
                <a:cubicBezTo>
                  <a:pt x="13484" y="1124"/>
                  <a:pt x="13473" y="1123"/>
                  <a:pt x="13463" y="1122"/>
                </a:cubicBezTo>
                <a:cubicBezTo>
                  <a:pt x="13382" y="1122"/>
                  <a:pt x="13301" y="1054"/>
                  <a:pt x="13204" y="1041"/>
                </a:cubicBezTo>
                <a:cubicBezTo>
                  <a:pt x="13114" y="1041"/>
                  <a:pt x="13024" y="1165"/>
                  <a:pt x="12935" y="1165"/>
                </a:cubicBezTo>
                <a:cubicBezTo>
                  <a:pt x="12930" y="1165"/>
                  <a:pt x="12926" y="1165"/>
                  <a:pt x="12922" y="1164"/>
                </a:cubicBezTo>
                <a:cubicBezTo>
                  <a:pt x="12828" y="1164"/>
                  <a:pt x="12747" y="1096"/>
                  <a:pt x="12653" y="1096"/>
                </a:cubicBezTo>
                <a:cubicBezTo>
                  <a:pt x="12572" y="1096"/>
                  <a:pt x="12475" y="1054"/>
                  <a:pt x="12381" y="1054"/>
                </a:cubicBezTo>
                <a:cubicBezTo>
                  <a:pt x="12300" y="1054"/>
                  <a:pt x="12206" y="1041"/>
                  <a:pt x="12112" y="1041"/>
                </a:cubicBezTo>
                <a:cubicBezTo>
                  <a:pt x="12031" y="1041"/>
                  <a:pt x="11937" y="1135"/>
                  <a:pt x="11843" y="1135"/>
                </a:cubicBezTo>
                <a:cubicBezTo>
                  <a:pt x="11746" y="1122"/>
                  <a:pt x="11665" y="1122"/>
                  <a:pt x="11571" y="1122"/>
                </a:cubicBezTo>
                <a:cubicBezTo>
                  <a:pt x="11477" y="1122"/>
                  <a:pt x="11409" y="1054"/>
                  <a:pt x="11328" y="1054"/>
                </a:cubicBezTo>
                <a:cubicBezTo>
                  <a:pt x="11358" y="1044"/>
                  <a:pt x="11389" y="1042"/>
                  <a:pt x="11420" y="1042"/>
                </a:cubicBezTo>
                <a:cubicBezTo>
                  <a:pt x="11454" y="1042"/>
                  <a:pt x="11487" y="1045"/>
                  <a:pt x="11515" y="1045"/>
                </a:cubicBezTo>
                <a:cubicBezTo>
                  <a:pt x="11531" y="1045"/>
                  <a:pt x="11545" y="1044"/>
                  <a:pt x="11558" y="1041"/>
                </a:cubicBezTo>
                <a:cubicBezTo>
                  <a:pt x="11652" y="1002"/>
                  <a:pt x="11733" y="960"/>
                  <a:pt x="11788" y="934"/>
                </a:cubicBezTo>
                <a:cubicBezTo>
                  <a:pt x="11869" y="879"/>
                  <a:pt x="11788" y="785"/>
                  <a:pt x="11788" y="730"/>
                </a:cubicBezTo>
                <a:cubicBezTo>
                  <a:pt x="11788" y="678"/>
                  <a:pt x="11746" y="678"/>
                  <a:pt x="11652" y="623"/>
                </a:cubicBezTo>
                <a:cubicBezTo>
                  <a:pt x="11600" y="597"/>
                  <a:pt x="11571" y="516"/>
                  <a:pt x="11477" y="474"/>
                </a:cubicBezTo>
                <a:cubicBezTo>
                  <a:pt x="11456" y="467"/>
                  <a:pt x="11433" y="465"/>
                  <a:pt x="11409" y="465"/>
                </a:cubicBezTo>
                <a:cubicBezTo>
                  <a:pt x="11355" y="465"/>
                  <a:pt x="11295" y="477"/>
                  <a:pt x="11238" y="477"/>
                </a:cubicBezTo>
                <a:cubicBezTo>
                  <a:pt x="11223" y="477"/>
                  <a:pt x="11209" y="476"/>
                  <a:pt x="11195" y="474"/>
                </a:cubicBezTo>
                <a:cubicBezTo>
                  <a:pt x="11114" y="448"/>
                  <a:pt x="11059" y="354"/>
                  <a:pt x="10978" y="341"/>
                </a:cubicBezTo>
                <a:cubicBezTo>
                  <a:pt x="10943" y="330"/>
                  <a:pt x="10907" y="327"/>
                  <a:pt x="10872" y="327"/>
                </a:cubicBezTo>
                <a:cubicBezTo>
                  <a:pt x="10837" y="327"/>
                  <a:pt x="10801" y="330"/>
                  <a:pt x="10765" y="330"/>
                </a:cubicBezTo>
                <a:cubicBezTo>
                  <a:pt x="10741" y="330"/>
                  <a:pt x="10717" y="329"/>
                  <a:pt x="10693" y="325"/>
                </a:cubicBezTo>
                <a:cubicBezTo>
                  <a:pt x="10652" y="318"/>
                  <a:pt x="10608" y="318"/>
                  <a:pt x="10563" y="318"/>
                </a:cubicBezTo>
                <a:cubicBezTo>
                  <a:pt x="10518" y="318"/>
                  <a:pt x="10471" y="318"/>
                  <a:pt x="10424" y="312"/>
                </a:cubicBezTo>
                <a:cubicBezTo>
                  <a:pt x="10343" y="299"/>
                  <a:pt x="10262" y="260"/>
                  <a:pt x="10168" y="244"/>
                </a:cubicBezTo>
                <a:cubicBezTo>
                  <a:pt x="10074" y="231"/>
                  <a:pt x="9993" y="218"/>
                  <a:pt x="9899" y="205"/>
                </a:cubicBezTo>
                <a:cubicBezTo>
                  <a:pt x="9818" y="192"/>
                  <a:pt x="9737" y="98"/>
                  <a:pt x="9640" y="82"/>
                </a:cubicBezTo>
                <a:cubicBezTo>
                  <a:pt x="9573" y="82"/>
                  <a:pt x="9498" y="101"/>
                  <a:pt x="9422" y="101"/>
                </a:cubicBezTo>
                <a:cubicBezTo>
                  <a:pt x="9405" y="101"/>
                  <a:pt x="9388" y="100"/>
                  <a:pt x="9371" y="98"/>
                </a:cubicBezTo>
                <a:cubicBezTo>
                  <a:pt x="9277" y="98"/>
                  <a:pt x="9196" y="82"/>
                  <a:pt x="9102" y="69"/>
                </a:cubicBezTo>
                <a:cubicBezTo>
                  <a:pt x="9008" y="69"/>
                  <a:pt x="8911" y="137"/>
                  <a:pt x="8817" y="137"/>
                </a:cubicBezTo>
                <a:cubicBezTo>
                  <a:pt x="8723" y="137"/>
                  <a:pt x="8642" y="30"/>
                  <a:pt x="8561" y="30"/>
                </a:cubicBezTo>
                <a:cubicBezTo>
                  <a:pt x="8467" y="30"/>
                  <a:pt x="8373" y="124"/>
                  <a:pt x="8279" y="124"/>
                </a:cubicBezTo>
                <a:lnTo>
                  <a:pt x="8007" y="124"/>
                </a:lnTo>
                <a:cubicBezTo>
                  <a:pt x="7913" y="111"/>
                  <a:pt x="7832" y="69"/>
                  <a:pt x="7738" y="69"/>
                </a:cubicBezTo>
                <a:cubicBezTo>
                  <a:pt x="7644" y="69"/>
                  <a:pt x="7550" y="150"/>
                  <a:pt x="7469" y="150"/>
                </a:cubicBezTo>
                <a:cubicBezTo>
                  <a:pt x="7372" y="150"/>
                  <a:pt x="7278" y="1"/>
                  <a:pt x="71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0" name="Google Shape;660;p26"/>
          <p:cNvSpPr/>
          <p:nvPr/>
        </p:nvSpPr>
        <p:spPr>
          <a:xfrm>
            <a:off x="8050906" y="6035956"/>
            <a:ext cx="2634596" cy="333017"/>
          </a:xfrm>
          <a:custGeom>
            <a:avLst/>
            <a:gdLst/>
            <a:ahLst/>
            <a:cxnLst/>
            <a:rect l="l" t="t" r="r" b="b"/>
            <a:pathLst>
              <a:path w="10651" h="2188" extrusionOk="0">
                <a:moveTo>
                  <a:pt x="7615" y="0"/>
                </a:moveTo>
                <a:cubicBezTo>
                  <a:pt x="7560" y="0"/>
                  <a:pt x="7492" y="39"/>
                  <a:pt x="7440" y="39"/>
                </a:cubicBezTo>
                <a:lnTo>
                  <a:pt x="7265" y="39"/>
                </a:lnTo>
                <a:cubicBezTo>
                  <a:pt x="7210" y="39"/>
                  <a:pt x="7155" y="65"/>
                  <a:pt x="7103" y="81"/>
                </a:cubicBezTo>
                <a:cubicBezTo>
                  <a:pt x="7048" y="81"/>
                  <a:pt x="6980" y="65"/>
                  <a:pt x="6925" y="65"/>
                </a:cubicBezTo>
                <a:cubicBezTo>
                  <a:pt x="6880" y="65"/>
                  <a:pt x="6833" y="36"/>
                  <a:pt x="6778" y="36"/>
                </a:cubicBezTo>
                <a:cubicBezTo>
                  <a:pt x="6769" y="36"/>
                  <a:pt x="6759" y="37"/>
                  <a:pt x="6750" y="39"/>
                </a:cubicBezTo>
                <a:cubicBezTo>
                  <a:pt x="6698" y="39"/>
                  <a:pt x="6643" y="107"/>
                  <a:pt x="6588" y="107"/>
                </a:cubicBezTo>
                <a:cubicBezTo>
                  <a:pt x="6582" y="108"/>
                  <a:pt x="6577" y="109"/>
                  <a:pt x="6571" y="109"/>
                </a:cubicBezTo>
                <a:cubicBezTo>
                  <a:pt x="6524" y="109"/>
                  <a:pt x="6474" y="65"/>
                  <a:pt x="6413" y="65"/>
                </a:cubicBezTo>
                <a:cubicBezTo>
                  <a:pt x="6358" y="65"/>
                  <a:pt x="6306" y="133"/>
                  <a:pt x="6251" y="133"/>
                </a:cubicBezTo>
                <a:cubicBezTo>
                  <a:pt x="6202" y="133"/>
                  <a:pt x="6145" y="92"/>
                  <a:pt x="6094" y="92"/>
                </a:cubicBezTo>
                <a:cubicBezTo>
                  <a:pt x="6088" y="92"/>
                  <a:pt x="6082" y="93"/>
                  <a:pt x="6076" y="94"/>
                </a:cubicBezTo>
                <a:cubicBezTo>
                  <a:pt x="6021" y="94"/>
                  <a:pt x="5969" y="175"/>
                  <a:pt x="5914" y="188"/>
                </a:cubicBezTo>
                <a:cubicBezTo>
                  <a:pt x="5868" y="188"/>
                  <a:pt x="5812" y="158"/>
                  <a:pt x="5765" y="158"/>
                </a:cubicBezTo>
                <a:cubicBezTo>
                  <a:pt x="5756" y="158"/>
                  <a:pt x="5747" y="159"/>
                  <a:pt x="5739" y="162"/>
                </a:cubicBezTo>
                <a:cubicBezTo>
                  <a:pt x="5684" y="162"/>
                  <a:pt x="5629" y="188"/>
                  <a:pt x="5577" y="201"/>
                </a:cubicBezTo>
                <a:cubicBezTo>
                  <a:pt x="5522" y="201"/>
                  <a:pt x="5467" y="214"/>
                  <a:pt x="5415" y="214"/>
                </a:cubicBezTo>
                <a:cubicBezTo>
                  <a:pt x="5405" y="216"/>
                  <a:pt x="5395" y="217"/>
                  <a:pt x="5386" y="217"/>
                </a:cubicBezTo>
                <a:cubicBezTo>
                  <a:pt x="5328" y="217"/>
                  <a:pt x="5271" y="188"/>
                  <a:pt x="5224" y="188"/>
                </a:cubicBezTo>
                <a:cubicBezTo>
                  <a:pt x="5172" y="201"/>
                  <a:pt x="5130" y="256"/>
                  <a:pt x="5078" y="269"/>
                </a:cubicBezTo>
                <a:cubicBezTo>
                  <a:pt x="5023" y="269"/>
                  <a:pt x="4955" y="243"/>
                  <a:pt x="4900" y="243"/>
                </a:cubicBezTo>
                <a:cubicBezTo>
                  <a:pt x="4835" y="256"/>
                  <a:pt x="4780" y="269"/>
                  <a:pt x="4725" y="282"/>
                </a:cubicBezTo>
                <a:lnTo>
                  <a:pt x="4563" y="282"/>
                </a:lnTo>
                <a:cubicBezTo>
                  <a:pt x="4495" y="295"/>
                  <a:pt x="4469" y="363"/>
                  <a:pt x="4414" y="376"/>
                </a:cubicBezTo>
                <a:cubicBezTo>
                  <a:pt x="4349" y="376"/>
                  <a:pt x="4294" y="389"/>
                  <a:pt x="4239" y="405"/>
                </a:cubicBezTo>
                <a:cubicBezTo>
                  <a:pt x="4187" y="418"/>
                  <a:pt x="4145" y="444"/>
                  <a:pt x="4090" y="457"/>
                </a:cubicBezTo>
                <a:cubicBezTo>
                  <a:pt x="4038" y="470"/>
                  <a:pt x="3970" y="470"/>
                  <a:pt x="3928" y="486"/>
                </a:cubicBezTo>
                <a:cubicBezTo>
                  <a:pt x="3863" y="499"/>
                  <a:pt x="3808" y="499"/>
                  <a:pt x="3753" y="512"/>
                </a:cubicBezTo>
                <a:cubicBezTo>
                  <a:pt x="3701" y="525"/>
                  <a:pt x="3672" y="580"/>
                  <a:pt x="3633" y="593"/>
                </a:cubicBezTo>
                <a:cubicBezTo>
                  <a:pt x="3599" y="606"/>
                  <a:pt x="3565" y="606"/>
                  <a:pt x="3534" y="606"/>
                </a:cubicBezTo>
                <a:cubicBezTo>
                  <a:pt x="3504" y="606"/>
                  <a:pt x="3477" y="606"/>
                  <a:pt x="3458" y="619"/>
                </a:cubicBezTo>
                <a:cubicBezTo>
                  <a:pt x="3390" y="648"/>
                  <a:pt x="3390" y="687"/>
                  <a:pt x="3348" y="713"/>
                </a:cubicBezTo>
                <a:cubicBezTo>
                  <a:pt x="3296" y="742"/>
                  <a:pt x="3267" y="742"/>
                  <a:pt x="3280" y="781"/>
                </a:cubicBezTo>
                <a:cubicBezTo>
                  <a:pt x="3280" y="810"/>
                  <a:pt x="3241" y="862"/>
                  <a:pt x="3296" y="875"/>
                </a:cubicBezTo>
                <a:cubicBezTo>
                  <a:pt x="3322" y="891"/>
                  <a:pt x="3390" y="917"/>
                  <a:pt x="3442" y="917"/>
                </a:cubicBezTo>
                <a:cubicBezTo>
                  <a:pt x="3451" y="920"/>
                  <a:pt x="3460" y="921"/>
                  <a:pt x="3470" y="921"/>
                </a:cubicBezTo>
                <a:cubicBezTo>
                  <a:pt x="3497" y="921"/>
                  <a:pt x="3527" y="913"/>
                  <a:pt x="3558" y="913"/>
                </a:cubicBezTo>
                <a:cubicBezTo>
                  <a:pt x="3569" y="913"/>
                  <a:pt x="3580" y="914"/>
                  <a:pt x="3591" y="917"/>
                </a:cubicBezTo>
                <a:cubicBezTo>
                  <a:pt x="3539" y="917"/>
                  <a:pt x="3497" y="956"/>
                  <a:pt x="3442" y="972"/>
                </a:cubicBezTo>
                <a:cubicBezTo>
                  <a:pt x="3377" y="972"/>
                  <a:pt x="3322" y="985"/>
                  <a:pt x="3267" y="985"/>
                </a:cubicBezTo>
                <a:cubicBezTo>
                  <a:pt x="3260" y="987"/>
                  <a:pt x="3253" y="987"/>
                  <a:pt x="3245" y="987"/>
                </a:cubicBezTo>
                <a:cubicBezTo>
                  <a:pt x="3197" y="987"/>
                  <a:pt x="3139" y="956"/>
                  <a:pt x="3092" y="956"/>
                </a:cubicBezTo>
                <a:cubicBezTo>
                  <a:pt x="3037" y="972"/>
                  <a:pt x="2985" y="972"/>
                  <a:pt x="2930" y="985"/>
                </a:cubicBezTo>
                <a:cubicBezTo>
                  <a:pt x="2875" y="998"/>
                  <a:pt x="2823" y="1011"/>
                  <a:pt x="2768" y="1024"/>
                </a:cubicBezTo>
                <a:cubicBezTo>
                  <a:pt x="2713" y="1037"/>
                  <a:pt x="2661" y="1079"/>
                  <a:pt x="2606" y="1079"/>
                </a:cubicBezTo>
                <a:cubicBezTo>
                  <a:pt x="2601" y="1080"/>
                  <a:pt x="2596" y="1081"/>
                  <a:pt x="2591" y="1081"/>
                </a:cubicBezTo>
                <a:cubicBezTo>
                  <a:pt x="2542" y="1081"/>
                  <a:pt x="2479" y="1035"/>
                  <a:pt x="2432" y="1035"/>
                </a:cubicBezTo>
                <a:cubicBezTo>
                  <a:pt x="2427" y="1035"/>
                  <a:pt x="2422" y="1036"/>
                  <a:pt x="2418" y="1037"/>
                </a:cubicBezTo>
                <a:cubicBezTo>
                  <a:pt x="2363" y="1037"/>
                  <a:pt x="2324" y="1079"/>
                  <a:pt x="2269" y="1092"/>
                </a:cubicBezTo>
                <a:cubicBezTo>
                  <a:pt x="2254" y="1095"/>
                  <a:pt x="2240" y="1096"/>
                  <a:pt x="2226" y="1096"/>
                </a:cubicBezTo>
                <a:cubicBezTo>
                  <a:pt x="2187" y="1096"/>
                  <a:pt x="2149" y="1088"/>
                  <a:pt x="2116" y="1088"/>
                </a:cubicBezTo>
                <a:cubicBezTo>
                  <a:pt x="2103" y="1088"/>
                  <a:pt x="2092" y="1089"/>
                  <a:pt x="2081" y="1092"/>
                </a:cubicBezTo>
                <a:cubicBezTo>
                  <a:pt x="2026" y="1105"/>
                  <a:pt x="2000" y="1160"/>
                  <a:pt x="1945" y="1173"/>
                </a:cubicBezTo>
                <a:cubicBezTo>
                  <a:pt x="1933" y="1176"/>
                  <a:pt x="1920" y="1177"/>
                  <a:pt x="1907" y="1177"/>
                </a:cubicBezTo>
                <a:cubicBezTo>
                  <a:pt x="1870" y="1177"/>
                  <a:pt x="1829" y="1169"/>
                  <a:pt x="1793" y="1169"/>
                </a:cubicBezTo>
                <a:cubicBezTo>
                  <a:pt x="1780" y="1169"/>
                  <a:pt x="1768" y="1170"/>
                  <a:pt x="1757" y="1173"/>
                </a:cubicBezTo>
                <a:cubicBezTo>
                  <a:pt x="1702" y="1186"/>
                  <a:pt x="1660" y="1228"/>
                  <a:pt x="1608" y="1241"/>
                </a:cubicBezTo>
                <a:cubicBezTo>
                  <a:pt x="1553" y="1254"/>
                  <a:pt x="1498" y="1267"/>
                  <a:pt x="1446" y="1280"/>
                </a:cubicBezTo>
                <a:cubicBezTo>
                  <a:pt x="1418" y="1288"/>
                  <a:pt x="1388" y="1288"/>
                  <a:pt x="1357" y="1288"/>
                </a:cubicBezTo>
                <a:cubicBezTo>
                  <a:pt x="1327" y="1288"/>
                  <a:pt x="1297" y="1288"/>
                  <a:pt x="1271" y="1296"/>
                </a:cubicBezTo>
                <a:cubicBezTo>
                  <a:pt x="1216" y="1309"/>
                  <a:pt x="1203" y="1377"/>
                  <a:pt x="1161" y="1403"/>
                </a:cubicBezTo>
                <a:cubicBezTo>
                  <a:pt x="1109" y="1416"/>
                  <a:pt x="1093" y="1458"/>
                  <a:pt x="1054" y="1484"/>
                </a:cubicBezTo>
                <a:cubicBezTo>
                  <a:pt x="999" y="1510"/>
                  <a:pt x="892" y="1523"/>
                  <a:pt x="905" y="1552"/>
                </a:cubicBezTo>
                <a:cubicBezTo>
                  <a:pt x="905" y="1591"/>
                  <a:pt x="986" y="1604"/>
                  <a:pt x="1054" y="1620"/>
                </a:cubicBezTo>
                <a:cubicBezTo>
                  <a:pt x="1093" y="1633"/>
                  <a:pt x="1174" y="1646"/>
                  <a:pt x="1242" y="1659"/>
                </a:cubicBezTo>
                <a:cubicBezTo>
                  <a:pt x="1190" y="1672"/>
                  <a:pt x="1080" y="1672"/>
                  <a:pt x="1041" y="1685"/>
                </a:cubicBezTo>
                <a:cubicBezTo>
                  <a:pt x="986" y="1701"/>
                  <a:pt x="947" y="1753"/>
                  <a:pt x="892" y="1753"/>
                </a:cubicBezTo>
                <a:cubicBezTo>
                  <a:pt x="873" y="1757"/>
                  <a:pt x="855" y="1759"/>
                  <a:pt x="838" y="1759"/>
                </a:cubicBezTo>
                <a:cubicBezTo>
                  <a:pt x="802" y="1759"/>
                  <a:pt x="767" y="1753"/>
                  <a:pt x="730" y="1753"/>
                </a:cubicBezTo>
                <a:cubicBezTo>
                  <a:pt x="675" y="1766"/>
                  <a:pt x="636" y="1795"/>
                  <a:pt x="581" y="1808"/>
                </a:cubicBezTo>
                <a:cubicBezTo>
                  <a:pt x="526" y="1821"/>
                  <a:pt x="487" y="1834"/>
                  <a:pt x="432" y="1847"/>
                </a:cubicBezTo>
                <a:cubicBezTo>
                  <a:pt x="406" y="1855"/>
                  <a:pt x="376" y="1855"/>
                  <a:pt x="345" y="1855"/>
                </a:cubicBezTo>
                <a:cubicBezTo>
                  <a:pt x="315" y="1855"/>
                  <a:pt x="284" y="1855"/>
                  <a:pt x="257" y="1863"/>
                </a:cubicBezTo>
                <a:cubicBezTo>
                  <a:pt x="202" y="1876"/>
                  <a:pt x="163" y="1902"/>
                  <a:pt x="121" y="1928"/>
                </a:cubicBezTo>
                <a:cubicBezTo>
                  <a:pt x="69" y="1957"/>
                  <a:pt x="1" y="2009"/>
                  <a:pt x="14" y="2038"/>
                </a:cubicBezTo>
                <a:cubicBezTo>
                  <a:pt x="14" y="2064"/>
                  <a:pt x="95" y="2106"/>
                  <a:pt x="150" y="2119"/>
                </a:cubicBezTo>
                <a:cubicBezTo>
                  <a:pt x="163" y="2123"/>
                  <a:pt x="180" y="2125"/>
                  <a:pt x="200" y="2125"/>
                </a:cubicBezTo>
                <a:cubicBezTo>
                  <a:pt x="240" y="2125"/>
                  <a:pt x="288" y="2119"/>
                  <a:pt x="325" y="2119"/>
                </a:cubicBezTo>
                <a:cubicBezTo>
                  <a:pt x="336" y="2122"/>
                  <a:pt x="347" y="2123"/>
                  <a:pt x="358" y="2123"/>
                </a:cubicBezTo>
                <a:cubicBezTo>
                  <a:pt x="401" y="2123"/>
                  <a:pt x="445" y="2106"/>
                  <a:pt x="500" y="2106"/>
                </a:cubicBezTo>
                <a:cubicBezTo>
                  <a:pt x="542" y="2119"/>
                  <a:pt x="594" y="2145"/>
                  <a:pt x="649" y="2145"/>
                </a:cubicBezTo>
                <a:cubicBezTo>
                  <a:pt x="704" y="2145"/>
                  <a:pt x="756" y="2187"/>
                  <a:pt x="811" y="2187"/>
                </a:cubicBezTo>
                <a:cubicBezTo>
                  <a:pt x="866" y="2187"/>
                  <a:pt x="918" y="2145"/>
                  <a:pt x="973" y="2145"/>
                </a:cubicBezTo>
                <a:cubicBezTo>
                  <a:pt x="1028" y="2145"/>
                  <a:pt x="1080" y="2132"/>
                  <a:pt x="1148" y="2132"/>
                </a:cubicBezTo>
                <a:cubicBezTo>
                  <a:pt x="1203" y="2119"/>
                  <a:pt x="1255" y="2119"/>
                  <a:pt x="1310" y="2119"/>
                </a:cubicBezTo>
                <a:cubicBezTo>
                  <a:pt x="1318" y="2117"/>
                  <a:pt x="1325" y="2116"/>
                  <a:pt x="1333" y="2116"/>
                </a:cubicBezTo>
                <a:cubicBezTo>
                  <a:pt x="1380" y="2116"/>
                  <a:pt x="1425" y="2145"/>
                  <a:pt x="1472" y="2145"/>
                </a:cubicBezTo>
                <a:cubicBezTo>
                  <a:pt x="1527" y="2145"/>
                  <a:pt x="1579" y="2119"/>
                  <a:pt x="1634" y="2119"/>
                </a:cubicBezTo>
                <a:cubicBezTo>
                  <a:pt x="1689" y="2106"/>
                  <a:pt x="1741" y="2077"/>
                  <a:pt x="1796" y="2077"/>
                </a:cubicBezTo>
                <a:cubicBezTo>
                  <a:pt x="1846" y="2077"/>
                  <a:pt x="1907" y="2134"/>
                  <a:pt x="1957" y="2134"/>
                </a:cubicBezTo>
                <a:cubicBezTo>
                  <a:pt x="1962" y="2134"/>
                  <a:pt x="1966" y="2133"/>
                  <a:pt x="1971" y="2132"/>
                </a:cubicBezTo>
                <a:cubicBezTo>
                  <a:pt x="2026" y="2132"/>
                  <a:pt x="2081" y="2106"/>
                  <a:pt x="2133" y="2090"/>
                </a:cubicBezTo>
                <a:cubicBezTo>
                  <a:pt x="2188" y="2090"/>
                  <a:pt x="2243" y="2064"/>
                  <a:pt x="2295" y="2051"/>
                </a:cubicBezTo>
                <a:cubicBezTo>
                  <a:pt x="2339" y="2051"/>
                  <a:pt x="2383" y="2068"/>
                  <a:pt x="2425" y="2068"/>
                </a:cubicBezTo>
                <a:cubicBezTo>
                  <a:pt x="2436" y="2068"/>
                  <a:pt x="2446" y="2067"/>
                  <a:pt x="2457" y="2064"/>
                </a:cubicBezTo>
                <a:cubicBezTo>
                  <a:pt x="2512" y="2064"/>
                  <a:pt x="2567" y="2038"/>
                  <a:pt x="2619" y="2025"/>
                </a:cubicBezTo>
                <a:cubicBezTo>
                  <a:pt x="2674" y="2025"/>
                  <a:pt x="2713" y="1970"/>
                  <a:pt x="2768" y="1970"/>
                </a:cubicBezTo>
                <a:cubicBezTo>
                  <a:pt x="2773" y="1969"/>
                  <a:pt x="2778" y="1968"/>
                  <a:pt x="2783" y="1968"/>
                </a:cubicBezTo>
                <a:cubicBezTo>
                  <a:pt x="2830" y="1968"/>
                  <a:pt x="2892" y="2011"/>
                  <a:pt x="2938" y="2011"/>
                </a:cubicBezTo>
                <a:cubicBezTo>
                  <a:pt x="2944" y="2011"/>
                  <a:pt x="2950" y="2011"/>
                  <a:pt x="2956" y="2009"/>
                </a:cubicBezTo>
                <a:cubicBezTo>
                  <a:pt x="3011" y="1996"/>
                  <a:pt x="3053" y="1970"/>
                  <a:pt x="3105" y="1957"/>
                </a:cubicBezTo>
                <a:cubicBezTo>
                  <a:pt x="3160" y="1944"/>
                  <a:pt x="3199" y="1889"/>
                  <a:pt x="3254" y="1889"/>
                </a:cubicBezTo>
                <a:cubicBezTo>
                  <a:pt x="3265" y="1886"/>
                  <a:pt x="3278" y="1885"/>
                  <a:pt x="3290" y="1885"/>
                </a:cubicBezTo>
                <a:cubicBezTo>
                  <a:pt x="3324" y="1885"/>
                  <a:pt x="3361" y="1893"/>
                  <a:pt x="3394" y="1893"/>
                </a:cubicBezTo>
                <a:cubicBezTo>
                  <a:pt x="3406" y="1893"/>
                  <a:pt x="3418" y="1892"/>
                  <a:pt x="3429" y="1889"/>
                </a:cubicBezTo>
                <a:cubicBezTo>
                  <a:pt x="3484" y="1889"/>
                  <a:pt x="3510" y="1821"/>
                  <a:pt x="3565" y="1808"/>
                </a:cubicBezTo>
                <a:cubicBezTo>
                  <a:pt x="3571" y="1806"/>
                  <a:pt x="3578" y="1806"/>
                  <a:pt x="3584" y="1806"/>
                </a:cubicBezTo>
                <a:cubicBezTo>
                  <a:pt x="3631" y="1806"/>
                  <a:pt x="3689" y="1836"/>
                  <a:pt x="3734" y="1836"/>
                </a:cubicBezTo>
                <a:cubicBezTo>
                  <a:pt x="3741" y="1836"/>
                  <a:pt x="3747" y="1835"/>
                  <a:pt x="3753" y="1834"/>
                </a:cubicBezTo>
                <a:cubicBezTo>
                  <a:pt x="3808" y="1821"/>
                  <a:pt x="3847" y="1782"/>
                  <a:pt x="3902" y="1766"/>
                </a:cubicBezTo>
                <a:cubicBezTo>
                  <a:pt x="3957" y="1753"/>
                  <a:pt x="3996" y="1714"/>
                  <a:pt x="4025" y="1701"/>
                </a:cubicBezTo>
                <a:cubicBezTo>
                  <a:pt x="4090" y="1672"/>
                  <a:pt x="4051" y="1646"/>
                  <a:pt x="4051" y="1620"/>
                </a:cubicBezTo>
                <a:cubicBezTo>
                  <a:pt x="4051" y="1604"/>
                  <a:pt x="4077" y="1552"/>
                  <a:pt x="4064" y="1552"/>
                </a:cubicBezTo>
                <a:cubicBezTo>
                  <a:pt x="4070" y="1551"/>
                  <a:pt x="4076" y="1550"/>
                  <a:pt x="4083" y="1550"/>
                </a:cubicBezTo>
                <a:cubicBezTo>
                  <a:pt x="4140" y="1550"/>
                  <a:pt x="4203" y="1593"/>
                  <a:pt x="4252" y="1593"/>
                </a:cubicBezTo>
                <a:cubicBezTo>
                  <a:pt x="4258" y="1593"/>
                  <a:pt x="4263" y="1592"/>
                  <a:pt x="4268" y="1591"/>
                </a:cubicBezTo>
                <a:cubicBezTo>
                  <a:pt x="4333" y="1591"/>
                  <a:pt x="4375" y="1497"/>
                  <a:pt x="4430" y="1497"/>
                </a:cubicBezTo>
                <a:cubicBezTo>
                  <a:pt x="4435" y="1496"/>
                  <a:pt x="4441" y="1495"/>
                  <a:pt x="4447" y="1495"/>
                </a:cubicBezTo>
                <a:cubicBezTo>
                  <a:pt x="4489" y="1495"/>
                  <a:pt x="4538" y="1526"/>
                  <a:pt x="4583" y="1526"/>
                </a:cubicBezTo>
                <a:cubicBezTo>
                  <a:pt x="4590" y="1526"/>
                  <a:pt x="4598" y="1525"/>
                  <a:pt x="4605" y="1523"/>
                </a:cubicBezTo>
                <a:cubicBezTo>
                  <a:pt x="4639" y="1516"/>
                  <a:pt x="4666" y="1516"/>
                  <a:pt x="4691" y="1516"/>
                </a:cubicBezTo>
                <a:cubicBezTo>
                  <a:pt x="4716" y="1516"/>
                  <a:pt x="4739" y="1516"/>
                  <a:pt x="4767" y="1510"/>
                </a:cubicBezTo>
                <a:cubicBezTo>
                  <a:pt x="4767" y="1513"/>
                  <a:pt x="4767" y="1514"/>
                  <a:pt x="4768" y="1514"/>
                </a:cubicBezTo>
                <a:cubicBezTo>
                  <a:pt x="4771" y="1514"/>
                  <a:pt x="4776" y="1506"/>
                  <a:pt x="4778" y="1506"/>
                </a:cubicBezTo>
                <a:cubicBezTo>
                  <a:pt x="4779" y="1506"/>
                  <a:pt x="4780" y="1507"/>
                  <a:pt x="4780" y="1510"/>
                </a:cubicBezTo>
                <a:cubicBezTo>
                  <a:pt x="4780" y="1539"/>
                  <a:pt x="4848" y="1523"/>
                  <a:pt x="4916" y="1539"/>
                </a:cubicBezTo>
                <a:cubicBezTo>
                  <a:pt x="4955" y="1552"/>
                  <a:pt x="4997" y="1565"/>
                  <a:pt x="5049" y="1578"/>
                </a:cubicBezTo>
                <a:cubicBezTo>
                  <a:pt x="5104" y="1578"/>
                  <a:pt x="5143" y="1633"/>
                  <a:pt x="5211" y="1633"/>
                </a:cubicBezTo>
                <a:cubicBezTo>
                  <a:pt x="5229" y="1637"/>
                  <a:pt x="5247" y="1639"/>
                  <a:pt x="5266" y="1639"/>
                </a:cubicBezTo>
                <a:cubicBezTo>
                  <a:pt x="5302" y="1639"/>
                  <a:pt x="5338" y="1633"/>
                  <a:pt x="5373" y="1633"/>
                </a:cubicBezTo>
                <a:cubicBezTo>
                  <a:pt x="5384" y="1636"/>
                  <a:pt x="5395" y="1637"/>
                  <a:pt x="5407" y="1637"/>
                </a:cubicBezTo>
                <a:cubicBezTo>
                  <a:pt x="5454" y="1637"/>
                  <a:pt x="5506" y="1620"/>
                  <a:pt x="5548" y="1620"/>
                </a:cubicBezTo>
                <a:cubicBezTo>
                  <a:pt x="5603" y="1620"/>
                  <a:pt x="5658" y="1672"/>
                  <a:pt x="5726" y="1672"/>
                </a:cubicBezTo>
                <a:cubicBezTo>
                  <a:pt x="5778" y="1672"/>
                  <a:pt x="5833" y="1646"/>
                  <a:pt x="5901" y="1646"/>
                </a:cubicBezTo>
                <a:cubicBezTo>
                  <a:pt x="5953" y="1646"/>
                  <a:pt x="6008" y="1591"/>
                  <a:pt x="6076" y="1591"/>
                </a:cubicBezTo>
                <a:cubicBezTo>
                  <a:pt x="6131" y="1591"/>
                  <a:pt x="6183" y="1620"/>
                  <a:pt x="6251" y="1620"/>
                </a:cubicBezTo>
                <a:cubicBezTo>
                  <a:pt x="6306" y="1604"/>
                  <a:pt x="6358" y="1591"/>
                  <a:pt x="6413" y="1591"/>
                </a:cubicBezTo>
                <a:cubicBezTo>
                  <a:pt x="6449" y="1591"/>
                  <a:pt x="6473" y="1597"/>
                  <a:pt x="6501" y="1597"/>
                </a:cubicBezTo>
                <a:cubicBezTo>
                  <a:pt x="6515" y="1597"/>
                  <a:pt x="6530" y="1595"/>
                  <a:pt x="6549" y="1591"/>
                </a:cubicBezTo>
                <a:lnTo>
                  <a:pt x="6549" y="1591"/>
                </a:lnTo>
                <a:cubicBezTo>
                  <a:pt x="6507" y="1620"/>
                  <a:pt x="6507" y="1646"/>
                  <a:pt x="6507" y="1659"/>
                </a:cubicBezTo>
                <a:cubicBezTo>
                  <a:pt x="6520" y="1685"/>
                  <a:pt x="6588" y="1685"/>
                  <a:pt x="6643" y="1714"/>
                </a:cubicBezTo>
                <a:cubicBezTo>
                  <a:pt x="6682" y="1727"/>
                  <a:pt x="6737" y="1727"/>
                  <a:pt x="6792" y="1727"/>
                </a:cubicBezTo>
                <a:cubicBezTo>
                  <a:pt x="6844" y="1740"/>
                  <a:pt x="6873" y="1808"/>
                  <a:pt x="6925" y="1821"/>
                </a:cubicBezTo>
                <a:cubicBezTo>
                  <a:pt x="6980" y="1821"/>
                  <a:pt x="7048" y="1782"/>
                  <a:pt x="7103" y="1782"/>
                </a:cubicBezTo>
                <a:cubicBezTo>
                  <a:pt x="7155" y="1782"/>
                  <a:pt x="7210" y="1753"/>
                  <a:pt x="7278" y="1753"/>
                </a:cubicBezTo>
                <a:cubicBezTo>
                  <a:pt x="7330" y="1753"/>
                  <a:pt x="7372" y="1821"/>
                  <a:pt x="7427" y="1821"/>
                </a:cubicBezTo>
                <a:cubicBezTo>
                  <a:pt x="7479" y="1821"/>
                  <a:pt x="7547" y="1753"/>
                  <a:pt x="7602" y="1753"/>
                </a:cubicBezTo>
                <a:cubicBezTo>
                  <a:pt x="7654" y="1753"/>
                  <a:pt x="7709" y="1782"/>
                  <a:pt x="7764" y="1782"/>
                </a:cubicBezTo>
                <a:cubicBezTo>
                  <a:pt x="7816" y="1782"/>
                  <a:pt x="7871" y="1740"/>
                  <a:pt x="7926" y="1740"/>
                </a:cubicBezTo>
                <a:cubicBezTo>
                  <a:pt x="7973" y="1740"/>
                  <a:pt x="8023" y="1797"/>
                  <a:pt x="8073" y="1797"/>
                </a:cubicBezTo>
                <a:cubicBezTo>
                  <a:pt x="8078" y="1797"/>
                  <a:pt x="8083" y="1796"/>
                  <a:pt x="8088" y="1795"/>
                </a:cubicBezTo>
                <a:cubicBezTo>
                  <a:pt x="8140" y="1795"/>
                  <a:pt x="8195" y="1740"/>
                  <a:pt x="8250" y="1740"/>
                </a:cubicBezTo>
                <a:lnTo>
                  <a:pt x="8425" y="1740"/>
                </a:lnTo>
                <a:cubicBezTo>
                  <a:pt x="8480" y="1740"/>
                  <a:pt x="8532" y="1727"/>
                  <a:pt x="8587" y="1727"/>
                </a:cubicBezTo>
                <a:cubicBezTo>
                  <a:pt x="8605" y="1723"/>
                  <a:pt x="8623" y="1721"/>
                  <a:pt x="8641" y="1721"/>
                </a:cubicBezTo>
                <a:cubicBezTo>
                  <a:pt x="8677" y="1721"/>
                  <a:pt x="8712" y="1727"/>
                  <a:pt x="8749" y="1727"/>
                </a:cubicBezTo>
                <a:cubicBezTo>
                  <a:pt x="8804" y="1727"/>
                  <a:pt x="8856" y="1701"/>
                  <a:pt x="8911" y="1701"/>
                </a:cubicBezTo>
                <a:cubicBezTo>
                  <a:pt x="8938" y="1693"/>
                  <a:pt x="8968" y="1693"/>
                  <a:pt x="8997" y="1693"/>
                </a:cubicBezTo>
                <a:cubicBezTo>
                  <a:pt x="9025" y="1693"/>
                  <a:pt x="9052" y="1693"/>
                  <a:pt x="9073" y="1685"/>
                </a:cubicBezTo>
                <a:cubicBezTo>
                  <a:pt x="9141" y="1672"/>
                  <a:pt x="9180" y="1620"/>
                  <a:pt x="9235" y="1620"/>
                </a:cubicBezTo>
                <a:cubicBezTo>
                  <a:pt x="9290" y="1604"/>
                  <a:pt x="9342" y="1604"/>
                  <a:pt x="9397" y="1604"/>
                </a:cubicBezTo>
                <a:cubicBezTo>
                  <a:pt x="9407" y="1601"/>
                  <a:pt x="9417" y="1601"/>
                  <a:pt x="9428" y="1601"/>
                </a:cubicBezTo>
                <a:cubicBezTo>
                  <a:pt x="9475" y="1601"/>
                  <a:pt x="9527" y="1620"/>
                  <a:pt x="9572" y="1620"/>
                </a:cubicBezTo>
                <a:cubicBezTo>
                  <a:pt x="9627" y="1604"/>
                  <a:pt x="9666" y="1552"/>
                  <a:pt x="9721" y="1539"/>
                </a:cubicBezTo>
                <a:cubicBezTo>
                  <a:pt x="9776" y="1539"/>
                  <a:pt x="9828" y="1539"/>
                  <a:pt x="9883" y="1523"/>
                </a:cubicBezTo>
                <a:cubicBezTo>
                  <a:pt x="9938" y="1523"/>
                  <a:pt x="9990" y="1497"/>
                  <a:pt x="10045" y="1484"/>
                </a:cubicBezTo>
                <a:cubicBezTo>
                  <a:pt x="10100" y="1471"/>
                  <a:pt x="10126" y="1416"/>
                  <a:pt x="10165" y="1403"/>
                </a:cubicBezTo>
                <a:cubicBezTo>
                  <a:pt x="10176" y="1400"/>
                  <a:pt x="10189" y="1399"/>
                  <a:pt x="10203" y="1399"/>
                </a:cubicBezTo>
                <a:cubicBezTo>
                  <a:pt x="10239" y="1399"/>
                  <a:pt x="10281" y="1407"/>
                  <a:pt x="10318" y="1407"/>
                </a:cubicBezTo>
                <a:cubicBezTo>
                  <a:pt x="10331" y="1407"/>
                  <a:pt x="10344" y="1406"/>
                  <a:pt x="10356" y="1403"/>
                </a:cubicBezTo>
                <a:cubicBezTo>
                  <a:pt x="10408" y="1377"/>
                  <a:pt x="10450" y="1361"/>
                  <a:pt x="10489" y="1335"/>
                </a:cubicBezTo>
                <a:cubicBezTo>
                  <a:pt x="10544" y="1309"/>
                  <a:pt x="10625" y="1267"/>
                  <a:pt x="10625" y="1241"/>
                </a:cubicBezTo>
                <a:cubicBezTo>
                  <a:pt x="10612" y="1215"/>
                  <a:pt x="10505" y="1228"/>
                  <a:pt x="10424" y="1199"/>
                </a:cubicBezTo>
                <a:cubicBezTo>
                  <a:pt x="10382" y="1186"/>
                  <a:pt x="10356" y="1160"/>
                  <a:pt x="10288" y="1147"/>
                </a:cubicBezTo>
                <a:cubicBezTo>
                  <a:pt x="10233" y="1147"/>
                  <a:pt x="10181" y="1160"/>
                  <a:pt x="10113" y="1160"/>
                </a:cubicBezTo>
                <a:cubicBezTo>
                  <a:pt x="10058" y="1160"/>
                  <a:pt x="10019" y="1079"/>
                  <a:pt x="9964" y="1079"/>
                </a:cubicBezTo>
                <a:cubicBezTo>
                  <a:pt x="9909" y="1079"/>
                  <a:pt x="9841" y="1118"/>
                  <a:pt x="9776" y="1118"/>
                </a:cubicBezTo>
                <a:cubicBezTo>
                  <a:pt x="9721" y="1118"/>
                  <a:pt x="9666" y="1105"/>
                  <a:pt x="9614" y="1105"/>
                </a:cubicBezTo>
                <a:cubicBezTo>
                  <a:pt x="9546" y="1105"/>
                  <a:pt x="9491" y="1118"/>
                  <a:pt x="9436" y="1118"/>
                </a:cubicBezTo>
                <a:cubicBezTo>
                  <a:pt x="9384" y="1118"/>
                  <a:pt x="9316" y="1173"/>
                  <a:pt x="9261" y="1173"/>
                </a:cubicBezTo>
                <a:cubicBezTo>
                  <a:pt x="9209" y="1173"/>
                  <a:pt x="9141" y="1105"/>
                  <a:pt x="9086" y="1105"/>
                </a:cubicBezTo>
                <a:cubicBezTo>
                  <a:pt x="9031" y="1118"/>
                  <a:pt x="8979" y="1173"/>
                  <a:pt x="8911" y="1173"/>
                </a:cubicBezTo>
                <a:cubicBezTo>
                  <a:pt x="8903" y="1175"/>
                  <a:pt x="8896" y="1176"/>
                  <a:pt x="8890" y="1176"/>
                </a:cubicBezTo>
                <a:cubicBezTo>
                  <a:pt x="8855" y="1176"/>
                  <a:pt x="8848" y="1147"/>
                  <a:pt x="8804" y="1147"/>
                </a:cubicBezTo>
                <a:cubicBezTo>
                  <a:pt x="8843" y="1118"/>
                  <a:pt x="8843" y="1105"/>
                  <a:pt x="8843" y="1092"/>
                </a:cubicBezTo>
                <a:cubicBezTo>
                  <a:pt x="8830" y="1066"/>
                  <a:pt x="8736" y="1037"/>
                  <a:pt x="8681" y="1024"/>
                </a:cubicBezTo>
                <a:cubicBezTo>
                  <a:pt x="8749" y="1011"/>
                  <a:pt x="8830" y="998"/>
                  <a:pt x="8898" y="998"/>
                </a:cubicBezTo>
                <a:cubicBezTo>
                  <a:pt x="8905" y="996"/>
                  <a:pt x="8913" y="995"/>
                  <a:pt x="8922" y="995"/>
                </a:cubicBezTo>
                <a:cubicBezTo>
                  <a:pt x="8961" y="995"/>
                  <a:pt x="9007" y="1014"/>
                  <a:pt x="9048" y="1014"/>
                </a:cubicBezTo>
                <a:cubicBezTo>
                  <a:pt x="9056" y="1014"/>
                  <a:pt x="9065" y="1013"/>
                  <a:pt x="9073" y="1011"/>
                </a:cubicBezTo>
                <a:cubicBezTo>
                  <a:pt x="9128" y="998"/>
                  <a:pt x="9180" y="985"/>
                  <a:pt x="9235" y="972"/>
                </a:cubicBezTo>
                <a:cubicBezTo>
                  <a:pt x="9303" y="956"/>
                  <a:pt x="9342" y="904"/>
                  <a:pt x="9397" y="891"/>
                </a:cubicBezTo>
                <a:cubicBezTo>
                  <a:pt x="9409" y="887"/>
                  <a:pt x="9423" y="886"/>
                  <a:pt x="9436" y="886"/>
                </a:cubicBezTo>
                <a:cubicBezTo>
                  <a:pt x="9470" y="886"/>
                  <a:pt x="9505" y="894"/>
                  <a:pt x="9539" y="894"/>
                </a:cubicBezTo>
                <a:cubicBezTo>
                  <a:pt x="9550" y="894"/>
                  <a:pt x="9561" y="894"/>
                  <a:pt x="9572" y="891"/>
                </a:cubicBezTo>
                <a:cubicBezTo>
                  <a:pt x="9627" y="875"/>
                  <a:pt x="9679" y="849"/>
                  <a:pt x="9734" y="836"/>
                </a:cubicBezTo>
                <a:cubicBezTo>
                  <a:pt x="9752" y="832"/>
                  <a:pt x="9772" y="830"/>
                  <a:pt x="9792" y="830"/>
                </a:cubicBezTo>
                <a:cubicBezTo>
                  <a:pt x="9832" y="830"/>
                  <a:pt x="9874" y="836"/>
                  <a:pt x="9909" y="836"/>
                </a:cubicBezTo>
                <a:cubicBezTo>
                  <a:pt x="9977" y="810"/>
                  <a:pt x="10003" y="755"/>
                  <a:pt x="10058" y="742"/>
                </a:cubicBezTo>
                <a:cubicBezTo>
                  <a:pt x="10113" y="729"/>
                  <a:pt x="10152" y="700"/>
                  <a:pt x="10207" y="687"/>
                </a:cubicBezTo>
                <a:cubicBezTo>
                  <a:pt x="10234" y="674"/>
                  <a:pt x="10268" y="674"/>
                  <a:pt x="10300" y="674"/>
                </a:cubicBezTo>
                <a:cubicBezTo>
                  <a:pt x="10332" y="674"/>
                  <a:pt x="10362" y="674"/>
                  <a:pt x="10382" y="661"/>
                </a:cubicBezTo>
                <a:cubicBezTo>
                  <a:pt x="10450" y="632"/>
                  <a:pt x="10518" y="632"/>
                  <a:pt x="10557" y="606"/>
                </a:cubicBezTo>
                <a:cubicBezTo>
                  <a:pt x="10612" y="580"/>
                  <a:pt x="10651" y="512"/>
                  <a:pt x="10651" y="486"/>
                </a:cubicBezTo>
                <a:cubicBezTo>
                  <a:pt x="10651" y="457"/>
                  <a:pt x="10570" y="418"/>
                  <a:pt x="10518" y="389"/>
                </a:cubicBezTo>
                <a:cubicBezTo>
                  <a:pt x="10510" y="386"/>
                  <a:pt x="10501" y="386"/>
                  <a:pt x="10491" y="386"/>
                </a:cubicBezTo>
                <a:cubicBezTo>
                  <a:pt x="10447" y="386"/>
                  <a:pt x="10382" y="405"/>
                  <a:pt x="10327" y="405"/>
                </a:cubicBezTo>
                <a:cubicBezTo>
                  <a:pt x="10288" y="389"/>
                  <a:pt x="10246" y="376"/>
                  <a:pt x="10181" y="363"/>
                </a:cubicBezTo>
                <a:cubicBezTo>
                  <a:pt x="10126" y="363"/>
                  <a:pt x="10084" y="308"/>
                  <a:pt x="10032" y="308"/>
                </a:cubicBezTo>
                <a:cubicBezTo>
                  <a:pt x="9977" y="308"/>
                  <a:pt x="9922" y="324"/>
                  <a:pt x="9857" y="324"/>
                </a:cubicBezTo>
                <a:cubicBezTo>
                  <a:pt x="9802" y="324"/>
                  <a:pt x="9760" y="295"/>
                  <a:pt x="9695" y="295"/>
                </a:cubicBezTo>
                <a:cubicBezTo>
                  <a:pt x="9640" y="295"/>
                  <a:pt x="9585" y="324"/>
                  <a:pt x="9533" y="324"/>
                </a:cubicBezTo>
                <a:cubicBezTo>
                  <a:pt x="9478" y="324"/>
                  <a:pt x="9423" y="295"/>
                  <a:pt x="9355" y="295"/>
                </a:cubicBezTo>
                <a:lnTo>
                  <a:pt x="9193" y="295"/>
                </a:lnTo>
                <a:cubicBezTo>
                  <a:pt x="9141" y="295"/>
                  <a:pt x="9073" y="363"/>
                  <a:pt x="9018" y="363"/>
                </a:cubicBezTo>
                <a:cubicBezTo>
                  <a:pt x="8966" y="363"/>
                  <a:pt x="8911" y="308"/>
                  <a:pt x="8856" y="308"/>
                </a:cubicBezTo>
                <a:cubicBezTo>
                  <a:pt x="8804" y="324"/>
                  <a:pt x="8749" y="350"/>
                  <a:pt x="8681" y="363"/>
                </a:cubicBezTo>
                <a:lnTo>
                  <a:pt x="8493" y="363"/>
                </a:lnTo>
                <a:cubicBezTo>
                  <a:pt x="8545" y="350"/>
                  <a:pt x="8600" y="324"/>
                  <a:pt x="8626" y="295"/>
                </a:cubicBezTo>
                <a:cubicBezTo>
                  <a:pt x="8668" y="269"/>
                  <a:pt x="8707" y="243"/>
                  <a:pt x="8707" y="214"/>
                </a:cubicBezTo>
                <a:cubicBezTo>
                  <a:pt x="8694" y="175"/>
                  <a:pt x="8681" y="120"/>
                  <a:pt x="8626" y="94"/>
                </a:cubicBezTo>
                <a:cubicBezTo>
                  <a:pt x="8622" y="93"/>
                  <a:pt x="8618" y="92"/>
                  <a:pt x="8613" y="92"/>
                </a:cubicBezTo>
                <a:cubicBezTo>
                  <a:pt x="8572" y="92"/>
                  <a:pt x="8492" y="135"/>
                  <a:pt x="8431" y="135"/>
                </a:cubicBezTo>
                <a:cubicBezTo>
                  <a:pt x="8425" y="135"/>
                  <a:pt x="8418" y="134"/>
                  <a:pt x="8412" y="133"/>
                </a:cubicBezTo>
                <a:cubicBezTo>
                  <a:pt x="8370" y="120"/>
                  <a:pt x="8344" y="52"/>
                  <a:pt x="8289" y="52"/>
                </a:cubicBezTo>
                <a:cubicBezTo>
                  <a:pt x="8237" y="39"/>
                  <a:pt x="8169" y="39"/>
                  <a:pt x="8114" y="39"/>
                </a:cubicBezTo>
                <a:cubicBezTo>
                  <a:pt x="8108" y="38"/>
                  <a:pt x="8102" y="37"/>
                  <a:pt x="8096" y="37"/>
                </a:cubicBezTo>
                <a:cubicBezTo>
                  <a:pt x="8045" y="37"/>
                  <a:pt x="7988" y="81"/>
                  <a:pt x="7939" y="81"/>
                </a:cubicBezTo>
                <a:lnTo>
                  <a:pt x="7764" y="81"/>
                </a:lnTo>
                <a:cubicBezTo>
                  <a:pt x="7709" y="81"/>
                  <a:pt x="7670" y="0"/>
                  <a:pt x="761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47" name="Graphic 46">
            <a:extLst>
              <a:ext uri="{FF2B5EF4-FFF2-40B4-BE49-F238E27FC236}">
                <a16:creationId xmlns:a16="http://schemas.microsoft.com/office/drawing/2014/main" id="{0E9368E1-516E-4288-B3B4-685C1EC594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8306"/>
          <a:stretch/>
        </p:blipFill>
        <p:spPr>
          <a:xfrm>
            <a:off x="9387047" y="6138190"/>
            <a:ext cx="2817525" cy="536359"/>
          </a:xfrm>
          <a:prstGeom prst="rect">
            <a:avLst/>
          </a:prstGeom>
        </p:spPr>
      </p:pic>
      <p:sp>
        <p:nvSpPr>
          <p:cNvPr id="658" name="Google Shape;658;p26"/>
          <p:cNvSpPr/>
          <p:nvPr/>
        </p:nvSpPr>
        <p:spPr>
          <a:xfrm>
            <a:off x="5" y="6118865"/>
            <a:ext cx="6708033" cy="848776"/>
          </a:xfrm>
          <a:custGeom>
            <a:avLst/>
            <a:gdLst/>
            <a:ahLst/>
            <a:cxnLst/>
            <a:rect l="l" t="t" r="r" b="b"/>
            <a:pathLst>
              <a:path w="27026" h="10756" extrusionOk="0">
                <a:moveTo>
                  <a:pt x="1" y="1"/>
                </a:moveTo>
                <a:lnTo>
                  <a:pt x="1" y="9261"/>
                </a:lnTo>
                <a:cubicBezTo>
                  <a:pt x="1660" y="9572"/>
                  <a:pt x="3390" y="9828"/>
                  <a:pt x="5185" y="10058"/>
                </a:cubicBezTo>
                <a:cubicBezTo>
                  <a:pt x="8967" y="10531"/>
                  <a:pt x="12535" y="10756"/>
                  <a:pt x="15642" y="10756"/>
                </a:cubicBezTo>
                <a:cubicBezTo>
                  <a:pt x="22197" y="10756"/>
                  <a:pt x="26701" y="9756"/>
                  <a:pt x="26838" y="7978"/>
                </a:cubicBezTo>
                <a:cubicBezTo>
                  <a:pt x="27026" y="5360"/>
                  <a:pt x="17646" y="2039"/>
                  <a:pt x="5872" y="555"/>
                </a:cubicBezTo>
                <a:cubicBezTo>
                  <a:pt x="3847" y="299"/>
                  <a:pt x="1877" y="121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988303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27"/>
          <p:cNvSpPr/>
          <p:nvPr/>
        </p:nvSpPr>
        <p:spPr>
          <a:xfrm>
            <a:off x="7982042" y="3714226"/>
            <a:ext cx="5996052" cy="2921689"/>
          </a:xfrm>
          <a:custGeom>
            <a:avLst/>
            <a:gdLst/>
            <a:ahLst/>
            <a:cxnLst/>
            <a:rect l="l" t="t" r="r" b="b"/>
            <a:pathLst>
              <a:path w="19522" h="11895" extrusionOk="0">
                <a:moveTo>
                  <a:pt x="10693" y="1"/>
                </a:moveTo>
                <a:cubicBezTo>
                  <a:pt x="8668" y="1"/>
                  <a:pt x="6967" y="1310"/>
                  <a:pt x="6361" y="3121"/>
                </a:cubicBezTo>
                <a:cubicBezTo>
                  <a:pt x="6251" y="3079"/>
                  <a:pt x="6144" y="3053"/>
                  <a:pt x="6024" y="3053"/>
                </a:cubicBezTo>
                <a:cubicBezTo>
                  <a:pt x="5807" y="3053"/>
                  <a:pt x="5619" y="3134"/>
                  <a:pt x="5470" y="3283"/>
                </a:cubicBezTo>
                <a:cubicBezTo>
                  <a:pt x="5321" y="3254"/>
                  <a:pt x="5159" y="3241"/>
                  <a:pt x="4984" y="3241"/>
                </a:cubicBezTo>
                <a:cubicBezTo>
                  <a:pt x="3646" y="3241"/>
                  <a:pt x="2567" y="4323"/>
                  <a:pt x="2567" y="5658"/>
                </a:cubicBezTo>
                <a:cubicBezTo>
                  <a:pt x="2567" y="5713"/>
                  <a:pt x="2567" y="5765"/>
                  <a:pt x="2580" y="5807"/>
                </a:cubicBezTo>
                <a:cubicBezTo>
                  <a:pt x="2298" y="5590"/>
                  <a:pt x="1958" y="5457"/>
                  <a:pt x="1569" y="5457"/>
                </a:cubicBezTo>
                <a:cubicBezTo>
                  <a:pt x="704" y="5457"/>
                  <a:pt x="1" y="6157"/>
                  <a:pt x="1" y="7022"/>
                </a:cubicBezTo>
                <a:cubicBezTo>
                  <a:pt x="1" y="7900"/>
                  <a:pt x="704" y="8600"/>
                  <a:pt x="1569" y="8600"/>
                </a:cubicBezTo>
                <a:cubicBezTo>
                  <a:pt x="2068" y="8600"/>
                  <a:pt x="2512" y="8373"/>
                  <a:pt x="2810" y="8007"/>
                </a:cubicBezTo>
                <a:cubicBezTo>
                  <a:pt x="2917" y="8049"/>
                  <a:pt x="3053" y="8075"/>
                  <a:pt x="3189" y="8075"/>
                </a:cubicBezTo>
                <a:cubicBezTo>
                  <a:pt x="3458" y="8075"/>
                  <a:pt x="3701" y="7968"/>
                  <a:pt x="3889" y="7806"/>
                </a:cubicBezTo>
                <a:cubicBezTo>
                  <a:pt x="4226" y="7981"/>
                  <a:pt x="4592" y="8075"/>
                  <a:pt x="4984" y="8075"/>
                </a:cubicBezTo>
                <a:cubicBezTo>
                  <a:pt x="5091" y="8075"/>
                  <a:pt x="5185" y="8062"/>
                  <a:pt x="5279" y="8049"/>
                </a:cubicBezTo>
                <a:lnTo>
                  <a:pt x="5279" y="8049"/>
                </a:lnTo>
                <a:cubicBezTo>
                  <a:pt x="5052" y="8357"/>
                  <a:pt x="4903" y="8736"/>
                  <a:pt x="4903" y="9141"/>
                </a:cubicBezTo>
                <a:cubicBezTo>
                  <a:pt x="4903" y="10113"/>
                  <a:pt x="5684" y="10910"/>
                  <a:pt x="6672" y="10910"/>
                </a:cubicBezTo>
                <a:cubicBezTo>
                  <a:pt x="7644" y="10910"/>
                  <a:pt x="8425" y="10113"/>
                  <a:pt x="8425" y="9141"/>
                </a:cubicBezTo>
                <a:lnTo>
                  <a:pt x="8425" y="9115"/>
                </a:lnTo>
                <a:cubicBezTo>
                  <a:pt x="8600" y="9034"/>
                  <a:pt x="8762" y="8924"/>
                  <a:pt x="8911" y="8791"/>
                </a:cubicBezTo>
                <a:cubicBezTo>
                  <a:pt x="9465" y="9021"/>
                  <a:pt x="10058" y="9141"/>
                  <a:pt x="10693" y="9141"/>
                </a:cubicBezTo>
                <a:cubicBezTo>
                  <a:pt x="10868" y="9141"/>
                  <a:pt x="11046" y="9128"/>
                  <a:pt x="11221" y="9115"/>
                </a:cubicBezTo>
                <a:lnTo>
                  <a:pt x="11221" y="9264"/>
                </a:lnTo>
                <a:cubicBezTo>
                  <a:pt x="11221" y="10722"/>
                  <a:pt x="12394" y="11895"/>
                  <a:pt x="13839" y="11895"/>
                </a:cubicBezTo>
                <a:cubicBezTo>
                  <a:pt x="14542" y="11895"/>
                  <a:pt x="15161" y="11613"/>
                  <a:pt x="15634" y="11179"/>
                </a:cubicBezTo>
                <a:lnTo>
                  <a:pt x="15744" y="11179"/>
                </a:lnTo>
                <a:cubicBezTo>
                  <a:pt x="16363" y="11179"/>
                  <a:pt x="16878" y="10667"/>
                  <a:pt x="16878" y="10032"/>
                </a:cubicBezTo>
                <a:cubicBezTo>
                  <a:pt x="16878" y="9815"/>
                  <a:pt x="16823" y="9614"/>
                  <a:pt x="16716" y="9452"/>
                </a:cubicBezTo>
                <a:cubicBezTo>
                  <a:pt x="18294" y="9290"/>
                  <a:pt x="19522" y="7968"/>
                  <a:pt x="19522" y="6348"/>
                </a:cubicBezTo>
                <a:cubicBezTo>
                  <a:pt x="19522" y="4631"/>
                  <a:pt x="18132" y="3241"/>
                  <a:pt x="16418" y="3241"/>
                </a:cubicBezTo>
                <a:cubicBezTo>
                  <a:pt x="16175" y="3241"/>
                  <a:pt x="15945" y="3270"/>
                  <a:pt x="15728" y="3309"/>
                </a:cubicBezTo>
                <a:cubicBezTo>
                  <a:pt x="15728" y="3254"/>
                  <a:pt x="15744" y="3189"/>
                  <a:pt x="15744" y="3121"/>
                </a:cubicBezTo>
                <a:cubicBezTo>
                  <a:pt x="15744" y="2175"/>
                  <a:pt x="14973" y="1407"/>
                  <a:pt x="14027" y="1407"/>
                </a:cubicBezTo>
                <a:lnTo>
                  <a:pt x="13988" y="1407"/>
                </a:lnTo>
                <a:cubicBezTo>
                  <a:pt x="13165" y="542"/>
                  <a:pt x="11989" y="1"/>
                  <a:pt x="10693" y="1"/>
                </a:cubicBezTo>
                <a:close/>
              </a:path>
            </a:pathLst>
          </a:custGeom>
          <a:solidFill>
            <a:srgbClr val="FFFFFF">
              <a:alpha val="75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0" name="Google Shape;670;p27"/>
          <p:cNvSpPr/>
          <p:nvPr/>
        </p:nvSpPr>
        <p:spPr>
          <a:xfrm>
            <a:off x="-454893" y="3714226"/>
            <a:ext cx="5996052" cy="2921689"/>
          </a:xfrm>
          <a:custGeom>
            <a:avLst/>
            <a:gdLst/>
            <a:ahLst/>
            <a:cxnLst/>
            <a:rect l="l" t="t" r="r" b="b"/>
            <a:pathLst>
              <a:path w="19522" h="11895" extrusionOk="0">
                <a:moveTo>
                  <a:pt x="10693" y="1"/>
                </a:moveTo>
                <a:cubicBezTo>
                  <a:pt x="8668" y="1"/>
                  <a:pt x="6967" y="1310"/>
                  <a:pt x="6361" y="3121"/>
                </a:cubicBezTo>
                <a:cubicBezTo>
                  <a:pt x="6251" y="3079"/>
                  <a:pt x="6144" y="3053"/>
                  <a:pt x="6024" y="3053"/>
                </a:cubicBezTo>
                <a:cubicBezTo>
                  <a:pt x="5807" y="3053"/>
                  <a:pt x="5619" y="3134"/>
                  <a:pt x="5470" y="3283"/>
                </a:cubicBezTo>
                <a:cubicBezTo>
                  <a:pt x="5321" y="3254"/>
                  <a:pt x="5159" y="3241"/>
                  <a:pt x="4984" y="3241"/>
                </a:cubicBezTo>
                <a:cubicBezTo>
                  <a:pt x="3646" y="3241"/>
                  <a:pt x="2567" y="4323"/>
                  <a:pt x="2567" y="5658"/>
                </a:cubicBezTo>
                <a:cubicBezTo>
                  <a:pt x="2567" y="5713"/>
                  <a:pt x="2567" y="5765"/>
                  <a:pt x="2580" y="5807"/>
                </a:cubicBezTo>
                <a:cubicBezTo>
                  <a:pt x="2298" y="5590"/>
                  <a:pt x="1958" y="5457"/>
                  <a:pt x="1569" y="5457"/>
                </a:cubicBezTo>
                <a:cubicBezTo>
                  <a:pt x="704" y="5457"/>
                  <a:pt x="1" y="6157"/>
                  <a:pt x="1" y="7022"/>
                </a:cubicBezTo>
                <a:cubicBezTo>
                  <a:pt x="1" y="7900"/>
                  <a:pt x="704" y="8600"/>
                  <a:pt x="1569" y="8600"/>
                </a:cubicBezTo>
                <a:cubicBezTo>
                  <a:pt x="2068" y="8600"/>
                  <a:pt x="2512" y="8373"/>
                  <a:pt x="2810" y="8007"/>
                </a:cubicBezTo>
                <a:cubicBezTo>
                  <a:pt x="2917" y="8049"/>
                  <a:pt x="3053" y="8075"/>
                  <a:pt x="3189" y="8075"/>
                </a:cubicBezTo>
                <a:cubicBezTo>
                  <a:pt x="3458" y="8075"/>
                  <a:pt x="3701" y="7968"/>
                  <a:pt x="3889" y="7806"/>
                </a:cubicBezTo>
                <a:cubicBezTo>
                  <a:pt x="4226" y="7981"/>
                  <a:pt x="4592" y="8075"/>
                  <a:pt x="4984" y="8075"/>
                </a:cubicBezTo>
                <a:cubicBezTo>
                  <a:pt x="5091" y="8075"/>
                  <a:pt x="5185" y="8062"/>
                  <a:pt x="5279" y="8049"/>
                </a:cubicBezTo>
                <a:lnTo>
                  <a:pt x="5279" y="8049"/>
                </a:lnTo>
                <a:cubicBezTo>
                  <a:pt x="5052" y="8357"/>
                  <a:pt x="4903" y="8736"/>
                  <a:pt x="4903" y="9141"/>
                </a:cubicBezTo>
                <a:cubicBezTo>
                  <a:pt x="4903" y="10113"/>
                  <a:pt x="5684" y="10910"/>
                  <a:pt x="6672" y="10910"/>
                </a:cubicBezTo>
                <a:cubicBezTo>
                  <a:pt x="7644" y="10910"/>
                  <a:pt x="8425" y="10113"/>
                  <a:pt x="8425" y="9141"/>
                </a:cubicBezTo>
                <a:lnTo>
                  <a:pt x="8425" y="9115"/>
                </a:lnTo>
                <a:cubicBezTo>
                  <a:pt x="8600" y="9034"/>
                  <a:pt x="8762" y="8924"/>
                  <a:pt x="8911" y="8791"/>
                </a:cubicBezTo>
                <a:cubicBezTo>
                  <a:pt x="9465" y="9021"/>
                  <a:pt x="10058" y="9141"/>
                  <a:pt x="10693" y="9141"/>
                </a:cubicBezTo>
                <a:cubicBezTo>
                  <a:pt x="10868" y="9141"/>
                  <a:pt x="11046" y="9128"/>
                  <a:pt x="11221" y="9115"/>
                </a:cubicBezTo>
                <a:lnTo>
                  <a:pt x="11221" y="9264"/>
                </a:lnTo>
                <a:cubicBezTo>
                  <a:pt x="11221" y="10722"/>
                  <a:pt x="12394" y="11895"/>
                  <a:pt x="13839" y="11895"/>
                </a:cubicBezTo>
                <a:cubicBezTo>
                  <a:pt x="14542" y="11895"/>
                  <a:pt x="15161" y="11613"/>
                  <a:pt x="15634" y="11179"/>
                </a:cubicBezTo>
                <a:lnTo>
                  <a:pt x="15744" y="11179"/>
                </a:lnTo>
                <a:cubicBezTo>
                  <a:pt x="16363" y="11179"/>
                  <a:pt x="16878" y="10667"/>
                  <a:pt x="16878" y="10032"/>
                </a:cubicBezTo>
                <a:cubicBezTo>
                  <a:pt x="16878" y="9815"/>
                  <a:pt x="16823" y="9614"/>
                  <a:pt x="16716" y="9452"/>
                </a:cubicBezTo>
                <a:cubicBezTo>
                  <a:pt x="18294" y="9290"/>
                  <a:pt x="19522" y="7968"/>
                  <a:pt x="19522" y="6348"/>
                </a:cubicBezTo>
                <a:cubicBezTo>
                  <a:pt x="19522" y="4631"/>
                  <a:pt x="18132" y="3241"/>
                  <a:pt x="16418" y="3241"/>
                </a:cubicBezTo>
                <a:cubicBezTo>
                  <a:pt x="16175" y="3241"/>
                  <a:pt x="15945" y="3270"/>
                  <a:pt x="15728" y="3309"/>
                </a:cubicBezTo>
                <a:cubicBezTo>
                  <a:pt x="15728" y="3254"/>
                  <a:pt x="15744" y="3189"/>
                  <a:pt x="15744" y="3121"/>
                </a:cubicBezTo>
                <a:cubicBezTo>
                  <a:pt x="15744" y="2175"/>
                  <a:pt x="14973" y="1407"/>
                  <a:pt x="14027" y="1407"/>
                </a:cubicBezTo>
                <a:lnTo>
                  <a:pt x="13988" y="1407"/>
                </a:lnTo>
                <a:cubicBezTo>
                  <a:pt x="13165" y="542"/>
                  <a:pt x="11989" y="1"/>
                  <a:pt x="10693" y="1"/>
                </a:cubicBezTo>
                <a:close/>
              </a:path>
            </a:pathLst>
          </a:custGeom>
          <a:solidFill>
            <a:srgbClr val="FFFFFF">
              <a:alpha val="75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1" name="Google Shape;671;p27"/>
          <p:cNvSpPr/>
          <p:nvPr/>
        </p:nvSpPr>
        <p:spPr>
          <a:xfrm>
            <a:off x="4976919" y="5957892"/>
            <a:ext cx="70951" cy="2221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2" name="Google Shape;672;p27"/>
          <p:cNvSpPr/>
          <p:nvPr/>
        </p:nvSpPr>
        <p:spPr>
          <a:xfrm>
            <a:off x="9604357" y="5669771"/>
            <a:ext cx="597393" cy="14437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3" name="Google Shape;673;p27"/>
          <p:cNvSpPr/>
          <p:nvPr/>
        </p:nvSpPr>
        <p:spPr>
          <a:xfrm>
            <a:off x="49" y="4749828"/>
            <a:ext cx="12192016" cy="1106837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674" name="Google Shape;674;p27"/>
          <p:cNvSpPr/>
          <p:nvPr/>
        </p:nvSpPr>
        <p:spPr>
          <a:xfrm>
            <a:off x="0" y="5377628"/>
            <a:ext cx="12192016" cy="826673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5" name="Google Shape;675;p27"/>
          <p:cNvSpPr/>
          <p:nvPr/>
        </p:nvSpPr>
        <p:spPr>
          <a:xfrm>
            <a:off x="4853802" y="5209531"/>
            <a:ext cx="7338209" cy="1648471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6" name="Google Shape;676;p27"/>
          <p:cNvSpPr/>
          <p:nvPr/>
        </p:nvSpPr>
        <p:spPr>
          <a:xfrm>
            <a:off x="2" y="5801020"/>
            <a:ext cx="11949201" cy="756421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7" name="Google Shape;677;p27"/>
          <p:cNvSpPr/>
          <p:nvPr/>
        </p:nvSpPr>
        <p:spPr>
          <a:xfrm>
            <a:off x="0" y="6101551"/>
            <a:ext cx="12192016" cy="756440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78" name="Google Shape;678;p27"/>
          <p:cNvGrpSpPr/>
          <p:nvPr/>
        </p:nvGrpSpPr>
        <p:grpSpPr>
          <a:xfrm>
            <a:off x="7173231" y="4832136"/>
            <a:ext cx="3442029" cy="1169041"/>
            <a:chOff x="5379910" y="3842654"/>
            <a:chExt cx="2581522" cy="876781"/>
          </a:xfrm>
        </p:grpSpPr>
        <p:sp>
          <p:nvSpPr>
            <p:cNvPr id="679" name="Google Shape;679;p27"/>
            <p:cNvSpPr/>
            <p:nvPr/>
          </p:nvSpPr>
          <p:spPr>
            <a:xfrm>
              <a:off x="7639533" y="3968202"/>
              <a:ext cx="196495" cy="712964"/>
            </a:xfrm>
            <a:custGeom>
              <a:avLst/>
              <a:gdLst/>
              <a:ahLst/>
              <a:cxnLst/>
              <a:rect l="l" t="t" r="r" b="b"/>
              <a:pathLst>
                <a:path w="1335" h="4844" extrusionOk="0">
                  <a:moveTo>
                    <a:pt x="0" y="0"/>
                  </a:moveTo>
                  <a:lnTo>
                    <a:pt x="0" y="4698"/>
                  </a:lnTo>
                  <a:lnTo>
                    <a:pt x="1335" y="4844"/>
                  </a:lnTo>
                  <a:lnTo>
                    <a:pt x="1335" y="0"/>
                  </a:ln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" name="Google Shape;680;p27"/>
            <p:cNvSpPr/>
            <p:nvPr/>
          </p:nvSpPr>
          <p:spPr>
            <a:xfrm>
              <a:off x="7631290" y="3842654"/>
              <a:ext cx="210920" cy="125696"/>
            </a:xfrm>
            <a:custGeom>
              <a:avLst/>
              <a:gdLst/>
              <a:ahLst/>
              <a:cxnLst/>
              <a:rect l="l" t="t" r="r" b="b"/>
              <a:pathLst>
                <a:path w="1433" h="854" extrusionOk="0">
                  <a:moveTo>
                    <a:pt x="717" y="1"/>
                  </a:moveTo>
                  <a:cubicBezTo>
                    <a:pt x="1" y="1"/>
                    <a:pt x="56" y="853"/>
                    <a:pt x="56" y="853"/>
                  </a:cubicBezTo>
                  <a:lnTo>
                    <a:pt x="1391" y="853"/>
                  </a:lnTo>
                  <a:cubicBezTo>
                    <a:pt x="1391" y="853"/>
                    <a:pt x="1433" y="1"/>
                    <a:pt x="717" y="1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" name="Google Shape;681;p27"/>
            <p:cNvSpPr/>
            <p:nvPr/>
          </p:nvSpPr>
          <p:spPr>
            <a:xfrm>
              <a:off x="7748598" y="4331455"/>
              <a:ext cx="37827" cy="18398"/>
            </a:xfrm>
            <a:custGeom>
              <a:avLst/>
              <a:gdLst/>
              <a:ahLst/>
              <a:cxnLst/>
              <a:rect l="l" t="t" r="r" b="b"/>
              <a:pathLst>
                <a:path w="257" h="125" extrusionOk="0">
                  <a:moveTo>
                    <a:pt x="1" y="1"/>
                  </a:moveTo>
                  <a:lnTo>
                    <a:pt x="1" y="124"/>
                  </a:lnTo>
                  <a:lnTo>
                    <a:pt x="257" y="124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" name="Google Shape;682;p27"/>
            <p:cNvSpPr/>
            <p:nvPr/>
          </p:nvSpPr>
          <p:spPr>
            <a:xfrm>
              <a:off x="7794521" y="4331455"/>
              <a:ext cx="37680" cy="18398"/>
            </a:xfrm>
            <a:custGeom>
              <a:avLst/>
              <a:gdLst/>
              <a:ahLst/>
              <a:cxnLst/>
              <a:rect l="l" t="t" r="r" b="b"/>
              <a:pathLst>
                <a:path w="256" h="125" extrusionOk="0">
                  <a:moveTo>
                    <a:pt x="0" y="1"/>
                  </a:moveTo>
                  <a:lnTo>
                    <a:pt x="0" y="124"/>
                  </a:lnTo>
                  <a:lnTo>
                    <a:pt x="256" y="124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" name="Google Shape;683;p27"/>
            <p:cNvSpPr/>
            <p:nvPr/>
          </p:nvSpPr>
          <p:spPr>
            <a:xfrm>
              <a:off x="7770677" y="4357212"/>
              <a:ext cx="39593" cy="20164"/>
            </a:xfrm>
            <a:custGeom>
              <a:avLst/>
              <a:gdLst/>
              <a:ahLst/>
              <a:cxnLst/>
              <a:rect l="l" t="t" r="r" b="b"/>
              <a:pathLst>
                <a:path w="269" h="137" extrusionOk="0">
                  <a:moveTo>
                    <a:pt x="0" y="1"/>
                  </a:moveTo>
                  <a:lnTo>
                    <a:pt x="0" y="137"/>
                  </a:lnTo>
                  <a:lnTo>
                    <a:pt x="269" y="137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" name="Google Shape;684;p27"/>
            <p:cNvSpPr/>
            <p:nvPr/>
          </p:nvSpPr>
          <p:spPr>
            <a:xfrm>
              <a:off x="7661463" y="4003968"/>
              <a:ext cx="37680" cy="17662"/>
            </a:xfrm>
            <a:custGeom>
              <a:avLst/>
              <a:gdLst/>
              <a:ahLst/>
              <a:cxnLst/>
              <a:rect l="l" t="t" r="r" b="b"/>
              <a:pathLst>
                <a:path w="256" h="120" extrusionOk="0">
                  <a:moveTo>
                    <a:pt x="0" y="0"/>
                  </a:moveTo>
                  <a:lnTo>
                    <a:pt x="0" y="120"/>
                  </a:lnTo>
                  <a:lnTo>
                    <a:pt x="256" y="120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" name="Google Shape;685;p27"/>
            <p:cNvSpPr/>
            <p:nvPr/>
          </p:nvSpPr>
          <p:spPr>
            <a:xfrm>
              <a:off x="7706650" y="4003968"/>
              <a:ext cx="38416" cy="17662"/>
            </a:xfrm>
            <a:custGeom>
              <a:avLst/>
              <a:gdLst/>
              <a:ahLst/>
              <a:cxnLst/>
              <a:rect l="l" t="t" r="r" b="b"/>
              <a:pathLst>
                <a:path w="261" h="120" extrusionOk="0">
                  <a:moveTo>
                    <a:pt x="1" y="0"/>
                  </a:moveTo>
                  <a:lnTo>
                    <a:pt x="1" y="120"/>
                  </a:lnTo>
                  <a:lnTo>
                    <a:pt x="260" y="120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" name="Google Shape;686;p27"/>
            <p:cNvSpPr/>
            <p:nvPr/>
          </p:nvSpPr>
          <p:spPr>
            <a:xfrm>
              <a:off x="7682806" y="4029726"/>
              <a:ext cx="38416" cy="19576"/>
            </a:xfrm>
            <a:custGeom>
              <a:avLst/>
              <a:gdLst/>
              <a:ahLst/>
              <a:cxnLst/>
              <a:rect l="l" t="t" r="r" b="b"/>
              <a:pathLst>
                <a:path w="261" h="133" extrusionOk="0">
                  <a:moveTo>
                    <a:pt x="1" y="0"/>
                  </a:moveTo>
                  <a:lnTo>
                    <a:pt x="1" y="133"/>
                  </a:lnTo>
                  <a:lnTo>
                    <a:pt x="260" y="133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" name="Google Shape;687;p27"/>
            <p:cNvSpPr/>
            <p:nvPr/>
          </p:nvSpPr>
          <p:spPr>
            <a:xfrm>
              <a:off x="7774356" y="4130695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" name="Google Shape;688;p27"/>
            <p:cNvSpPr/>
            <p:nvPr/>
          </p:nvSpPr>
          <p:spPr>
            <a:xfrm>
              <a:off x="7728581" y="4130695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" name="Google Shape;689;p27"/>
            <p:cNvSpPr/>
            <p:nvPr/>
          </p:nvSpPr>
          <p:spPr>
            <a:xfrm>
              <a:off x="7750512" y="4104937"/>
              <a:ext cx="39741" cy="18398"/>
            </a:xfrm>
            <a:custGeom>
              <a:avLst/>
              <a:gdLst/>
              <a:ahLst/>
              <a:cxnLst/>
              <a:rect l="l" t="t" r="r" b="b"/>
              <a:pathLst>
                <a:path w="270" h="125" extrusionOk="0">
                  <a:moveTo>
                    <a:pt x="1" y="1"/>
                  </a:moveTo>
                  <a:lnTo>
                    <a:pt x="1" y="124"/>
                  </a:lnTo>
                  <a:lnTo>
                    <a:pt x="270" y="12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" name="Google Shape;690;p27"/>
            <p:cNvSpPr/>
            <p:nvPr/>
          </p:nvSpPr>
          <p:spPr>
            <a:xfrm>
              <a:off x="7748598" y="4382970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" name="Google Shape;691;p27"/>
            <p:cNvSpPr/>
            <p:nvPr/>
          </p:nvSpPr>
          <p:spPr>
            <a:xfrm>
              <a:off x="7702823" y="4382970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" name="Google Shape;692;p27"/>
            <p:cNvSpPr/>
            <p:nvPr/>
          </p:nvSpPr>
          <p:spPr>
            <a:xfrm>
              <a:off x="7726668" y="4357212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" name="Google Shape;693;p27"/>
            <p:cNvSpPr/>
            <p:nvPr/>
          </p:nvSpPr>
          <p:spPr>
            <a:xfrm>
              <a:off x="7665143" y="4239906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" name="Google Shape;694;p27"/>
            <p:cNvSpPr/>
            <p:nvPr/>
          </p:nvSpPr>
          <p:spPr>
            <a:xfrm>
              <a:off x="7711066" y="4239906"/>
              <a:ext cx="37680" cy="20164"/>
            </a:xfrm>
            <a:custGeom>
              <a:avLst/>
              <a:gdLst/>
              <a:ahLst/>
              <a:cxnLst/>
              <a:rect l="l" t="t" r="r" b="b"/>
              <a:pathLst>
                <a:path w="256" h="137" extrusionOk="0">
                  <a:moveTo>
                    <a:pt x="0" y="1"/>
                  </a:moveTo>
                  <a:lnTo>
                    <a:pt x="0" y="137"/>
                  </a:lnTo>
                  <a:lnTo>
                    <a:pt x="256" y="137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" name="Google Shape;695;p27"/>
            <p:cNvSpPr/>
            <p:nvPr/>
          </p:nvSpPr>
          <p:spPr>
            <a:xfrm>
              <a:off x="7754339" y="4239906"/>
              <a:ext cx="38416" cy="20164"/>
            </a:xfrm>
            <a:custGeom>
              <a:avLst/>
              <a:gdLst/>
              <a:ahLst/>
              <a:cxnLst/>
              <a:rect l="l" t="t" r="r" b="b"/>
              <a:pathLst>
                <a:path w="261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60" y="137"/>
                  </a:lnTo>
                  <a:lnTo>
                    <a:pt x="260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" name="Google Shape;696;p27"/>
            <p:cNvSpPr/>
            <p:nvPr/>
          </p:nvSpPr>
          <p:spPr>
            <a:xfrm>
              <a:off x="7687221" y="4266252"/>
              <a:ext cx="37680" cy="19576"/>
            </a:xfrm>
            <a:custGeom>
              <a:avLst/>
              <a:gdLst/>
              <a:ahLst/>
              <a:cxnLst/>
              <a:rect l="l" t="t" r="r" b="b"/>
              <a:pathLst>
                <a:path w="256" h="133" extrusionOk="0">
                  <a:moveTo>
                    <a:pt x="0" y="0"/>
                  </a:moveTo>
                  <a:lnTo>
                    <a:pt x="0" y="133"/>
                  </a:lnTo>
                  <a:lnTo>
                    <a:pt x="256" y="133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" name="Google Shape;697;p27"/>
            <p:cNvSpPr/>
            <p:nvPr/>
          </p:nvSpPr>
          <p:spPr>
            <a:xfrm>
              <a:off x="7730494" y="4266252"/>
              <a:ext cx="40182" cy="19576"/>
            </a:xfrm>
            <a:custGeom>
              <a:avLst/>
              <a:gdLst/>
              <a:ahLst/>
              <a:cxnLst/>
              <a:rect l="l" t="t" r="r" b="b"/>
              <a:pathLst>
                <a:path w="273" h="133" extrusionOk="0">
                  <a:moveTo>
                    <a:pt x="1" y="0"/>
                  </a:moveTo>
                  <a:lnTo>
                    <a:pt x="1" y="133"/>
                  </a:lnTo>
                  <a:lnTo>
                    <a:pt x="273" y="133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" name="Google Shape;698;p27"/>
            <p:cNvSpPr/>
            <p:nvPr/>
          </p:nvSpPr>
          <p:spPr>
            <a:xfrm>
              <a:off x="7196498" y="4061076"/>
              <a:ext cx="202824" cy="602428"/>
            </a:xfrm>
            <a:custGeom>
              <a:avLst/>
              <a:gdLst/>
              <a:ahLst/>
              <a:cxnLst/>
              <a:rect l="l" t="t" r="r" b="b"/>
              <a:pathLst>
                <a:path w="1378" h="4093" extrusionOk="0">
                  <a:moveTo>
                    <a:pt x="606" y="367"/>
                  </a:moveTo>
                  <a:lnTo>
                    <a:pt x="606" y="1002"/>
                  </a:lnTo>
                  <a:lnTo>
                    <a:pt x="512" y="1002"/>
                  </a:lnTo>
                  <a:lnTo>
                    <a:pt x="606" y="367"/>
                  </a:lnTo>
                  <a:close/>
                  <a:moveTo>
                    <a:pt x="661" y="312"/>
                  </a:moveTo>
                  <a:lnTo>
                    <a:pt x="794" y="1002"/>
                  </a:lnTo>
                  <a:lnTo>
                    <a:pt x="661" y="1002"/>
                  </a:lnTo>
                  <a:lnTo>
                    <a:pt x="661" y="312"/>
                  </a:lnTo>
                  <a:close/>
                  <a:moveTo>
                    <a:pt x="606" y="1054"/>
                  </a:moveTo>
                  <a:lnTo>
                    <a:pt x="606" y="1663"/>
                  </a:lnTo>
                  <a:lnTo>
                    <a:pt x="418" y="1663"/>
                  </a:lnTo>
                  <a:lnTo>
                    <a:pt x="512" y="1054"/>
                  </a:lnTo>
                  <a:close/>
                  <a:moveTo>
                    <a:pt x="794" y="1054"/>
                  </a:moveTo>
                  <a:lnTo>
                    <a:pt x="904" y="1663"/>
                  </a:lnTo>
                  <a:lnTo>
                    <a:pt x="661" y="1663"/>
                  </a:lnTo>
                  <a:lnTo>
                    <a:pt x="661" y="1054"/>
                  </a:lnTo>
                  <a:close/>
                  <a:moveTo>
                    <a:pt x="606" y="1718"/>
                  </a:moveTo>
                  <a:lnTo>
                    <a:pt x="606" y="2499"/>
                  </a:lnTo>
                  <a:lnTo>
                    <a:pt x="282" y="2499"/>
                  </a:lnTo>
                  <a:lnTo>
                    <a:pt x="405" y="1718"/>
                  </a:lnTo>
                  <a:close/>
                  <a:moveTo>
                    <a:pt x="917" y="1718"/>
                  </a:moveTo>
                  <a:lnTo>
                    <a:pt x="1066" y="2499"/>
                  </a:lnTo>
                  <a:lnTo>
                    <a:pt x="661" y="2499"/>
                  </a:lnTo>
                  <a:lnTo>
                    <a:pt x="661" y="1718"/>
                  </a:lnTo>
                  <a:close/>
                  <a:moveTo>
                    <a:pt x="606" y="2554"/>
                  </a:moveTo>
                  <a:lnTo>
                    <a:pt x="606" y="4038"/>
                  </a:lnTo>
                  <a:lnTo>
                    <a:pt x="52" y="4038"/>
                  </a:lnTo>
                  <a:lnTo>
                    <a:pt x="282" y="2554"/>
                  </a:lnTo>
                  <a:close/>
                  <a:moveTo>
                    <a:pt x="606" y="1"/>
                  </a:moveTo>
                  <a:lnTo>
                    <a:pt x="0" y="4093"/>
                  </a:lnTo>
                  <a:lnTo>
                    <a:pt x="661" y="4093"/>
                  </a:lnTo>
                  <a:lnTo>
                    <a:pt x="661" y="2554"/>
                  </a:lnTo>
                  <a:lnTo>
                    <a:pt x="1066" y="2554"/>
                  </a:lnTo>
                  <a:lnTo>
                    <a:pt x="1322" y="3931"/>
                  </a:lnTo>
                  <a:lnTo>
                    <a:pt x="1377" y="3918"/>
                  </a:lnTo>
                  <a:lnTo>
                    <a:pt x="661" y="1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" name="Google Shape;699;p27"/>
            <p:cNvSpPr/>
            <p:nvPr/>
          </p:nvSpPr>
          <p:spPr>
            <a:xfrm>
              <a:off x="7224022" y="4071085"/>
              <a:ext cx="61672" cy="61671"/>
            </a:xfrm>
            <a:custGeom>
              <a:avLst/>
              <a:gdLst/>
              <a:ahLst/>
              <a:cxnLst/>
              <a:rect l="l" t="t" r="r" b="b"/>
              <a:pathLst>
                <a:path w="419" h="419" extrusionOk="0">
                  <a:moveTo>
                    <a:pt x="364" y="1"/>
                  </a:moveTo>
                  <a:lnTo>
                    <a:pt x="1" y="205"/>
                  </a:lnTo>
                  <a:lnTo>
                    <a:pt x="69" y="312"/>
                  </a:lnTo>
                  <a:lnTo>
                    <a:pt x="299" y="124"/>
                  </a:lnTo>
                  <a:lnTo>
                    <a:pt x="95" y="338"/>
                  </a:lnTo>
                  <a:lnTo>
                    <a:pt x="202" y="419"/>
                  </a:lnTo>
                  <a:lnTo>
                    <a:pt x="419" y="56"/>
                  </a:lnTo>
                  <a:cubicBezTo>
                    <a:pt x="393" y="43"/>
                    <a:pt x="380" y="30"/>
                    <a:pt x="364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" name="Google Shape;700;p27"/>
            <p:cNvSpPr/>
            <p:nvPr/>
          </p:nvSpPr>
          <p:spPr>
            <a:xfrm>
              <a:off x="7214013" y="3989544"/>
              <a:ext cx="155136" cy="145713"/>
            </a:xfrm>
            <a:custGeom>
              <a:avLst/>
              <a:gdLst/>
              <a:ahLst/>
              <a:cxnLst/>
              <a:rect l="l" t="t" r="r" b="b"/>
              <a:pathLst>
                <a:path w="1054" h="990" extrusionOk="0">
                  <a:moveTo>
                    <a:pt x="529" y="419"/>
                  </a:moveTo>
                  <a:lnTo>
                    <a:pt x="529" y="422"/>
                  </a:lnTo>
                  <a:lnTo>
                    <a:pt x="529" y="419"/>
                  </a:lnTo>
                  <a:lnTo>
                    <a:pt x="529" y="419"/>
                  </a:lnTo>
                  <a:cubicBezTo>
                    <a:pt x="529" y="419"/>
                    <a:pt x="529" y="419"/>
                    <a:pt x="529" y="419"/>
                  </a:cubicBezTo>
                  <a:close/>
                  <a:moveTo>
                    <a:pt x="487" y="1"/>
                  </a:moveTo>
                  <a:lnTo>
                    <a:pt x="380" y="17"/>
                  </a:lnTo>
                  <a:lnTo>
                    <a:pt x="474" y="380"/>
                  </a:lnTo>
                  <a:lnTo>
                    <a:pt x="286" y="56"/>
                  </a:lnTo>
                  <a:lnTo>
                    <a:pt x="189" y="124"/>
                  </a:lnTo>
                  <a:lnTo>
                    <a:pt x="432" y="422"/>
                  </a:lnTo>
                  <a:lnTo>
                    <a:pt x="137" y="163"/>
                  </a:lnTo>
                  <a:lnTo>
                    <a:pt x="69" y="260"/>
                  </a:lnTo>
                  <a:lnTo>
                    <a:pt x="419" y="474"/>
                  </a:lnTo>
                  <a:lnTo>
                    <a:pt x="419" y="474"/>
                  </a:lnTo>
                  <a:lnTo>
                    <a:pt x="27" y="367"/>
                  </a:lnTo>
                  <a:lnTo>
                    <a:pt x="14" y="474"/>
                  </a:lnTo>
                  <a:lnTo>
                    <a:pt x="338" y="516"/>
                  </a:lnTo>
                  <a:lnTo>
                    <a:pt x="1" y="542"/>
                  </a:lnTo>
                  <a:lnTo>
                    <a:pt x="14" y="665"/>
                  </a:lnTo>
                  <a:lnTo>
                    <a:pt x="432" y="555"/>
                  </a:lnTo>
                  <a:cubicBezTo>
                    <a:pt x="432" y="542"/>
                    <a:pt x="419" y="542"/>
                    <a:pt x="419" y="529"/>
                  </a:cubicBezTo>
                  <a:cubicBezTo>
                    <a:pt x="419" y="474"/>
                    <a:pt x="448" y="422"/>
                    <a:pt x="500" y="422"/>
                  </a:cubicBezTo>
                  <a:cubicBezTo>
                    <a:pt x="508" y="420"/>
                    <a:pt x="516" y="419"/>
                    <a:pt x="524" y="419"/>
                  </a:cubicBezTo>
                  <a:cubicBezTo>
                    <a:pt x="526" y="419"/>
                    <a:pt x="527" y="419"/>
                    <a:pt x="529" y="419"/>
                  </a:cubicBezTo>
                  <a:lnTo>
                    <a:pt x="529" y="419"/>
                  </a:lnTo>
                  <a:lnTo>
                    <a:pt x="487" y="1"/>
                  </a:lnTo>
                  <a:close/>
                  <a:moveTo>
                    <a:pt x="568" y="1"/>
                  </a:moveTo>
                  <a:lnTo>
                    <a:pt x="529" y="419"/>
                  </a:lnTo>
                  <a:lnTo>
                    <a:pt x="529" y="419"/>
                  </a:lnTo>
                  <a:cubicBezTo>
                    <a:pt x="573" y="421"/>
                    <a:pt x="610" y="458"/>
                    <a:pt x="610" y="503"/>
                  </a:cubicBezTo>
                  <a:cubicBezTo>
                    <a:pt x="623" y="542"/>
                    <a:pt x="594" y="584"/>
                    <a:pt x="555" y="610"/>
                  </a:cubicBezTo>
                  <a:lnTo>
                    <a:pt x="772" y="989"/>
                  </a:lnTo>
                  <a:lnTo>
                    <a:pt x="866" y="921"/>
                  </a:lnTo>
                  <a:lnTo>
                    <a:pt x="649" y="649"/>
                  </a:lnTo>
                  <a:lnTo>
                    <a:pt x="905" y="866"/>
                  </a:lnTo>
                  <a:lnTo>
                    <a:pt x="973" y="772"/>
                  </a:lnTo>
                  <a:lnTo>
                    <a:pt x="636" y="568"/>
                  </a:lnTo>
                  <a:lnTo>
                    <a:pt x="1028" y="678"/>
                  </a:lnTo>
                  <a:lnTo>
                    <a:pt x="1054" y="555"/>
                  </a:lnTo>
                  <a:lnTo>
                    <a:pt x="649" y="516"/>
                  </a:lnTo>
                  <a:lnTo>
                    <a:pt x="1041" y="487"/>
                  </a:lnTo>
                  <a:lnTo>
                    <a:pt x="1015" y="367"/>
                  </a:lnTo>
                  <a:lnTo>
                    <a:pt x="662" y="461"/>
                  </a:lnTo>
                  <a:lnTo>
                    <a:pt x="662" y="461"/>
                  </a:lnTo>
                  <a:lnTo>
                    <a:pt x="986" y="286"/>
                  </a:lnTo>
                  <a:lnTo>
                    <a:pt x="918" y="179"/>
                  </a:lnTo>
                  <a:lnTo>
                    <a:pt x="594" y="448"/>
                  </a:lnTo>
                  <a:lnTo>
                    <a:pt x="866" y="137"/>
                  </a:lnTo>
                  <a:lnTo>
                    <a:pt x="772" y="56"/>
                  </a:lnTo>
                  <a:lnTo>
                    <a:pt x="581" y="367"/>
                  </a:lnTo>
                  <a:lnTo>
                    <a:pt x="691" y="30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" name="Google Shape;701;p27"/>
            <p:cNvSpPr/>
            <p:nvPr/>
          </p:nvSpPr>
          <p:spPr>
            <a:xfrm>
              <a:off x="7269945" y="4079180"/>
              <a:ext cx="41507" cy="63584"/>
            </a:xfrm>
            <a:custGeom>
              <a:avLst/>
              <a:gdLst/>
              <a:ahLst/>
              <a:cxnLst/>
              <a:rect l="l" t="t" r="r" b="b"/>
              <a:pathLst>
                <a:path w="282" h="432" extrusionOk="0">
                  <a:moveTo>
                    <a:pt x="107" y="1"/>
                  </a:moveTo>
                  <a:lnTo>
                    <a:pt x="0" y="406"/>
                  </a:lnTo>
                  <a:lnTo>
                    <a:pt x="107" y="432"/>
                  </a:lnTo>
                  <a:lnTo>
                    <a:pt x="133" y="121"/>
                  </a:lnTo>
                  <a:lnTo>
                    <a:pt x="162" y="419"/>
                  </a:lnTo>
                  <a:lnTo>
                    <a:pt x="282" y="406"/>
                  </a:lnTo>
                  <a:lnTo>
                    <a:pt x="175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" name="Google Shape;702;p27"/>
            <p:cNvSpPr/>
            <p:nvPr/>
          </p:nvSpPr>
          <p:spPr>
            <a:xfrm>
              <a:off x="7295555" y="4077414"/>
              <a:ext cx="147" cy="1913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3"/>
                  </a:moveTo>
                  <a:lnTo>
                    <a:pt x="1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" name="Google Shape;703;p27"/>
            <p:cNvSpPr/>
            <p:nvPr/>
          </p:nvSpPr>
          <p:spPr>
            <a:xfrm>
              <a:off x="7494553" y="4331455"/>
              <a:ext cx="1913" cy="8390"/>
            </a:xfrm>
            <a:custGeom>
              <a:avLst/>
              <a:gdLst/>
              <a:ahLst/>
              <a:cxnLst/>
              <a:rect l="l" t="t" r="r" b="b"/>
              <a:pathLst>
                <a:path w="13" h="57" extrusionOk="0">
                  <a:moveTo>
                    <a:pt x="0" y="56"/>
                  </a:moveTo>
                  <a:cubicBezTo>
                    <a:pt x="0" y="56"/>
                    <a:pt x="0" y="27"/>
                    <a:pt x="13" y="1"/>
                  </a:cubicBezTo>
                  <a:cubicBezTo>
                    <a:pt x="0" y="27"/>
                    <a:pt x="0" y="56"/>
                    <a:pt x="0" y="56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" name="Google Shape;704;p27"/>
            <p:cNvSpPr/>
            <p:nvPr/>
          </p:nvSpPr>
          <p:spPr>
            <a:xfrm>
              <a:off x="7429202" y="4290096"/>
              <a:ext cx="136296" cy="103471"/>
            </a:xfrm>
            <a:custGeom>
              <a:avLst/>
              <a:gdLst/>
              <a:ahLst/>
              <a:cxnLst/>
              <a:rect l="l" t="t" r="r" b="b"/>
              <a:pathLst>
                <a:path w="926" h="703" extrusionOk="0">
                  <a:moveTo>
                    <a:pt x="347" y="175"/>
                  </a:moveTo>
                  <a:cubicBezTo>
                    <a:pt x="336" y="186"/>
                    <a:pt x="325" y="197"/>
                    <a:pt x="313" y="200"/>
                  </a:cubicBezTo>
                  <a:lnTo>
                    <a:pt x="313" y="200"/>
                  </a:lnTo>
                  <a:cubicBezTo>
                    <a:pt x="323" y="192"/>
                    <a:pt x="333" y="182"/>
                    <a:pt x="347" y="175"/>
                  </a:cubicBezTo>
                  <a:close/>
                  <a:moveTo>
                    <a:pt x="509" y="146"/>
                  </a:moveTo>
                  <a:cubicBezTo>
                    <a:pt x="537" y="186"/>
                    <a:pt x="586" y="251"/>
                    <a:pt x="615" y="279"/>
                  </a:cubicBezTo>
                  <a:lnTo>
                    <a:pt x="615" y="279"/>
                  </a:lnTo>
                  <a:cubicBezTo>
                    <a:pt x="573" y="240"/>
                    <a:pt x="508" y="188"/>
                    <a:pt x="483" y="175"/>
                  </a:cubicBezTo>
                  <a:lnTo>
                    <a:pt x="483" y="162"/>
                  </a:lnTo>
                  <a:cubicBezTo>
                    <a:pt x="496" y="175"/>
                    <a:pt x="525" y="175"/>
                    <a:pt x="525" y="188"/>
                  </a:cubicBezTo>
                  <a:cubicBezTo>
                    <a:pt x="527" y="190"/>
                    <a:pt x="529" y="191"/>
                    <a:pt x="530" y="191"/>
                  </a:cubicBezTo>
                  <a:cubicBezTo>
                    <a:pt x="533" y="191"/>
                    <a:pt x="522" y="170"/>
                    <a:pt x="509" y="146"/>
                  </a:cubicBezTo>
                  <a:close/>
                  <a:moveTo>
                    <a:pt x="428" y="162"/>
                  </a:moveTo>
                  <a:lnTo>
                    <a:pt x="428" y="162"/>
                  </a:lnTo>
                  <a:cubicBezTo>
                    <a:pt x="407" y="183"/>
                    <a:pt x="394" y="204"/>
                    <a:pt x="397" y="204"/>
                  </a:cubicBezTo>
                  <a:cubicBezTo>
                    <a:pt x="398" y="204"/>
                    <a:pt x="400" y="203"/>
                    <a:pt x="402" y="201"/>
                  </a:cubicBezTo>
                  <a:cubicBezTo>
                    <a:pt x="415" y="188"/>
                    <a:pt x="428" y="188"/>
                    <a:pt x="444" y="175"/>
                  </a:cubicBezTo>
                  <a:lnTo>
                    <a:pt x="444" y="188"/>
                  </a:lnTo>
                  <a:cubicBezTo>
                    <a:pt x="415" y="201"/>
                    <a:pt x="347" y="256"/>
                    <a:pt x="321" y="295"/>
                  </a:cubicBezTo>
                  <a:cubicBezTo>
                    <a:pt x="347" y="256"/>
                    <a:pt x="389" y="201"/>
                    <a:pt x="428" y="162"/>
                  </a:cubicBezTo>
                  <a:close/>
                  <a:moveTo>
                    <a:pt x="496" y="0"/>
                  </a:moveTo>
                  <a:cubicBezTo>
                    <a:pt x="496" y="0"/>
                    <a:pt x="201" y="146"/>
                    <a:pt x="240" y="146"/>
                  </a:cubicBezTo>
                  <a:cubicBezTo>
                    <a:pt x="244" y="146"/>
                    <a:pt x="247" y="146"/>
                    <a:pt x="249" y="145"/>
                  </a:cubicBezTo>
                  <a:lnTo>
                    <a:pt x="249" y="145"/>
                  </a:lnTo>
                  <a:cubicBezTo>
                    <a:pt x="194" y="185"/>
                    <a:pt x="107" y="227"/>
                    <a:pt x="133" y="227"/>
                  </a:cubicBezTo>
                  <a:cubicBezTo>
                    <a:pt x="185" y="214"/>
                    <a:pt x="214" y="201"/>
                    <a:pt x="214" y="201"/>
                  </a:cubicBezTo>
                  <a:lnTo>
                    <a:pt x="214" y="201"/>
                  </a:lnTo>
                  <a:cubicBezTo>
                    <a:pt x="214" y="201"/>
                    <a:pt x="52" y="308"/>
                    <a:pt x="78" y="308"/>
                  </a:cubicBezTo>
                  <a:cubicBezTo>
                    <a:pt x="104" y="295"/>
                    <a:pt x="308" y="146"/>
                    <a:pt x="308" y="146"/>
                  </a:cubicBezTo>
                  <a:lnTo>
                    <a:pt x="308" y="146"/>
                  </a:lnTo>
                  <a:cubicBezTo>
                    <a:pt x="308" y="146"/>
                    <a:pt x="257" y="219"/>
                    <a:pt x="271" y="219"/>
                  </a:cubicBezTo>
                  <a:cubicBezTo>
                    <a:pt x="273" y="219"/>
                    <a:pt x="277" y="218"/>
                    <a:pt x="282" y="214"/>
                  </a:cubicBezTo>
                  <a:cubicBezTo>
                    <a:pt x="287" y="214"/>
                    <a:pt x="291" y="213"/>
                    <a:pt x="294" y="212"/>
                  </a:cubicBezTo>
                  <a:lnTo>
                    <a:pt x="294" y="212"/>
                  </a:lnTo>
                  <a:cubicBezTo>
                    <a:pt x="228" y="265"/>
                    <a:pt x="148" y="324"/>
                    <a:pt x="172" y="324"/>
                  </a:cubicBezTo>
                  <a:cubicBezTo>
                    <a:pt x="198" y="314"/>
                    <a:pt x="223" y="300"/>
                    <a:pt x="241" y="288"/>
                  </a:cubicBezTo>
                  <a:lnTo>
                    <a:pt x="241" y="288"/>
                  </a:lnTo>
                  <a:cubicBezTo>
                    <a:pt x="173" y="346"/>
                    <a:pt x="1" y="512"/>
                    <a:pt x="20" y="512"/>
                  </a:cubicBezTo>
                  <a:cubicBezTo>
                    <a:pt x="21" y="512"/>
                    <a:pt x="22" y="512"/>
                    <a:pt x="23" y="512"/>
                  </a:cubicBezTo>
                  <a:cubicBezTo>
                    <a:pt x="52" y="499"/>
                    <a:pt x="253" y="308"/>
                    <a:pt x="253" y="308"/>
                  </a:cubicBezTo>
                  <a:lnTo>
                    <a:pt x="253" y="308"/>
                  </a:lnTo>
                  <a:cubicBezTo>
                    <a:pt x="253" y="308"/>
                    <a:pt x="167" y="445"/>
                    <a:pt x="182" y="445"/>
                  </a:cubicBezTo>
                  <a:cubicBezTo>
                    <a:pt x="183" y="445"/>
                    <a:pt x="184" y="444"/>
                    <a:pt x="185" y="444"/>
                  </a:cubicBezTo>
                  <a:cubicBezTo>
                    <a:pt x="201" y="418"/>
                    <a:pt x="266" y="337"/>
                    <a:pt x="295" y="295"/>
                  </a:cubicBezTo>
                  <a:lnTo>
                    <a:pt x="295" y="295"/>
                  </a:lnTo>
                  <a:cubicBezTo>
                    <a:pt x="295" y="308"/>
                    <a:pt x="282" y="324"/>
                    <a:pt x="282" y="324"/>
                  </a:cubicBezTo>
                  <a:lnTo>
                    <a:pt x="295" y="324"/>
                  </a:lnTo>
                  <a:cubicBezTo>
                    <a:pt x="308" y="324"/>
                    <a:pt x="363" y="269"/>
                    <a:pt x="363" y="269"/>
                  </a:cubicBezTo>
                  <a:lnTo>
                    <a:pt x="363" y="269"/>
                  </a:lnTo>
                  <a:cubicBezTo>
                    <a:pt x="363" y="269"/>
                    <a:pt x="208" y="538"/>
                    <a:pt x="238" y="538"/>
                  </a:cubicBezTo>
                  <a:cubicBezTo>
                    <a:pt x="238" y="538"/>
                    <a:pt x="239" y="538"/>
                    <a:pt x="240" y="538"/>
                  </a:cubicBezTo>
                  <a:cubicBezTo>
                    <a:pt x="253" y="512"/>
                    <a:pt x="295" y="457"/>
                    <a:pt x="321" y="418"/>
                  </a:cubicBezTo>
                  <a:lnTo>
                    <a:pt x="321" y="418"/>
                  </a:lnTo>
                  <a:cubicBezTo>
                    <a:pt x="269" y="506"/>
                    <a:pt x="161" y="703"/>
                    <a:pt x="169" y="703"/>
                  </a:cubicBezTo>
                  <a:cubicBezTo>
                    <a:pt x="169" y="703"/>
                    <a:pt x="170" y="702"/>
                    <a:pt x="172" y="700"/>
                  </a:cubicBezTo>
                  <a:cubicBezTo>
                    <a:pt x="214" y="661"/>
                    <a:pt x="402" y="308"/>
                    <a:pt x="402" y="308"/>
                  </a:cubicBezTo>
                  <a:lnTo>
                    <a:pt x="402" y="308"/>
                  </a:lnTo>
                  <a:cubicBezTo>
                    <a:pt x="402" y="308"/>
                    <a:pt x="367" y="406"/>
                    <a:pt x="374" y="406"/>
                  </a:cubicBezTo>
                  <a:cubicBezTo>
                    <a:pt x="375" y="406"/>
                    <a:pt x="375" y="406"/>
                    <a:pt x="376" y="405"/>
                  </a:cubicBezTo>
                  <a:cubicBezTo>
                    <a:pt x="389" y="389"/>
                    <a:pt x="428" y="308"/>
                    <a:pt x="457" y="269"/>
                  </a:cubicBezTo>
                  <a:lnTo>
                    <a:pt x="457" y="243"/>
                  </a:lnTo>
                  <a:lnTo>
                    <a:pt x="470" y="243"/>
                  </a:lnTo>
                  <a:lnTo>
                    <a:pt x="457" y="227"/>
                  </a:lnTo>
                  <a:cubicBezTo>
                    <a:pt x="470" y="227"/>
                    <a:pt x="470" y="227"/>
                    <a:pt x="470" y="214"/>
                  </a:cubicBezTo>
                  <a:lnTo>
                    <a:pt x="470" y="243"/>
                  </a:lnTo>
                  <a:cubicBezTo>
                    <a:pt x="470" y="256"/>
                    <a:pt x="457" y="256"/>
                    <a:pt x="457" y="269"/>
                  </a:cubicBezTo>
                  <a:lnTo>
                    <a:pt x="457" y="282"/>
                  </a:lnTo>
                  <a:cubicBezTo>
                    <a:pt x="457" y="269"/>
                    <a:pt x="457" y="256"/>
                    <a:pt x="470" y="256"/>
                  </a:cubicBezTo>
                  <a:cubicBezTo>
                    <a:pt x="496" y="295"/>
                    <a:pt x="538" y="376"/>
                    <a:pt x="551" y="389"/>
                  </a:cubicBezTo>
                  <a:cubicBezTo>
                    <a:pt x="552" y="390"/>
                    <a:pt x="552" y="390"/>
                    <a:pt x="553" y="390"/>
                  </a:cubicBezTo>
                  <a:cubicBezTo>
                    <a:pt x="559" y="390"/>
                    <a:pt x="525" y="295"/>
                    <a:pt x="525" y="295"/>
                  </a:cubicBezTo>
                  <a:lnTo>
                    <a:pt x="525" y="295"/>
                  </a:lnTo>
                  <a:cubicBezTo>
                    <a:pt x="525" y="295"/>
                    <a:pt x="713" y="648"/>
                    <a:pt x="752" y="687"/>
                  </a:cubicBezTo>
                  <a:cubicBezTo>
                    <a:pt x="753" y="688"/>
                    <a:pt x="755" y="689"/>
                    <a:pt x="755" y="689"/>
                  </a:cubicBezTo>
                  <a:cubicBezTo>
                    <a:pt x="767" y="689"/>
                    <a:pt x="655" y="494"/>
                    <a:pt x="606" y="405"/>
                  </a:cubicBezTo>
                  <a:lnTo>
                    <a:pt x="606" y="405"/>
                  </a:lnTo>
                  <a:cubicBezTo>
                    <a:pt x="632" y="444"/>
                    <a:pt x="671" y="512"/>
                    <a:pt x="700" y="525"/>
                  </a:cubicBezTo>
                  <a:cubicBezTo>
                    <a:pt x="701" y="526"/>
                    <a:pt x="702" y="527"/>
                    <a:pt x="702" y="527"/>
                  </a:cubicBezTo>
                  <a:cubicBezTo>
                    <a:pt x="713" y="527"/>
                    <a:pt x="564" y="256"/>
                    <a:pt x="564" y="256"/>
                  </a:cubicBezTo>
                  <a:lnTo>
                    <a:pt x="564" y="256"/>
                  </a:lnTo>
                  <a:cubicBezTo>
                    <a:pt x="564" y="256"/>
                    <a:pt x="619" y="308"/>
                    <a:pt x="645" y="324"/>
                  </a:cubicBezTo>
                  <a:lnTo>
                    <a:pt x="645" y="308"/>
                  </a:lnTo>
                  <a:cubicBezTo>
                    <a:pt x="645" y="308"/>
                    <a:pt x="645" y="304"/>
                    <a:pt x="643" y="299"/>
                  </a:cubicBezTo>
                  <a:lnTo>
                    <a:pt x="643" y="299"/>
                  </a:lnTo>
                  <a:cubicBezTo>
                    <a:pt x="674" y="346"/>
                    <a:pt x="729" y="420"/>
                    <a:pt x="752" y="431"/>
                  </a:cubicBezTo>
                  <a:cubicBezTo>
                    <a:pt x="753" y="432"/>
                    <a:pt x="753" y="432"/>
                    <a:pt x="753" y="432"/>
                  </a:cubicBezTo>
                  <a:cubicBezTo>
                    <a:pt x="759" y="432"/>
                    <a:pt x="671" y="308"/>
                    <a:pt x="671" y="308"/>
                  </a:cubicBezTo>
                  <a:lnTo>
                    <a:pt x="671" y="308"/>
                  </a:lnTo>
                  <a:cubicBezTo>
                    <a:pt x="671" y="308"/>
                    <a:pt x="875" y="486"/>
                    <a:pt x="901" y="499"/>
                  </a:cubicBezTo>
                  <a:cubicBezTo>
                    <a:pt x="902" y="499"/>
                    <a:pt x="903" y="500"/>
                    <a:pt x="904" y="500"/>
                  </a:cubicBezTo>
                  <a:cubicBezTo>
                    <a:pt x="926" y="500"/>
                    <a:pt x="751" y="339"/>
                    <a:pt x="690" y="278"/>
                  </a:cubicBezTo>
                  <a:lnTo>
                    <a:pt x="690" y="278"/>
                  </a:lnTo>
                  <a:cubicBezTo>
                    <a:pt x="706" y="289"/>
                    <a:pt x="729" y="300"/>
                    <a:pt x="752" y="308"/>
                  </a:cubicBezTo>
                  <a:cubicBezTo>
                    <a:pt x="756" y="309"/>
                    <a:pt x="758" y="310"/>
                    <a:pt x="760" y="310"/>
                  </a:cubicBezTo>
                  <a:cubicBezTo>
                    <a:pt x="775" y="310"/>
                    <a:pt x="681" y="239"/>
                    <a:pt x="619" y="201"/>
                  </a:cubicBezTo>
                  <a:lnTo>
                    <a:pt x="619" y="188"/>
                  </a:lnTo>
                  <a:cubicBezTo>
                    <a:pt x="619" y="201"/>
                    <a:pt x="632" y="201"/>
                    <a:pt x="645" y="201"/>
                  </a:cubicBezTo>
                  <a:cubicBezTo>
                    <a:pt x="652" y="204"/>
                    <a:pt x="656" y="205"/>
                    <a:pt x="659" y="205"/>
                  </a:cubicBezTo>
                  <a:cubicBezTo>
                    <a:pt x="682" y="205"/>
                    <a:pt x="619" y="133"/>
                    <a:pt x="619" y="133"/>
                  </a:cubicBezTo>
                  <a:lnTo>
                    <a:pt x="619" y="133"/>
                  </a:lnTo>
                  <a:cubicBezTo>
                    <a:pt x="619" y="133"/>
                    <a:pt x="820" y="282"/>
                    <a:pt x="849" y="295"/>
                  </a:cubicBezTo>
                  <a:cubicBezTo>
                    <a:pt x="875" y="295"/>
                    <a:pt x="713" y="188"/>
                    <a:pt x="713" y="188"/>
                  </a:cubicBezTo>
                  <a:lnTo>
                    <a:pt x="713" y="188"/>
                  </a:lnTo>
                  <a:lnTo>
                    <a:pt x="794" y="214"/>
                  </a:lnTo>
                  <a:cubicBezTo>
                    <a:pt x="820" y="214"/>
                    <a:pt x="713" y="162"/>
                    <a:pt x="658" y="133"/>
                  </a:cubicBezTo>
                  <a:lnTo>
                    <a:pt x="687" y="133"/>
                  </a:lnTo>
                  <a:cubicBezTo>
                    <a:pt x="726" y="133"/>
                    <a:pt x="496" y="0"/>
                    <a:pt x="4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" name="Google Shape;705;p27"/>
            <p:cNvSpPr/>
            <p:nvPr/>
          </p:nvSpPr>
          <p:spPr>
            <a:xfrm>
              <a:off x="7498233" y="4331455"/>
              <a:ext cx="3974" cy="6476"/>
            </a:xfrm>
            <a:custGeom>
              <a:avLst/>
              <a:gdLst/>
              <a:ahLst/>
              <a:cxnLst/>
              <a:rect l="l" t="t" r="r" b="b"/>
              <a:pathLst>
                <a:path w="27" h="44" extrusionOk="0">
                  <a:moveTo>
                    <a:pt x="1" y="1"/>
                  </a:moveTo>
                  <a:lnTo>
                    <a:pt x="1" y="1"/>
                  </a:lnTo>
                  <a:cubicBezTo>
                    <a:pt x="14" y="27"/>
                    <a:pt x="14" y="43"/>
                    <a:pt x="14" y="43"/>
                  </a:cubicBezTo>
                  <a:cubicBezTo>
                    <a:pt x="27" y="43"/>
                    <a:pt x="14" y="14"/>
                    <a:pt x="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" name="Google Shape;706;p27"/>
            <p:cNvSpPr/>
            <p:nvPr/>
          </p:nvSpPr>
          <p:spPr>
            <a:xfrm>
              <a:off x="7492051" y="4359126"/>
              <a:ext cx="4416" cy="8242"/>
            </a:xfrm>
            <a:custGeom>
              <a:avLst/>
              <a:gdLst/>
              <a:ahLst/>
              <a:cxnLst/>
              <a:rect l="l" t="t" r="r" b="b"/>
              <a:pathLst>
                <a:path w="30" h="56" extrusionOk="0">
                  <a:moveTo>
                    <a:pt x="30" y="1"/>
                  </a:moveTo>
                  <a:cubicBezTo>
                    <a:pt x="17" y="30"/>
                    <a:pt x="1" y="56"/>
                    <a:pt x="1" y="56"/>
                  </a:cubicBezTo>
                  <a:cubicBezTo>
                    <a:pt x="17" y="56"/>
                    <a:pt x="17" y="30"/>
                    <a:pt x="3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" name="Google Shape;707;p27"/>
            <p:cNvSpPr/>
            <p:nvPr/>
          </p:nvSpPr>
          <p:spPr>
            <a:xfrm>
              <a:off x="7410803" y="4305698"/>
              <a:ext cx="172504" cy="129964"/>
            </a:xfrm>
            <a:custGeom>
              <a:avLst/>
              <a:gdLst/>
              <a:ahLst/>
              <a:cxnLst/>
              <a:rect l="l" t="t" r="r" b="b"/>
              <a:pathLst>
                <a:path w="1172" h="883" extrusionOk="0">
                  <a:moveTo>
                    <a:pt x="406" y="250"/>
                  </a:moveTo>
                  <a:cubicBezTo>
                    <a:pt x="403" y="252"/>
                    <a:pt x="401" y="254"/>
                    <a:pt x="398" y="255"/>
                  </a:cubicBezTo>
                  <a:lnTo>
                    <a:pt x="398" y="255"/>
                  </a:lnTo>
                  <a:cubicBezTo>
                    <a:pt x="401" y="254"/>
                    <a:pt x="403" y="252"/>
                    <a:pt x="406" y="250"/>
                  </a:cubicBezTo>
                  <a:close/>
                  <a:moveTo>
                    <a:pt x="595" y="312"/>
                  </a:moveTo>
                  <a:cubicBezTo>
                    <a:pt x="595" y="325"/>
                    <a:pt x="595" y="338"/>
                    <a:pt x="608" y="351"/>
                  </a:cubicBezTo>
                  <a:cubicBezTo>
                    <a:pt x="608" y="338"/>
                    <a:pt x="595" y="325"/>
                    <a:pt x="595" y="312"/>
                  </a:cubicBezTo>
                  <a:close/>
                  <a:moveTo>
                    <a:pt x="634" y="189"/>
                  </a:moveTo>
                  <a:lnTo>
                    <a:pt x="634" y="189"/>
                  </a:lnTo>
                  <a:cubicBezTo>
                    <a:pt x="689" y="244"/>
                    <a:pt x="744" y="312"/>
                    <a:pt x="783" y="351"/>
                  </a:cubicBezTo>
                  <a:cubicBezTo>
                    <a:pt x="731" y="312"/>
                    <a:pt x="650" y="231"/>
                    <a:pt x="621" y="218"/>
                  </a:cubicBezTo>
                  <a:lnTo>
                    <a:pt x="621" y="202"/>
                  </a:lnTo>
                  <a:cubicBezTo>
                    <a:pt x="634" y="218"/>
                    <a:pt x="663" y="231"/>
                    <a:pt x="676" y="244"/>
                  </a:cubicBezTo>
                  <a:cubicBezTo>
                    <a:pt x="676" y="244"/>
                    <a:pt x="663" y="218"/>
                    <a:pt x="634" y="189"/>
                  </a:cubicBezTo>
                  <a:close/>
                  <a:moveTo>
                    <a:pt x="540" y="202"/>
                  </a:moveTo>
                  <a:cubicBezTo>
                    <a:pt x="514" y="244"/>
                    <a:pt x="501" y="257"/>
                    <a:pt x="514" y="257"/>
                  </a:cubicBezTo>
                  <a:cubicBezTo>
                    <a:pt x="527" y="244"/>
                    <a:pt x="540" y="231"/>
                    <a:pt x="553" y="231"/>
                  </a:cubicBezTo>
                  <a:cubicBezTo>
                    <a:pt x="527" y="257"/>
                    <a:pt x="446" y="325"/>
                    <a:pt x="407" y="364"/>
                  </a:cubicBezTo>
                  <a:cubicBezTo>
                    <a:pt x="433" y="325"/>
                    <a:pt x="501" y="257"/>
                    <a:pt x="540" y="202"/>
                  </a:cubicBezTo>
                  <a:close/>
                  <a:moveTo>
                    <a:pt x="595" y="312"/>
                  </a:moveTo>
                  <a:lnTo>
                    <a:pt x="582" y="325"/>
                  </a:lnTo>
                  <a:lnTo>
                    <a:pt x="582" y="364"/>
                  </a:lnTo>
                  <a:cubicBezTo>
                    <a:pt x="582" y="338"/>
                    <a:pt x="582" y="325"/>
                    <a:pt x="595" y="312"/>
                  </a:cubicBezTo>
                  <a:close/>
                  <a:moveTo>
                    <a:pt x="621" y="1"/>
                  </a:moveTo>
                  <a:cubicBezTo>
                    <a:pt x="621" y="1"/>
                    <a:pt x="282" y="177"/>
                    <a:pt x="306" y="177"/>
                  </a:cubicBezTo>
                  <a:cubicBezTo>
                    <a:pt x="307" y="177"/>
                    <a:pt x="308" y="176"/>
                    <a:pt x="310" y="176"/>
                  </a:cubicBezTo>
                  <a:lnTo>
                    <a:pt x="339" y="176"/>
                  </a:lnTo>
                  <a:cubicBezTo>
                    <a:pt x="271" y="218"/>
                    <a:pt x="135" y="283"/>
                    <a:pt x="177" y="283"/>
                  </a:cubicBezTo>
                  <a:cubicBezTo>
                    <a:pt x="229" y="270"/>
                    <a:pt x="271" y="257"/>
                    <a:pt x="271" y="257"/>
                  </a:cubicBezTo>
                  <a:lnTo>
                    <a:pt x="271" y="257"/>
                  </a:lnTo>
                  <a:cubicBezTo>
                    <a:pt x="271" y="257"/>
                    <a:pt x="85" y="381"/>
                    <a:pt x="105" y="381"/>
                  </a:cubicBezTo>
                  <a:cubicBezTo>
                    <a:pt x="106" y="381"/>
                    <a:pt x="107" y="381"/>
                    <a:pt x="109" y="380"/>
                  </a:cubicBezTo>
                  <a:cubicBezTo>
                    <a:pt x="135" y="380"/>
                    <a:pt x="391" y="189"/>
                    <a:pt x="391" y="189"/>
                  </a:cubicBezTo>
                  <a:lnTo>
                    <a:pt x="391" y="189"/>
                  </a:lnTo>
                  <a:cubicBezTo>
                    <a:pt x="391" y="189"/>
                    <a:pt x="322" y="279"/>
                    <a:pt x="345" y="279"/>
                  </a:cubicBezTo>
                  <a:cubicBezTo>
                    <a:pt x="349" y="279"/>
                    <a:pt x="355" y="276"/>
                    <a:pt x="365" y="270"/>
                  </a:cubicBezTo>
                  <a:cubicBezTo>
                    <a:pt x="369" y="270"/>
                    <a:pt x="375" y="268"/>
                    <a:pt x="382" y="264"/>
                  </a:cubicBezTo>
                  <a:lnTo>
                    <a:pt x="382" y="264"/>
                  </a:lnTo>
                  <a:cubicBezTo>
                    <a:pt x="306" y="327"/>
                    <a:pt x="194" y="407"/>
                    <a:pt x="211" y="407"/>
                  </a:cubicBezTo>
                  <a:cubicBezTo>
                    <a:pt x="212" y="407"/>
                    <a:pt x="213" y="407"/>
                    <a:pt x="216" y="406"/>
                  </a:cubicBezTo>
                  <a:cubicBezTo>
                    <a:pt x="264" y="395"/>
                    <a:pt x="312" y="362"/>
                    <a:pt x="332" y="344"/>
                  </a:cubicBezTo>
                  <a:lnTo>
                    <a:pt x="332" y="344"/>
                  </a:lnTo>
                  <a:cubicBezTo>
                    <a:pt x="277" y="394"/>
                    <a:pt x="1" y="649"/>
                    <a:pt x="26" y="649"/>
                  </a:cubicBezTo>
                  <a:cubicBezTo>
                    <a:pt x="26" y="649"/>
                    <a:pt x="27" y="649"/>
                    <a:pt x="28" y="649"/>
                  </a:cubicBezTo>
                  <a:cubicBezTo>
                    <a:pt x="67" y="623"/>
                    <a:pt x="326" y="393"/>
                    <a:pt x="326" y="393"/>
                  </a:cubicBezTo>
                  <a:lnTo>
                    <a:pt x="326" y="393"/>
                  </a:lnTo>
                  <a:cubicBezTo>
                    <a:pt x="326" y="393"/>
                    <a:pt x="218" y="557"/>
                    <a:pt x="226" y="557"/>
                  </a:cubicBezTo>
                  <a:cubicBezTo>
                    <a:pt x="226" y="557"/>
                    <a:pt x="227" y="557"/>
                    <a:pt x="229" y="555"/>
                  </a:cubicBezTo>
                  <a:cubicBezTo>
                    <a:pt x="257" y="527"/>
                    <a:pt x="335" y="424"/>
                    <a:pt x="375" y="368"/>
                  </a:cubicBezTo>
                  <a:lnTo>
                    <a:pt x="375" y="368"/>
                  </a:lnTo>
                  <a:cubicBezTo>
                    <a:pt x="365" y="384"/>
                    <a:pt x="365" y="406"/>
                    <a:pt x="365" y="406"/>
                  </a:cubicBezTo>
                  <a:lnTo>
                    <a:pt x="365" y="419"/>
                  </a:lnTo>
                  <a:cubicBezTo>
                    <a:pt x="391" y="406"/>
                    <a:pt x="459" y="338"/>
                    <a:pt x="459" y="338"/>
                  </a:cubicBezTo>
                  <a:lnTo>
                    <a:pt x="459" y="338"/>
                  </a:lnTo>
                  <a:cubicBezTo>
                    <a:pt x="459" y="338"/>
                    <a:pt x="273" y="677"/>
                    <a:pt x="293" y="677"/>
                  </a:cubicBezTo>
                  <a:cubicBezTo>
                    <a:pt x="294" y="677"/>
                    <a:pt x="295" y="676"/>
                    <a:pt x="297" y="675"/>
                  </a:cubicBezTo>
                  <a:cubicBezTo>
                    <a:pt x="318" y="656"/>
                    <a:pt x="352" y="614"/>
                    <a:pt x="380" y="571"/>
                  </a:cubicBezTo>
                  <a:lnTo>
                    <a:pt x="380" y="571"/>
                  </a:lnTo>
                  <a:cubicBezTo>
                    <a:pt x="312" y="689"/>
                    <a:pt x="211" y="883"/>
                    <a:pt x="224" y="883"/>
                  </a:cubicBezTo>
                  <a:cubicBezTo>
                    <a:pt x="225" y="883"/>
                    <a:pt x="226" y="882"/>
                    <a:pt x="229" y="879"/>
                  </a:cubicBezTo>
                  <a:cubicBezTo>
                    <a:pt x="284" y="824"/>
                    <a:pt x="514" y="380"/>
                    <a:pt x="514" y="380"/>
                  </a:cubicBezTo>
                  <a:lnTo>
                    <a:pt x="514" y="380"/>
                  </a:lnTo>
                  <a:cubicBezTo>
                    <a:pt x="514" y="380"/>
                    <a:pt x="464" y="501"/>
                    <a:pt x="470" y="501"/>
                  </a:cubicBezTo>
                  <a:cubicBezTo>
                    <a:pt x="471" y="501"/>
                    <a:pt x="471" y="501"/>
                    <a:pt x="472" y="500"/>
                  </a:cubicBezTo>
                  <a:cubicBezTo>
                    <a:pt x="501" y="487"/>
                    <a:pt x="553" y="393"/>
                    <a:pt x="582" y="325"/>
                  </a:cubicBezTo>
                  <a:lnTo>
                    <a:pt x="582" y="299"/>
                  </a:lnTo>
                  <a:cubicBezTo>
                    <a:pt x="595" y="283"/>
                    <a:pt x="595" y="283"/>
                    <a:pt x="595" y="270"/>
                  </a:cubicBezTo>
                  <a:lnTo>
                    <a:pt x="595" y="299"/>
                  </a:lnTo>
                  <a:lnTo>
                    <a:pt x="595" y="312"/>
                  </a:lnTo>
                  <a:cubicBezTo>
                    <a:pt x="621" y="380"/>
                    <a:pt x="689" y="474"/>
                    <a:pt x="702" y="487"/>
                  </a:cubicBezTo>
                  <a:cubicBezTo>
                    <a:pt x="703" y="488"/>
                    <a:pt x="704" y="488"/>
                    <a:pt x="705" y="488"/>
                  </a:cubicBezTo>
                  <a:cubicBezTo>
                    <a:pt x="725" y="488"/>
                    <a:pt x="663" y="364"/>
                    <a:pt x="663" y="364"/>
                  </a:cubicBezTo>
                  <a:lnTo>
                    <a:pt x="663" y="364"/>
                  </a:lnTo>
                  <a:cubicBezTo>
                    <a:pt x="663" y="364"/>
                    <a:pt x="906" y="811"/>
                    <a:pt x="958" y="866"/>
                  </a:cubicBezTo>
                  <a:cubicBezTo>
                    <a:pt x="961" y="869"/>
                    <a:pt x="962" y="870"/>
                    <a:pt x="963" y="870"/>
                  </a:cubicBezTo>
                  <a:cubicBezTo>
                    <a:pt x="977" y="870"/>
                    <a:pt x="882" y="701"/>
                    <a:pt x="812" y="583"/>
                  </a:cubicBezTo>
                  <a:lnTo>
                    <a:pt x="812" y="583"/>
                  </a:lnTo>
                  <a:cubicBezTo>
                    <a:pt x="836" y="616"/>
                    <a:pt x="861" y="647"/>
                    <a:pt x="877" y="662"/>
                  </a:cubicBezTo>
                  <a:cubicBezTo>
                    <a:pt x="878" y="663"/>
                    <a:pt x="879" y="663"/>
                    <a:pt x="880" y="663"/>
                  </a:cubicBezTo>
                  <a:cubicBezTo>
                    <a:pt x="905" y="663"/>
                    <a:pt x="715" y="325"/>
                    <a:pt x="715" y="325"/>
                  </a:cubicBezTo>
                  <a:lnTo>
                    <a:pt x="715" y="325"/>
                  </a:lnTo>
                  <a:cubicBezTo>
                    <a:pt x="715" y="325"/>
                    <a:pt x="783" y="393"/>
                    <a:pt x="812" y="406"/>
                  </a:cubicBezTo>
                  <a:lnTo>
                    <a:pt x="812" y="393"/>
                  </a:lnTo>
                  <a:cubicBezTo>
                    <a:pt x="825" y="393"/>
                    <a:pt x="812" y="364"/>
                    <a:pt x="812" y="351"/>
                  </a:cubicBezTo>
                  <a:lnTo>
                    <a:pt x="812" y="351"/>
                  </a:lnTo>
                  <a:cubicBezTo>
                    <a:pt x="838" y="406"/>
                    <a:pt x="932" y="513"/>
                    <a:pt x="945" y="542"/>
                  </a:cubicBezTo>
                  <a:cubicBezTo>
                    <a:pt x="947" y="544"/>
                    <a:pt x="948" y="545"/>
                    <a:pt x="949" y="545"/>
                  </a:cubicBezTo>
                  <a:cubicBezTo>
                    <a:pt x="959" y="545"/>
                    <a:pt x="851" y="380"/>
                    <a:pt x="851" y="380"/>
                  </a:cubicBezTo>
                  <a:lnTo>
                    <a:pt x="851" y="380"/>
                  </a:lnTo>
                  <a:cubicBezTo>
                    <a:pt x="851" y="380"/>
                    <a:pt x="1107" y="607"/>
                    <a:pt x="1149" y="636"/>
                  </a:cubicBezTo>
                  <a:cubicBezTo>
                    <a:pt x="1150" y="636"/>
                    <a:pt x="1150" y="636"/>
                    <a:pt x="1151" y="636"/>
                  </a:cubicBezTo>
                  <a:cubicBezTo>
                    <a:pt x="1172" y="636"/>
                    <a:pt x="944" y="416"/>
                    <a:pt x="862" y="345"/>
                  </a:cubicBezTo>
                  <a:lnTo>
                    <a:pt x="862" y="345"/>
                  </a:lnTo>
                  <a:cubicBezTo>
                    <a:pt x="886" y="362"/>
                    <a:pt x="923" y="384"/>
                    <a:pt x="958" y="393"/>
                  </a:cubicBezTo>
                  <a:cubicBezTo>
                    <a:pt x="960" y="394"/>
                    <a:pt x="962" y="394"/>
                    <a:pt x="964" y="394"/>
                  </a:cubicBezTo>
                  <a:cubicBezTo>
                    <a:pt x="985" y="394"/>
                    <a:pt x="871" y="308"/>
                    <a:pt x="783" y="244"/>
                  </a:cubicBezTo>
                  <a:lnTo>
                    <a:pt x="783" y="231"/>
                  </a:lnTo>
                  <a:lnTo>
                    <a:pt x="812" y="257"/>
                  </a:lnTo>
                  <a:cubicBezTo>
                    <a:pt x="822" y="263"/>
                    <a:pt x="828" y="266"/>
                    <a:pt x="831" y="266"/>
                  </a:cubicBezTo>
                  <a:cubicBezTo>
                    <a:pt x="851" y="266"/>
                    <a:pt x="783" y="176"/>
                    <a:pt x="783" y="176"/>
                  </a:cubicBezTo>
                  <a:lnTo>
                    <a:pt x="783" y="176"/>
                  </a:lnTo>
                  <a:cubicBezTo>
                    <a:pt x="783" y="176"/>
                    <a:pt x="1039" y="364"/>
                    <a:pt x="1081" y="364"/>
                  </a:cubicBezTo>
                  <a:cubicBezTo>
                    <a:pt x="1082" y="365"/>
                    <a:pt x="1083" y="365"/>
                    <a:pt x="1083" y="365"/>
                  </a:cubicBezTo>
                  <a:cubicBezTo>
                    <a:pt x="1085" y="365"/>
                    <a:pt x="906" y="244"/>
                    <a:pt x="906" y="244"/>
                  </a:cubicBezTo>
                  <a:lnTo>
                    <a:pt x="906" y="244"/>
                  </a:lnTo>
                  <a:cubicBezTo>
                    <a:pt x="906" y="244"/>
                    <a:pt x="945" y="257"/>
                    <a:pt x="1000" y="270"/>
                  </a:cubicBezTo>
                  <a:cubicBezTo>
                    <a:pt x="1039" y="270"/>
                    <a:pt x="906" y="202"/>
                    <a:pt x="838" y="163"/>
                  </a:cubicBezTo>
                  <a:lnTo>
                    <a:pt x="877" y="163"/>
                  </a:lnTo>
                  <a:cubicBezTo>
                    <a:pt x="879" y="163"/>
                    <a:pt x="880" y="164"/>
                    <a:pt x="881" y="164"/>
                  </a:cubicBezTo>
                  <a:cubicBezTo>
                    <a:pt x="910" y="164"/>
                    <a:pt x="621" y="1"/>
                    <a:pt x="6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" name="Google Shape;708;p27"/>
            <p:cNvSpPr/>
            <p:nvPr/>
          </p:nvSpPr>
          <p:spPr>
            <a:xfrm>
              <a:off x="7500146" y="4357212"/>
              <a:ext cx="2061" cy="8242"/>
            </a:xfrm>
            <a:custGeom>
              <a:avLst/>
              <a:gdLst/>
              <a:ahLst/>
              <a:cxnLst/>
              <a:rect l="l" t="t" r="r" b="b"/>
              <a:pathLst>
                <a:path w="14" h="56" extrusionOk="0">
                  <a:moveTo>
                    <a:pt x="1" y="1"/>
                  </a:moveTo>
                  <a:cubicBezTo>
                    <a:pt x="1" y="30"/>
                    <a:pt x="14" y="56"/>
                    <a:pt x="14" y="56"/>
                  </a:cubicBezTo>
                  <a:cubicBezTo>
                    <a:pt x="14" y="56"/>
                    <a:pt x="1" y="30"/>
                    <a:pt x="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" name="Google Shape;709;p27"/>
            <p:cNvSpPr/>
            <p:nvPr/>
          </p:nvSpPr>
          <p:spPr>
            <a:xfrm>
              <a:off x="7490726" y="4403134"/>
              <a:ext cx="3974" cy="10450"/>
            </a:xfrm>
            <a:custGeom>
              <a:avLst/>
              <a:gdLst/>
              <a:ahLst/>
              <a:cxnLst/>
              <a:rect l="l" t="t" r="r" b="b"/>
              <a:pathLst>
                <a:path w="27" h="71" extrusionOk="0">
                  <a:moveTo>
                    <a:pt x="26" y="0"/>
                  </a:moveTo>
                  <a:cubicBezTo>
                    <a:pt x="12" y="36"/>
                    <a:pt x="0" y="71"/>
                    <a:pt x="6" y="71"/>
                  </a:cubicBezTo>
                  <a:cubicBezTo>
                    <a:pt x="7" y="71"/>
                    <a:pt x="8" y="70"/>
                    <a:pt x="10" y="68"/>
                  </a:cubicBezTo>
                  <a:cubicBezTo>
                    <a:pt x="10" y="68"/>
                    <a:pt x="10" y="42"/>
                    <a:pt x="26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" name="Google Shape;710;p27"/>
            <p:cNvSpPr/>
            <p:nvPr/>
          </p:nvSpPr>
          <p:spPr>
            <a:xfrm>
              <a:off x="7391522" y="4337784"/>
              <a:ext cx="211656" cy="161609"/>
            </a:xfrm>
            <a:custGeom>
              <a:avLst/>
              <a:gdLst/>
              <a:ahLst/>
              <a:cxnLst/>
              <a:rect l="l" t="t" r="r" b="b"/>
              <a:pathLst>
                <a:path w="1438" h="1098" extrusionOk="0">
                  <a:moveTo>
                    <a:pt x="713" y="363"/>
                  </a:moveTo>
                  <a:cubicBezTo>
                    <a:pt x="713" y="363"/>
                    <a:pt x="713" y="376"/>
                    <a:pt x="726" y="376"/>
                  </a:cubicBezTo>
                  <a:cubicBezTo>
                    <a:pt x="726" y="363"/>
                    <a:pt x="713" y="363"/>
                    <a:pt x="713" y="363"/>
                  </a:cubicBezTo>
                  <a:close/>
                  <a:moveTo>
                    <a:pt x="731" y="408"/>
                  </a:moveTo>
                  <a:cubicBezTo>
                    <a:pt x="733" y="411"/>
                    <a:pt x="736" y="415"/>
                    <a:pt x="739" y="418"/>
                  </a:cubicBezTo>
                  <a:lnTo>
                    <a:pt x="739" y="418"/>
                  </a:lnTo>
                  <a:cubicBezTo>
                    <a:pt x="739" y="418"/>
                    <a:pt x="735" y="414"/>
                    <a:pt x="731" y="408"/>
                  </a:cubicBezTo>
                  <a:close/>
                  <a:moveTo>
                    <a:pt x="781" y="227"/>
                  </a:moveTo>
                  <a:cubicBezTo>
                    <a:pt x="833" y="295"/>
                    <a:pt x="914" y="376"/>
                    <a:pt x="956" y="431"/>
                  </a:cubicBezTo>
                  <a:cubicBezTo>
                    <a:pt x="888" y="376"/>
                    <a:pt x="781" y="282"/>
                    <a:pt x="752" y="256"/>
                  </a:cubicBezTo>
                  <a:cubicBezTo>
                    <a:pt x="765" y="256"/>
                    <a:pt x="807" y="269"/>
                    <a:pt x="820" y="295"/>
                  </a:cubicBezTo>
                  <a:cubicBezTo>
                    <a:pt x="833" y="295"/>
                    <a:pt x="807" y="269"/>
                    <a:pt x="781" y="227"/>
                  </a:cubicBezTo>
                  <a:close/>
                  <a:moveTo>
                    <a:pt x="658" y="243"/>
                  </a:moveTo>
                  <a:lnTo>
                    <a:pt x="658" y="243"/>
                  </a:lnTo>
                  <a:cubicBezTo>
                    <a:pt x="636" y="276"/>
                    <a:pt x="612" y="311"/>
                    <a:pt x="615" y="311"/>
                  </a:cubicBezTo>
                  <a:cubicBezTo>
                    <a:pt x="615" y="311"/>
                    <a:pt x="617" y="310"/>
                    <a:pt x="619" y="308"/>
                  </a:cubicBezTo>
                  <a:cubicBezTo>
                    <a:pt x="632" y="295"/>
                    <a:pt x="658" y="282"/>
                    <a:pt x="671" y="269"/>
                  </a:cubicBezTo>
                  <a:lnTo>
                    <a:pt x="684" y="269"/>
                  </a:lnTo>
                  <a:cubicBezTo>
                    <a:pt x="645" y="308"/>
                    <a:pt x="538" y="389"/>
                    <a:pt x="483" y="457"/>
                  </a:cubicBezTo>
                  <a:cubicBezTo>
                    <a:pt x="522" y="405"/>
                    <a:pt x="590" y="308"/>
                    <a:pt x="658" y="243"/>
                  </a:cubicBezTo>
                  <a:close/>
                  <a:moveTo>
                    <a:pt x="765" y="0"/>
                  </a:moveTo>
                  <a:cubicBezTo>
                    <a:pt x="765" y="0"/>
                    <a:pt x="295" y="214"/>
                    <a:pt x="360" y="214"/>
                  </a:cubicBezTo>
                  <a:cubicBezTo>
                    <a:pt x="370" y="214"/>
                    <a:pt x="379" y="214"/>
                    <a:pt x="388" y="211"/>
                  </a:cubicBezTo>
                  <a:lnTo>
                    <a:pt x="388" y="211"/>
                  </a:lnTo>
                  <a:cubicBezTo>
                    <a:pt x="303" y="266"/>
                    <a:pt x="161" y="350"/>
                    <a:pt x="198" y="350"/>
                  </a:cubicBezTo>
                  <a:cubicBezTo>
                    <a:pt x="266" y="337"/>
                    <a:pt x="321" y="308"/>
                    <a:pt x="321" y="308"/>
                  </a:cubicBezTo>
                  <a:lnTo>
                    <a:pt x="321" y="308"/>
                  </a:lnTo>
                  <a:cubicBezTo>
                    <a:pt x="321" y="308"/>
                    <a:pt x="87" y="471"/>
                    <a:pt x="100" y="471"/>
                  </a:cubicBezTo>
                  <a:cubicBezTo>
                    <a:pt x="101" y="471"/>
                    <a:pt x="102" y="471"/>
                    <a:pt x="104" y="470"/>
                  </a:cubicBezTo>
                  <a:cubicBezTo>
                    <a:pt x="146" y="457"/>
                    <a:pt x="483" y="227"/>
                    <a:pt x="483" y="227"/>
                  </a:cubicBezTo>
                  <a:lnTo>
                    <a:pt x="483" y="227"/>
                  </a:lnTo>
                  <a:cubicBezTo>
                    <a:pt x="483" y="227"/>
                    <a:pt x="387" y="343"/>
                    <a:pt x="411" y="343"/>
                  </a:cubicBezTo>
                  <a:cubicBezTo>
                    <a:pt x="415" y="343"/>
                    <a:pt x="420" y="342"/>
                    <a:pt x="428" y="337"/>
                  </a:cubicBezTo>
                  <a:cubicBezTo>
                    <a:pt x="457" y="324"/>
                    <a:pt x="496" y="282"/>
                    <a:pt x="522" y="256"/>
                  </a:cubicBezTo>
                  <a:lnTo>
                    <a:pt x="522" y="256"/>
                  </a:lnTo>
                  <a:cubicBezTo>
                    <a:pt x="509" y="282"/>
                    <a:pt x="483" y="308"/>
                    <a:pt x="483" y="308"/>
                  </a:cubicBezTo>
                  <a:cubicBezTo>
                    <a:pt x="366" y="385"/>
                    <a:pt x="214" y="500"/>
                    <a:pt x="246" y="500"/>
                  </a:cubicBezTo>
                  <a:cubicBezTo>
                    <a:pt x="248" y="500"/>
                    <a:pt x="250" y="500"/>
                    <a:pt x="253" y="499"/>
                  </a:cubicBezTo>
                  <a:cubicBezTo>
                    <a:pt x="298" y="491"/>
                    <a:pt x="342" y="464"/>
                    <a:pt x="371" y="443"/>
                  </a:cubicBezTo>
                  <a:lnTo>
                    <a:pt x="371" y="443"/>
                  </a:lnTo>
                  <a:cubicBezTo>
                    <a:pt x="274" y="529"/>
                    <a:pt x="0" y="795"/>
                    <a:pt x="7" y="795"/>
                  </a:cubicBezTo>
                  <a:cubicBezTo>
                    <a:pt x="8" y="795"/>
                    <a:pt x="8" y="795"/>
                    <a:pt x="10" y="794"/>
                  </a:cubicBezTo>
                  <a:cubicBezTo>
                    <a:pt x="65" y="781"/>
                    <a:pt x="376" y="486"/>
                    <a:pt x="376" y="486"/>
                  </a:cubicBezTo>
                  <a:lnTo>
                    <a:pt x="376" y="486"/>
                  </a:lnTo>
                  <a:cubicBezTo>
                    <a:pt x="376" y="486"/>
                    <a:pt x="254" y="689"/>
                    <a:pt x="263" y="689"/>
                  </a:cubicBezTo>
                  <a:cubicBezTo>
                    <a:pt x="264" y="689"/>
                    <a:pt x="264" y="688"/>
                    <a:pt x="266" y="687"/>
                  </a:cubicBezTo>
                  <a:cubicBezTo>
                    <a:pt x="295" y="661"/>
                    <a:pt x="402" y="512"/>
                    <a:pt x="441" y="444"/>
                  </a:cubicBezTo>
                  <a:lnTo>
                    <a:pt x="441" y="444"/>
                  </a:lnTo>
                  <a:cubicBezTo>
                    <a:pt x="441" y="470"/>
                    <a:pt x="428" y="499"/>
                    <a:pt x="441" y="499"/>
                  </a:cubicBezTo>
                  <a:lnTo>
                    <a:pt x="441" y="512"/>
                  </a:lnTo>
                  <a:cubicBezTo>
                    <a:pt x="470" y="499"/>
                    <a:pt x="564" y="418"/>
                    <a:pt x="564" y="418"/>
                  </a:cubicBezTo>
                  <a:lnTo>
                    <a:pt x="564" y="418"/>
                  </a:lnTo>
                  <a:cubicBezTo>
                    <a:pt x="564" y="418"/>
                    <a:pt x="328" y="838"/>
                    <a:pt x="355" y="838"/>
                  </a:cubicBezTo>
                  <a:cubicBezTo>
                    <a:pt x="356" y="838"/>
                    <a:pt x="358" y="838"/>
                    <a:pt x="360" y="836"/>
                  </a:cubicBezTo>
                  <a:cubicBezTo>
                    <a:pt x="389" y="810"/>
                    <a:pt x="441" y="713"/>
                    <a:pt x="483" y="648"/>
                  </a:cubicBezTo>
                  <a:lnTo>
                    <a:pt x="483" y="648"/>
                  </a:lnTo>
                  <a:cubicBezTo>
                    <a:pt x="408" y="783"/>
                    <a:pt x="240" y="1098"/>
                    <a:pt x="258" y="1098"/>
                  </a:cubicBezTo>
                  <a:cubicBezTo>
                    <a:pt x="260" y="1098"/>
                    <a:pt x="262" y="1096"/>
                    <a:pt x="266" y="1092"/>
                  </a:cubicBezTo>
                  <a:cubicBezTo>
                    <a:pt x="321" y="1037"/>
                    <a:pt x="632" y="470"/>
                    <a:pt x="632" y="470"/>
                  </a:cubicBezTo>
                  <a:lnTo>
                    <a:pt x="632" y="470"/>
                  </a:lnTo>
                  <a:cubicBezTo>
                    <a:pt x="632" y="470"/>
                    <a:pt x="557" y="620"/>
                    <a:pt x="574" y="620"/>
                  </a:cubicBezTo>
                  <a:cubicBezTo>
                    <a:pt x="575" y="620"/>
                    <a:pt x="576" y="619"/>
                    <a:pt x="577" y="619"/>
                  </a:cubicBezTo>
                  <a:cubicBezTo>
                    <a:pt x="601" y="607"/>
                    <a:pt x="660" y="491"/>
                    <a:pt x="702" y="422"/>
                  </a:cubicBezTo>
                  <a:lnTo>
                    <a:pt x="702" y="422"/>
                  </a:lnTo>
                  <a:cubicBezTo>
                    <a:pt x="700" y="429"/>
                    <a:pt x="700" y="437"/>
                    <a:pt x="700" y="444"/>
                  </a:cubicBezTo>
                  <a:cubicBezTo>
                    <a:pt x="713" y="418"/>
                    <a:pt x="713" y="405"/>
                    <a:pt x="726" y="376"/>
                  </a:cubicBezTo>
                  <a:lnTo>
                    <a:pt x="726" y="376"/>
                  </a:lnTo>
                  <a:cubicBezTo>
                    <a:pt x="713" y="389"/>
                    <a:pt x="713" y="389"/>
                    <a:pt x="713" y="405"/>
                  </a:cubicBezTo>
                  <a:lnTo>
                    <a:pt x="713" y="363"/>
                  </a:lnTo>
                  <a:cubicBezTo>
                    <a:pt x="713" y="350"/>
                    <a:pt x="713" y="337"/>
                    <a:pt x="726" y="337"/>
                  </a:cubicBezTo>
                  <a:lnTo>
                    <a:pt x="726" y="363"/>
                  </a:lnTo>
                  <a:lnTo>
                    <a:pt x="726" y="376"/>
                  </a:lnTo>
                  <a:cubicBezTo>
                    <a:pt x="726" y="380"/>
                    <a:pt x="726" y="385"/>
                    <a:pt x="726" y="390"/>
                  </a:cubicBezTo>
                  <a:lnTo>
                    <a:pt x="726" y="390"/>
                  </a:lnTo>
                  <a:cubicBezTo>
                    <a:pt x="726" y="389"/>
                    <a:pt x="726" y="389"/>
                    <a:pt x="726" y="389"/>
                  </a:cubicBezTo>
                  <a:lnTo>
                    <a:pt x="726" y="389"/>
                  </a:lnTo>
                  <a:cubicBezTo>
                    <a:pt x="726" y="396"/>
                    <a:pt x="729" y="403"/>
                    <a:pt x="731" y="408"/>
                  </a:cubicBezTo>
                  <a:lnTo>
                    <a:pt x="731" y="408"/>
                  </a:lnTo>
                  <a:cubicBezTo>
                    <a:pt x="728" y="402"/>
                    <a:pt x="727" y="396"/>
                    <a:pt x="726" y="390"/>
                  </a:cubicBezTo>
                  <a:lnTo>
                    <a:pt x="726" y="390"/>
                  </a:lnTo>
                  <a:cubicBezTo>
                    <a:pt x="765" y="458"/>
                    <a:pt x="833" y="593"/>
                    <a:pt x="862" y="606"/>
                  </a:cubicBezTo>
                  <a:cubicBezTo>
                    <a:pt x="863" y="606"/>
                    <a:pt x="864" y="607"/>
                    <a:pt x="865" y="607"/>
                  </a:cubicBezTo>
                  <a:cubicBezTo>
                    <a:pt x="882" y="607"/>
                    <a:pt x="807" y="457"/>
                    <a:pt x="807" y="457"/>
                  </a:cubicBezTo>
                  <a:lnTo>
                    <a:pt x="807" y="457"/>
                  </a:lnTo>
                  <a:cubicBezTo>
                    <a:pt x="807" y="457"/>
                    <a:pt x="1105" y="1011"/>
                    <a:pt x="1170" y="1079"/>
                  </a:cubicBezTo>
                  <a:cubicBezTo>
                    <a:pt x="1173" y="1081"/>
                    <a:pt x="1175" y="1082"/>
                    <a:pt x="1177" y="1082"/>
                  </a:cubicBezTo>
                  <a:cubicBezTo>
                    <a:pt x="1200" y="1082"/>
                    <a:pt x="1095" y="880"/>
                    <a:pt x="1013" y="732"/>
                  </a:cubicBezTo>
                  <a:lnTo>
                    <a:pt x="1013" y="732"/>
                  </a:lnTo>
                  <a:cubicBezTo>
                    <a:pt x="1038" y="766"/>
                    <a:pt x="1062" y="795"/>
                    <a:pt x="1076" y="810"/>
                  </a:cubicBezTo>
                  <a:cubicBezTo>
                    <a:pt x="1078" y="812"/>
                    <a:pt x="1080" y="812"/>
                    <a:pt x="1081" y="812"/>
                  </a:cubicBezTo>
                  <a:cubicBezTo>
                    <a:pt x="1110" y="812"/>
                    <a:pt x="875" y="405"/>
                    <a:pt x="875" y="405"/>
                  </a:cubicBezTo>
                  <a:lnTo>
                    <a:pt x="875" y="405"/>
                  </a:lnTo>
                  <a:cubicBezTo>
                    <a:pt x="875" y="405"/>
                    <a:pt x="956" y="486"/>
                    <a:pt x="995" y="486"/>
                  </a:cubicBezTo>
                  <a:cubicBezTo>
                    <a:pt x="1008" y="486"/>
                    <a:pt x="995" y="457"/>
                    <a:pt x="995" y="431"/>
                  </a:cubicBezTo>
                  <a:lnTo>
                    <a:pt x="995" y="431"/>
                  </a:lnTo>
                  <a:cubicBezTo>
                    <a:pt x="1037" y="499"/>
                    <a:pt x="1144" y="632"/>
                    <a:pt x="1170" y="661"/>
                  </a:cubicBezTo>
                  <a:cubicBezTo>
                    <a:pt x="1171" y="662"/>
                    <a:pt x="1173" y="663"/>
                    <a:pt x="1173" y="663"/>
                  </a:cubicBezTo>
                  <a:cubicBezTo>
                    <a:pt x="1183" y="663"/>
                    <a:pt x="1050" y="470"/>
                    <a:pt x="1050" y="470"/>
                  </a:cubicBezTo>
                  <a:lnTo>
                    <a:pt x="1050" y="470"/>
                  </a:lnTo>
                  <a:cubicBezTo>
                    <a:pt x="1050" y="470"/>
                    <a:pt x="1374" y="755"/>
                    <a:pt x="1413" y="781"/>
                  </a:cubicBezTo>
                  <a:cubicBezTo>
                    <a:pt x="1415" y="782"/>
                    <a:pt x="1416" y="783"/>
                    <a:pt x="1417" y="783"/>
                  </a:cubicBezTo>
                  <a:cubicBezTo>
                    <a:pt x="1437" y="783"/>
                    <a:pt x="1142" y="495"/>
                    <a:pt x="1057" y="409"/>
                  </a:cubicBezTo>
                  <a:lnTo>
                    <a:pt x="1057" y="409"/>
                  </a:lnTo>
                  <a:cubicBezTo>
                    <a:pt x="1084" y="435"/>
                    <a:pt x="1135" y="474"/>
                    <a:pt x="1186" y="486"/>
                  </a:cubicBezTo>
                  <a:cubicBezTo>
                    <a:pt x="1225" y="486"/>
                    <a:pt x="1076" y="376"/>
                    <a:pt x="969" y="295"/>
                  </a:cubicBezTo>
                  <a:cubicBezTo>
                    <a:pt x="969" y="295"/>
                    <a:pt x="956" y="295"/>
                    <a:pt x="956" y="282"/>
                  </a:cubicBezTo>
                  <a:lnTo>
                    <a:pt x="956" y="282"/>
                  </a:lnTo>
                  <a:cubicBezTo>
                    <a:pt x="969" y="295"/>
                    <a:pt x="995" y="308"/>
                    <a:pt x="1008" y="308"/>
                  </a:cubicBezTo>
                  <a:cubicBezTo>
                    <a:pt x="1016" y="313"/>
                    <a:pt x="1022" y="315"/>
                    <a:pt x="1025" y="315"/>
                  </a:cubicBezTo>
                  <a:cubicBezTo>
                    <a:pt x="1048" y="315"/>
                    <a:pt x="956" y="201"/>
                    <a:pt x="956" y="201"/>
                  </a:cubicBezTo>
                  <a:lnTo>
                    <a:pt x="956" y="201"/>
                  </a:lnTo>
                  <a:cubicBezTo>
                    <a:pt x="956" y="201"/>
                    <a:pt x="1293" y="444"/>
                    <a:pt x="1332" y="457"/>
                  </a:cubicBezTo>
                  <a:cubicBezTo>
                    <a:pt x="1368" y="457"/>
                    <a:pt x="1187" y="330"/>
                    <a:pt x="1133" y="292"/>
                  </a:cubicBezTo>
                  <a:lnTo>
                    <a:pt x="1133" y="292"/>
                  </a:lnTo>
                  <a:cubicBezTo>
                    <a:pt x="1153" y="305"/>
                    <a:pt x="1192" y="324"/>
                    <a:pt x="1238" y="324"/>
                  </a:cubicBezTo>
                  <a:cubicBezTo>
                    <a:pt x="1241" y="325"/>
                    <a:pt x="1242" y="325"/>
                    <a:pt x="1244" y="325"/>
                  </a:cubicBezTo>
                  <a:cubicBezTo>
                    <a:pt x="1260" y="325"/>
                    <a:pt x="1113" y="240"/>
                    <a:pt x="1037" y="188"/>
                  </a:cubicBezTo>
                  <a:lnTo>
                    <a:pt x="1037" y="188"/>
                  </a:lnTo>
                  <a:cubicBezTo>
                    <a:pt x="1037" y="188"/>
                    <a:pt x="1063" y="201"/>
                    <a:pt x="1076" y="201"/>
                  </a:cubicBezTo>
                  <a:cubicBezTo>
                    <a:pt x="1144" y="201"/>
                    <a:pt x="765" y="0"/>
                    <a:pt x="7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" name="Google Shape;711;p27"/>
            <p:cNvSpPr/>
            <p:nvPr/>
          </p:nvSpPr>
          <p:spPr>
            <a:xfrm>
              <a:off x="7500146" y="4399307"/>
              <a:ext cx="3974" cy="12069"/>
            </a:xfrm>
            <a:custGeom>
              <a:avLst/>
              <a:gdLst/>
              <a:ahLst/>
              <a:cxnLst/>
              <a:rect l="l" t="t" r="r" b="b"/>
              <a:pathLst>
                <a:path w="27" h="82" extrusionOk="0">
                  <a:moveTo>
                    <a:pt x="1" y="0"/>
                  </a:moveTo>
                  <a:cubicBezTo>
                    <a:pt x="1" y="52"/>
                    <a:pt x="14" y="81"/>
                    <a:pt x="14" y="81"/>
                  </a:cubicBezTo>
                  <a:cubicBezTo>
                    <a:pt x="27" y="81"/>
                    <a:pt x="14" y="39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" name="Google Shape;712;p27"/>
            <p:cNvSpPr/>
            <p:nvPr/>
          </p:nvSpPr>
          <p:spPr>
            <a:xfrm>
              <a:off x="7490137" y="4430658"/>
              <a:ext cx="4563" cy="12511"/>
            </a:xfrm>
            <a:custGeom>
              <a:avLst/>
              <a:gdLst/>
              <a:ahLst/>
              <a:cxnLst/>
              <a:rect l="l" t="t" r="r" b="b"/>
              <a:pathLst>
                <a:path w="31" h="85" extrusionOk="0">
                  <a:moveTo>
                    <a:pt x="30" y="1"/>
                  </a:moveTo>
                  <a:cubicBezTo>
                    <a:pt x="18" y="32"/>
                    <a:pt x="8" y="70"/>
                    <a:pt x="3" y="81"/>
                  </a:cubicBezTo>
                  <a:lnTo>
                    <a:pt x="3" y="81"/>
                  </a:lnTo>
                  <a:cubicBezTo>
                    <a:pt x="14" y="76"/>
                    <a:pt x="15" y="40"/>
                    <a:pt x="30" y="1"/>
                  </a:cubicBezTo>
                  <a:close/>
                  <a:moveTo>
                    <a:pt x="3" y="81"/>
                  </a:moveTo>
                  <a:cubicBezTo>
                    <a:pt x="3" y="82"/>
                    <a:pt x="2" y="82"/>
                    <a:pt x="1" y="82"/>
                  </a:cubicBezTo>
                  <a:cubicBezTo>
                    <a:pt x="1" y="84"/>
                    <a:pt x="1" y="85"/>
                    <a:pt x="1" y="85"/>
                  </a:cubicBezTo>
                  <a:cubicBezTo>
                    <a:pt x="2" y="85"/>
                    <a:pt x="3" y="84"/>
                    <a:pt x="3" y="8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" name="Google Shape;713;p27"/>
            <p:cNvSpPr/>
            <p:nvPr/>
          </p:nvSpPr>
          <p:spPr>
            <a:xfrm>
              <a:off x="7373418" y="4353386"/>
              <a:ext cx="248011" cy="189721"/>
            </a:xfrm>
            <a:custGeom>
              <a:avLst/>
              <a:gdLst/>
              <a:ahLst/>
              <a:cxnLst/>
              <a:rect l="l" t="t" r="r" b="b"/>
              <a:pathLst>
                <a:path w="1685" h="1289" extrusionOk="0">
                  <a:moveTo>
                    <a:pt x="836" y="432"/>
                  </a:moveTo>
                  <a:cubicBezTo>
                    <a:pt x="836" y="432"/>
                    <a:pt x="836" y="445"/>
                    <a:pt x="849" y="445"/>
                  </a:cubicBezTo>
                  <a:cubicBezTo>
                    <a:pt x="849" y="432"/>
                    <a:pt x="836" y="432"/>
                    <a:pt x="836" y="432"/>
                  </a:cubicBezTo>
                  <a:close/>
                  <a:moveTo>
                    <a:pt x="849" y="406"/>
                  </a:moveTo>
                  <a:lnTo>
                    <a:pt x="849" y="432"/>
                  </a:lnTo>
                  <a:lnTo>
                    <a:pt x="849" y="445"/>
                  </a:lnTo>
                  <a:cubicBezTo>
                    <a:pt x="836" y="461"/>
                    <a:pt x="836" y="474"/>
                    <a:pt x="836" y="487"/>
                  </a:cubicBezTo>
                  <a:lnTo>
                    <a:pt x="836" y="432"/>
                  </a:lnTo>
                  <a:cubicBezTo>
                    <a:pt x="836" y="419"/>
                    <a:pt x="836" y="406"/>
                    <a:pt x="849" y="406"/>
                  </a:cubicBezTo>
                  <a:close/>
                  <a:moveTo>
                    <a:pt x="917" y="270"/>
                  </a:moveTo>
                  <a:lnTo>
                    <a:pt x="917" y="270"/>
                  </a:lnTo>
                  <a:cubicBezTo>
                    <a:pt x="985" y="351"/>
                    <a:pt x="1066" y="461"/>
                    <a:pt x="1118" y="513"/>
                  </a:cubicBezTo>
                  <a:cubicBezTo>
                    <a:pt x="1037" y="445"/>
                    <a:pt x="917" y="338"/>
                    <a:pt x="875" y="312"/>
                  </a:cubicBezTo>
                  <a:lnTo>
                    <a:pt x="888" y="299"/>
                  </a:lnTo>
                  <a:cubicBezTo>
                    <a:pt x="904" y="312"/>
                    <a:pt x="943" y="325"/>
                    <a:pt x="956" y="351"/>
                  </a:cubicBezTo>
                  <a:cubicBezTo>
                    <a:pt x="958" y="353"/>
                    <a:pt x="959" y="353"/>
                    <a:pt x="959" y="353"/>
                  </a:cubicBezTo>
                  <a:cubicBezTo>
                    <a:pt x="962" y="353"/>
                    <a:pt x="940" y="318"/>
                    <a:pt x="917" y="270"/>
                  </a:cubicBezTo>
                  <a:close/>
                  <a:moveTo>
                    <a:pt x="768" y="299"/>
                  </a:moveTo>
                  <a:lnTo>
                    <a:pt x="768" y="299"/>
                  </a:lnTo>
                  <a:cubicBezTo>
                    <a:pt x="746" y="332"/>
                    <a:pt x="722" y="367"/>
                    <a:pt x="723" y="367"/>
                  </a:cubicBezTo>
                  <a:cubicBezTo>
                    <a:pt x="723" y="367"/>
                    <a:pt x="724" y="366"/>
                    <a:pt x="726" y="364"/>
                  </a:cubicBezTo>
                  <a:cubicBezTo>
                    <a:pt x="742" y="351"/>
                    <a:pt x="768" y="338"/>
                    <a:pt x="794" y="325"/>
                  </a:cubicBezTo>
                  <a:lnTo>
                    <a:pt x="794" y="325"/>
                  </a:lnTo>
                  <a:cubicBezTo>
                    <a:pt x="755" y="364"/>
                    <a:pt x="632" y="474"/>
                    <a:pt x="564" y="542"/>
                  </a:cubicBezTo>
                  <a:cubicBezTo>
                    <a:pt x="619" y="474"/>
                    <a:pt x="700" y="380"/>
                    <a:pt x="768" y="299"/>
                  </a:cubicBezTo>
                  <a:close/>
                  <a:moveTo>
                    <a:pt x="888" y="1"/>
                  </a:moveTo>
                  <a:cubicBezTo>
                    <a:pt x="888" y="1"/>
                    <a:pt x="375" y="257"/>
                    <a:pt x="426" y="257"/>
                  </a:cubicBezTo>
                  <a:cubicBezTo>
                    <a:pt x="428" y="257"/>
                    <a:pt x="429" y="257"/>
                    <a:pt x="431" y="257"/>
                  </a:cubicBezTo>
                  <a:lnTo>
                    <a:pt x="483" y="257"/>
                  </a:lnTo>
                  <a:cubicBezTo>
                    <a:pt x="382" y="309"/>
                    <a:pt x="209" y="407"/>
                    <a:pt x="233" y="407"/>
                  </a:cubicBezTo>
                  <a:cubicBezTo>
                    <a:pt x="235" y="407"/>
                    <a:pt x="237" y="407"/>
                    <a:pt x="240" y="406"/>
                  </a:cubicBezTo>
                  <a:cubicBezTo>
                    <a:pt x="321" y="406"/>
                    <a:pt x="389" y="364"/>
                    <a:pt x="389" y="364"/>
                  </a:cubicBezTo>
                  <a:lnTo>
                    <a:pt x="389" y="364"/>
                  </a:lnTo>
                  <a:cubicBezTo>
                    <a:pt x="389" y="364"/>
                    <a:pt x="97" y="556"/>
                    <a:pt x="129" y="556"/>
                  </a:cubicBezTo>
                  <a:cubicBezTo>
                    <a:pt x="130" y="556"/>
                    <a:pt x="131" y="555"/>
                    <a:pt x="133" y="555"/>
                  </a:cubicBezTo>
                  <a:cubicBezTo>
                    <a:pt x="188" y="542"/>
                    <a:pt x="564" y="270"/>
                    <a:pt x="564" y="270"/>
                  </a:cubicBezTo>
                  <a:lnTo>
                    <a:pt x="564" y="270"/>
                  </a:lnTo>
                  <a:cubicBezTo>
                    <a:pt x="564" y="270"/>
                    <a:pt x="446" y="412"/>
                    <a:pt x="491" y="412"/>
                  </a:cubicBezTo>
                  <a:cubicBezTo>
                    <a:pt x="496" y="412"/>
                    <a:pt x="503" y="410"/>
                    <a:pt x="512" y="406"/>
                  </a:cubicBezTo>
                  <a:cubicBezTo>
                    <a:pt x="538" y="380"/>
                    <a:pt x="580" y="351"/>
                    <a:pt x="619" y="312"/>
                  </a:cubicBezTo>
                  <a:lnTo>
                    <a:pt x="619" y="312"/>
                  </a:lnTo>
                  <a:cubicBezTo>
                    <a:pt x="593" y="338"/>
                    <a:pt x="580" y="364"/>
                    <a:pt x="564" y="380"/>
                  </a:cubicBezTo>
                  <a:cubicBezTo>
                    <a:pt x="431" y="461"/>
                    <a:pt x="240" y="594"/>
                    <a:pt x="308" y="594"/>
                  </a:cubicBezTo>
                  <a:cubicBezTo>
                    <a:pt x="376" y="568"/>
                    <a:pt x="457" y="500"/>
                    <a:pt x="470" y="487"/>
                  </a:cubicBezTo>
                  <a:lnTo>
                    <a:pt x="470" y="487"/>
                  </a:lnTo>
                  <a:cubicBezTo>
                    <a:pt x="432" y="525"/>
                    <a:pt x="0" y="932"/>
                    <a:pt x="22" y="932"/>
                  </a:cubicBezTo>
                  <a:cubicBezTo>
                    <a:pt x="23" y="932"/>
                    <a:pt x="24" y="932"/>
                    <a:pt x="26" y="931"/>
                  </a:cubicBezTo>
                  <a:cubicBezTo>
                    <a:pt x="94" y="905"/>
                    <a:pt x="457" y="568"/>
                    <a:pt x="457" y="568"/>
                  </a:cubicBezTo>
                  <a:lnTo>
                    <a:pt x="457" y="568"/>
                  </a:lnTo>
                  <a:cubicBezTo>
                    <a:pt x="457" y="568"/>
                    <a:pt x="305" y="802"/>
                    <a:pt x="316" y="802"/>
                  </a:cubicBezTo>
                  <a:cubicBezTo>
                    <a:pt x="317" y="802"/>
                    <a:pt x="318" y="801"/>
                    <a:pt x="321" y="798"/>
                  </a:cubicBezTo>
                  <a:cubicBezTo>
                    <a:pt x="350" y="769"/>
                    <a:pt x="483" y="607"/>
                    <a:pt x="525" y="526"/>
                  </a:cubicBezTo>
                  <a:lnTo>
                    <a:pt x="525" y="526"/>
                  </a:lnTo>
                  <a:cubicBezTo>
                    <a:pt x="512" y="555"/>
                    <a:pt x="512" y="594"/>
                    <a:pt x="512" y="594"/>
                  </a:cubicBezTo>
                  <a:cubicBezTo>
                    <a:pt x="564" y="594"/>
                    <a:pt x="661" y="500"/>
                    <a:pt x="661" y="500"/>
                  </a:cubicBezTo>
                  <a:lnTo>
                    <a:pt x="661" y="500"/>
                  </a:lnTo>
                  <a:cubicBezTo>
                    <a:pt x="661" y="500"/>
                    <a:pt x="384" y="975"/>
                    <a:pt x="413" y="975"/>
                  </a:cubicBezTo>
                  <a:cubicBezTo>
                    <a:pt x="414" y="975"/>
                    <a:pt x="416" y="974"/>
                    <a:pt x="418" y="973"/>
                  </a:cubicBezTo>
                  <a:cubicBezTo>
                    <a:pt x="457" y="947"/>
                    <a:pt x="525" y="837"/>
                    <a:pt x="580" y="769"/>
                  </a:cubicBezTo>
                  <a:lnTo>
                    <a:pt x="580" y="769"/>
                  </a:lnTo>
                  <a:cubicBezTo>
                    <a:pt x="489" y="921"/>
                    <a:pt x="283" y="1289"/>
                    <a:pt x="302" y="1289"/>
                  </a:cubicBezTo>
                  <a:cubicBezTo>
                    <a:pt x="303" y="1289"/>
                    <a:pt x="305" y="1287"/>
                    <a:pt x="308" y="1284"/>
                  </a:cubicBezTo>
                  <a:cubicBezTo>
                    <a:pt x="389" y="1203"/>
                    <a:pt x="742" y="555"/>
                    <a:pt x="742" y="555"/>
                  </a:cubicBezTo>
                  <a:lnTo>
                    <a:pt x="742" y="555"/>
                  </a:lnTo>
                  <a:cubicBezTo>
                    <a:pt x="742" y="555"/>
                    <a:pt x="656" y="732"/>
                    <a:pt x="670" y="732"/>
                  </a:cubicBezTo>
                  <a:cubicBezTo>
                    <a:pt x="671" y="732"/>
                    <a:pt x="672" y="732"/>
                    <a:pt x="674" y="730"/>
                  </a:cubicBezTo>
                  <a:cubicBezTo>
                    <a:pt x="698" y="718"/>
                    <a:pt x="772" y="585"/>
                    <a:pt x="826" y="502"/>
                  </a:cubicBezTo>
                  <a:lnTo>
                    <a:pt x="826" y="502"/>
                  </a:lnTo>
                  <a:cubicBezTo>
                    <a:pt x="823" y="510"/>
                    <a:pt x="823" y="518"/>
                    <a:pt x="823" y="526"/>
                  </a:cubicBezTo>
                  <a:cubicBezTo>
                    <a:pt x="836" y="500"/>
                    <a:pt x="836" y="474"/>
                    <a:pt x="849" y="461"/>
                  </a:cubicBezTo>
                  <a:cubicBezTo>
                    <a:pt x="849" y="461"/>
                    <a:pt x="849" y="461"/>
                    <a:pt x="849" y="461"/>
                  </a:cubicBezTo>
                  <a:lnTo>
                    <a:pt x="849" y="461"/>
                  </a:lnTo>
                  <a:cubicBezTo>
                    <a:pt x="849" y="474"/>
                    <a:pt x="862" y="487"/>
                    <a:pt x="862" y="500"/>
                  </a:cubicBezTo>
                  <a:cubicBezTo>
                    <a:pt x="862" y="495"/>
                    <a:pt x="862" y="490"/>
                    <a:pt x="861" y="485"/>
                  </a:cubicBezTo>
                  <a:lnTo>
                    <a:pt x="861" y="485"/>
                  </a:lnTo>
                  <a:cubicBezTo>
                    <a:pt x="905" y="568"/>
                    <a:pt x="986" y="691"/>
                    <a:pt x="998" y="717"/>
                  </a:cubicBezTo>
                  <a:cubicBezTo>
                    <a:pt x="999" y="717"/>
                    <a:pt x="1000" y="718"/>
                    <a:pt x="1001" y="718"/>
                  </a:cubicBezTo>
                  <a:cubicBezTo>
                    <a:pt x="1031" y="718"/>
                    <a:pt x="943" y="542"/>
                    <a:pt x="943" y="542"/>
                  </a:cubicBezTo>
                  <a:lnTo>
                    <a:pt x="943" y="542"/>
                  </a:lnTo>
                  <a:cubicBezTo>
                    <a:pt x="943" y="542"/>
                    <a:pt x="1293" y="1190"/>
                    <a:pt x="1374" y="1255"/>
                  </a:cubicBezTo>
                  <a:cubicBezTo>
                    <a:pt x="1377" y="1258"/>
                    <a:pt x="1380" y="1260"/>
                    <a:pt x="1381" y="1260"/>
                  </a:cubicBezTo>
                  <a:cubicBezTo>
                    <a:pt x="1401" y="1260"/>
                    <a:pt x="1193" y="895"/>
                    <a:pt x="1105" y="743"/>
                  </a:cubicBezTo>
                  <a:lnTo>
                    <a:pt x="1105" y="743"/>
                  </a:lnTo>
                  <a:cubicBezTo>
                    <a:pt x="1147" y="811"/>
                    <a:pt x="1212" y="918"/>
                    <a:pt x="1254" y="960"/>
                  </a:cubicBezTo>
                  <a:cubicBezTo>
                    <a:pt x="1256" y="961"/>
                    <a:pt x="1258" y="962"/>
                    <a:pt x="1260" y="962"/>
                  </a:cubicBezTo>
                  <a:cubicBezTo>
                    <a:pt x="1301" y="962"/>
                    <a:pt x="1024" y="474"/>
                    <a:pt x="1024" y="474"/>
                  </a:cubicBezTo>
                  <a:lnTo>
                    <a:pt x="1024" y="474"/>
                  </a:lnTo>
                  <a:cubicBezTo>
                    <a:pt x="1024" y="474"/>
                    <a:pt x="1118" y="568"/>
                    <a:pt x="1160" y="581"/>
                  </a:cubicBezTo>
                  <a:lnTo>
                    <a:pt x="1173" y="568"/>
                  </a:lnTo>
                  <a:cubicBezTo>
                    <a:pt x="1173" y="568"/>
                    <a:pt x="1160" y="542"/>
                    <a:pt x="1160" y="513"/>
                  </a:cubicBezTo>
                  <a:lnTo>
                    <a:pt x="1160" y="513"/>
                  </a:lnTo>
                  <a:cubicBezTo>
                    <a:pt x="1199" y="581"/>
                    <a:pt x="1335" y="756"/>
                    <a:pt x="1361" y="785"/>
                  </a:cubicBezTo>
                  <a:cubicBezTo>
                    <a:pt x="1363" y="786"/>
                    <a:pt x="1364" y="787"/>
                    <a:pt x="1366" y="787"/>
                  </a:cubicBezTo>
                  <a:cubicBezTo>
                    <a:pt x="1387" y="787"/>
                    <a:pt x="1228" y="555"/>
                    <a:pt x="1228" y="555"/>
                  </a:cubicBezTo>
                  <a:lnTo>
                    <a:pt x="1228" y="555"/>
                  </a:lnTo>
                  <a:cubicBezTo>
                    <a:pt x="1228" y="555"/>
                    <a:pt x="1591" y="892"/>
                    <a:pt x="1659" y="918"/>
                  </a:cubicBezTo>
                  <a:cubicBezTo>
                    <a:pt x="1661" y="919"/>
                    <a:pt x="1662" y="919"/>
                    <a:pt x="1663" y="919"/>
                  </a:cubicBezTo>
                  <a:cubicBezTo>
                    <a:pt x="1685" y="919"/>
                    <a:pt x="1253" y="512"/>
                    <a:pt x="1212" y="474"/>
                  </a:cubicBezTo>
                  <a:lnTo>
                    <a:pt x="1212" y="474"/>
                  </a:lnTo>
                  <a:cubicBezTo>
                    <a:pt x="1228" y="487"/>
                    <a:pt x="1309" y="555"/>
                    <a:pt x="1374" y="568"/>
                  </a:cubicBezTo>
                  <a:cubicBezTo>
                    <a:pt x="1376" y="569"/>
                    <a:pt x="1378" y="569"/>
                    <a:pt x="1380" y="569"/>
                  </a:cubicBezTo>
                  <a:cubicBezTo>
                    <a:pt x="1413" y="569"/>
                    <a:pt x="1248" y="441"/>
                    <a:pt x="1131" y="364"/>
                  </a:cubicBezTo>
                  <a:cubicBezTo>
                    <a:pt x="1118" y="351"/>
                    <a:pt x="1118" y="351"/>
                    <a:pt x="1118" y="338"/>
                  </a:cubicBezTo>
                  <a:lnTo>
                    <a:pt x="1118" y="338"/>
                  </a:lnTo>
                  <a:cubicBezTo>
                    <a:pt x="1131" y="351"/>
                    <a:pt x="1160" y="364"/>
                    <a:pt x="1173" y="380"/>
                  </a:cubicBezTo>
                  <a:cubicBezTo>
                    <a:pt x="1182" y="384"/>
                    <a:pt x="1188" y="386"/>
                    <a:pt x="1192" y="386"/>
                  </a:cubicBezTo>
                  <a:cubicBezTo>
                    <a:pt x="1226" y="386"/>
                    <a:pt x="1118" y="257"/>
                    <a:pt x="1118" y="257"/>
                  </a:cubicBezTo>
                  <a:lnTo>
                    <a:pt x="1118" y="257"/>
                  </a:lnTo>
                  <a:cubicBezTo>
                    <a:pt x="1118" y="257"/>
                    <a:pt x="1497" y="526"/>
                    <a:pt x="1552" y="542"/>
                  </a:cubicBezTo>
                  <a:cubicBezTo>
                    <a:pt x="1553" y="542"/>
                    <a:pt x="1554" y="543"/>
                    <a:pt x="1555" y="543"/>
                  </a:cubicBezTo>
                  <a:cubicBezTo>
                    <a:pt x="1573" y="543"/>
                    <a:pt x="1293" y="351"/>
                    <a:pt x="1293" y="351"/>
                  </a:cubicBezTo>
                  <a:lnTo>
                    <a:pt x="1293" y="351"/>
                  </a:lnTo>
                  <a:cubicBezTo>
                    <a:pt x="1293" y="351"/>
                    <a:pt x="1361" y="380"/>
                    <a:pt x="1442" y="393"/>
                  </a:cubicBezTo>
                  <a:cubicBezTo>
                    <a:pt x="1445" y="394"/>
                    <a:pt x="1447" y="394"/>
                    <a:pt x="1449" y="394"/>
                  </a:cubicBezTo>
                  <a:cubicBezTo>
                    <a:pt x="1475" y="394"/>
                    <a:pt x="1319" y="305"/>
                    <a:pt x="1214" y="241"/>
                  </a:cubicBezTo>
                  <a:lnTo>
                    <a:pt x="1214" y="241"/>
                  </a:lnTo>
                  <a:cubicBezTo>
                    <a:pt x="1225" y="244"/>
                    <a:pt x="1237" y="244"/>
                    <a:pt x="1254" y="244"/>
                  </a:cubicBezTo>
                  <a:cubicBezTo>
                    <a:pt x="1335" y="244"/>
                    <a:pt x="888" y="1"/>
                    <a:pt x="8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4" name="Google Shape;714;p27"/>
            <p:cNvSpPr/>
            <p:nvPr/>
          </p:nvSpPr>
          <p:spPr>
            <a:xfrm>
              <a:off x="7500146" y="4426978"/>
              <a:ext cx="3974" cy="13835"/>
            </a:xfrm>
            <a:custGeom>
              <a:avLst/>
              <a:gdLst/>
              <a:ahLst/>
              <a:cxnLst/>
              <a:rect l="l" t="t" r="r" b="b"/>
              <a:pathLst>
                <a:path w="27" h="94" extrusionOk="0">
                  <a:moveTo>
                    <a:pt x="1" y="0"/>
                  </a:moveTo>
                  <a:cubicBezTo>
                    <a:pt x="14" y="55"/>
                    <a:pt x="14" y="94"/>
                    <a:pt x="27" y="94"/>
                  </a:cubicBezTo>
                  <a:cubicBezTo>
                    <a:pt x="27" y="94"/>
                    <a:pt x="14" y="55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" name="Google Shape;715;p27"/>
            <p:cNvSpPr/>
            <p:nvPr/>
          </p:nvSpPr>
          <p:spPr>
            <a:xfrm>
              <a:off x="7456284" y="4377230"/>
              <a:ext cx="95525" cy="177947"/>
            </a:xfrm>
            <a:custGeom>
              <a:avLst/>
              <a:gdLst/>
              <a:ahLst/>
              <a:cxnLst/>
              <a:rect l="l" t="t" r="r" b="b"/>
              <a:pathLst>
                <a:path w="649" h="1209" extrusionOk="0">
                  <a:moveTo>
                    <a:pt x="299" y="487"/>
                  </a:moveTo>
                  <a:cubicBezTo>
                    <a:pt x="299" y="487"/>
                    <a:pt x="299" y="487"/>
                    <a:pt x="299" y="487"/>
                  </a:cubicBezTo>
                  <a:cubicBezTo>
                    <a:pt x="299" y="487"/>
                    <a:pt x="299" y="487"/>
                    <a:pt x="298" y="487"/>
                  </a:cubicBezTo>
                  <a:lnTo>
                    <a:pt x="298" y="487"/>
                  </a:lnTo>
                  <a:cubicBezTo>
                    <a:pt x="299" y="487"/>
                    <a:pt x="299" y="487"/>
                    <a:pt x="299" y="487"/>
                  </a:cubicBezTo>
                  <a:close/>
                  <a:moveTo>
                    <a:pt x="260" y="1"/>
                  </a:moveTo>
                  <a:lnTo>
                    <a:pt x="163" y="338"/>
                  </a:lnTo>
                  <a:lnTo>
                    <a:pt x="1" y="1041"/>
                  </a:lnTo>
                  <a:lnTo>
                    <a:pt x="231" y="445"/>
                  </a:lnTo>
                  <a:lnTo>
                    <a:pt x="231" y="445"/>
                  </a:lnTo>
                  <a:cubicBezTo>
                    <a:pt x="231" y="445"/>
                    <a:pt x="150" y="730"/>
                    <a:pt x="150" y="850"/>
                  </a:cubicBezTo>
                  <a:cubicBezTo>
                    <a:pt x="150" y="863"/>
                    <a:pt x="152" y="869"/>
                    <a:pt x="155" y="869"/>
                  </a:cubicBezTo>
                  <a:cubicBezTo>
                    <a:pt x="179" y="869"/>
                    <a:pt x="282" y="530"/>
                    <a:pt x="297" y="490"/>
                  </a:cubicBezTo>
                  <a:lnTo>
                    <a:pt x="297" y="490"/>
                  </a:lnTo>
                  <a:cubicBezTo>
                    <a:pt x="282" y="544"/>
                    <a:pt x="225" y="1209"/>
                    <a:pt x="241" y="1209"/>
                  </a:cubicBezTo>
                  <a:cubicBezTo>
                    <a:pt x="242" y="1209"/>
                    <a:pt x="243" y="1207"/>
                    <a:pt x="244" y="1203"/>
                  </a:cubicBezTo>
                  <a:cubicBezTo>
                    <a:pt x="260" y="1122"/>
                    <a:pt x="312" y="542"/>
                    <a:pt x="312" y="542"/>
                  </a:cubicBezTo>
                  <a:cubicBezTo>
                    <a:pt x="312" y="542"/>
                    <a:pt x="422" y="905"/>
                    <a:pt x="448" y="931"/>
                  </a:cubicBezTo>
                  <a:cubicBezTo>
                    <a:pt x="449" y="932"/>
                    <a:pt x="450" y="932"/>
                    <a:pt x="450" y="932"/>
                  </a:cubicBezTo>
                  <a:cubicBezTo>
                    <a:pt x="468" y="932"/>
                    <a:pt x="380" y="526"/>
                    <a:pt x="380" y="526"/>
                  </a:cubicBezTo>
                  <a:lnTo>
                    <a:pt x="380" y="526"/>
                  </a:lnTo>
                  <a:cubicBezTo>
                    <a:pt x="380" y="526"/>
                    <a:pt x="610" y="1028"/>
                    <a:pt x="623" y="1028"/>
                  </a:cubicBezTo>
                  <a:cubicBezTo>
                    <a:pt x="649" y="1028"/>
                    <a:pt x="260" y="1"/>
                    <a:pt x="2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" name="Google Shape;716;p27"/>
            <p:cNvSpPr/>
            <p:nvPr/>
          </p:nvSpPr>
          <p:spPr>
            <a:xfrm>
              <a:off x="7467470" y="4273758"/>
              <a:ext cx="58581" cy="33117"/>
            </a:xfrm>
            <a:custGeom>
              <a:avLst/>
              <a:gdLst/>
              <a:ahLst/>
              <a:cxnLst/>
              <a:rect l="l" t="t" r="r" b="b"/>
              <a:pathLst>
                <a:path w="398" h="225" extrusionOk="0">
                  <a:moveTo>
                    <a:pt x="89" y="82"/>
                  </a:moveTo>
                  <a:cubicBezTo>
                    <a:pt x="88" y="82"/>
                    <a:pt x="87" y="82"/>
                    <a:pt x="87" y="82"/>
                  </a:cubicBezTo>
                  <a:cubicBezTo>
                    <a:pt x="86" y="83"/>
                    <a:pt x="86" y="83"/>
                    <a:pt x="86" y="83"/>
                  </a:cubicBezTo>
                  <a:cubicBezTo>
                    <a:pt x="86" y="83"/>
                    <a:pt x="87" y="83"/>
                    <a:pt x="89" y="82"/>
                  </a:cubicBezTo>
                  <a:close/>
                  <a:moveTo>
                    <a:pt x="210" y="1"/>
                  </a:moveTo>
                  <a:cubicBezTo>
                    <a:pt x="210" y="1"/>
                    <a:pt x="108" y="71"/>
                    <a:pt x="89" y="82"/>
                  </a:cubicBezTo>
                  <a:lnTo>
                    <a:pt x="89" y="82"/>
                  </a:lnTo>
                  <a:cubicBezTo>
                    <a:pt x="109" y="80"/>
                    <a:pt x="184" y="56"/>
                    <a:pt x="184" y="56"/>
                  </a:cubicBezTo>
                  <a:lnTo>
                    <a:pt x="184" y="56"/>
                  </a:lnTo>
                  <a:cubicBezTo>
                    <a:pt x="184" y="56"/>
                    <a:pt x="0" y="164"/>
                    <a:pt x="17" y="164"/>
                  </a:cubicBezTo>
                  <a:cubicBezTo>
                    <a:pt x="18" y="164"/>
                    <a:pt x="20" y="164"/>
                    <a:pt x="22" y="163"/>
                  </a:cubicBezTo>
                  <a:cubicBezTo>
                    <a:pt x="48" y="150"/>
                    <a:pt x="168" y="111"/>
                    <a:pt x="168" y="111"/>
                  </a:cubicBezTo>
                  <a:lnTo>
                    <a:pt x="168" y="111"/>
                  </a:lnTo>
                  <a:cubicBezTo>
                    <a:pt x="168" y="111"/>
                    <a:pt x="1" y="225"/>
                    <a:pt x="18" y="225"/>
                  </a:cubicBezTo>
                  <a:cubicBezTo>
                    <a:pt x="20" y="225"/>
                    <a:pt x="25" y="223"/>
                    <a:pt x="35" y="218"/>
                  </a:cubicBezTo>
                  <a:cubicBezTo>
                    <a:pt x="103" y="192"/>
                    <a:pt x="223" y="111"/>
                    <a:pt x="223" y="111"/>
                  </a:cubicBezTo>
                  <a:cubicBezTo>
                    <a:pt x="223" y="111"/>
                    <a:pt x="367" y="206"/>
                    <a:pt x="383" y="206"/>
                  </a:cubicBezTo>
                  <a:cubicBezTo>
                    <a:pt x="384" y="206"/>
                    <a:pt x="385" y="206"/>
                    <a:pt x="385" y="205"/>
                  </a:cubicBezTo>
                  <a:cubicBezTo>
                    <a:pt x="398" y="205"/>
                    <a:pt x="249" y="95"/>
                    <a:pt x="249" y="95"/>
                  </a:cubicBezTo>
                  <a:lnTo>
                    <a:pt x="249" y="95"/>
                  </a:lnTo>
                  <a:cubicBezTo>
                    <a:pt x="249" y="95"/>
                    <a:pt x="341" y="127"/>
                    <a:pt x="366" y="127"/>
                  </a:cubicBezTo>
                  <a:cubicBezTo>
                    <a:pt x="370" y="127"/>
                    <a:pt x="372" y="126"/>
                    <a:pt x="372" y="124"/>
                  </a:cubicBezTo>
                  <a:cubicBezTo>
                    <a:pt x="372" y="114"/>
                    <a:pt x="317" y="95"/>
                    <a:pt x="291" y="86"/>
                  </a:cubicBezTo>
                  <a:lnTo>
                    <a:pt x="291" y="86"/>
                  </a:lnTo>
                  <a:cubicBezTo>
                    <a:pt x="304" y="90"/>
                    <a:pt x="323" y="95"/>
                    <a:pt x="338" y="95"/>
                  </a:cubicBezTo>
                  <a:cubicBezTo>
                    <a:pt x="350" y="95"/>
                    <a:pt x="359" y="92"/>
                    <a:pt x="359" y="82"/>
                  </a:cubicBezTo>
                  <a:cubicBezTo>
                    <a:pt x="346" y="69"/>
                    <a:pt x="210" y="1"/>
                    <a:pt x="2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" name="Google Shape;717;p27"/>
            <p:cNvSpPr/>
            <p:nvPr/>
          </p:nvSpPr>
          <p:spPr>
            <a:xfrm>
              <a:off x="7309391" y="4433160"/>
              <a:ext cx="2061" cy="7654"/>
            </a:xfrm>
            <a:custGeom>
              <a:avLst/>
              <a:gdLst/>
              <a:ahLst/>
              <a:cxnLst/>
              <a:rect l="l" t="t" r="r" b="b"/>
              <a:pathLst>
                <a:path w="14" h="52" extrusionOk="0">
                  <a:moveTo>
                    <a:pt x="1" y="52"/>
                  </a:moveTo>
                  <a:cubicBezTo>
                    <a:pt x="1" y="52"/>
                    <a:pt x="1" y="26"/>
                    <a:pt x="14" y="0"/>
                  </a:cubicBezTo>
                  <a:cubicBezTo>
                    <a:pt x="1" y="26"/>
                    <a:pt x="1" y="52"/>
                    <a:pt x="1" y="52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8" name="Google Shape;718;p27"/>
            <p:cNvSpPr/>
            <p:nvPr/>
          </p:nvSpPr>
          <p:spPr>
            <a:xfrm>
              <a:off x="7246542" y="4391065"/>
              <a:ext cx="133793" cy="104060"/>
            </a:xfrm>
            <a:custGeom>
              <a:avLst/>
              <a:gdLst/>
              <a:ahLst/>
              <a:cxnLst/>
              <a:rect l="l" t="t" r="r" b="b"/>
              <a:pathLst>
                <a:path w="909" h="707" extrusionOk="0">
                  <a:moveTo>
                    <a:pt x="334" y="176"/>
                  </a:moveTo>
                  <a:lnTo>
                    <a:pt x="334" y="176"/>
                  </a:lnTo>
                  <a:cubicBezTo>
                    <a:pt x="322" y="188"/>
                    <a:pt x="311" y="202"/>
                    <a:pt x="297" y="205"/>
                  </a:cubicBezTo>
                  <a:lnTo>
                    <a:pt x="297" y="205"/>
                  </a:lnTo>
                  <a:cubicBezTo>
                    <a:pt x="308" y="195"/>
                    <a:pt x="320" y="183"/>
                    <a:pt x="334" y="176"/>
                  </a:cubicBezTo>
                  <a:close/>
                  <a:moveTo>
                    <a:pt x="496" y="150"/>
                  </a:moveTo>
                  <a:cubicBezTo>
                    <a:pt x="522" y="189"/>
                    <a:pt x="577" y="257"/>
                    <a:pt x="603" y="286"/>
                  </a:cubicBezTo>
                  <a:cubicBezTo>
                    <a:pt x="564" y="244"/>
                    <a:pt x="496" y="189"/>
                    <a:pt x="470" y="176"/>
                  </a:cubicBezTo>
                  <a:lnTo>
                    <a:pt x="470" y="163"/>
                  </a:lnTo>
                  <a:cubicBezTo>
                    <a:pt x="483" y="176"/>
                    <a:pt x="509" y="176"/>
                    <a:pt x="509" y="189"/>
                  </a:cubicBezTo>
                  <a:cubicBezTo>
                    <a:pt x="512" y="192"/>
                    <a:pt x="513" y="194"/>
                    <a:pt x="514" y="194"/>
                  </a:cubicBezTo>
                  <a:cubicBezTo>
                    <a:pt x="517" y="194"/>
                    <a:pt x="506" y="171"/>
                    <a:pt x="496" y="150"/>
                  </a:cubicBezTo>
                  <a:close/>
                  <a:moveTo>
                    <a:pt x="415" y="163"/>
                  </a:moveTo>
                  <a:lnTo>
                    <a:pt x="415" y="163"/>
                  </a:lnTo>
                  <a:cubicBezTo>
                    <a:pt x="393" y="185"/>
                    <a:pt x="379" y="208"/>
                    <a:pt x="383" y="208"/>
                  </a:cubicBezTo>
                  <a:cubicBezTo>
                    <a:pt x="384" y="208"/>
                    <a:pt x="386" y="207"/>
                    <a:pt x="389" y="205"/>
                  </a:cubicBezTo>
                  <a:cubicBezTo>
                    <a:pt x="402" y="189"/>
                    <a:pt x="415" y="189"/>
                    <a:pt x="428" y="176"/>
                  </a:cubicBezTo>
                  <a:lnTo>
                    <a:pt x="428" y="189"/>
                  </a:lnTo>
                  <a:cubicBezTo>
                    <a:pt x="402" y="205"/>
                    <a:pt x="334" y="257"/>
                    <a:pt x="308" y="299"/>
                  </a:cubicBezTo>
                  <a:cubicBezTo>
                    <a:pt x="334" y="257"/>
                    <a:pt x="373" y="205"/>
                    <a:pt x="415" y="163"/>
                  </a:cubicBezTo>
                  <a:close/>
                  <a:moveTo>
                    <a:pt x="483" y="1"/>
                  </a:moveTo>
                  <a:cubicBezTo>
                    <a:pt x="483" y="1"/>
                    <a:pt x="185" y="150"/>
                    <a:pt x="227" y="150"/>
                  </a:cubicBezTo>
                  <a:cubicBezTo>
                    <a:pt x="230" y="150"/>
                    <a:pt x="232" y="150"/>
                    <a:pt x="234" y="150"/>
                  </a:cubicBezTo>
                  <a:lnTo>
                    <a:pt x="234" y="150"/>
                  </a:lnTo>
                  <a:cubicBezTo>
                    <a:pt x="177" y="187"/>
                    <a:pt x="95" y="231"/>
                    <a:pt x="130" y="231"/>
                  </a:cubicBezTo>
                  <a:cubicBezTo>
                    <a:pt x="172" y="218"/>
                    <a:pt x="198" y="205"/>
                    <a:pt x="198" y="205"/>
                  </a:cubicBezTo>
                  <a:lnTo>
                    <a:pt x="198" y="205"/>
                  </a:lnTo>
                  <a:cubicBezTo>
                    <a:pt x="198" y="205"/>
                    <a:pt x="36" y="312"/>
                    <a:pt x="65" y="312"/>
                  </a:cubicBezTo>
                  <a:cubicBezTo>
                    <a:pt x="91" y="299"/>
                    <a:pt x="292" y="150"/>
                    <a:pt x="292" y="150"/>
                  </a:cubicBezTo>
                  <a:lnTo>
                    <a:pt x="292" y="150"/>
                  </a:lnTo>
                  <a:cubicBezTo>
                    <a:pt x="292" y="150"/>
                    <a:pt x="242" y="223"/>
                    <a:pt x="256" y="223"/>
                  </a:cubicBezTo>
                  <a:cubicBezTo>
                    <a:pt x="258" y="223"/>
                    <a:pt x="261" y="221"/>
                    <a:pt x="266" y="218"/>
                  </a:cubicBezTo>
                  <a:cubicBezTo>
                    <a:pt x="270" y="218"/>
                    <a:pt x="274" y="217"/>
                    <a:pt x="278" y="216"/>
                  </a:cubicBezTo>
                  <a:lnTo>
                    <a:pt x="278" y="216"/>
                  </a:lnTo>
                  <a:cubicBezTo>
                    <a:pt x="215" y="266"/>
                    <a:pt x="132" y="325"/>
                    <a:pt x="159" y="325"/>
                  </a:cubicBezTo>
                  <a:cubicBezTo>
                    <a:pt x="194" y="313"/>
                    <a:pt x="231" y="292"/>
                    <a:pt x="248" y="276"/>
                  </a:cubicBezTo>
                  <a:lnTo>
                    <a:pt x="248" y="276"/>
                  </a:lnTo>
                  <a:cubicBezTo>
                    <a:pt x="205" y="320"/>
                    <a:pt x="1" y="514"/>
                    <a:pt x="8" y="514"/>
                  </a:cubicBezTo>
                  <a:cubicBezTo>
                    <a:pt x="9" y="514"/>
                    <a:pt x="9" y="513"/>
                    <a:pt x="10" y="513"/>
                  </a:cubicBezTo>
                  <a:cubicBezTo>
                    <a:pt x="36" y="500"/>
                    <a:pt x="240" y="312"/>
                    <a:pt x="240" y="312"/>
                  </a:cubicBezTo>
                  <a:lnTo>
                    <a:pt x="240" y="312"/>
                  </a:lnTo>
                  <a:cubicBezTo>
                    <a:pt x="240" y="312"/>
                    <a:pt x="154" y="449"/>
                    <a:pt x="169" y="449"/>
                  </a:cubicBezTo>
                  <a:cubicBezTo>
                    <a:pt x="170" y="449"/>
                    <a:pt x="171" y="449"/>
                    <a:pt x="172" y="448"/>
                  </a:cubicBezTo>
                  <a:cubicBezTo>
                    <a:pt x="185" y="419"/>
                    <a:pt x="253" y="338"/>
                    <a:pt x="279" y="299"/>
                  </a:cubicBezTo>
                  <a:lnTo>
                    <a:pt x="279" y="299"/>
                  </a:lnTo>
                  <a:cubicBezTo>
                    <a:pt x="279" y="312"/>
                    <a:pt x="266" y="325"/>
                    <a:pt x="266" y="325"/>
                  </a:cubicBezTo>
                  <a:lnTo>
                    <a:pt x="279" y="325"/>
                  </a:lnTo>
                  <a:cubicBezTo>
                    <a:pt x="292" y="325"/>
                    <a:pt x="347" y="270"/>
                    <a:pt x="347" y="270"/>
                  </a:cubicBezTo>
                  <a:lnTo>
                    <a:pt x="347" y="270"/>
                  </a:lnTo>
                  <a:cubicBezTo>
                    <a:pt x="347" y="270"/>
                    <a:pt x="192" y="542"/>
                    <a:pt x="225" y="542"/>
                  </a:cubicBezTo>
                  <a:cubicBezTo>
                    <a:pt x="225" y="542"/>
                    <a:pt x="226" y="542"/>
                    <a:pt x="227" y="542"/>
                  </a:cubicBezTo>
                  <a:cubicBezTo>
                    <a:pt x="240" y="513"/>
                    <a:pt x="279" y="461"/>
                    <a:pt x="308" y="419"/>
                  </a:cubicBezTo>
                  <a:lnTo>
                    <a:pt x="308" y="419"/>
                  </a:lnTo>
                  <a:cubicBezTo>
                    <a:pt x="256" y="508"/>
                    <a:pt x="143" y="706"/>
                    <a:pt x="156" y="706"/>
                  </a:cubicBezTo>
                  <a:cubicBezTo>
                    <a:pt x="156" y="706"/>
                    <a:pt x="157" y="705"/>
                    <a:pt x="159" y="704"/>
                  </a:cubicBezTo>
                  <a:cubicBezTo>
                    <a:pt x="198" y="662"/>
                    <a:pt x="389" y="312"/>
                    <a:pt x="389" y="312"/>
                  </a:cubicBezTo>
                  <a:lnTo>
                    <a:pt x="389" y="312"/>
                  </a:lnTo>
                  <a:cubicBezTo>
                    <a:pt x="389" y="312"/>
                    <a:pt x="352" y="407"/>
                    <a:pt x="358" y="407"/>
                  </a:cubicBezTo>
                  <a:cubicBezTo>
                    <a:pt x="359" y="407"/>
                    <a:pt x="359" y="407"/>
                    <a:pt x="360" y="406"/>
                  </a:cubicBezTo>
                  <a:cubicBezTo>
                    <a:pt x="373" y="393"/>
                    <a:pt x="415" y="312"/>
                    <a:pt x="441" y="270"/>
                  </a:cubicBezTo>
                  <a:lnTo>
                    <a:pt x="441" y="244"/>
                  </a:lnTo>
                  <a:cubicBezTo>
                    <a:pt x="454" y="231"/>
                    <a:pt x="454" y="231"/>
                    <a:pt x="454" y="218"/>
                  </a:cubicBezTo>
                  <a:lnTo>
                    <a:pt x="454" y="244"/>
                  </a:lnTo>
                  <a:cubicBezTo>
                    <a:pt x="454" y="257"/>
                    <a:pt x="441" y="257"/>
                    <a:pt x="441" y="270"/>
                  </a:cubicBezTo>
                  <a:lnTo>
                    <a:pt x="441" y="286"/>
                  </a:lnTo>
                  <a:cubicBezTo>
                    <a:pt x="441" y="270"/>
                    <a:pt x="454" y="257"/>
                    <a:pt x="454" y="257"/>
                  </a:cubicBezTo>
                  <a:cubicBezTo>
                    <a:pt x="483" y="299"/>
                    <a:pt x="522" y="380"/>
                    <a:pt x="535" y="393"/>
                  </a:cubicBezTo>
                  <a:cubicBezTo>
                    <a:pt x="536" y="394"/>
                    <a:pt x="537" y="394"/>
                    <a:pt x="537" y="394"/>
                  </a:cubicBezTo>
                  <a:cubicBezTo>
                    <a:pt x="546" y="394"/>
                    <a:pt x="509" y="299"/>
                    <a:pt x="509" y="299"/>
                  </a:cubicBezTo>
                  <a:lnTo>
                    <a:pt x="509" y="299"/>
                  </a:lnTo>
                  <a:cubicBezTo>
                    <a:pt x="509" y="299"/>
                    <a:pt x="697" y="649"/>
                    <a:pt x="739" y="691"/>
                  </a:cubicBezTo>
                  <a:cubicBezTo>
                    <a:pt x="740" y="693"/>
                    <a:pt x="741" y="693"/>
                    <a:pt x="742" y="693"/>
                  </a:cubicBezTo>
                  <a:cubicBezTo>
                    <a:pt x="750" y="693"/>
                    <a:pt x="680" y="564"/>
                    <a:pt x="632" y="468"/>
                  </a:cubicBezTo>
                  <a:lnTo>
                    <a:pt x="632" y="468"/>
                  </a:lnTo>
                  <a:cubicBezTo>
                    <a:pt x="649" y="495"/>
                    <a:pt x="669" y="520"/>
                    <a:pt x="684" y="529"/>
                  </a:cubicBezTo>
                  <a:cubicBezTo>
                    <a:pt x="685" y="530"/>
                    <a:pt x="686" y="531"/>
                    <a:pt x="687" y="531"/>
                  </a:cubicBezTo>
                  <a:cubicBezTo>
                    <a:pt x="700" y="531"/>
                    <a:pt x="551" y="257"/>
                    <a:pt x="551" y="257"/>
                  </a:cubicBezTo>
                  <a:lnTo>
                    <a:pt x="551" y="257"/>
                  </a:lnTo>
                  <a:cubicBezTo>
                    <a:pt x="551" y="257"/>
                    <a:pt x="603" y="312"/>
                    <a:pt x="632" y="325"/>
                  </a:cubicBezTo>
                  <a:lnTo>
                    <a:pt x="632" y="312"/>
                  </a:lnTo>
                  <a:cubicBezTo>
                    <a:pt x="632" y="312"/>
                    <a:pt x="632" y="310"/>
                    <a:pt x="631" y="306"/>
                  </a:cubicBezTo>
                  <a:lnTo>
                    <a:pt x="631" y="306"/>
                  </a:lnTo>
                  <a:cubicBezTo>
                    <a:pt x="664" y="351"/>
                    <a:pt x="717" y="421"/>
                    <a:pt x="739" y="432"/>
                  </a:cubicBezTo>
                  <a:cubicBezTo>
                    <a:pt x="740" y="433"/>
                    <a:pt x="740" y="433"/>
                    <a:pt x="740" y="433"/>
                  </a:cubicBezTo>
                  <a:cubicBezTo>
                    <a:pt x="742" y="433"/>
                    <a:pt x="658" y="312"/>
                    <a:pt x="658" y="312"/>
                  </a:cubicBezTo>
                  <a:lnTo>
                    <a:pt x="658" y="312"/>
                  </a:lnTo>
                  <a:cubicBezTo>
                    <a:pt x="658" y="312"/>
                    <a:pt x="859" y="487"/>
                    <a:pt x="888" y="500"/>
                  </a:cubicBezTo>
                  <a:cubicBezTo>
                    <a:pt x="889" y="500"/>
                    <a:pt x="890" y="500"/>
                    <a:pt x="891" y="500"/>
                  </a:cubicBezTo>
                  <a:cubicBezTo>
                    <a:pt x="908" y="500"/>
                    <a:pt x="761" y="367"/>
                    <a:pt x="692" y="296"/>
                  </a:cubicBezTo>
                  <a:lnTo>
                    <a:pt x="692" y="296"/>
                  </a:lnTo>
                  <a:cubicBezTo>
                    <a:pt x="706" y="305"/>
                    <a:pt x="722" y="312"/>
                    <a:pt x="739" y="312"/>
                  </a:cubicBezTo>
                  <a:cubicBezTo>
                    <a:pt x="742" y="313"/>
                    <a:pt x="744" y="313"/>
                    <a:pt x="745" y="313"/>
                  </a:cubicBezTo>
                  <a:cubicBezTo>
                    <a:pt x="762" y="313"/>
                    <a:pt x="666" y="241"/>
                    <a:pt x="603" y="205"/>
                  </a:cubicBezTo>
                  <a:lnTo>
                    <a:pt x="603" y="189"/>
                  </a:lnTo>
                  <a:cubicBezTo>
                    <a:pt x="603" y="205"/>
                    <a:pt x="616" y="205"/>
                    <a:pt x="632" y="218"/>
                  </a:cubicBezTo>
                  <a:cubicBezTo>
                    <a:pt x="635" y="219"/>
                    <a:pt x="638" y="219"/>
                    <a:pt x="640" y="219"/>
                  </a:cubicBezTo>
                  <a:cubicBezTo>
                    <a:pt x="674" y="219"/>
                    <a:pt x="603" y="137"/>
                    <a:pt x="603" y="137"/>
                  </a:cubicBezTo>
                  <a:lnTo>
                    <a:pt x="603" y="137"/>
                  </a:lnTo>
                  <a:cubicBezTo>
                    <a:pt x="603" y="137"/>
                    <a:pt x="807" y="286"/>
                    <a:pt x="833" y="299"/>
                  </a:cubicBezTo>
                  <a:cubicBezTo>
                    <a:pt x="858" y="299"/>
                    <a:pt x="705" y="195"/>
                    <a:pt x="697" y="189"/>
                  </a:cubicBezTo>
                  <a:lnTo>
                    <a:pt x="697" y="189"/>
                  </a:lnTo>
                  <a:cubicBezTo>
                    <a:pt x="701" y="192"/>
                    <a:pt x="741" y="218"/>
                    <a:pt x="778" y="218"/>
                  </a:cubicBezTo>
                  <a:cubicBezTo>
                    <a:pt x="807" y="218"/>
                    <a:pt x="697" y="163"/>
                    <a:pt x="645" y="137"/>
                  </a:cubicBezTo>
                  <a:lnTo>
                    <a:pt x="671" y="137"/>
                  </a:lnTo>
                  <a:cubicBezTo>
                    <a:pt x="713" y="137"/>
                    <a:pt x="483" y="1"/>
                    <a:pt x="4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" name="Google Shape;719;p27"/>
            <p:cNvSpPr/>
            <p:nvPr/>
          </p:nvSpPr>
          <p:spPr>
            <a:xfrm>
              <a:off x="7313218" y="4433160"/>
              <a:ext cx="4563" cy="5740"/>
            </a:xfrm>
            <a:custGeom>
              <a:avLst/>
              <a:gdLst/>
              <a:ahLst/>
              <a:cxnLst/>
              <a:rect l="l" t="t" r="r" b="b"/>
              <a:pathLst>
                <a:path w="31" h="39" extrusionOk="0">
                  <a:moveTo>
                    <a:pt x="1" y="0"/>
                  </a:moveTo>
                  <a:lnTo>
                    <a:pt x="1" y="0"/>
                  </a:lnTo>
                  <a:cubicBezTo>
                    <a:pt x="17" y="26"/>
                    <a:pt x="17" y="39"/>
                    <a:pt x="17" y="39"/>
                  </a:cubicBezTo>
                  <a:cubicBezTo>
                    <a:pt x="30" y="39"/>
                    <a:pt x="17" y="13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" name="Google Shape;720;p27"/>
            <p:cNvSpPr/>
            <p:nvPr/>
          </p:nvSpPr>
          <p:spPr>
            <a:xfrm>
              <a:off x="7307478" y="4460831"/>
              <a:ext cx="3974" cy="8242"/>
            </a:xfrm>
            <a:custGeom>
              <a:avLst/>
              <a:gdLst/>
              <a:ahLst/>
              <a:cxnLst/>
              <a:rect l="l" t="t" r="r" b="b"/>
              <a:pathLst>
                <a:path w="27" h="56" extrusionOk="0">
                  <a:moveTo>
                    <a:pt x="27" y="0"/>
                  </a:moveTo>
                  <a:lnTo>
                    <a:pt x="27" y="0"/>
                  </a:lnTo>
                  <a:cubicBezTo>
                    <a:pt x="14" y="26"/>
                    <a:pt x="1" y="55"/>
                    <a:pt x="1" y="55"/>
                  </a:cubicBezTo>
                  <a:cubicBezTo>
                    <a:pt x="14" y="55"/>
                    <a:pt x="14" y="26"/>
                    <a:pt x="27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" name="Google Shape;721;p27"/>
            <p:cNvSpPr/>
            <p:nvPr/>
          </p:nvSpPr>
          <p:spPr>
            <a:xfrm>
              <a:off x="7226524" y="4406814"/>
              <a:ext cx="172209" cy="130112"/>
            </a:xfrm>
            <a:custGeom>
              <a:avLst/>
              <a:gdLst/>
              <a:ahLst/>
              <a:cxnLst/>
              <a:rect l="l" t="t" r="r" b="b"/>
              <a:pathLst>
                <a:path w="1170" h="884" extrusionOk="0">
                  <a:moveTo>
                    <a:pt x="404" y="250"/>
                  </a:moveTo>
                  <a:lnTo>
                    <a:pt x="404" y="250"/>
                  </a:lnTo>
                  <a:cubicBezTo>
                    <a:pt x="399" y="255"/>
                    <a:pt x="395" y="259"/>
                    <a:pt x="391" y="260"/>
                  </a:cubicBezTo>
                  <a:lnTo>
                    <a:pt x="391" y="260"/>
                  </a:lnTo>
                  <a:cubicBezTo>
                    <a:pt x="395" y="257"/>
                    <a:pt x="399" y="254"/>
                    <a:pt x="404" y="250"/>
                  </a:cubicBezTo>
                  <a:close/>
                  <a:moveTo>
                    <a:pt x="590" y="312"/>
                  </a:moveTo>
                  <a:lnTo>
                    <a:pt x="590" y="312"/>
                  </a:lnTo>
                  <a:cubicBezTo>
                    <a:pt x="587" y="315"/>
                    <a:pt x="585" y="317"/>
                    <a:pt x="583" y="321"/>
                  </a:cubicBezTo>
                  <a:lnTo>
                    <a:pt x="583" y="321"/>
                  </a:lnTo>
                  <a:cubicBezTo>
                    <a:pt x="587" y="315"/>
                    <a:pt x="590" y="312"/>
                    <a:pt x="590" y="312"/>
                  </a:cubicBezTo>
                  <a:close/>
                  <a:moveTo>
                    <a:pt x="590" y="312"/>
                  </a:moveTo>
                  <a:cubicBezTo>
                    <a:pt x="590" y="325"/>
                    <a:pt x="590" y="341"/>
                    <a:pt x="606" y="354"/>
                  </a:cubicBezTo>
                  <a:cubicBezTo>
                    <a:pt x="606" y="341"/>
                    <a:pt x="590" y="325"/>
                    <a:pt x="590" y="312"/>
                  </a:cubicBezTo>
                  <a:close/>
                  <a:moveTo>
                    <a:pt x="632" y="192"/>
                  </a:moveTo>
                  <a:cubicBezTo>
                    <a:pt x="687" y="244"/>
                    <a:pt x="739" y="312"/>
                    <a:pt x="781" y="354"/>
                  </a:cubicBezTo>
                  <a:cubicBezTo>
                    <a:pt x="726" y="312"/>
                    <a:pt x="645" y="231"/>
                    <a:pt x="619" y="218"/>
                  </a:cubicBezTo>
                  <a:lnTo>
                    <a:pt x="619" y="205"/>
                  </a:lnTo>
                  <a:cubicBezTo>
                    <a:pt x="632" y="218"/>
                    <a:pt x="658" y="231"/>
                    <a:pt x="671" y="244"/>
                  </a:cubicBezTo>
                  <a:cubicBezTo>
                    <a:pt x="671" y="244"/>
                    <a:pt x="658" y="218"/>
                    <a:pt x="632" y="192"/>
                  </a:cubicBezTo>
                  <a:close/>
                  <a:moveTo>
                    <a:pt x="538" y="205"/>
                  </a:moveTo>
                  <a:cubicBezTo>
                    <a:pt x="509" y="244"/>
                    <a:pt x="496" y="260"/>
                    <a:pt x="509" y="260"/>
                  </a:cubicBezTo>
                  <a:cubicBezTo>
                    <a:pt x="525" y="244"/>
                    <a:pt x="538" y="231"/>
                    <a:pt x="551" y="231"/>
                  </a:cubicBezTo>
                  <a:cubicBezTo>
                    <a:pt x="525" y="260"/>
                    <a:pt x="444" y="325"/>
                    <a:pt x="402" y="367"/>
                  </a:cubicBezTo>
                  <a:cubicBezTo>
                    <a:pt x="428" y="325"/>
                    <a:pt x="496" y="260"/>
                    <a:pt x="538" y="205"/>
                  </a:cubicBezTo>
                  <a:close/>
                  <a:moveTo>
                    <a:pt x="583" y="321"/>
                  </a:moveTo>
                  <a:cubicBezTo>
                    <a:pt x="580" y="326"/>
                    <a:pt x="577" y="333"/>
                    <a:pt x="577" y="341"/>
                  </a:cubicBezTo>
                  <a:lnTo>
                    <a:pt x="577" y="367"/>
                  </a:lnTo>
                  <a:cubicBezTo>
                    <a:pt x="577" y="347"/>
                    <a:pt x="577" y="332"/>
                    <a:pt x="583" y="321"/>
                  </a:cubicBezTo>
                  <a:close/>
                  <a:moveTo>
                    <a:pt x="619" y="1"/>
                  </a:moveTo>
                  <a:cubicBezTo>
                    <a:pt x="619" y="1"/>
                    <a:pt x="277" y="180"/>
                    <a:pt x="304" y="180"/>
                  </a:cubicBezTo>
                  <a:cubicBezTo>
                    <a:pt x="305" y="180"/>
                    <a:pt x="306" y="179"/>
                    <a:pt x="308" y="179"/>
                  </a:cubicBezTo>
                  <a:lnTo>
                    <a:pt x="334" y="179"/>
                  </a:lnTo>
                  <a:cubicBezTo>
                    <a:pt x="266" y="218"/>
                    <a:pt x="133" y="286"/>
                    <a:pt x="172" y="286"/>
                  </a:cubicBezTo>
                  <a:cubicBezTo>
                    <a:pt x="227" y="273"/>
                    <a:pt x="266" y="260"/>
                    <a:pt x="266" y="260"/>
                  </a:cubicBezTo>
                  <a:lnTo>
                    <a:pt x="266" y="260"/>
                  </a:lnTo>
                  <a:cubicBezTo>
                    <a:pt x="266" y="260"/>
                    <a:pt x="83" y="381"/>
                    <a:pt x="100" y="381"/>
                  </a:cubicBezTo>
                  <a:cubicBezTo>
                    <a:pt x="101" y="381"/>
                    <a:pt x="102" y="381"/>
                    <a:pt x="104" y="380"/>
                  </a:cubicBezTo>
                  <a:cubicBezTo>
                    <a:pt x="133" y="380"/>
                    <a:pt x="389" y="192"/>
                    <a:pt x="389" y="192"/>
                  </a:cubicBezTo>
                  <a:lnTo>
                    <a:pt x="389" y="192"/>
                  </a:lnTo>
                  <a:cubicBezTo>
                    <a:pt x="389" y="192"/>
                    <a:pt x="319" y="281"/>
                    <a:pt x="343" y="281"/>
                  </a:cubicBezTo>
                  <a:cubicBezTo>
                    <a:pt x="347" y="281"/>
                    <a:pt x="354" y="278"/>
                    <a:pt x="363" y="273"/>
                  </a:cubicBezTo>
                  <a:cubicBezTo>
                    <a:pt x="367" y="273"/>
                    <a:pt x="375" y="270"/>
                    <a:pt x="384" y="264"/>
                  </a:cubicBezTo>
                  <a:lnTo>
                    <a:pt x="384" y="264"/>
                  </a:lnTo>
                  <a:cubicBezTo>
                    <a:pt x="308" y="324"/>
                    <a:pt x="192" y="408"/>
                    <a:pt x="207" y="408"/>
                  </a:cubicBezTo>
                  <a:cubicBezTo>
                    <a:pt x="209" y="408"/>
                    <a:pt x="211" y="407"/>
                    <a:pt x="214" y="406"/>
                  </a:cubicBezTo>
                  <a:cubicBezTo>
                    <a:pt x="266" y="393"/>
                    <a:pt x="321" y="354"/>
                    <a:pt x="334" y="341"/>
                  </a:cubicBezTo>
                  <a:lnTo>
                    <a:pt x="334" y="341"/>
                  </a:lnTo>
                  <a:cubicBezTo>
                    <a:pt x="309" y="366"/>
                    <a:pt x="1" y="650"/>
                    <a:pt x="21" y="650"/>
                  </a:cubicBezTo>
                  <a:cubicBezTo>
                    <a:pt x="21" y="650"/>
                    <a:pt x="22" y="649"/>
                    <a:pt x="23" y="649"/>
                  </a:cubicBezTo>
                  <a:cubicBezTo>
                    <a:pt x="65" y="623"/>
                    <a:pt x="321" y="393"/>
                    <a:pt x="321" y="393"/>
                  </a:cubicBezTo>
                  <a:lnTo>
                    <a:pt x="321" y="393"/>
                  </a:lnTo>
                  <a:cubicBezTo>
                    <a:pt x="321" y="393"/>
                    <a:pt x="217" y="558"/>
                    <a:pt x="224" y="558"/>
                  </a:cubicBezTo>
                  <a:cubicBezTo>
                    <a:pt x="224" y="558"/>
                    <a:pt x="225" y="557"/>
                    <a:pt x="227" y="555"/>
                  </a:cubicBezTo>
                  <a:cubicBezTo>
                    <a:pt x="252" y="530"/>
                    <a:pt x="328" y="430"/>
                    <a:pt x="371" y="373"/>
                  </a:cubicBezTo>
                  <a:lnTo>
                    <a:pt x="371" y="373"/>
                  </a:lnTo>
                  <a:cubicBezTo>
                    <a:pt x="363" y="387"/>
                    <a:pt x="363" y="406"/>
                    <a:pt x="363" y="406"/>
                  </a:cubicBezTo>
                  <a:lnTo>
                    <a:pt x="363" y="422"/>
                  </a:lnTo>
                  <a:cubicBezTo>
                    <a:pt x="389" y="406"/>
                    <a:pt x="457" y="341"/>
                    <a:pt x="457" y="341"/>
                  </a:cubicBezTo>
                  <a:lnTo>
                    <a:pt x="457" y="341"/>
                  </a:lnTo>
                  <a:cubicBezTo>
                    <a:pt x="457" y="341"/>
                    <a:pt x="267" y="679"/>
                    <a:pt x="292" y="679"/>
                  </a:cubicBezTo>
                  <a:cubicBezTo>
                    <a:pt x="292" y="679"/>
                    <a:pt x="294" y="679"/>
                    <a:pt x="295" y="678"/>
                  </a:cubicBezTo>
                  <a:cubicBezTo>
                    <a:pt x="311" y="660"/>
                    <a:pt x="340" y="627"/>
                    <a:pt x="365" y="591"/>
                  </a:cubicBezTo>
                  <a:lnTo>
                    <a:pt x="365" y="591"/>
                  </a:lnTo>
                  <a:cubicBezTo>
                    <a:pt x="297" y="708"/>
                    <a:pt x="207" y="883"/>
                    <a:pt x="221" y="883"/>
                  </a:cubicBezTo>
                  <a:cubicBezTo>
                    <a:pt x="222" y="883"/>
                    <a:pt x="224" y="882"/>
                    <a:pt x="227" y="879"/>
                  </a:cubicBezTo>
                  <a:cubicBezTo>
                    <a:pt x="282" y="827"/>
                    <a:pt x="509" y="380"/>
                    <a:pt x="509" y="380"/>
                  </a:cubicBezTo>
                  <a:lnTo>
                    <a:pt x="509" y="380"/>
                  </a:lnTo>
                  <a:cubicBezTo>
                    <a:pt x="509" y="380"/>
                    <a:pt x="462" y="504"/>
                    <a:pt x="469" y="504"/>
                  </a:cubicBezTo>
                  <a:cubicBezTo>
                    <a:pt x="469" y="504"/>
                    <a:pt x="469" y="504"/>
                    <a:pt x="470" y="503"/>
                  </a:cubicBezTo>
                  <a:cubicBezTo>
                    <a:pt x="496" y="503"/>
                    <a:pt x="551" y="393"/>
                    <a:pt x="577" y="341"/>
                  </a:cubicBezTo>
                  <a:lnTo>
                    <a:pt x="577" y="299"/>
                  </a:lnTo>
                  <a:cubicBezTo>
                    <a:pt x="590" y="286"/>
                    <a:pt x="590" y="286"/>
                    <a:pt x="590" y="273"/>
                  </a:cubicBezTo>
                  <a:lnTo>
                    <a:pt x="590" y="299"/>
                  </a:lnTo>
                  <a:lnTo>
                    <a:pt x="590" y="312"/>
                  </a:lnTo>
                  <a:cubicBezTo>
                    <a:pt x="619" y="380"/>
                    <a:pt x="687" y="474"/>
                    <a:pt x="700" y="487"/>
                  </a:cubicBezTo>
                  <a:cubicBezTo>
                    <a:pt x="701" y="488"/>
                    <a:pt x="703" y="488"/>
                    <a:pt x="704" y="488"/>
                  </a:cubicBezTo>
                  <a:cubicBezTo>
                    <a:pt x="718" y="488"/>
                    <a:pt x="658" y="367"/>
                    <a:pt x="658" y="367"/>
                  </a:cubicBezTo>
                  <a:lnTo>
                    <a:pt x="658" y="367"/>
                  </a:lnTo>
                  <a:cubicBezTo>
                    <a:pt x="658" y="367"/>
                    <a:pt x="901" y="811"/>
                    <a:pt x="956" y="866"/>
                  </a:cubicBezTo>
                  <a:cubicBezTo>
                    <a:pt x="959" y="869"/>
                    <a:pt x="960" y="870"/>
                    <a:pt x="961" y="870"/>
                  </a:cubicBezTo>
                  <a:cubicBezTo>
                    <a:pt x="972" y="870"/>
                    <a:pt x="865" y="680"/>
                    <a:pt x="797" y="564"/>
                  </a:cubicBezTo>
                  <a:lnTo>
                    <a:pt x="797" y="564"/>
                  </a:lnTo>
                  <a:cubicBezTo>
                    <a:pt x="824" y="604"/>
                    <a:pt x="857" y="644"/>
                    <a:pt x="875" y="665"/>
                  </a:cubicBezTo>
                  <a:cubicBezTo>
                    <a:pt x="876" y="666"/>
                    <a:pt x="877" y="666"/>
                    <a:pt x="878" y="666"/>
                  </a:cubicBezTo>
                  <a:cubicBezTo>
                    <a:pt x="900" y="666"/>
                    <a:pt x="713" y="325"/>
                    <a:pt x="713" y="325"/>
                  </a:cubicBezTo>
                  <a:lnTo>
                    <a:pt x="713" y="325"/>
                  </a:lnTo>
                  <a:cubicBezTo>
                    <a:pt x="713" y="325"/>
                    <a:pt x="781" y="393"/>
                    <a:pt x="807" y="406"/>
                  </a:cubicBezTo>
                  <a:lnTo>
                    <a:pt x="807" y="393"/>
                  </a:lnTo>
                  <a:cubicBezTo>
                    <a:pt x="820" y="393"/>
                    <a:pt x="807" y="367"/>
                    <a:pt x="807" y="354"/>
                  </a:cubicBezTo>
                  <a:lnTo>
                    <a:pt x="807" y="354"/>
                  </a:lnTo>
                  <a:cubicBezTo>
                    <a:pt x="833" y="406"/>
                    <a:pt x="930" y="516"/>
                    <a:pt x="943" y="542"/>
                  </a:cubicBezTo>
                  <a:cubicBezTo>
                    <a:pt x="945" y="544"/>
                    <a:pt x="946" y="544"/>
                    <a:pt x="946" y="544"/>
                  </a:cubicBezTo>
                  <a:cubicBezTo>
                    <a:pt x="954" y="544"/>
                    <a:pt x="849" y="380"/>
                    <a:pt x="849" y="380"/>
                  </a:cubicBezTo>
                  <a:lnTo>
                    <a:pt x="849" y="380"/>
                  </a:lnTo>
                  <a:cubicBezTo>
                    <a:pt x="849" y="380"/>
                    <a:pt x="1105" y="610"/>
                    <a:pt x="1144" y="636"/>
                  </a:cubicBezTo>
                  <a:cubicBezTo>
                    <a:pt x="1145" y="636"/>
                    <a:pt x="1146" y="636"/>
                    <a:pt x="1146" y="636"/>
                  </a:cubicBezTo>
                  <a:cubicBezTo>
                    <a:pt x="1169" y="636"/>
                    <a:pt x="944" y="420"/>
                    <a:pt x="859" y="347"/>
                  </a:cubicBezTo>
                  <a:lnTo>
                    <a:pt x="859" y="347"/>
                  </a:lnTo>
                  <a:cubicBezTo>
                    <a:pt x="884" y="364"/>
                    <a:pt x="919" y="384"/>
                    <a:pt x="956" y="393"/>
                  </a:cubicBezTo>
                  <a:cubicBezTo>
                    <a:pt x="958" y="394"/>
                    <a:pt x="960" y="394"/>
                    <a:pt x="961" y="394"/>
                  </a:cubicBezTo>
                  <a:cubicBezTo>
                    <a:pt x="980" y="394"/>
                    <a:pt x="869" y="308"/>
                    <a:pt x="781" y="244"/>
                  </a:cubicBezTo>
                  <a:lnTo>
                    <a:pt x="781" y="231"/>
                  </a:lnTo>
                  <a:lnTo>
                    <a:pt x="807" y="260"/>
                  </a:lnTo>
                  <a:cubicBezTo>
                    <a:pt x="816" y="265"/>
                    <a:pt x="823" y="268"/>
                    <a:pt x="827" y="268"/>
                  </a:cubicBezTo>
                  <a:cubicBezTo>
                    <a:pt x="851" y="268"/>
                    <a:pt x="781" y="179"/>
                    <a:pt x="781" y="179"/>
                  </a:cubicBezTo>
                  <a:lnTo>
                    <a:pt x="781" y="179"/>
                  </a:lnTo>
                  <a:cubicBezTo>
                    <a:pt x="781" y="179"/>
                    <a:pt x="1037" y="367"/>
                    <a:pt x="1076" y="367"/>
                  </a:cubicBezTo>
                  <a:cubicBezTo>
                    <a:pt x="1077" y="368"/>
                    <a:pt x="1078" y="368"/>
                    <a:pt x="1078" y="368"/>
                  </a:cubicBezTo>
                  <a:cubicBezTo>
                    <a:pt x="1087" y="368"/>
                    <a:pt x="901" y="244"/>
                    <a:pt x="901" y="244"/>
                  </a:cubicBezTo>
                  <a:lnTo>
                    <a:pt x="901" y="244"/>
                  </a:lnTo>
                  <a:cubicBezTo>
                    <a:pt x="901" y="244"/>
                    <a:pt x="943" y="260"/>
                    <a:pt x="995" y="273"/>
                  </a:cubicBezTo>
                  <a:cubicBezTo>
                    <a:pt x="1037" y="273"/>
                    <a:pt x="901" y="205"/>
                    <a:pt x="833" y="163"/>
                  </a:cubicBezTo>
                  <a:lnTo>
                    <a:pt x="875" y="163"/>
                  </a:lnTo>
                  <a:cubicBezTo>
                    <a:pt x="877" y="164"/>
                    <a:pt x="879" y="164"/>
                    <a:pt x="880" y="164"/>
                  </a:cubicBezTo>
                  <a:cubicBezTo>
                    <a:pt x="904" y="164"/>
                    <a:pt x="619" y="1"/>
                    <a:pt x="6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" name="Google Shape;722;p27"/>
            <p:cNvSpPr/>
            <p:nvPr/>
          </p:nvSpPr>
          <p:spPr>
            <a:xfrm>
              <a:off x="7315720" y="4458917"/>
              <a:ext cx="2061" cy="7654"/>
            </a:xfrm>
            <a:custGeom>
              <a:avLst/>
              <a:gdLst/>
              <a:ahLst/>
              <a:cxnLst/>
              <a:rect l="l" t="t" r="r" b="b"/>
              <a:pathLst>
                <a:path w="14" h="52" extrusionOk="0">
                  <a:moveTo>
                    <a:pt x="0" y="0"/>
                  </a:moveTo>
                  <a:cubicBezTo>
                    <a:pt x="0" y="26"/>
                    <a:pt x="13" y="52"/>
                    <a:pt x="13" y="52"/>
                  </a:cubicBezTo>
                  <a:cubicBezTo>
                    <a:pt x="13" y="52"/>
                    <a:pt x="0" y="26"/>
                    <a:pt x="0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" name="Google Shape;723;p27"/>
            <p:cNvSpPr/>
            <p:nvPr/>
          </p:nvSpPr>
          <p:spPr>
            <a:xfrm>
              <a:off x="7306153" y="4504692"/>
              <a:ext cx="3385" cy="10156"/>
            </a:xfrm>
            <a:custGeom>
              <a:avLst/>
              <a:gdLst/>
              <a:ahLst/>
              <a:cxnLst/>
              <a:rect l="l" t="t" r="r" b="b"/>
              <a:pathLst>
                <a:path w="23" h="69" extrusionOk="0">
                  <a:moveTo>
                    <a:pt x="23" y="0"/>
                  </a:moveTo>
                  <a:lnTo>
                    <a:pt x="23" y="0"/>
                  </a:lnTo>
                  <a:cubicBezTo>
                    <a:pt x="12" y="33"/>
                    <a:pt x="1" y="68"/>
                    <a:pt x="6" y="68"/>
                  </a:cubicBezTo>
                  <a:cubicBezTo>
                    <a:pt x="7" y="68"/>
                    <a:pt x="8" y="67"/>
                    <a:pt x="10" y="65"/>
                  </a:cubicBezTo>
                  <a:cubicBezTo>
                    <a:pt x="10" y="65"/>
                    <a:pt x="10" y="39"/>
                    <a:pt x="23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" name="Google Shape;724;p27"/>
            <p:cNvSpPr/>
            <p:nvPr/>
          </p:nvSpPr>
          <p:spPr>
            <a:xfrm>
              <a:off x="7206065" y="4438753"/>
              <a:ext cx="212833" cy="162198"/>
            </a:xfrm>
            <a:custGeom>
              <a:avLst/>
              <a:gdLst/>
              <a:ahLst/>
              <a:cxnLst/>
              <a:rect l="l" t="t" r="r" b="b"/>
              <a:pathLst>
                <a:path w="1446" h="1102" extrusionOk="0">
                  <a:moveTo>
                    <a:pt x="716" y="367"/>
                  </a:moveTo>
                  <a:cubicBezTo>
                    <a:pt x="716" y="367"/>
                    <a:pt x="716" y="380"/>
                    <a:pt x="729" y="380"/>
                  </a:cubicBezTo>
                  <a:cubicBezTo>
                    <a:pt x="729" y="367"/>
                    <a:pt x="716" y="367"/>
                    <a:pt x="716" y="367"/>
                  </a:cubicBezTo>
                  <a:close/>
                  <a:moveTo>
                    <a:pt x="731" y="402"/>
                  </a:moveTo>
                  <a:cubicBezTo>
                    <a:pt x="733" y="410"/>
                    <a:pt x="737" y="420"/>
                    <a:pt x="745" y="432"/>
                  </a:cubicBezTo>
                  <a:cubicBezTo>
                    <a:pt x="745" y="422"/>
                    <a:pt x="736" y="412"/>
                    <a:pt x="731" y="402"/>
                  </a:cubicBezTo>
                  <a:close/>
                  <a:moveTo>
                    <a:pt x="784" y="231"/>
                  </a:moveTo>
                  <a:cubicBezTo>
                    <a:pt x="839" y="299"/>
                    <a:pt x="920" y="380"/>
                    <a:pt x="959" y="432"/>
                  </a:cubicBezTo>
                  <a:cubicBezTo>
                    <a:pt x="891" y="380"/>
                    <a:pt x="784" y="286"/>
                    <a:pt x="758" y="257"/>
                  </a:cubicBezTo>
                  <a:cubicBezTo>
                    <a:pt x="771" y="257"/>
                    <a:pt x="810" y="270"/>
                    <a:pt x="826" y="299"/>
                  </a:cubicBezTo>
                  <a:cubicBezTo>
                    <a:pt x="839" y="299"/>
                    <a:pt x="810" y="270"/>
                    <a:pt x="784" y="231"/>
                  </a:cubicBezTo>
                  <a:close/>
                  <a:moveTo>
                    <a:pt x="664" y="244"/>
                  </a:moveTo>
                  <a:lnTo>
                    <a:pt x="664" y="244"/>
                  </a:lnTo>
                  <a:cubicBezTo>
                    <a:pt x="639" y="280"/>
                    <a:pt x="616" y="315"/>
                    <a:pt x="619" y="315"/>
                  </a:cubicBezTo>
                  <a:cubicBezTo>
                    <a:pt x="619" y="315"/>
                    <a:pt x="620" y="314"/>
                    <a:pt x="622" y="312"/>
                  </a:cubicBezTo>
                  <a:cubicBezTo>
                    <a:pt x="635" y="299"/>
                    <a:pt x="664" y="286"/>
                    <a:pt x="677" y="270"/>
                  </a:cubicBezTo>
                  <a:lnTo>
                    <a:pt x="690" y="270"/>
                  </a:lnTo>
                  <a:cubicBezTo>
                    <a:pt x="648" y="312"/>
                    <a:pt x="541" y="393"/>
                    <a:pt x="486" y="461"/>
                  </a:cubicBezTo>
                  <a:cubicBezTo>
                    <a:pt x="528" y="406"/>
                    <a:pt x="596" y="312"/>
                    <a:pt x="664" y="244"/>
                  </a:cubicBezTo>
                  <a:close/>
                  <a:moveTo>
                    <a:pt x="1174" y="660"/>
                  </a:moveTo>
                  <a:lnTo>
                    <a:pt x="1174" y="660"/>
                  </a:lnTo>
                  <a:cubicBezTo>
                    <a:pt x="1177" y="665"/>
                    <a:pt x="1179" y="667"/>
                    <a:pt x="1179" y="667"/>
                  </a:cubicBezTo>
                  <a:cubicBezTo>
                    <a:pt x="1179" y="667"/>
                    <a:pt x="1178" y="665"/>
                    <a:pt x="1176" y="662"/>
                  </a:cubicBezTo>
                  <a:cubicBezTo>
                    <a:pt x="1175" y="661"/>
                    <a:pt x="1175" y="661"/>
                    <a:pt x="1174" y="660"/>
                  </a:cubicBezTo>
                  <a:close/>
                  <a:moveTo>
                    <a:pt x="771" y="1"/>
                  </a:moveTo>
                  <a:cubicBezTo>
                    <a:pt x="771" y="1"/>
                    <a:pt x="323" y="219"/>
                    <a:pt x="362" y="219"/>
                  </a:cubicBezTo>
                  <a:cubicBezTo>
                    <a:pt x="363" y="219"/>
                    <a:pt x="364" y="218"/>
                    <a:pt x="366" y="218"/>
                  </a:cubicBezTo>
                  <a:cubicBezTo>
                    <a:pt x="373" y="218"/>
                    <a:pt x="381" y="218"/>
                    <a:pt x="388" y="216"/>
                  </a:cubicBezTo>
                  <a:lnTo>
                    <a:pt x="388" y="216"/>
                  </a:lnTo>
                  <a:cubicBezTo>
                    <a:pt x="304" y="269"/>
                    <a:pt x="165" y="351"/>
                    <a:pt x="204" y="351"/>
                  </a:cubicBezTo>
                  <a:cubicBezTo>
                    <a:pt x="272" y="338"/>
                    <a:pt x="324" y="312"/>
                    <a:pt x="324" y="312"/>
                  </a:cubicBezTo>
                  <a:lnTo>
                    <a:pt x="324" y="312"/>
                  </a:lnTo>
                  <a:cubicBezTo>
                    <a:pt x="324" y="312"/>
                    <a:pt x="86" y="475"/>
                    <a:pt x="107" y="475"/>
                  </a:cubicBezTo>
                  <a:cubicBezTo>
                    <a:pt x="107" y="475"/>
                    <a:pt x="109" y="474"/>
                    <a:pt x="110" y="474"/>
                  </a:cubicBezTo>
                  <a:cubicBezTo>
                    <a:pt x="149" y="461"/>
                    <a:pt x="486" y="231"/>
                    <a:pt x="486" y="231"/>
                  </a:cubicBezTo>
                  <a:lnTo>
                    <a:pt x="486" y="231"/>
                  </a:lnTo>
                  <a:cubicBezTo>
                    <a:pt x="486" y="231"/>
                    <a:pt x="394" y="345"/>
                    <a:pt x="417" y="345"/>
                  </a:cubicBezTo>
                  <a:cubicBezTo>
                    <a:pt x="420" y="345"/>
                    <a:pt x="426" y="343"/>
                    <a:pt x="434" y="338"/>
                  </a:cubicBezTo>
                  <a:cubicBezTo>
                    <a:pt x="460" y="325"/>
                    <a:pt x="502" y="299"/>
                    <a:pt x="528" y="257"/>
                  </a:cubicBezTo>
                  <a:lnTo>
                    <a:pt x="528" y="257"/>
                  </a:lnTo>
                  <a:cubicBezTo>
                    <a:pt x="515" y="286"/>
                    <a:pt x="486" y="312"/>
                    <a:pt x="486" y="312"/>
                  </a:cubicBezTo>
                  <a:cubicBezTo>
                    <a:pt x="372" y="389"/>
                    <a:pt x="220" y="501"/>
                    <a:pt x="252" y="501"/>
                  </a:cubicBezTo>
                  <a:cubicBezTo>
                    <a:pt x="254" y="501"/>
                    <a:pt x="256" y="501"/>
                    <a:pt x="259" y="500"/>
                  </a:cubicBezTo>
                  <a:cubicBezTo>
                    <a:pt x="308" y="490"/>
                    <a:pt x="358" y="457"/>
                    <a:pt x="386" y="435"/>
                  </a:cubicBezTo>
                  <a:lnTo>
                    <a:pt x="386" y="435"/>
                  </a:lnTo>
                  <a:cubicBezTo>
                    <a:pt x="301" y="511"/>
                    <a:pt x="1" y="799"/>
                    <a:pt x="13" y="799"/>
                  </a:cubicBezTo>
                  <a:cubicBezTo>
                    <a:pt x="14" y="799"/>
                    <a:pt x="15" y="799"/>
                    <a:pt x="16" y="798"/>
                  </a:cubicBezTo>
                  <a:cubicBezTo>
                    <a:pt x="68" y="785"/>
                    <a:pt x="379" y="487"/>
                    <a:pt x="379" y="487"/>
                  </a:cubicBezTo>
                  <a:lnTo>
                    <a:pt x="379" y="487"/>
                  </a:lnTo>
                  <a:cubicBezTo>
                    <a:pt x="379" y="487"/>
                    <a:pt x="257" y="693"/>
                    <a:pt x="269" y="693"/>
                  </a:cubicBezTo>
                  <a:cubicBezTo>
                    <a:pt x="269" y="693"/>
                    <a:pt x="270" y="692"/>
                    <a:pt x="272" y="691"/>
                  </a:cubicBezTo>
                  <a:cubicBezTo>
                    <a:pt x="298" y="662"/>
                    <a:pt x="405" y="513"/>
                    <a:pt x="447" y="448"/>
                  </a:cubicBezTo>
                  <a:lnTo>
                    <a:pt x="447" y="448"/>
                  </a:lnTo>
                  <a:cubicBezTo>
                    <a:pt x="447" y="474"/>
                    <a:pt x="434" y="500"/>
                    <a:pt x="447" y="500"/>
                  </a:cubicBezTo>
                  <a:lnTo>
                    <a:pt x="447" y="513"/>
                  </a:lnTo>
                  <a:cubicBezTo>
                    <a:pt x="473" y="500"/>
                    <a:pt x="567" y="419"/>
                    <a:pt x="567" y="419"/>
                  </a:cubicBezTo>
                  <a:lnTo>
                    <a:pt x="567" y="419"/>
                  </a:lnTo>
                  <a:cubicBezTo>
                    <a:pt x="567" y="419"/>
                    <a:pt x="333" y="840"/>
                    <a:pt x="360" y="840"/>
                  </a:cubicBezTo>
                  <a:cubicBezTo>
                    <a:pt x="362" y="840"/>
                    <a:pt x="364" y="839"/>
                    <a:pt x="366" y="837"/>
                  </a:cubicBezTo>
                  <a:cubicBezTo>
                    <a:pt x="392" y="811"/>
                    <a:pt x="447" y="717"/>
                    <a:pt x="486" y="649"/>
                  </a:cubicBezTo>
                  <a:lnTo>
                    <a:pt x="486" y="649"/>
                  </a:lnTo>
                  <a:cubicBezTo>
                    <a:pt x="410" y="788"/>
                    <a:pt x="242" y="1101"/>
                    <a:pt x="264" y="1101"/>
                  </a:cubicBezTo>
                  <a:cubicBezTo>
                    <a:pt x="266" y="1101"/>
                    <a:pt x="268" y="1100"/>
                    <a:pt x="272" y="1096"/>
                  </a:cubicBezTo>
                  <a:cubicBezTo>
                    <a:pt x="324" y="1041"/>
                    <a:pt x="635" y="474"/>
                    <a:pt x="635" y="474"/>
                  </a:cubicBezTo>
                  <a:lnTo>
                    <a:pt x="635" y="474"/>
                  </a:lnTo>
                  <a:cubicBezTo>
                    <a:pt x="635" y="474"/>
                    <a:pt x="560" y="624"/>
                    <a:pt x="580" y="624"/>
                  </a:cubicBezTo>
                  <a:cubicBezTo>
                    <a:pt x="581" y="624"/>
                    <a:pt x="582" y="624"/>
                    <a:pt x="583" y="623"/>
                  </a:cubicBezTo>
                  <a:cubicBezTo>
                    <a:pt x="607" y="611"/>
                    <a:pt x="665" y="498"/>
                    <a:pt x="704" y="426"/>
                  </a:cubicBezTo>
                  <a:lnTo>
                    <a:pt x="704" y="426"/>
                  </a:lnTo>
                  <a:cubicBezTo>
                    <a:pt x="703" y="433"/>
                    <a:pt x="703" y="440"/>
                    <a:pt x="703" y="448"/>
                  </a:cubicBezTo>
                  <a:cubicBezTo>
                    <a:pt x="716" y="419"/>
                    <a:pt x="716" y="406"/>
                    <a:pt x="729" y="380"/>
                  </a:cubicBezTo>
                  <a:lnTo>
                    <a:pt x="729" y="380"/>
                  </a:lnTo>
                  <a:cubicBezTo>
                    <a:pt x="716" y="393"/>
                    <a:pt x="716" y="393"/>
                    <a:pt x="716" y="406"/>
                  </a:cubicBezTo>
                  <a:lnTo>
                    <a:pt x="716" y="367"/>
                  </a:lnTo>
                  <a:cubicBezTo>
                    <a:pt x="716" y="351"/>
                    <a:pt x="716" y="338"/>
                    <a:pt x="729" y="338"/>
                  </a:cubicBezTo>
                  <a:lnTo>
                    <a:pt x="729" y="367"/>
                  </a:lnTo>
                  <a:lnTo>
                    <a:pt x="729" y="380"/>
                  </a:lnTo>
                  <a:cubicBezTo>
                    <a:pt x="729" y="385"/>
                    <a:pt x="729" y="389"/>
                    <a:pt x="730" y="394"/>
                  </a:cubicBezTo>
                  <a:lnTo>
                    <a:pt x="730" y="394"/>
                  </a:lnTo>
                  <a:cubicBezTo>
                    <a:pt x="729" y="394"/>
                    <a:pt x="729" y="393"/>
                    <a:pt x="729" y="393"/>
                  </a:cubicBezTo>
                  <a:lnTo>
                    <a:pt x="729" y="393"/>
                  </a:lnTo>
                  <a:cubicBezTo>
                    <a:pt x="729" y="396"/>
                    <a:pt x="730" y="399"/>
                    <a:pt x="731" y="402"/>
                  </a:cubicBezTo>
                  <a:lnTo>
                    <a:pt x="731" y="402"/>
                  </a:lnTo>
                  <a:cubicBezTo>
                    <a:pt x="730" y="399"/>
                    <a:pt x="730" y="397"/>
                    <a:pt x="730" y="394"/>
                  </a:cubicBezTo>
                  <a:lnTo>
                    <a:pt x="730" y="394"/>
                  </a:lnTo>
                  <a:cubicBezTo>
                    <a:pt x="772" y="462"/>
                    <a:pt x="839" y="594"/>
                    <a:pt x="865" y="610"/>
                  </a:cubicBezTo>
                  <a:cubicBezTo>
                    <a:pt x="866" y="611"/>
                    <a:pt x="867" y="611"/>
                    <a:pt x="867" y="611"/>
                  </a:cubicBezTo>
                  <a:cubicBezTo>
                    <a:pt x="885" y="611"/>
                    <a:pt x="810" y="461"/>
                    <a:pt x="810" y="461"/>
                  </a:cubicBezTo>
                  <a:lnTo>
                    <a:pt x="810" y="461"/>
                  </a:lnTo>
                  <a:cubicBezTo>
                    <a:pt x="810" y="461"/>
                    <a:pt x="1108" y="1015"/>
                    <a:pt x="1176" y="1080"/>
                  </a:cubicBezTo>
                  <a:cubicBezTo>
                    <a:pt x="1179" y="1082"/>
                    <a:pt x="1181" y="1083"/>
                    <a:pt x="1183" y="1083"/>
                  </a:cubicBezTo>
                  <a:cubicBezTo>
                    <a:pt x="1204" y="1083"/>
                    <a:pt x="1105" y="894"/>
                    <a:pt x="1023" y="748"/>
                  </a:cubicBezTo>
                  <a:lnTo>
                    <a:pt x="1023" y="748"/>
                  </a:lnTo>
                  <a:cubicBezTo>
                    <a:pt x="1046" y="780"/>
                    <a:pt x="1068" y="805"/>
                    <a:pt x="1082" y="811"/>
                  </a:cubicBezTo>
                  <a:cubicBezTo>
                    <a:pt x="1084" y="813"/>
                    <a:pt x="1086" y="814"/>
                    <a:pt x="1087" y="814"/>
                  </a:cubicBezTo>
                  <a:cubicBezTo>
                    <a:pt x="1111" y="814"/>
                    <a:pt x="878" y="406"/>
                    <a:pt x="878" y="406"/>
                  </a:cubicBezTo>
                  <a:lnTo>
                    <a:pt x="878" y="406"/>
                  </a:lnTo>
                  <a:cubicBezTo>
                    <a:pt x="878" y="406"/>
                    <a:pt x="959" y="487"/>
                    <a:pt x="1001" y="487"/>
                  </a:cubicBezTo>
                  <a:cubicBezTo>
                    <a:pt x="1014" y="487"/>
                    <a:pt x="1001" y="461"/>
                    <a:pt x="1001" y="432"/>
                  </a:cubicBezTo>
                  <a:lnTo>
                    <a:pt x="1001" y="432"/>
                  </a:lnTo>
                  <a:cubicBezTo>
                    <a:pt x="1039" y="498"/>
                    <a:pt x="1145" y="630"/>
                    <a:pt x="1174" y="660"/>
                  </a:cubicBezTo>
                  <a:lnTo>
                    <a:pt x="1174" y="660"/>
                  </a:lnTo>
                  <a:cubicBezTo>
                    <a:pt x="1151" y="625"/>
                    <a:pt x="1053" y="474"/>
                    <a:pt x="1053" y="474"/>
                  </a:cubicBezTo>
                  <a:lnTo>
                    <a:pt x="1053" y="474"/>
                  </a:lnTo>
                  <a:cubicBezTo>
                    <a:pt x="1053" y="474"/>
                    <a:pt x="1377" y="756"/>
                    <a:pt x="1419" y="785"/>
                  </a:cubicBezTo>
                  <a:cubicBezTo>
                    <a:pt x="1421" y="786"/>
                    <a:pt x="1422" y="786"/>
                    <a:pt x="1423" y="786"/>
                  </a:cubicBezTo>
                  <a:cubicBezTo>
                    <a:pt x="1446" y="786"/>
                    <a:pt x="1154" y="501"/>
                    <a:pt x="1063" y="415"/>
                  </a:cubicBezTo>
                  <a:lnTo>
                    <a:pt x="1063" y="415"/>
                  </a:lnTo>
                  <a:cubicBezTo>
                    <a:pt x="1091" y="440"/>
                    <a:pt x="1140" y="478"/>
                    <a:pt x="1189" y="487"/>
                  </a:cubicBezTo>
                  <a:cubicBezTo>
                    <a:pt x="1231" y="487"/>
                    <a:pt x="1082" y="380"/>
                    <a:pt x="972" y="299"/>
                  </a:cubicBezTo>
                  <a:cubicBezTo>
                    <a:pt x="972" y="299"/>
                    <a:pt x="959" y="299"/>
                    <a:pt x="959" y="286"/>
                  </a:cubicBezTo>
                  <a:lnTo>
                    <a:pt x="959" y="286"/>
                  </a:lnTo>
                  <a:cubicBezTo>
                    <a:pt x="972" y="299"/>
                    <a:pt x="1001" y="312"/>
                    <a:pt x="1014" y="325"/>
                  </a:cubicBezTo>
                  <a:cubicBezTo>
                    <a:pt x="1020" y="327"/>
                    <a:pt x="1024" y="328"/>
                    <a:pt x="1027" y="328"/>
                  </a:cubicBezTo>
                  <a:cubicBezTo>
                    <a:pt x="1063" y="328"/>
                    <a:pt x="959" y="205"/>
                    <a:pt x="959" y="205"/>
                  </a:cubicBezTo>
                  <a:lnTo>
                    <a:pt x="959" y="205"/>
                  </a:lnTo>
                  <a:cubicBezTo>
                    <a:pt x="959" y="205"/>
                    <a:pt x="1296" y="448"/>
                    <a:pt x="1338" y="461"/>
                  </a:cubicBezTo>
                  <a:cubicBezTo>
                    <a:pt x="1339" y="461"/>
                    <a:pt x="1340" y="462"/>
                    <a:pt x="1341" y="462"/>
                  </a:cubicBezTo>
                  <a:cubicBezTo>
                    <a:pt x="1360" y="462"/>
                    <a:pt x="1121" y="286"/>
                    <a:pt x="1121" y="286"/>
                  </a:cubicBezTo>
                  <a:lnTo>
                    <a:pt x="1121" y="286"/>
                  </a:lnTo>
                  <a:cubicBezTo>
                    <a:pt x="1121" y="286"/>
                    <a:pt x="1176" y="325"/>
                    <a:pt x="1244" y="325"/>
                  </a:cubicBezTo>
                  <a:cubicBezTo>
                    <a:pt x="1246" y="326"/>
                    <a:pt x="1248" y="326"/>
                    <a:pt x="1249" y="326"/>
                  </a:cubicBezTo>
                  <a:cubicBezTo>
                    <a:pt x="1263" y="326"/>
                    <a:pt x="1116" y="240"/>
                    <a:pt x="1040" y="189"/>
                  </a:cubicBezTo>
                  <a:lnTo>
                    <a:pt x="1040" y="189"/>
                  </a:lnTo>
                  <a:cubicBezTo>
                    <a:pt x="1040" y="189"/>
                    <a:pt x="1069" y="205"/>
                    <a:pt x="1082" y="205"/>
                  </a:cubicBezTo>
                  <a:cubicBezTo>
                    <a:pt x="1150" y="205"/>
                    <a:pt x="771" y="1"/>
                    <a:pt x="7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" name="Google Shape;725;p27"/>
            <p:cNvSpPr/>
            <p:nvPr/>
          </p:nvSpPr>
          <p:spPr>
            <a:xfrm>
              <a:off x="7315720" y="4502190"/>
              <a:ext cx="3827" cy="10156"/>
            </a:xfrm>
            <a:custGeom>
              <a:avLst/>
              <a:gdLst/>
              <a:ahLst/>
              <a:cxnLst/>
              <a:rect l="l" t="t" r="r" b="b"/>
              <a:pathLst>
                <a:path w="26" h="69" extrusionOk="0">
                  <a:moveTo>
                    <a:pt x="0" y="1"/>
                  </a:moveTo>
                  <a:cubicBezTo>
                    <a:pt x="0" y="43"/>
                    <a:pt x="13" y="69"/>
                    <a:pt x="13" y="69"/>
                  </a:cubicBezTo>
                  <a:cubicBezTo>
                    <a:pt x="26" y="69"/>
                    <a:pt x="13" y="43"/>
                    <a:pt x="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" name="Google Shape;726;p27"/>
            <p:cNvSpPr/>
            <p:nvPr/>
          </p:nvSpPr>
          <p:spPr>
            <a:xfrm>
              <a:off x="7305711" y="4532215"/>
              <a:ext cx="3827" cy="12364"/>
            </a:xfrm>
            <a:custGeom>
              <a:avLst/>
              <a:gdLst/>
              <a:ahLst/>
              <a:cxnLst/>
              <a:rect l="l" t="t" r="r" b="b"/>
              <a:pathLst>
                <a:path w="26" h="84" extrusionOk="0">
                  <a:moveTo>
                    <a:pt x="26" y="1"/>
                  </a:moveTo>
                  <a:cubicBezTo>
                    <a:pt x="16" y="32"/>
                    <a:pt x="6" y="72"/>
                    <a:pt x="2" y="82"/>
                  </a:cubicBezTo>
                  <a:lnTo>
                    <a:pt x="2" y="82"/>
                  </a:lnTo>
                  <a:cubicBezTo>
                    <a:pt x="13" y="80"/>
                    <a:pt x="14" y="54"/>
                    <a:pt x="26" y="1"/>
                  </a:cubicBezTo>
                  <a:close/>
                  <a:moveTo>
                    <a:pt x="2" y="82"/>
                  </a:moveTo>
                  <a:cubicBezTo>
                    <a:pt x="1" y="82"/>
                    <a:pt x="1" y="82"/>
                    <a:pt x="0" y="82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1" y="84"/>
                    <a:pt x="1" y="83"/>
                    <a:pt x="2" y="82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" name="Google Shape;727;p27"/>
            <p:cNvSpPr/>
            <p:nvPr/>
          </p:nvSpPr>
          <p:spPr>
            <a:xfrm>
              <a:off x="7188550" y="4454502"/>
              <a:ext cx="248305" cy="189869"/>
            </a:xfrm>
            <a:custGeom>
              <a:avLst/>
              <a:gdLst/>
              <a:ahLst/>
              <a:cxnLst/>
              <a:rect l="l" t="t" r="r" b="b"/>
              <a:pathLst>
                <a:path w="1687" h="1290" extrusionOk="0">
                  <a:moveTo>
                    <a:pt x="835" y="435"/>
                  </a:moveTo>
                  <a:cubicBezTo>
                    <a:pt x="835" y="448"/>
                    <a:pt x="835" y="448"/>
                    <a:pt x="848" y="448"/>
                  </a:cubicBezTo>
                  <a:lnTo>
                    <a:pt x="835" y="435"/>
                  </a:lnTo>
                  <a:close/>
                  <a:moveTo>
                    <a:pt x="848" y="406"/>
                  </a:moveTo>
                  <a:lnTo>
                    <a:pt x="848" y="435"/>
                  </a:lnTo>
                  <a:lnTo>
                    <a:pt x="848" y="448"/>
                  </a:lnTo>
                  <a:cubicBezTo>
                    <a:pt x="835" y="461"/>
                    <a:pt x="835" y="474"/>
                    <a:pt x="835" y="487"/>
                  </a:cubicBezTo>
                  <a:lnTo>
                    <a:pt x="835" y="435"/>
                  </a:lnTo>
                  <a:cubicBezTo>
                    <a:pt x="835" y="422"/>
                    <a:pt x="835" y="406"/>
                    <a:pt x="848" y="406"/>
                  </a:cubicBezTo>
                  <a:close/>
                  <a:moveTo>
                    <a:pt x="916" y="273"/>
                  </a:moveTo>
                  <a:lnTo>
                    <a:pt x="916" y="273"/>
                  </a:lnTo>
                  <a:cubicBezTo>
                    <a:pt x="984" y="354"/>
                    <a:pt x="1065" y="461"/>
                    <a:pt x="1120" y="516"/>
                  </a:cubicBezTo>
                  <a:cubicBezTo>
                    <a:pt x="1039" y="448"/>
                    <a:pt x="916" y="341"/>
                    <a:pt x="877" y="312"/>
                  </a:cubicBezTo>
                  <a:lnTo>
                    <a:pt x="890" y="299"/>
                  </a:lnTo>
                  <a:cubicBezTo>
                    <a:pt x="903" y="312"/>
                    <a:pt x="945" y="325"/>
                    <a:pt x="958" y="354"/>
                  </a:cubicBezTo>
                  <a:cubicBezTo>
                    <a:pt x="960" y="356"/>
                    <a:pt x="961" y="356"/>
                    <a:pt x="961" y="356"/>
                  </a:cubicBezTo>
                  <a:cubicBezTo>
                    <a:pt x="964" y="356"/>
                    <a:pt x="941" y="318"/>
                    <a:pt x="916" y="273"/>
                  </a:cubicBezTo>
                  <a:close/>
                  <a:moveTo>
                    <a:pt x="767" y="299"/>
                  </a:moveTo>
                  <a:lnTo>
                    <a:pt x="767" y="299"/>
                  </a:lnTo>
                  <a:cubicBezTo>
                    <a:pt x="744" y="335"/>
                    <a:pt x="722" y="370"/>
                    <a:pt x="725" y="370"/>
                  </a:cubicBezTo>
                  <a:cubicBezTo>
                    <a:pt x="725" y="370"/>
                    <a:pt x="726" y="369"/>
                    <a:pt x="728" y="367"/>
                  </a:cubicBezTo>
                  <a:cubicBezTo>
                    <a:pt x="741" y="354"/>
                    <a:pt x="767" y="341"/>
                    <a:pt x="796" y="325"/>
                  </a:cubicBezTo>
                  <a:lnTo>
                    <a:pt x="796" y="325"/>
                  </a:lnTo>
                  <a:cubicBezTo>
                    <a:pt x="754" y="367"/>
                    <a:pt x="634" y="474"/>
                    <a:pt x="566" y="542"/>
                  </a:cubicBezTo>
                  <a:cubicBezTo>
                    <a:pt x="621" y="474"/>
                    <a:pt x="702" y="380"/>
                    <a:pt x="767" y="299"/>
                  </a:cubicBezTo>
                  <a:close/>
                  <a:moveTo>
                    <a:pt x="890" y="1"/>
                  </a:moveTo>
                  <a:cubicBezTo>
                    <a:pt x="890" y="1"/>
                    <a:pt x="349" y="273"/>
                    <a:pt x="430" y="273"/>
                  </a:cubicBezTo>
                  <a:cubicBezTo>
                    <a:pt x="443" y="260"/>
                    <a:pt x="472" y="260"/>
                    <a:pt x="485" y="260"/>
                  </a:cubicBezTo>
                  <a:cubicBezTo>
                    <a:pt x="385" y="308"/>
                    <a:pt x="212" y="407"/>
                    <a:pt x="234" y="407"/>
                  </a:cubicBezTo>
                  <a:cubicBezTo>
                    <a:pt x="236" y="407"/>
                    <a:pt x="238" y="407"/>
                    <a:pt x="242" y="406"/>
                  </a:cubicBezTo>
                  <a:cubicBezTo>
                    <a:pt x="323" y="406"/>
                    <a:pt x="391" y="367"/>
                    <a:pt x="391" y="367"/>
                  </a:cubicBezTo>
                  <a:lnTo>
                    <a:pt x="391" y="367"/>
                  </a:lnTo>
                  <a:cubicBezTo>
                    <a:pt x="391" y="367"/>
                    <a:pt x="99" y="556"/>
                    <a:pt x="131" y="556"/>
                  </a:cubicBezTo>
                  <a:cubicBezTo>
                    <a:pt x="132" y="556"/>
                    <a:pt x="133" y="555"/>
                    <a:pt x="135" y="555"/>
                  </a:cubicBezTo>
                  <a:cubicBezTo>
                    <a:pt x="187" y="542"/>
                    <a:pt x="566" y="273"/>
                    <a:pt x="566" y="273"/>
                  </a:cubicBezTo>
                  <a:lnTo>
                    <a:pt x="566" y="273"/>
                  </a:lnTo>
                  <a:cubicBezTo>
                    <a:pt x="566" y="273"/>
                    <a:pt x="447" y="412"/>
                    <a:pt x="489" y="412"/>
                  </a:cubicBezTo>
                  <a:cubicBezTo>
                    <a:pt x="494" y="412"/>
                    <a:pt x="501" y="410"/>
                    <a:pt x="511" y="406"/>
                  </a:cubicBezTo>
                  <a:cubicBezTo>
                    <a:pt x="540" y="380"/>
                    <a:pt x="579" y="354"/>
                    <a:pt x="621" y="312"/>
                  </a:cubicBezTo>
                  <a:lnTo>
                    <a:pt x="621" y="312"/>
                  </a:lnTo>
                  <a:cubicBezTo>
                    <a:pt x="592" y="341"/>
                    <a:pt x="579" y="367"/>
                    <a:pt x="566" y="380"/>
                  </a:cubicBezTo>
                  <a:cubicBezTo>
                    <a:pt x="430" y="461"/>
                    <a:pt x="242" y="597"/>
                    <a:pt x="310" y="597"/>
                  </a:cubicBezTo>
                  <a:cubicBezTo>
                    <a:pt x="366" y="573"/>
                    <a:pt x="430" y="525"/>
                    <a:pt x="459" y="500"/>
                  </a:cubicBezTo>
                  <a:lnTo>
                    <a:pt x="459" y="500"/>
                  </a:lnTo>
                  <a:cubicBezTo>
                    <a:pt x="376" y="582"/>
                    <a:pt x="0" y="948"/>
                    <a:pt x="22" y="948"/>
                  </a:cubicBezTo>
                  <a:cubicBezTo>
                    <a:pt x="22" y="948"/>
                    <a:pt x="23" y="948"/>
                    <a:pt x="25" y="947"/>
                  </a:cubicBezTo>
                  <a:cubicBezTo>
                    <a:pt x="93" y="908"/>
                    <a:pt x="459" y="568"/>
                    <a:pt x="459" y="568"/>
                  </a:cubicBezTo>
                  <a:lnTo>
                    <a:pt x="459" y="568"/>
                  </a:lnTo>
                  <a:cubicBezTo>
                    <a:pt x="459" y="568"/>
                    <a:pt x="306" y="802"/>
                    <a:pt x="317" y="802"/>
                  </a:cubicBezTo>
                  <a:cubicBezTo>
                    <a:pt x="318" y="802"/>
                    <a:pt x="320" y="801"/>
                    <a:pt x="323" y="798"/>
                  </a:cubicBezTo>
                  <a:cubicBezTo>
                    <a:pt x="349" y="772"/>
                    <a:pt x="483" y="612"/>
                    <a:pt x="523" y="531"/>
                  </a:cubicBezTo>
                  <a:lnTo>
                    <a:pt x="523" y="531"/>
                  </a:lnTo>
                  <a:cubicBezTo>
                    <a:pt x="511" y="557"/>
                    <a:pt x="511" y="597"/>
                    <a:pt x="511" y="597"/>
                  </a:cubicBezTo>
                  <a:cubicBezTo>
                    <a:pt x="566" y="597"/>
                    <a:pt x="660" y="503"/>
                    <a:pt x="660" y="503"/>
                  </a:cubicBezTo>
                  <a:lnTo>
                    <a:pt x="660" y="503"/>
                  </a:lnTo>
                  <a:cubicBezTo>
                    <a:pt x="660" y="503"/>
                    <a:pt x="385" y="975"/>
                    <a:pt x="412" y="975"/>
                  </a:cubicBezTo>
                  <a:cubicBezTo>
                    <a:pt x="413" y="975"/>
                    <a:pt x="415" y="975"/>
                    <a:pt x="417" y="973"/>
                  </a:cubicBezTo>
                  <a:cubicBezTo>
                    <a:pt x="459" y="947"/>
                    <a:pt x="524" y="840"/>
                    <a:pt x="579" y="772"/>
                  </a:cubicBezTo>
                  <a:lnTo>
                    <a:pt x="579" y="772"/>
                  </a:lnTo>
                  <a:cubicBezTo>
                    <a:pt x="491" y="924"/>
                    <a:pt x="283" y="1289"/>
                    <a:pt x="303" y="1289"/>
                  </a:cubicBezTo>
                  <a:cubicBezTo>
                    <a:pt x="304" y="1289"/>
                    <a:pt x="307" y="1287"/>
                    <a:pt x="310" y="1284"/>
                  </a:cubicBezTo>
                  <a:cubicBezTo>
                    <a:pt x="391" y="1203"/>
                    <a:pt x="741" y="555"/>
                    <a:pt x="741" y="555"/>
                  </a:cubicBezTo>
                  <a:lnTo>
                    <a:pt x="741" y="555"/>
                  </a:lnTo>
                  <a:cubicBezTo>
                    <a:pt x="741" y="555"/>
                    <a:pt x="659" y="733"/>
                    <a:pt x="669" y="733"/>
                  </a:cubicBezTo>
                  <a:cubicBezTo>
                    <a:pt x="670" y="733"/>
                    <a:pt x="671" y="732"/>
                    <a:pt x="673" y="730"/>
                  </a:cubicBezTo>
                  <a:cubicBezTo>
                    <a:pt x="701" y="718"/>
                    <a:pt x="775" y="582"/>
                    <a:pt x="827" y="500"/>
                  </a:cubicBezTo>
                  <a:lnTo>
                    <a:pt x="827" y="500"/>
                  </a:lnTo>
                  <a:cubicBezTo>
                    <a:pt x="822" y="510"/>
                    <a:pt x="822" y="520"/>
                    <a:pt x="822" y="529"/>
                  </a:cubicBezTo>
                  <a:cubicBezTo>
                    <a:pt x="835" y="503"/>
                    <a:pt x="835" y="474"/>
                    <a:pt x="848" y="461"/>
                  </a:cubicBezTo>
                  <a:cubicBezTo>
                    <a:pt x="848" y="461"/>
                    <a:pt x="848" y="461"/>
                    <a:pt x="848" y="461"/>
                  </a:cubicBezTo>
                  <a:lnTo>
                    <a:pt x="848" y="461"/>
                  </a:lnTo>
                  <a:cubicBezTo>
                    <a:pt x="848" y="474"/>
                    <a:pt x="864" y="487"/>
                    <a:pt x="864" y="503"/>
                  </a:cubicBezTo>
                  <a:cubicBezTo>
                    <a:pt x="864" y="499"/>
                    <a:pt x="864" y="494"/>
                    <a:pt x="864" y="490"/>
                  </a:cubicBezTo>
                  <a:lnTo>
                    <a:pt x="864" y="490"/>
                  </a:lnTo>
                  <a:cubicBezTo>
                    <a:pt x="910" y="574"/>
                    <a:pt x="985" y="694"/>
                    <a:pt x="997" y="717"/>
                  </a:cubicBezTo>
                  <a:cubicBezTo>
                    <a:pt x="998" y="717"/>
                    <a:pt x="1000" y="718"/>
                    <a:pt x="1001" y="718"/>
                  </a:cubicBezTo>
                  <a:cubicBezTo>
                    <a:pt x="1033" y="718"/>
                    <a:pt x="945" y="542"/>
                    <a:pt x="945" y="542"/>
                  </a:cubicBezTo>
                  <a:lnTo>
                    <a:pt x="945" y="542"/>
                  </a:lnTo>
                  <a:cubicBezTo>
                    <a:pt x="945" y="542"/>
                    <a:pt x="1295" y="1190"/>
                    <a:pt x="1376" y="1258"/>
                  </a:cubicBezTo>
                  <a:cubicBezTo>
                    <a:pt x="1379" y="1261"/>
                    <a:pt x="1382" y="1263"/>
                    <a:pt x="1383" y="1263"/>
                  </a:cubicBezTo>
                  <a:cubicBezTo>
                    <a:pt x="1403" y="1263"/>
                    <a:pt x="1195" y="898"/>
                    <a:pt x="1107" y="746"/>
                  </a:cubicBezTo>
                  <a:lnTo>
                    <a:pt x="1107" y="746"/>
                  </a:lnTo>
                  <a:cubicBezTo>
                    <a:pt x="1146" y="811"/>
                    <a:pt x="1214" y="921"/>
                    <a:pt x="1253" y="960"/>
                  </a:cubicBezTo>
                  <a:cubicBezTo>
                    <a:pt x="1255" y="962"/>
                    <a:pt x="1258" y="962"/>
                    <a:pt x="1259" y="962"/>
                  </a:cubicBezTo>
                  <a:cubicBezTo>
                    <a:pt x="1299" y="962"/>
                    <a:pt x="1026" y="474"/>
                    <a:pt x="1026" y="474"/>
                  </a:cubicBezTo>
                  <a:lnTo>
                    <a:pt x="1026" y="474"/>
                  </a:lnTo>
                  <a:cubicBezTo>
                    <a:pt x="1026" y="474"/>
                    <a:pt x="1120" y="568"/>
                    <a:pt x="1159" y="584"/>
                  </a:cubicBezTo>
                  <a:lnTo>
                    <a:pt x="1172" y="568"/>
                  </a:lnTo>
                  <a:cubicBezTo>
                    <a:pt x="1172" y="568"/>
                    <a:pt x="1159" y="542"/>
                    <a:pt x="1159" y="516"/>
                  </a:cubicBezTo>
                  <a:lnTo>
                    <a:pt x="1159" y="516"/>
                  </a:lnTo>
                  <a:cubicBezTo>
                    <a:pt x="1201" y="584"/>
                    <a:pt x="1334" y="759"/>
                    <a:pt x="1363" y="785"/>
                  </a:cubicBezTo>
                  <a:cubicBezTo>
                    <a:pt x="1365" y="786"/>
                    <a:pt x="1366" y="787"/>
                    <a:pt x="1367" y="787"/>
                  </a:cubicBezTo>
                  <a:cubicBezTo>
                    <a:pt x="1385" y="787"/>
                    <a:pt x="1227" y="555"/>
                    <a:pt x="1227" y="555"/>
                  </a:cubicBezTo>
                  <a:lnTo>
                    <a:pt x="1227" y="555"/>
                  </a:lnTo>
                  <a:cubicBezTo>
                    <a:pt x="1227" y="555"/>
                    <a:pt x="1593" y="892"/>
                    <a:pt x="1658" y="921"/>
                  </a:cubicBezTo>
                  <a:cubicBezTo>
                    <a:pt x="1659" y="922"/>
                    <a:pt x="1661" y="922"/>
                    <a:pt x="1661" y="922"/>
                  </a:cubicBezTo>
                  <a:cubicBezTo>
                    <a:pt x="1686" y="922"/>
                    <a:pt x="1252" y="515"/>
                    <a:pt x="1214" y="474"/>
                  </a:cubicBezTo>
                  <a:lnTo>
                    <a:pt x="1214" y="474"/>
                  </a:lnTo>
                  <a:cubicBezTo>
                    <a:pt x="1227" y="487"/>
                    <a:pt x="1308" y="555"/>
                    <a:pt x="1376" y="568"/>
                  </a:cubicBezTo>
                  <a:cubicBezTo>
                    <a:pt x="1379" y="569"/>
                    <a:pt x="1381" y="569"/>
                    <a:pt x="1383" y="569"/>
                  </a:cubicBezTo>
                  <a:cubicBezTo>
                    <a:pt x="1412" y="569"/>
                    <a:pt x="1246" y="444"/>
                    <a:pt x="1133" y="367"/>
                  </a:cubicBezTo>
                  <a:cubicBezTo>
                    <a:pt x="1120" y="354"/>
                    <a:pt x="1120" y="354"/>
                    <a:pt x="1120" y="341"/>
                  </a:cubicBezTo>
                  <a:lnTo>
                    <a:pt x="1120" y="341"/>
                  </a:lnTo>
                  <a:cubicBezTo>
                    <a:pt x="1133" y="354"/>
                    <a:pt x="1159" y="367"/>
                    <a:pt x="1172" y="380"/>
                  </a:cubicBezTo>
                  <a:cubicBezTo>
                    <a:pt x="1181" y="385"/>
                    <a:pt x="1188" y="387"/>
                    <a:pt x="1192" y="387"/>
                  </a:cubicBezTo>
                  <a:cubicBezTo>
                    <a:pt x="1224" y="387"/>
                    <a:pt x="1120" y="260"/>
                    <a:pt x="1120" y="260"/>
                  </a:cubicBezTo>
                  <a:lnTo>
                    <a:pt x="1120" y="260"/>
                  </a:lnTo>
                  <a:cubicBezTo>
                    <a:pt x="1120" y="260"/>
                    <a:pt x="1496" y="529"/>
                    <a:pt x="1551" y="542"/>
                  </a:cubicBezTo>
                  <a:cubicBezTo>
                    <a:pt x="1552" y="542"/>
                    <a:pt x="1553" y="543"/>
                    <a:pt x="1554" y="543"/>
                  </a:cubicBezTo>
                  <a:cubicBezTo>
                    <a:pt x="1575" y="543"/>
                    <a:pt x="1295" y="354"/>
                    <a:pt x="1295" y="354"/>
                  </a:cubicBezTo>
                  <a:lnTo>
                    <a:pt x="1295" y="354"/>
                  </a:lnTo>
                  <a:cubicBezTo>
                    <a:pt x="1295" y="354"/>
                    <a:pt x="1363" y="380"/>
                    <a:pt x="1444" y="393"/>
                  </a:cubicBezTo>
                  <a:cubicBezTo>
                    <a:pt x="1447" y="394"/>
                    <a:pt x="1449" y="394"/>
                    <a:pt x="1451" y="394"/>
                  </a:cubicBezTo>
                  <a:cubicBezTo>
                    <a:pt x="1474" y="394"/>
                    <a:pt x="1319" y="305"/>
                    <a:pt x="1217" y="241"/>
                  </a:cubicBezTo>
                  <a:lnTo>
                    <a:pt x="1217" y="241"/>
                  </a:lnTo>
                  <a:cubicBezTo>
                    <a:pt x="1226" y="244"/>
                    <a:pt x="1237" y="244"/>
                    <a:pt x="1253" y="244"/>
                  </a:cubicBezTo>
                  <a:cubicBezTo>
                    <a:pt x="1334" y="244"/>
                    <a:pt x="890" y="1"/>
                    <a:pt x="8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" name="Google Shape;728;p27"/>
            <p:cNvSpPr/>
            <p:nvPr/>
          </p:nvSpPr>
          <p:spPr>
            <a:xfrm>
              <a:off x="7315720" y="4528536"/>
              <a:ext cx="3827" cy="13983"/>
            </a:xfrm>
            <a:custGeom>
              <a:avLst/>
              <a:gdLst/>
              <a:ahLst/>
              <a:cxnLst/>
              <a:rect l="l" t="t" r="r" b="b"/>
              <a:pathLst>
                <a:path w="26" h="95" extrusionOk="0">
                  <a:moveTo>
                    <a:pt x="0" y="0"/>
                  </a:moveTo>
                  <a:lnTo>
                    <a:pt x="0" y="0"/>
                  </a:lnTo>
                  <a:cubicBezTo>
                    <a:pt x="13" y="52"/>
                    <a:pt x="13" y="94"/>
                    <a:pt x="26" y="94"/>
                  </a:cubicBezTo>
                  <a:cubicBezTo>
                    <a:pt x="26" y="94"/>
                    <a:pt x="13" y="52"/>
                    <a:pt x="0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" name="Google Shape;729;p27"/>
            <p:cNvSpPr/>
            <p:nvPr/>
          </p:nvSpPr>
          <p:spPr>
            <a:xfrm>
              <a:off x="7271711" y="4478346"/>
              <a:ext cx="95525" cy="177947"/>
            </a:xfrm>
            <a:custGeom>
              <a:avLst/>
              <a:gdLst/>
              <a:ahLst/>
              <a:cxnLst/>
              <a:rect l="l" t="t" r="r" b="b"/>
              <a:pathLst>
                <a:path w="649" h="1209" extrusionOk="0">
                  <a:moveTo>
                    <a:pt x="257" y="1"/>
                  </a:moveTo>
                  <a:lnTo>
                    <a:pt x="163" y="341"/>
                  </a:lnTo>
                  <a:lnTo>
                    <a:pt x="1" y="1041"/>
                  </a:lnTo>
                  <a:lnTo>
                    <a:pt x="231" y="448"/>
                  </a:lnTo>
                  <a:lnTo>
                    <a:pt x="231" y="448"/>
                  </a:lnTo>
                  <a:cubicBezTo>
                    <a:pt x="231" y="448"/>
                    <a:pt x="150" y="730"/>
                    <a:pt x="150" y="853"/>
                  </a:cubicBezTo>
                  <a:cubicBezTo>
                    <a:pt x="150" y="866"/>
                    <a:pt x="152" y="872"/>
                    <a:pt x="155" y="872"/>
                  </a:cubicBezTo>
                  <a:cubicBezTo>
                    <a:pt x="181" y="872"/>
                    <a:pt x="299" y="487"/>
                    <a:pt x="299" y="487"/>
                  </a:cubicBezTo>
                  <a:lnTo>
                    <a:pt x="299" y="487"/>
                  </a:lnTo>
                  <a:cubicBezTo>
                    <a:pt x="299" y="487"/>
                    <a:pt x="226" y="1209"/>
                    <a:pt x="241" y="1209"/>
                  </a:cubicBezTo>
                  <a:cubicBezTo>
                    <a:pt x="242" y="1209"/>
                    <a:pt x="243" y="1207"/>
                    <a:pt x="244" y="1203"/>
                  </a:cubicBezTo>
                  <a:cubicBezTo>
                    <a:pt x="257" y="1122"/>
                    <a:pt x="312" y="542"/>
                    <a:pt x="312" y="542"/>
                  </a:cubicBezTo>
                  <a:cubicBezTo>
                    <a:pt x="312" y="542"/>
                    <a:pt x="419" y="908"/>
                    <a:pt x="445" y="934"/>
                  </a:cubicBezTo>
                  <a:cubicBezTo>
                    <a:pt x="446" y="935"/>
                    <a:pt x="446" y="935"/>
                    <a:pt x="447" y="935"/>
                  </a:cubicBezTo>
                  <a:cubicBezTo>
                    <a:pt x="469" y="935"/>
                    <a:pt x="380" y="529"/>
                    <a:pt x="380" y="529"/>
                  </a:cubicBezTo>
                  <a:lnTo>
                    <a:pt x="380" y="529"/>
                  </a:lnTo>
                  <a:cubicBezTo>
                    <a:pt x="380" y="529"/>
                    <a:pt x="607" y="1028"/>
                    <a:pt x="623" y="1028"/>
                  </a:cubicBezTo>
                  <a:cubicBezTo>
                    <a:pt x="649" y="1028"/>
                    <a:pt x="257" y="1"/>
                    <a:pt x="2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" name="Google Shape;730;p27"/>
            <p:cNvSpPr/>
            <p:nvPr/>
          </p:nvSpPr>
          <p:spPr>
            <a:xfrm>
              <a:off x="7282750" y="4375463"/>
              <a:ext cx="58728" cy="32675"/>
            </a:xfrm>
            <a:custGeom>
              <a:avLst/>
              <a:gdLst/>
              <a:ahLst/>
              <a:cxnLst/>
              <a:rect l="l" t="t" r="r" b="b"/>
              <a:pathLst>
                <a:path w="399" h="222" extrusionOk="0">
                  <a:moveTo>
                    <a:pt x="90" y="81"/>
                  </a:moveTo>
                  <a:cubicBezTo>
                    <a:pt x="89" y="81"/>
                    <a:pt x="89" y="81"/>
                    <a:pt x="88" y="81"/>
                  </a:cubicBezTo>
                  <a:cubicBezTo>
                    <a:pt x="87" y="82"/>
                    <a:pt x="87" y="82"/>
                    <a:pt x="87" y="82"/>
                  </a:cubicBezTo>
                  <a:cubicBezTo>
                    <a:pt x="88" y="82"/>
                    <a:pt x="89" y="82"/>
                    <a:pt x="90" y="81"/>
                  </a:cubicBezTo>
                  <a:close/>
                  <a:moveTo>
                    <a:pt x="208" y="0"/>
                  </a:moveTo>
                  <a:cubicBezTo>
                    <a:pt x="208" y="0"/>
                    <a:pt x="109" y="70"/>
                    <a:pt x="90" y="81"/>
                  </a:cubicBezTo>
                  <a:lnTo>
                    <a:pt x="90" y="81"/>
                  </a:lnTo>
                  <a:cubicBezTo>
                    <a:pt x="108" y="78"/>
                    <a:pt x="182" y="52"/>
                    <a:pt x="182" y="52"/>
                  </a:cubicBezTo>
                  <a:lnTo>
                    <a:pt x="182" y="52"/>
                  </a:lnTo>
                  <a:cubicBezTo>
                    <a:pt x="182" y="52"/>
                    <a:pt x="1" y="163"/>
                    <a:pt x="16" y="163"/>
                  </a:cubicBezTo>
                  <a:cubicBezTo>
                    <a:pt x="17" y="163"/>
                    <a:pt x="18" y="163"/>
                    <a:pt x="20" y="162"/>
                  </a:cubicBezTo>
                  <a:cubicBezTo>
                    <a:pt x="46" y="149"/>
                    <a:pt x="169" y="107"/>
                    <a:pt x="169" y="107"/>
                  </a:cubicBezTo>
                  <a:lnTo>
                    <a:pt x="169" y="107"/>
                  </a:lnTo>
                  <a:cubicBezTo>
                    <a:pt x="169" y="107"/>
                    <a:pt x="2" y="221"/>
                    <a:pt x="16" y="221"/>
                  </a:cubicBezTo>
                  <a:cubicBezTo>
                    <a:pt x="17" y="221"/>
                    <a:pt x="23" y="219"/>
                    <a:pt x="33" y="214"/>
                  </a:cubicBezTo>
                  <a:cubicBezTo>
                    <a:pt x="101" y="188"/>
                    <a:pt x="224" y="107"/>
                    <a:pt x="224" y="107"/>
                  </a:cubicBezTo>
                  <a:cubicBezTo>
                    <a:pt x="224" y="107"/>
                    <a:pt x="368" y="202"/>
                    <a:pt x="385" y="202"/>
                  </a:cubicBezTo>
                  <a:cubicBezTo>
                    <a:pt x="386" y="202"/>
                    <a:pt x="386" y="202"/>
                    <a:pt x="386" y="201"/>
                  </a:cubicBezTo>
                  <a:cubicBezTo>
                    <a:pt x="399" y="201"/>
                    <a:pt x="250" y="94"/>
                    <a:pt x="250" y="94"/>
                  </a:cubicBezTo>
                  <a:lnTo>
                    <a:pt x="250" y="94"/>
                  </a:lnTo>
                  <a:cubicBezTo>
                    <a:pt x="250" y="94"/>
                    <a:pt x="338" y="123"/>
                    <a:pt x="363" y="123"/>
                  </a:cubicBezTo>
                  <a:cubicBezTo>
                    <a:pt x="367" y="123"/>
                    <a:pt x="370" y="122"/>
                    <a:pt x="370" y="120"/>
                  </a:cubicBezTo>
                  <a:cubicBezTo>
                    <a:pt x="370" y="110"/>
                    <a:pt x="314" y="92"/>
                    <a:pt x="288" y="85"/>
                  </a:cubicBezTo>
                  <a:lnTo>
                    <a:pt x="288" y="85"/>
                  </a:lnTo>
                  <a:cubicBezTo>
                    <a:pt x="301" y="88"/>
                    <a:pt x="321" y="93"/>
                    <a:pt x="336" y="93"/>
                  </a:cubicBezTo>
                  <a:cubicBezTo>
                    <a:pt x="348" y="93"/>
                    <a:pt x="357" y="90"/>
                    <a:pt x="357" y="81"/>
                  </a:cubicBezTo>
                  <a:cubicBezTo>
                    <a:pt x="344" y="68"/>
                    <a:pt x="208" y="0"/>
                    <a:pt x="2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" name="Google Shape;731;p27"/>
            <p:cNvSpPr/>
            <p:nvPr/>
          </p:nvSpPr>
          <p:spPr>
            <a:xfrm>
              <a:off x="7104800" y="4668214"/>
              <a:ext cx="815419" cy="33264"/>
            </a:xfrm>
            <a:custGeom>
              <a:avLst/>
              <a:gdLst/>
              <a:ahLst/>
              <a:cxnLst/>
              <a:rect l="l" t="t" r="r" b="b"/>
              <a:pathLst>
                <a:path w="5540" h="226" extrusionOk="0">
                  <a:moveTo>
                    <a:pt x="4403" y="0"/>
                  </a:moveTo>
                  <a:cubicBezTo>
                    <a:pt x="3103" y="0"/>
                    <a:pt x="1148" y="36"/>
                    <a:pt x="1148" y="36"/>
                  </a:cubicBezTo>
                  <a:cubicBezTo>
                    <a:pt x="1148" y="36"/>
                    <a:pt x="1" y="88"/>
                    <a:pt x="69" y="130"/>
                  </a:cubicBezTo>
                  <a:cubicBezTo>
                    <a:pt x="92" y="143"/>
                    <a:pt x="212" y="147"/>
                    <a:pt x="361" y="147"/>
                  </a:cubicBezTo>
                  <a:cubicBezTo>
                    <a:pt x="644" y="147"/>
                    <a:pt x="1033" y="132"/>
                    <a:pt x="1076" y="130"/>
                  </a:cubicBezTo>
                  <a:lnTo>
                    <a:pt x="1076" y="130"/>
                  </a:lnTo>
                  <a:cubicBezTo>
                    <a:pt x="1037" y="132"/>
                    <a:pt x="734" y="146"/>
                    <a:pt x="798" y="198"/>
                  </a:cubicBezTo>
                  <a:cubicBezTo>
                    <a:pt x="822" y="218"/>
                    <a:pt x="1237" y="225"/>
                    <a:pt x="1809" y="225"/>
                  </a:cubicBezTo>
                  <a:cubicBezTo>
                    <a:pt x="3172" y="225"/>
                    <a:pt x="5428" y="185"/>
                    <a:pt x="5428" y="185"/>
                  </a:cubicBezTo>
                  <a:cubicBezTo>
                    <a:pt x="5428" y="185"/>
                    <a:pt x="4592" y="117"/>
                    <a:pt x="4754" y="88"/>
                  </a:cubicBezTo>
                  <a:cubicBezTo>
                    <a:pt x="4784" y="83"/>
                    <a:pt x="4828" y="82"/>
                    <a:pt x="4881" y="82"/>
                  </a:cubicBezTo>
                  <a:cubicBezTo>
                    <a:pt x="4986" y="82"/>
                    <a:pt x="5124" y="88"/>
                    <a:pt x="5246" y="88"/>
                  </a:cubicBezTo>
                  <a:cubicBezTo>
                    <a:pt x="5397" y="88"/>
                    <a:pt x="5523" y="78"/>
                    <a:pt x="5535" y="36"/>
                  </a:cubicBezTo>
                  <a:cubicBezTo>
                    <a:pt x="5539" y="9"/>
                    <a:pt x="5053" y="0"/>
                    <a:pt x="4403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" name="Google Shape;732;p27"/>
            <p:cNvSpPr/>
            <p:nvPr/>
          </p:nvSpPr>
          <p:spPr>
            <a:xfrm>
              <a:off x="7178247" y="4544137"/>
              <a:ext cx="107447" cy="137029"/>
            </a:xfrm>
            <a:custGeom>
              <a:avLst/>
              <a:gdLst/>
              <a:ahLst/>
              <a:cxnLst/>
              <a:rect l="l" t="t" r="r" b="b"/>
              <a:pathLst>
                <a:path w="730" h="931" extrusionOk="0">
                  <a:moveTo>
                    <a:pt x="270" y="1"/>
                  </a:moveTo>
                  <a:cubicBezTo>
                    <a:pt x="270" y="1"/>
                    <a:pt x="56" y="137"/>
                    <a:pt x="1" y="432"/>
                  </a:cubicBezTo>
                  <a:lnTo>
                    <a:pt x="1" y="931"/>
                  </a:lnTo>
                  <a:lnTo>
                    <a:pt x="730" y="931"/>
                  </a:lnTo>
                  <a:lnTo>
                    <a:pt x="730" y="351"/>
                  </a:lnTo>
                  <a:cubicBezTo>
                    <a:pt x="662" y="244"/>
                    <a:pt x="474" y="1"/>
                    <a:pt x="270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" name="Google Shape;733;p27"/>
            <p:cNvSpPr/>
            <p:nvPr/>
          </p:nvSpPr>
          <p:spPr>
            <a:xfrm>
              <a:off x="7285547" y="4595652"/>
              <a:ext cx="3974" cy="85514"/>
            </a:xfrm>
            <a:custGeom>
              <a:avLst/>
              <a:gdLst/>
              <a:ahLst/>
              <a:cxnLst/>
              <a:rect l="l" t="t" r="r" b="b"/>
              <a:pathLst>
                <a:path w="27" h="581" extrusionOk="0">
                  <a:moveTo>
                    <a:pt x="1" y="1"/>
                  </a:moveTo>
                  <a:lnTo>
                    <a:pt x="1" y="581"/>
                  </a:lnTo>
                  <a:lnTo>
                    <a:pt x="27" y="581"/>
                  </a:lnTo>
                  <a:lnTo>
                    <a:pt x="27" y="43"/>
                  </a:lnTo>
                  <a:cubicBezTo>
                    <a:pt x="27" y="43"/>
                    <a:pt x="27" y="30"/>
                    <a:pt x="1" y="1"/>
                  </a:cubicBezTo>
                  <a:close/>
                </a:path>
              </a:pathLst>
            </a:custGeom>
            <a:solidFill>
              <a:srgbClr val="C5C6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" name="Google Shape;734;p27"/>
            <p:cNvSpPr/>
            <p:nvPr/>
          </p:nvSpPr>
          <p:spPr>
            <a:xfrm>
              <a:off x="7289373" y="4578137"/>
              <a:ext cx="139387" cy="103029"/>
            </a:xfrm>
            <a:custGeom>
              <a:avLst/>
              <a:gdLst/>
              <a:ahLst/>
              <a:cxnLst/>
              <a:rect l="l" t="t" r="r" b="b"/>
              <a:pathLst>
                <a:path w="947" h="700" extrusionOk="0">
                  <a:moveTo>
                    <a:pt x="380" y="0"/>
                  </a:moveTo>
                  <a:lnTo>
                    <a:pt x="1" y="133"/>
                  </a:lnTo>
                  <a:lnTo>
                    <a:pt x="1" y="700"/>
                  </a:lnTo>
                  <a:lnTo>
                    <a:pt x="947" y="700"/>
                  </a:lnTo>
                  <a:lnTo>
                    <a:pt x="947" y="201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5" name="Google Shape;735;p27"/>
            <p:cNvSpPr/>
            <p:nvPr/>
          </p:nvSpPr>
          <p:spPr>
            <a:xfrm>
              <a:off x="7178247" y="4540458"/>
              <a:ext cx="254340" cy="67264"/>
            </a:xfrm>
            <a:custGeom>
              <a:avLst/>
              <a:gdLst/>
              <a:ahLst/>
              <a:cxnLst/>
              <a:rect l="l" t="t" r="r" b="b"/>
              <a:pathLst>
                <a:path w="1728" h="457" extrusionOk="0">
                  <a:moveTo>
                    <a:pt x="312" y="0"/>
                  </a:moveTo>
                  <a:cubicBezTo>
                    <a:pt x="312" y="0"/>
                    <a:pt x="56" y="120"/>
                    <a:pt x="1" y="457"/>
                  </a:cubicBezTo>
                  <a:cubicBezTo>
                    <a:pt x="1" y="457"/>
                    <a:pt x="108" y="81"/>
                    <a:pt x="312" y="39"/>
                  </a:cubicBezTo>
                  <a:cubicBezTo>
                    <a:pt x="312" y="39"/>
                    <a:pt x="380" y="39"/>
                    <a:pt x="461" y="94"/>
                  </a:cubicBezTo>
                  <a:cubicBezTo>
                    <a:pt x="513" y="120"/>
                    <a:pt x="581" y="175"/>
                    <a:pt x="623" y="256"/>
                  </a:cubicBezTo>
                  <a:cubicBezTo>
                    <a:pt x="662" y="308"/>
                    <a:pt x="691" y="376"/>
                    <a:pt x="704" y="457"/>
                  </a:cubicBezTo>
                  <a:lnTo>
                    <a:pt x="1728" y="457"/>
                  </a:lnTo>
                  <a:cubicBezTo>
                    <a:pt x="1728" y="457"/>
                    <a:pt x="1728" y="363"/>
                    <a:pt x="1676" y="256"/>
                  </a:cubicBezTo>
                  <a:cubicBezTo>
                    <a:pt x="1663" y="201"/>
                    <a:pt x="1621" y="146"/>
                    <a:pt x="1566" y="107"/>
                  </a:cubicBezTo>
                  <a:cubicBezTo>
                    <a:pt x="1540" y="65"/>
                    <a:pt x="1485" y="39"/>
                    <a:pt x="1433" y="26"/>
                  </a:cubicBezTo>
                  <a:lnTo>
                    <a:pt x="312" y="0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6" name="Google Shape;736;p27"/>
            <p:cNvSpPr/>
            <p:nvPr/>
          </p:nvSpPr>
          <p:spPr>
            <a:xfrm>
              <a:off x="7200178" y="4637747"/>
              <a:ext cx="51663" cy="43420"/>
            </a:xfrm>
            <a:custGeom>
              <a:avLst/>
              <a:gdLst/>
              <a:ahLst/>
              <a:cxnLst/>
              <a:rect l="l" t="t" r="r" b="b"/>
              <a:pathLst>
                <a:path w="351" h="295" extrusionOk="0">
                  <a:moveTo>
                    <a:pt x="1" y="0"/>
                  </a:moveTo>
                  <a:lnTo>
                    <a:pt x="1" y="295"/>
                  </a:lnTo>
                  <a:lnTo>
                    <a:pt x="351" y="295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" name="Google Shape;737;p27"/>
            <p:cNvSpPr/>
            <p:nvPr/>
          </p:nvSpPr>
          <p:spPr>
            <a:xfrm>
              <a:off x="7222256" y="4637747"/>
              <a:ext cx="1913" cy="43420"/>
            </a:xfrm>
            <a:custGeom>
              <a:avLst/>
              <a:gdLst/>
              <a:ahLst/>
              <a:cxnLst/>
              <a:rect l="l" t="t" r="r" b="b"/>
              <a:pathLst>
                <a:path w="13" h="295" extrusionOk="0">
                  <a:moveTo>
                    <a:pt x="0" y="0"/>
                  </a:moveTo>
                  <a:lnTo>
                    <a:pt x="0" y="295"/>
                  </a:lnTo>
                  <a:lnTo>
                    <a:pt x="13" y="29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" name="Google Shape;738;p27"/>
            <p:cNvSpPr/>
            <p:nvPr/>
          </p:nvSpPr>
          <p:spPr>
            <a:xfrm>
              <a:off x="7379011" y="4414909"/>
              <a:ext cx="208565" cy="266258"/>
            </a:xfrm>
            <a:custGeom>
              <a:avLst/>
              <a:gdLst/>
              <a:ahLst/>
              <a:cxnLst/>
              <a:rect l="l" t="t" r="r" b="b"/>
              <a:pathLst>
                <a:path w="1417" h="1809" extrusionOk="0">
                  <a:moveTo>
                    <a:pt x="528" y="1"/>
                  </a:moveTo>
                  <a:cubicBezTo>
                    <a:pt x="523" y="1"/>
                    <a:pt x="518" y="1"/>
                    <a:pt x="513" y="1"/>
                  </a:cubicBezTo>
                  <a:cubicBezTo>
                    <a:pt x="513" y="1"/>
                    <a:pt x="95" y="270"/>
                    <a:pt x="1" y="853"/>
                  </a:cubicBezTo>
                  <a:lnTo>
                    <a:pt x="1" y="1809"/>
                  </a:lnTo>
                  <a:lnTo>
                    <a:pt x="1417" y="1809"/>
                  </a:lnTo>
                  <a:lnTo>
                    <a:pt x="1417" y="691"/>
                  </a:lnTo>
                  <a:cubicBezTo>
                    <a:pt x="1286" y="490"/>
                    <a:pt x="915" y="1"/>
                    <a:pt x="528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" name="Google Shape;739;p27"/>
            <p:cNvSpPr/>
            <p:nvPr/>
          </p:nvSpPr>
          <p:spPr>
            <a:xfrm>
              <a:off x="7587428" y="4516614"/>
              <a:ext cx="8243" cy="164553"/>
            </a:xfrm>
            <a:custGeom>
              <a:avLst/>
              <a:gdLst/>
              <a:ahLst/>
              <a:cxnLst/>
              <a:rect l="l" t="t" r="r" b="b"/>
              <a:pathLst>
                <a:path w="56" h="1118" extrusionOk="0">
                  <a:moveTo>
                    <a:pt x="1" y="0"/>
                  </a:moveTo>
                  <a:lnTo>
                    <a:pt x="1" y="1118"/>
                  </a:lnTo>
                  <a:lnTo>
                    <a:pt x="56" y="1118"/>
                  </a:lnTo>
                  <a:lnTo>
                    <a:pt x="56" y="65"/>
                  </a:lnTo>
                  <a:cubicBezTo>
                    <a:pt x="56" y="65"/>
                    <a:pt x="43" y="39"/>
                    <a:pt x="1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" name="Google Shape;740;p27"/>
            <p:cNvSpPr/>
            <p:nvPr/>
          </p:nvSpPr>
          <p:spPr>
            <a:xfrm>
              <a:off x="7595523" y="4480848"/>
              <a:ext cx="268764" cy="200319"/>
            </a:xfrm>
            <a:custGeom>
              <a:avLst/>
              <a:gdLst/>
              <a:ahLst/>
              <a:cxnLst/>
              <a:rect l="l" t="t" r="r" b="b"/>
              <a:pathLst>
                <a:path w="1826" h="1361" extrusionOk="0">
                  <a:moveTo>
                    <a:pt x="743" y="0"/>
                  </a:moveTo>
                  <a:lnTo>
                    <a:pt x="1" y="282"/>
                  </a:lnTo>
                  <a:lnTo>
                    <a:pt x="1" y="1361"/>
                  </a:lnTo>
                  <a:lnTo>
                    <a:pt x="1825" y="1361"/>
                  </a:lnTo>
                  <a:lnTo>
                    <a:pt x="1825" y="405"/>
                  </a:lnTo>
                  <a:lnTo>
                    <a:pt x="74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" name="Google Shape;741;p27"/>
            <p:cNvSpPr/>
            <p:nvPr/>
          </p:nvSpPr>
          <p:spPr>
            <a:xfrm>
              <a:off x="7375331" y="4406814"/>
              <a:ext cx="498377" cy="133791"/>
            </a:xfrm>
            <a:custGeom>
              <a:avLst/>
              <a:gdLst/>
              <a:ahLst/>
              <a:cxnLst/>
              <a:rect l="l" t="t" r="r" b="b"/>
              <a:pathLst>
                <a:path w="3386" h="909" extrusionOk="0">
                  <a:moveTo>
                    <a:pt x="606" y="1"/>
                  </a:moveTo>
                  <a:cubicBezTo>
                    <a:pt x="606" y="1"/>
                    <a:pt x="133" y="244"/>
                    <a:pt x="0" y="908"/>
                  </a:cubicBezTo>
                  <a:lnTo>
                    <a:pt x="26" y="908"/>
                  </a:lnTo>
                  <a:cubicBezTo>
                    <a:pt x="26" y="908"/>
                    <a:pt x="214" y="163"/>
                    <a:pt x="606" y="82"/>
                  </a:cubicBezTo>
                  <a:cubicBezTo>
                    <a:pt x="606" y="82"/>
                    <a:pt x="742" y="82"/>
                    <a:pt x="917" y="179"/>
                  </a:cubicBezTo>
                  <a:cubicBezTo>
                    <a:pt x="1024" y="244"/>
                    <a:pt x="1134" y="341"/>
                    <a:pt x="1228" y="503"/>
                  </a:cubicBezTo>
                  <a:cubicBezTo>
                    <a:pt x="1296" y="610"/>
                    <a:pt x="1348" y="746"/>
                    <a:pt x="1390" y="908"/>
                  </a:cubicBezTo>
                  <a:lnTo>
                    <a:pt x="3373" y="908"/>
                  </a:lnTo>
                  <a:cubicBezTo>
                    <a:pt x="3373" y="908"/>
                    <a:pt x="3386" y="717"/>
                    <a:pt x="3292" y="516"/>
                  </a:cubicBezTo>
                  <a:cubicBezTo>
                    <a:pt x="3240" y="406"/>
                    <a:pt x="3172" y="312"/>
                    <a:pt x="3078" y="218"/>
                  </a:cubicBezTo>
                  <a:cubicBezTo>
                    <a:pt x="3010" y="150"/>
                    <a:pt x="2916" y="98"/>
                    <a:pt x="2819" y="56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" name="Google Shape;742;p27"/>
            <p:cNvSpPr/>
            <p:nvPr/>
          </p:nvSpPr>
          <p:spPr>
            <a:xfrm>
              <a:off x="7418604" y="4597565"/>
              <a:ext cx="101707" cy="83601"/>
            </a:xfrm>
            <a:custGeom>
              <a:avLst/>
              <a:gdLst/>
              <a:ahLst/>
              <a:cxnLst/>
              <a:rect l="l" t="t" r="r" b="b"/>
              <a:pathLst>
                <a:path w="691" h="568" extrusionOk="0">
                  <a:moveTo>
                    <a:pt x="1" y="1"/>
                  </a:moveTo>
                  <a:lnTo>
                    <a:pt x="1" y="568"/>
                  </a:lnTo>
                  <a:lnTo>
                    <a:pt x="691" y="568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" name="Google Shape;743;p27"/>
            <p:cNvSpPr/>
            <p:nvPr/>
          </p:nvSpPr>
          <p:spPr>
            <a:xfrm>
              <a:off x="7464379" y="4597565"/>
              <a:ext cx="2061" cy="83601"/>
            </a:xfrm>
            <a:custGeom>
              <a:avLst/>
              <a:gdLst/>
              <a:ahLst/>
              <a:cxnLst/>
              <a:rect l="l" t="t" r="r" b="b"/>
              <a:pathLst>
                <a:path w="14" h="568" extrusionOk="0">
                  <a:moveTo>
                    <a:pt x="1" y="1"/>
                  </a:moveTo>
                  <a:lnTo>
                    <a:pt x="1" y="568"/>
                  </a:lnTo>
                  <a:lnTo>
                    <a:pt x="14" y="568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" name="Google Shape;744;p27"/>
            <p:cNvSpPr/>
            <p:nvPr/>
          </p:nvSpPr>
          <p:spPr>
            <a:xfrm>
              <a:off x="7828374" y="4559886"/>
              <a:ext cx="133057" cy="159549"/>
            </a:xfrm>
            <a:custGeom>
              <a:avLst/>
              <a:gdLst/>
              <a:ahLst/>
              <a:cxnLst/>
              <a:rect l="l" t="t" r="r" b="b"/>
              <a:pathLst>
                <a:path w="904" h="1084" extrusionOk="0">
                  <a:moveTo>
                    <a:pt x="862" y="338"/>
                  </a:moveTo>
                  <a:cubicBezTo>
                    <a:pt x="836" y="338"/>
                    <a:pt x="810" y="367"/>
                    <a:pt x="810" y="393"/>
                  </a:cubicBezTo>
                  <a:cubicBezTo>
                    <a:pt x="810" y="406"/>
                    <a:pt x="823" y="419"/>
                    <a:pt x="836" y="435"/>
                  </a:cubicBezTo>
                  <a:lnTo>
                    <a:pt x="862" y="435"/>
                  </a:lnTo>
                  <a:cubicBezTo>
                    <a:pt x="891" y="435"/>
                    <a:pt x="904" y="419"/>
                    <a:pt x="904" y="393"/>
                  </a:cubicBezTo>
                  <a:cubicBezTo>
                    <a:pt x="904" y="367"/>
                    <a:pt x="891" y="338"/>
                    <a:pt x="862" y="338"/>
                  </a:cubicBezTo>
                  <a:close/>
                  <a:moveTo>
                    <a:pt x="486" y="1"/>
                  </a:moveTo>
                  <a:cubicBezTo>
                    <a:pt x="350" y="1"/>
                    <a:pt x="227" y="124"/>
                    <a:pt x="227" y="273"/>
                  </a:cubicBezTo>
                  <a:cubicBezTo>
                    <a:pt x="227" y="406"/>
                    <a:pt x="324" y="516"/>
                    <a:pt x="457" y="529"/>
                  </a:cubicBezTo>
                  <a:lnTo>
                    <a:pt x="457" y="678"/>
                  </a:lnTo>
                  <a:lnTo>
                    <a:pt x="405" y="623"/>
                  </a:lnTo>
                  <a:lnTo>
                    <a:pt x="405" y="568"/>
                  </a:lnTo>
                  <a:lnTo>
                    <a:pt x="389" y="568"/>
                  </a:lnTo>
                  <a:lnTo>
                    <a:pt x="389" y="662"/>
                  </a:lnTo>
                  <a:lnTo>
                    <a:pt x="282" y="555"/>
                  </a:lnTo>
                  <a:lnTo>
                    <a:pt x="282" y="529"/>
                  </a:lnTo>
                  <a:cubicBezTo>
                    <a:pt x="282" y="461"/>
                    <a:pt x="243" y="419"/>
                    <a:pt x="188" y="419"/>
                  </a:cubicBezTo>
                  <a:cubicBezTo>
                    <a:pt x="146" y="419"/>
                    <a:pt x="107" y="448"/>
                    <a:pt x="94" y="474"/>
                  </a:cubicBezTo>
                  <a:lnTo>
                    <a:pt x="65" y="474"/>
                  </a:lnTo>
                  <a:cubicBezTo>
                    <a:pt x="26" y="474"/>
                    <a:pt x="0" y="500"/>
                    <a:pt x="0" y="542"/>
                  </a:cubicBezTo>
                  <a:cubicBezTo>
                    <a:pt x="0" y="581"/>
                    <a:pt x="26" y="623"/>
                    <a:pt x="65" y="623"/>
                  </a:cubicBezTo>
                  <a:cubicBezTo>
                    <a:pt x="94" y="623"/>
                    <a:pt x="107" y="610"/>
                    <a:pt x="120" y="597"/>
                  </a:cubicBezTo>
                  <a:cubicBezTo>
                    <a:pt x="133" y="610"/>
                    <a:pt x="162" y="623"/>
                    <a:pt x="188" y="623"/>
                  </a:cubicBezTo>
                  <a:cubicBezTo>
                    <a:pt x="214" y="623"/>
                    <a:pt x="243" y="610"/>
                    <a:pt x="269" y="581"/>
                  </a:cubicBezTo>
                  <a:lnTo>
                    <a:pt x="457" y="730"/>
                  </a:lnTo>
                  <a:lnTo>
                    <a:pt x="457" y="1083"/>
                  </a:lnTo>
                  <a:lnTo>
                    <a:pt x="525" y="1083"/>
                  </a:lnTo>
                  <a:lnTo>
                    <a:pt x="525" y="691"/>
                  </a:lnTo>
                  <a:lnTo>
                    <a:pt x="567" y="678"/>
                  </a:lnTo>
                  <a:lnTo>
                    <a:pt x="606" y="691"/>
                  </a:lnTo>
                  <a:lnTo>
                    <a:pt x="619" y="678"/>
                  </a:lnTo>
                  <a:lnTo>
                    <a:pt x="593" y="662"/>
                  </a:lnTo>
                  <a:lnTo>
                    <a:pt x="742" y="581"/>
                  </a:lnTo>
                  <a:cubicBezTo>
                    <a:pt x="755" y="610"/>
                    <a:pt x="781" y="623"/>
                    <a:pt x="810" y="623"/>
                  </a:cubicBezTo>
                  <a:cubicBezTo>
                    <a:pt x="862" y="623"/>
                    <a:pt x="904" y="581"/>
                    <a:pt x="904" y="529"/>
                  </a:cubicBezTo>
                  <a:cubicBezTo>
                    <a:pt x="904" y="487"/>
                    <a:pt x="875" y="448"/>
                    <a:pt x="836" y="435"/>
                  </a:cubicBezTo>
                  <a:lnTo>
                    <a:pt x="810" y="435"/>
                  </a:lnTo>
                  <a:cubicBezTo>
                    <a:pt x="768" y="435"/>
                    <a:pt x="729" y="474"/>
                    <a:pt x="729" y="529"/>
                  </a:cubicBezTo>
                  <a:lnTo>
                    <a:pt x="729" y="555"/>
                  </a:lnTo>
                  <a:lnTo>
                    <a:pt x="619" y="610"/>
                  </a:lnTo>
                  <a:lnTo>
                    <a:pt x="632" y="542"/>
                  </a:lnTo>
                  <a:lnTo>
                    <a:pt x="606" y="542"/>
                  </a:lnTo>
                  <a:lnTo>
                    <a:pt x="606" y="610"/>
                  </a:lnTo>
                  <a:lnTo>
                    <a:pt x="525" y="636"/>
                  </a:lnTo>
                  <a:lnTo>
                    <a:pt x="525" y="529"/>
                  </a:lnTo>
                  <a:cubicBezTo>
                    <a:pt x="661" y="500"/>
                    <a:pt x="755" y="393"/>
                    <a:pt x="755" y="273"/>
                  </a:cubicBezTo>
                  <a:cubicBezTo>
                    <a:pt x="755" y="124"/>
                    <a:pt x="632" y="1"/>
                    <a:pt x="4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" name="Google Shape;745;p27"/>
            <p:cNvSpPr/>
            <p:nvPr/>
          </p:nvSpPr>
          <p:spPr>
            <a:xfrm>
              <a:off x="5379910" y="4673513"/>
              <a:ext cx="1665427" cy="22078"/>
            </a:xfrm>
            <a:custGeom>
              <a:avLst/>
              <a:gdLst/>
              <a:ahLst/>
              <a:cxnLst/>
              <a:rect l="l" t="t" r="r" b="b"/>
              <a:pathLst>
                <a:path w="11315" h="150" extrusionOk="0">
                  <a:moveTo>
                    <a:pt x="892" y="0"/>
                  </a:moveTo>
                  <a:lnTo>
                    <a:pt x="1" y="149"/>
                  </a:lnTo>
                  <a:lnTo>
                    <a:pt x="10787" y="149"/>
                  </a:lnTo>
                  <a:lnTo>
                    <a:pt x="11315" y="0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6" name="Google Shape;746;p27"/>
            <p:cNvSpPr/>
            <p:nvPr/>
          </p:nvSpPr>
          <p:spPr>
            <a:xfrm>
              <a:off x="5536812" y="4639513"/>
              <a:ext cx="1600222" cy="22225"/>
            </a:xfrm>
            <a:custGeom>
              <a:avLst/>
              <a:gdLst/>
              <a:ahLst/>
              <a:cxnLst/>
              <a:rect l="l" t="t" r="r" b="b"/>
              <a:pathLst>
                <a:path w="10872" h="151" extrusionOk="0">
                  <a:moveTo>
                    <a:pt x="908" y="1"/>
                  </a:moveTo>
                  <a:lnTo>
                    <a:pt x="1" y="150"/>
                  </a:lnTo>
                  <a:lnTo>
                    <a:pt x="10343" y="150"/>
                  </a:lnTo>
                  <a:lnTo>
                    <a:pt x="10871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" name="Google Shape;747;p27"/>
            <p:cNvSpPr/>
            <p:nvPr/>
          </p:nvSpPr>
          <p:spPr>
            <a:xfrm>
              <a:off x="758168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8" name="Google Shape;748;p27"/>
            <p:cNvSpPr/>
            <p:nvPr/>
          </p:nvSpPr>
          <p:spPr>
            <a:xfrm>
              <a:off x="7571679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" name="Google Shape;749;p27"/>
            <p:cNvSpPr/>
            <p:nvPr/>
          </p:nvSpPr>
          <p:spPr>
            <a:xfrm>
              <a:off x="7561670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" name="Google Shape;750;p27"/>
            <p:cNvSpPr/>
            <p:nvPr/>
          </p:nvSpPr>
          <p:spPr>
            <a:xfrm>
              <a:off x="7551662" y="4685435"/>
              <a:ext cx="4416" cy="17662"/>
            </a:xfrm>
            <a:custGeom>
              <a:avLst/>
              <a:gdLst/>
              <a:ahLst/>
              <a:cxnLst/>
              <a:rect l="l" t="t" r="r" b="b"/>
              <a:pathLst>
                <a:path w="30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" name="Google Shape;751;p27"/>
            <p:cNvSpPr/>
            <p:nvPr/>
          </p:nvSpPr>
          <p:spPr>
            <a:xfrm>
              <a:off x="7542242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" name="Google Shape;752;p27"/>
            <p:cNvSpPr/>
            <p:nvPr/>
          </p:nvSpPr>
          <p:spPr>
            <a:xfrm>
              <a:off x="753399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" name="Google Shape;753;p27"/>
            <p:cNvSpPr/>
            <p:nvPr/>
          </p:nvSpPr>
          <p:spPr>
            <a:xfrm>
              <a:off x="7523990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" name="Google Shape;754;p27"/>
            <p:cNvSpPr/>
            <p:nvPr/>
          </p:nvSpPr>
          <p:spPr>
            <a:xfrm>
              <a:off x="751398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" name="Google Shape;755;p27"/>
            <p:cNvSpPr/>
            <p:nvPr/>
          </p:nvSpPr>
          <p:spPr>
            <a:xfrm>
              <a:off x="7503973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" name="Google Shape;756;p27"/>
            <p:cNvSpPr/>
            <p:nvPr/>
          </p:nvSpPr>
          <p:spPr>
            <a:xfrm>
              <a:off x="7494553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7" name="Google Shape;757;p27"/>
            <p:cNvSpPr/>
            <p:nvPr/>
          </p:nvSpPr>
          <p:spPr>
            <a:xfrm>
              <a:off x="7484544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" name="Google Shape;758;p27"/>
            <p:cNvSpPr/>
            <p:nvPr/>
          </p:nvSpPr>
          <p:spPr>
            <a:xfrm>
              <a:off x="7474388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9" name="Google Shape;759;p27"/>
            <p:cNvSpPr/>
            <p:nvPr/>
          </p:nvSpPr>
          <p:spPr>
            <a:xfrm>
              <a:off x="7464379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0" name="Google Shape;760;p27"/>
            <p:cNvSpPr/>
            <p:nvPr/>
          </p:nvSpPr>
          <p:spPr>
            <a:xfrm>
              <a:off x="7454371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1" name="Google Shape;761;p27"/>
            <p:cNvSpPr/>
            <p:nvPr/>
          </p:nvSpPr>
          <p:spPr>
            <a:xfrm>
              <a:off x="7444362" y="4685435"/>
              <a:ext cx="4416" cy="17662"/>
            </a:xfrm>
            <a:custGeom>
              <a:avLst/>
              <a:gdLst/>
              <a:ahLst/>
              <a:cxnLst/>
              <a:rect l="l" t="t" r="r" b="b"/>
              <a:pathLst>
                <a:path w="30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2" name="Google Shape;762;p27"/>
            <p:cNvSpPr/>
            <p:nvPr/>
          </p:nvSpPr>
          <p:spPr>
            <a:xfrm>
              <a:off x="7436855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3" name="Google Shape;763;p27"/>
            <p:cNvSpPr/>
            <p:nvPr/>
          </p:nvSpPr>
          <p:spPr>
            <a:xfrm>
              <a:off x="742669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4" name="Google Shape;764;p27"/>
            <p:cNvSpPr/>
            <p:nvPr/>
          </p:nvSpPr>
          <p:spPr>
            <a:xfrm>
              <a:off x="7416691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" name="Google Shape;765;p27"/>
            <p:cNvSpPr/>
            <p:nvPr/>
          </p:nvSpPr>
          <p:spPr>
            <a:xfrm>
              <a:off x="740668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" name="Google Shape;766;p27"/>
            <p:cNvSpPr/>
            <p:nvPr/>
          </p:nvSpPr>
          <p:spPr>
            <a:xfrm>
              <a:off x="7396673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" name="Google Shape;767;p27"/>
            <p:cNvSpPr/>
            <p:nvPr/>
          </p:nvSpPr>
          <p:spPr>
            <a:xfrm>
              <a:off x="7387253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" name="Google Shape;768;p27"/>
            <p:cNvSpPr/>
            <p:nvPr/>
          </p:nvSpPr>
          <p:spPr>
            <a:xfrm>
              <a:off x="7377244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" name="Google Shape;769;p27"/>
            <p:cNvSpPr/>
            <p:nvPr/>
          </p:nvSpPr>
          <p:spPr>
            <a:xfrm>
              <a:off x="7367088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" name="Google Shape;770;p27"/>
            <p:cNvSpPr/>
            <p:nvPr/>
          </p:nvSpPr>
          <p:spPr>
            <a:xfrm>
              <a:off x="7357080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" name="Google Shape;771;p27"/>
            <p:cNvSpPr/>
            <p:nvPr/>
          </p:nvSpPr>
          <p:spPr>
            <a:xfrm>
              <a:off x="7348984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" name="Google Shape;772;p27"/>
            <p:cNvSpPr/>
            <p:nvPr/>
          </p:nvSpPr>
          <p:spPr>
            <a:xfrm>
              <a:off x="733956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" name="Google Shape;773;p27"/>
            <p:cNvSpPr/>
            <p:nvPr/>
          </p:nvSpPr>
          <p:spPr>
            <a:xfrm>
              <a:off x="7329556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" name="Google Shape;774;p27"/>
            <p:cNvSpPr/>
            <p:nvPr/>
          </p:nvSpPr>
          <p:spPr>
            <a:xfrm>
              <a:off x="7319400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" name="Google Shape;775;p27"/>
            <p:cNvSpPr/>
            <p:nvPr/>
          </p:nvSpPr>
          <p:spPr>
            <a:xfrm>
              <a:off x="7309391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" name="Google Shape;776;p27"/>
            <p:cNvSpPr/>
            <p:nvPr/>
          </p:nvSpPr>
          <p:spPr>
            <a:xfrm>
              <a:off x="7299382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" name="Google Shape;777;p27"/>
            <p:cNvSpPr/>
            <p:nvPr/>
          </p:nvSpPr>
          <p:spPr>
            <a:xfrm>
              <a:off x="7289373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" name="Google Shape;778;p27"/>
            <p:cNvSpPr/>
            <p:nvPr/>
          </p:nvSpPr>
          <p:spPr>
            <a:xfrm>
              <a:off x="7279953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" name="Google Shape;779;p27"/>
            <p:cNvSpPr/>
            <p:nvPr/>
          </p:nvSpPr>
          <p:spPr>
            <a:xfrm>
              <a:off x="7269945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" name="Google Shape;780;p27"/>
            <p:cNvSpPr/>
            <p:nvPr/>
          </p:nvSpPr>
          <p:spPr>
            <a:xfrm>
              <a:off x="726170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" name="Google Shape;781;p27"/>
            <p:cNvSpPr/>
            <p:nvPr/>
          </p:nvSpPr>
          <p:spPr>
            <a:xfrm>
              <a:off x="725169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" name="Google Shape;782;p27"/>
            <p:cNvSpPr/>
            <p:nvPr/>
          </p:nvSpPr>
          <p:spPr>
            <a:xfrm>
              <a:off x="7241685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" name="Google Shape;783;p27"/>
            <p:cNvSpPr/>
            <p:nvPr/>
          </p:nvSpPr>
          <p:spPr>
            <a:xfrm>
              <a:off x="723226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" name="Google Shape;784;p27"/>
            <p:cNvSpPr/>
            <p:nvPr/>
          </p:nvSpPr>
          <p:spPr>
            <a:xfrm>
              <a:off x="7222256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" name="Google Shape;785;p27"/>
            <p:cNvSpPr/>
            <p:nvPr/>
          </p:nvSpPr>
          <p:spPr>
            <a:xfrm>
              <a:off x="7212100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" name="Google Shape;786;p27"/>
            <p:cNvSpPr/>
            <p:nvPr/>
          </p:nvSpPr>
          <p:spPr>
            <a:xfrm>
              <a:off x="7202091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" name="Google Shape;787;p27"/>
            <p:cNvSpPr/>
            <p:nvPr/>
          </p:nvSpPr>
          <p:spPr>
            <a:xfrm>
              <a:off x="7192083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8" name="Google Shape;788;p27"/>
            <p:cNvSpPr/>
            <p:nvPr/>
          </p:nvSpPr>
          <p:spPr>
            <a:xfrm>
              <a:off x="7182074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9" name="Google Shape;789;p27"/>
            <p:cNvSpPr/>
            <p:nvPr/>
          </p:nvSpPr>
          <p:spPr>
            <a:xfrm>
              <a:off x="7172654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0" name="Google Shape;790;p27"/>
            <p:cNvSpPr/>
            <p:nvPr/>
          </p:nvSpPr>
          <p:spPr>
            <a:xfrm>
              <a:off x="7164411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1" name="Google Shape;791;p27"/>
            <p:cNvSpPr/>
            <p:nvPr/>
          </p:nvSpPr>
          <p:spPr>
            <a:xfrm>
              <a:off x="715440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2" name="Google Shape;792;p27"/>
            <p:cNvSpPr/>
            <p:nvPr/>
          </p:nvSpPr>
          <p:spPr>
            <a:xfrm>
              <a:off x="714439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3" name="Google Shape;793;p27"/>
            <p:cNvSpPr/>
            <p:nvPr/>
          </p:nvSpPr>
          <p:spPr>
            <a:xfrm>
              <a:off x="7134385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4" name="Google Shape;794;p27"/>
            <p:cNvSpPr/>
            <p:nvPr/>
          </p:nvSpPr>
          <p:spPr>
            <a:xfrm>
              <a:off x="712496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5" name="Google Shape;795;p27"/>
            <p:cNvSpPr/>
            <p:nvPr/>
          </p:nvSpPr>
          <p:spPr>
            <a:xfrm>
              <a:off x="7114956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6" name="Google Shape;796;p27"/>
            <p:cNvSpPr/>
            <p:nvPr/>
          </p:nvSpPr>
          <p:spPr>
            <a:xfrm>
              <a:off x="7104800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7" name="Google Shape;797;p27"/>
            <p:cNvSpPr/>
            <p:nvPr/>
          </p:nvSpPr>
          <p:spPr>
            <a:xfrm>
              <a:off x="7094792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8" name="Google Shape;798;p27"/>
            <p:cNvSpPr/>
            <p:nvPr/>
          </p:nvSpPr>
          <p:spPr>
            <a:xfrm>
              <a:off x="7084783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9" name="Google Shape;799;p27"/>
            <p:cNvSpPr/>
            <p:nvPr/>
          </p:nvSpPr>
          <p:spPr>
            <a:xfrm>
              <a:off x="707727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0" name="Google Shape;800;p27"/>
            <p:cNvSpPr/>
            <p:nvPr/>
          </p:nvSpPr>
          <p:spPr>
            <a:xfrm>
              <a:off x="7067268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1" name="Google Shape;801;p27"/>
            <p:cNvSpPr/>
            <p:nvPr/>
          </p:nvSpPr>
          <p:spPr>
            <a:xfrm>
              <a:off x="705711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2" name="Google Shape;802;p27"/>
            <p:cNvSpPr/>
            <p:nvPr/>
          </p:nvSpPr>
          <p:spPr>
            <a:xfrm>
              <a:off x="704710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3" name="Google Shape;803;p27"/>
            <p:cNvSpPr/>
            <p:nvPr/>
          </p:nvSpPr>
          <p:spPr>
            <a:xfrm>
              <a:off x="703709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4" name="Google Shape;804;p27"/>
            <p:cNvSpPr/>
            <p:nvPr/>
          </p:nvSpPr>
          <p:spPr>
            <a:xfrm>
              <a:off x="7027085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5" name="Google Shape;805;p27"/>
            <p:cNvSpPr/>
            <p:nvPr/>
          </p:nvSpPr>
          <p:spPr>
            <a:xfrm>
              <a:off x="7017665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6" name="Google Shape;806;p27"/>
            <p:cNvSpPr/>
            <p:nvPr/>
          </p:nvSpPr>
          <p:spPr>
            <a:xfrm>
              <a:off x="7007657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7" name="Google Shape;807;p27"/>
            <p:cNvSpPr/>
            <p:nvPr/>
          </p:nvSpPr>
          <p:spPr>
            <a:xfrm>
              <a:off x="6997501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8" name="Google Shape;808;p27"/>
            <p:cNvSpPr/>
            <p:nvPr/>
          </p:nvSpPr>
          <p:spPr>
            <a:xfrm>
              <a:off x="6987492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9" name="Google Shape;809;p27"/>
            <p:cNvSpPr/>
            <p:nvPr/>
          </p:nvSpPr>
          <p:spPr>
            <a:xfrm>
              <a:off x="6979397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0" name="Google Shape;810;p27"/>
            <p:cNvSpPr/>
            <p:nvPr/>
          </p:nvSpPr>
          <p:spPr>
            <a:xfrm>
              <a:off x="696997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1" name="Google Shape;811;p27"/>
            <p:cNvSpPr/>
            <p:nvPr/>
          </p:nvSpPr>
          <p:spPr>
            <a:xfrm>
              <a:off x="6959968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2" name="Google Shape;812;p27"/>
            <p:cNvSpPr/>
            <p:nvPr/>
          </p:nvSpPr>
          <p:spPr>
            <a:xfrm>
              <a:off x="694981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3" name="Google Shape;813;p27"/>
            <p:cNvSpPr/>
            <p:nvPr/>
          </p:nvSpPr>
          <p:spPr>
            <a:xfrm>
              <a:off x="693980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4" name="Google Shape;814;p27"/>
            <p:cNvSpPr/>
            <p:nvPr/>
          </p:nvSpPr>
          <p:spPr>
            <a:xfrm>
              <a:off x="6929794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5" name="Google Shape;815;p27"/>
            <p:cNvSpPr/>
            <p:nvPr/>
          </p:nvSpPr>
          <p:spPr>
            <a:xfrm>
              <a:off x="6919786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6" name="Google Shape;816;p27"/>
            <p:cNvSpPr/>
            <p:nvPr/>
          </p:nvSpPr>
          <p:spPr>
            <a:xfrm>
              <a:off x="6910366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7" name="Google Shape;817;p27"/>
            <p:cNvSpPr/>
            <p:nvPr/>
          </p:nvSpPr>
          <p:spPr>
            <a:xfrm>
              <a:off x="6900357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8" name="Google Shape;818;p27"/>
            <p:cNvSpPr/>
            <p:nvPr/>
          </p:nvSpPr>
          <p:spPr>
            <a:xfrm>
              <a:off x="689211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9" name="Google Shape;819;p27"/>
            <p:cNvSpPr/>
            <p:nvPr/>
          </p:nvSpPr>
          <p:spPr>
            <a:xfrm>
              <a:off x="688210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0" name="Google Shape;820;p27"/>
            <p:cNvSpPr/>
            <p:nvPr/>
          </p:nvSpPr>
          <p:spPr>
            <a:xfrm>
              <a:off x="6872097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1" name="Google Shape;821;p27"/>
            <p:cNvSpPr/>
            <p:nvPr/>
          </p:nvSpPr>
          <p:spPr>
            <a:xfrm>
              <a:off x="686267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2" name="Google Shape;822;p27"/>
            <p:cNvSpPr/>
            <p:nvPr/>
          </p:nvSpPr>
          <p:spPr>
            <a:xfrm>
              <a:off x="6852668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3" name="Google Shape;823;p27"/>
            <p:cNvSpPr/>
            <p:nvPr/>
          </p:nvSpPr>
          <p:spPr>
            <a:xfrm>
              <a:off x="6842512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4" name="Google Shape;824;p27"/>
            <p:cNvSpPr/>
            <p:nvPr/>
          </p:nvSpPr>
          <p:spPr>
            <a:xfrm>
              <a:off x="6832503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5" name="Google Shape;825;p27"/>
            <p:cNvSpPr/>
            <p:nvPr/>
          </p:nvSpPr>
          <p:spPr>
            <a:xfrm>
              <a:off x="6822495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6" name="Google Shape;826;p27"/>
            <p:cNvSpPr/>
            <p:nvPr/>
          </p:nvSpPr>
          <p:spPr>
            <a:xfrm>
              <a:off x="6812486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7" name="Google Shape;827;p27"/>
            <p:cNvSpPr/>
            <p:nvPr/>
          </p:nvSpPr>
          <p:spPr>
            <a:xfrm>
              <a:off x="6803066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8" name="Google Shape;828;p27"/>
            <p:cNvSpPr/>
            <p:nvPr/>
          </p:nvSpPr>
          <p:spPr>
            <a:xfrm>
              <a:off x="679482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9" name="Google Shape;829;p27"/>
            <p:cNvSpPr/>
            <p:nvPr/>
          </p:nvSpPr>
          <p:spPr>
            <a:xfrm>
              <a:off x="678481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0" name="Google Shape;830;p27"/>
            <p:cNvSpPr/>
            <p:nvPr/>
          </p:nvSpPr>
          <p:spPr>
            <a:xfrm>
              <a:off x="677480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1" name="Google Shape;831;p27"/>
            <p:cNvSpPr/>
            <p:nvPr/>
          </p:nvSpPr>
          <p:spPr>
            <a:xfrm>
              <a:off x="6764797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2" name="Google Shape;832;p27"/>
            <p:cNvSpPr/>
            <p:nvPr/>
          </p:nvSpPr>
          <p:spPr>
            <a:xfrm>
              <a:off x="675537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3" name="Google Shape;833;p27"/>
            <p:cNvSpPr/>
            <p:nvPr/>
          </p:nvSpPr>
          <p:spPr>
            <a:xfrm>
              <a:off x="6745368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4" name="Google Shape;834;p27"/>
            <p:cNvSpPr/>
            <p:nvPr/>
          </p:nvSpPr>
          <p:spPr>
            <a:xfrm>
              <a:off x="6735213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5" name="Google Shape;835;p27"/>
            <p:cNvSpPr/>
            <p:nvPr/>
          </p:nvSpPr>
          <p:spPr>
            <a:xfrm>
              <a:off x="6725204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6" name="Google Shape;836;p27"/>
            <p:cNvSpPr/>
            <p:nvPr/>
          </p:nvSpPr>
          <p:spPr>
            <a:xfrm>
              <a:off x="6715195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7" name="Google Shape;837;p27"/>
            <p:cNvSpPr/>
            <p:nvPr/>
          </p:nvSpPr>
          <p:spPr>
            <a:xfrm>
              <a:off x="670768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8" name="Google Shape;838;p27"/>
            <p:cNvSpPr/>
            <p:nvPr/>
          </p:nvSpPr>
          <p:spPr>
            <a:xfrm>
              <a:off x="6697680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9" name="Google Shape;839;p27"/>
            <p:cNvSpPr/>
            <p:nvPr/>
          </p:nvSpPr>
          <p:spPr>
            <a:xfrm>
              <a:off x="668752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0" name="Google Shape;840;p27"/>
            <p:cNvSpPr/>
            <p:nvPr/>
          </p:nvSpPr>
          <p:spPr>
            <a:xfrm>
              <a:off x="667751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1" name="Google Shape;841;p27"/>
            <p:cNvSpPr/>
            <p:nvPr/>
          </p:nvSpPr>
          <p:spPr>
            <a:xfrm>
              <a:off x="666750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2" name="Google Shape;842;p27"/>
            <p:cNvSpPr/>
            <p:nvPr/>
          </p:nvSpPr>
          <p:spPr>
            <a:xfrm>
              <a:off x="6657498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3" name="Google Shape;843;p27"/>
            <p:cNvSpPr/>
            <p:nvPr/>
          </p:nvSpPr>
          <p:spPr>
            <a:xfrm>
              <a:off x="6648078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4" name="Google Shape;844;p27"/>
            <p:cNvSpPr/>
            <p:nvPr/>
          </p:nvSpPr>
          <p:spPr>
            <a:xfrm>
              <a:off x="6638069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5" name="Google Shape;845;p27"/>
            <p:cNvSpPr/>
            <p:nvPr/>
          </p:nvSpPr>
          <p:spPr>
            <a:xfrm>
              <a:off x="6627913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6" name="Google Shape;846;p27"/>
            <p:cNvSpPr/>
            <p:nvPr/>
          </p:nvSpPr>
          <p:spPr>
            <a:xfrm>
              <a:off x="6617904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7" name="Google Shape;847;p27"/>
            <p:cNvSpPr/>
            <p:nvPr/>
          </p:nvSpPr>
          <p:spPr>
            <a:xfrm>
              <a:off x="6609809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8" name="Google Shape;848;p27"/>
            <p:cNvSpPr/>
            <p:nvPr/>
          </p:nvSpPr>
          <p:spPr>
            <a:xfrm>
              <a:off x="660038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9" name="Google Shape;849;p27"/>
            <p:cNvSpPr/>
            <p:nvPr/>
          </p:nvSpPr>
          <p:spPr>
            <a:xfrm>
              <a:off x="6590380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0" name="Google Shape;850;p27"/>
            <p:cNvSpPr/>
            <p:nvPr/>
          </p:nvSpPr>
          <p:spPr>
            <a:xfrm>
              <a:off x="658022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1" name="Google Shape;851;p27"/>
            <p:cNvSpPr/>
            <p:nvPr/>
          </p:nvSpPr>
          <p:spPr>
            <a:xfrm>
              <a:off x="657021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2" name="Google Shape;852;p27"/>
            <p:cNvSpPr/>
            <p:nvPr/>
          </p:nvSpPr>
          <p:spPr>
            <a:xfrm>
              <a:off x="6560207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3" name="Google Shape;853;p27"/>
            <p:cNvSpPr/>
            <p:nvPr/>
          </p:nvSpPr>
          <p:spPr>
            <a:xfrm>
              <a:off x="6550198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4" name="Google Shape;854;p27"/>
            <p:cNvSpPr/>
            <p:nvPr/>
          </p:nvSpPr>
          <p:spPr>
            <a:xfrm>
              <a:off x="6540778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5" name="Google Shape;855;p27"/>
            <p:cNvSpPr/>
            <p:nvPr/>
          </p:nvSpPr>
          <p:spPr>
            <a:xfrm>
              <a:off x="6530769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6" name="Google Shape;856;p27"/>
            <p:cNvSpPr/>
            <p:nvPr/>
          </p:nvSpPr>
          <p:spPr>
            <a:xfrm>
              <a:off x="652252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7" name="Google Shape;857;p27"/>
            <p:cNvSpPr/>
            <p:nvPr/>
          </p:nvSpPr>
          <p:spPr>
            <a:xfrm>
              <a:off x="651251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8" name="Google Shape;858;p27"/>
            <p:cNvSpPr/>
            <p:nvPr/>
          </p:nvSpPr>
          <p:spPr>
            <a:xfrm>
              <a:off x="6502509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9" name="Google Shape;859;p27"/>
            <p:cNvSpPr/>
            <p:nvPr/>
          </p:nvSpPr>
          <p:spPr>
            <a:xfrm>
              <a:off x="649308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0" name="Google Shape;860;p27"/>
            <p:cNvSpPr/>
            <p:nvPr/>
          </p:nvSpPr>
          <p:spPr>
            <a:xfrm>
              <a:off x="6483080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1" name="Google Shape;861;p27"/>
            <p:cNvSpPr/>
            <p:nvPr/>
          </p:nvSpPr>
          <p:spPr>
            <a:xfrm>
              <a:off x="6472924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2" name="Google Shape;862;p27"/>
            <p:cNvSpPr/>
            <p:nvPr/>
          </p:nvSpPr>
          <p:spPr>
            <a:xfrm>
              <a:off x="6462916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3" name="Google Shape;863;p27"/>
            <p:cNvSpPr/>
            <p:nvPr/>
          </p:nvSpPr>
          <p:spPr>
            <a:xfrm>
              <a:off x="6452907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4" name="Google Shape;864;p27"/>
            <p:cNvSpPr/>
            <p:nvPr/>
          </p:nvSpPr>
          <p:spPr>
            <a:xfrm>
              <a:off x="6442898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5" name="Google Shape;865;p27"/>
            <p:cNvSpPr/>
            <p:nvPr/>
          </p:nvSpPr>
          <p:spPr>
            <a:xfrm>
              <a:off x="6435392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6" name="Google Shape;866;p27"/>
            <p:cNvSpPr/>
            <p:nvPr/>
          </p:nvSpPr>
          <p:spPr>
            <a:xfrm>
              <a:off x="642523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7" name="Google Shape;867;p27"/>
            <p:cNvSpPr/>
            <p:nvPr/>
          </p:nvSpPr>
          <p:spPr>
            <a:xfrm>
              <a:off x="641522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8" name="Google Shape;868;p27"/>
            <p:cNvSpPr/>
            <p:nvPr/>
          </p:nvSpPr>
          <p:spPr>
            <a:xfrm>
              <a:off x="640521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9" name="Google Shape;869;p27"/>
            <p:cNvSpPr/>
            <p:nvPr/>
          </p:nvSpPr>
          <p:spPr>
            <a:xfrm>
              <a:off x="6395209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0" name="Google Shape;870;p27"/>
            <p:cNvSpPr/>
            <p:nvPr/>
          </p:nvSpPr>
          <p:spPr>
            <a:xfrm>
              <a:off x="638578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1" name="Google Shape;871;p27"/>
            <p:cNvSpPr/>
            <p:nvPr/>
          </p:nvSpPr>
          <p:spPr>
            <a:xfrm>
              <a:off x="6375781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2" name="Google Shape;872;p27"/>
            <p:cNvSpPr/>
            <p:nvPr/>
          </p:nvSpPr>
          <p:spPr>
            <a:xfrm>
              <a:off x="6365625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3" name="Google Shape;873;p27"/>
            <p:cNvSpPr/>
            <p:nvPr/>
          </p:nvSpPr>
          <p:spPr>
            <a:xfrm>
              <a:off x="6355616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4" name="Google Shape;874;p27"/>
            <p:cNvSpPr/>
            <p:nvPr/>
          </p:nvSpPr>
          <p:spPr>
            <a:xfrm>
              <a:off x="6345607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5" name="Google Shape;875;p27"/>
            <p:cNvSpPr/>
            <p:nvPr/>
          </p:nvSpPr>
          <p:spPr>
            <a:xfrm>
              <a:off x="6338101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6" name="Google Shape;876;p27"/>
            <p:cNvSpPr/>
            <p:nvPr/>
          </p:nvSpPr>
          <p:spPr>
            <a:xfrm>
              <a:off x="6328092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7" name="Google Shape;877;p27"/>
            <p:cNvSpPr/>
            <p:nvPr/>
          </p:nvSpPr>
          <p:spPr>
            <a:xfrm>
              <a:off x="631793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8" name="Google Shape;878;p27"/>
            <p:cNvSpPr/>
            <p:nvPr/>
          </p:nvSpPr>
          <p:spPr>
            <a:xfrm>
              <a:off x="630792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9" name="Google Shape;879;p27"/>
            <p:cNvSpPr/>
            <p:nvPr/>
          </p:nvSpPr>
          <p:spPr>
            <a:xfrm>
              <a:off x="629791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0" name="Google Shape;880;p27"/>
            <p:cNvSpPr/>
            <p:nvPr/>
          </p:nvSpPr>
          <p:spPr>
            <a:xfrm>
              <a:off x="6287910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1" name="Google Shape;881;p27"/>
            <p:cNvSpPr/>
            <p:nvPr/>
          </p:nvSpPr>
          <p:spPr>
            <a:xfrm>
              <a:off x="6278490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2" name="Google Shape;882;p27"/>
            <p:cNvSpPr/>
            <p:nvPr/>
          </p:nvSpPr>
          <p:spPr>
            <a:xfrm>
              <a:off x="6268481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3" name="Google Shape;883;p27"/>
            <p:cNvSpPr/>
            <p:nvPr/>
          </p:nvSpPr>
          <p:spPr>
            <a:xfrm>
              <a:off x="6258325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4" name="Google Shape;884;p27"/>
            <p:cNvSpPr/>
            <p:nvPr/>
          </p:nvSpPr>
          <p:spPr>
            <a:xfrm>
              <a:off x="6250230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5" name="Google Shape;885;p27"/>
            <p:cNvSpPr/>
            <p:nvPr/>
          </p:nvSpPr>
          <p:spPr>
            <a:xfrm>
              <a:off x="6240221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86" name="Google Shape;886;p27"/>
          <p:cNvSpPr txBox="1">
            <a:spLocks noGrp="1"/>
          </p:cNvSpPr>
          <p:nvPr>
            <p:ph type="title"/>
          </p:nvPr>
        </p:nvSpPr>
        <p:spPr>
          <a:xfrm>
            <a:off x="4224000" y="2862833"/>
            <a:ext cx="3744000" cy="7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887" name="Google Shape;887;p27"/>
          <p:cNvSpPr txBox="1">
            <a:spLocks noGrp="1"/>
          </p:cNvSpPr>
          <p:nvPr>
            <p:ph type="body" idx="1"/>
          </p:nvPr>
        </p:nvSpPr>
        <p:spPr>
          <a:xfrm>
            <a:off x="4224016" y="3288255"/>
            <a:ext cx="3744000" cy="9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70" lvl="0" indent="-440245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>
                <a:solidFill>
                  <a:schemeClr val="dk1"/>
                </a:solidFill>
              </a:defRPr>
            </a:lvl1pPr>
            <a:lvl2pPr marL="1219140" lvl="1" indent="-440245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09" lvl="2" indent="-440245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278" lvl="3" indent="-440245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848" lvl="4" indent="-440245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418" lvl="5" indent="-440245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6987" lvl="6" indent="-440245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557" lvl="7" indent="-440245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126" lvl="8" indent="-440245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888" name="Google Shape;888;p27"/>
          <p:cNvSpPr txBox="1">
            <a:spLocks noGrp="1"/>
          </p:cNvSpPr>
          <p:nvPr>
            <p:ph type="title" idx="2" hasCustomPrompt="1"/>
          </p:nvPr>
        </p:nvSpPr>
        <p:spPr>
          <a:xfrm>
            <a:off x="4224000" y="1446500"/>
            <a:ext cx="3744000" cy="9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056230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p33"/>
          <p:cNvSpPr/>
          <p:nvPr/>
        </p:nvSpPr>
        <p:spPr>
          <a:xfrm>
            <a:off x="781" y="3074326"/>
            <a:ext cx="12220029" cy="1679225"/>
          </a:xfrm>
          <a:custGeom>
            <a:avLst/>
            <a:gdLst/>
            <a:ahLst/>
            <a:cxnLst/>
            <a:rect l="l" t="t" r="r" b="b"/>
            <a:pathLst>
              <a:path w="51070" h="8953" extrusionOk="0">
                <a:moveTo>
                  <a:pt x="51070" y="1"/>
                </a:moveTo>
                <a:cubicBezTo>
                  <a:pt x="49881" y="56"/>
                  <a:pt x="49100" y="432"/>
                  <a:pt x="48371" y="513"/>
                </a:cubicBezTo>
                <a:cubicBezTo>
                  <a:pt x="47629" y="594"/>
                  <a:pt x="46547" y="756"/>
                  <a:pt x="45941" y="879"/>
                </a:cubicBezTo>
                <a:cubicBezTo>
                  <a:pt x="45332" y="986"/>
                  <a:pt x="46952" y="1744"/>
                  <a:pt x="46223" y="1932"/>
                </a:cubicBezTo>
                <a:cubicBezTo>
                  <a:pt x="45494" y="2107"/>
                  <a:pt x="44914" y="2512"/>
                  <a:pt x="44334" y="2878"/>
                </a:cubicBezTo>
                <a:cubicBezTo>
                  <a:pt x="44159" y="2985"/>
                  <a:pt x="44010" y="3024"/>
                  <a:pt x="43822" y="3024"/>
                </a:cubicBezTo>
                <a:cubicBezTo>
                  <a:pt x="43631" y="3024"/>
                  <a:pt x="43388" y="2985"/>
                  <a:pt x="42996" y="2959"/>
                </a:cubicBezTo>
                <a:cubicBezTo>
                  <a:pt x="42607" y="2917"/>
                  <a:pt x="42066" y="2878"/>
                  <a:pt x="41295" y="2878"/>
                </a:cubicBezTo>
                <a:lnTo>
                  <a:pt x="40945" y="2878"/>
                </a:lnTo>
                <a:cubicBezTo>
                  <a:pt x="38314" y="2917"/>
                  <a:pt x="39610" y="3983"/>
                  <a:pt x="39056" y="4038"/>
                </a:cubicBezTo>
                <a:cubicBezTo>
                  <a:pt x="38557" y="4093"/>
                  <a:pt x="38408" y="4537"/>
                  <a:pt x="37828" y="4537"/>
                </a:cubicBezTo>
                <a:cubicBezTo>
                  <a:pt x="37773" y="4537"/>
                  <a:pt x="37705" y="4537"/>
                  <a:pt x="37637" y="4524"/>
                </a:cubicBezTo>
                <a:cubicBezTo>
                  <a:pt x="37488" y="4511"/>
                  <a:pt x="37326" y="4498"/>
                  <a:pt x="37138" y="4498"/>
                </a:cubicBezTo>
                <a:cubicBezTo>
                  <a:pt x="36422" y="4498"/>
                  <a:pt x="35531" y="4673"/>
                  <a:pt x="35194" y="4997"/>
                </a:cubicBezTo>
                <a:cubicBezTo>
                  <a:pt x="35045" y="5146"/>
                  <a:pt x="34925" y="5185"/>
                  <a:pt x="34750" y="5185"/>
                </a:cubicBezTo>
                <a:cubicBezTo>
                  <a:pt x="34426" y="5185"/>
                  <a:pt x="33940" y="5010"/>
                  <a:pt x="32858" y="4997"/>
                </a:cubicBezTo>
                <a:lnTo>
                  <a:pt x="32832" y="4997"/>
                </a:lnTo>
                <a:cubicBezTo>
                  <a:pt x="32048" y="4997"/>
                  <a:pt x="31549" y="5308"/>
                  <a:pt x="31076" y="5616"/>
                </a:cubicBezTo>
                <a:cubicBezTo>
                  <a:pt x="30603" y="5927"/>
                  <a:pt x="30133" y="6238"/>
                  <a:pt x="29417" y="6238"/>
                </a:cubicBezTo>
                <a:lnTo>
                  <a:pt x="29307" y="6238"/>
                </a:lnTo>
                <a:cubicBezTo>
                  <a:pt x="27768" y="6170"/>
                  <a:pt x="25623" y="6225"/>
                  <a:pt x="24583" y="5940"/>
                </a:cubicBezTo>
                <a:cubicBezTo>
                  <a:pt x="23556" y="5671"/>
                  <a:pt x="23880" y="5240"/>
                  <a:pt x="23491" y="4997"/>
                </a:cubicBezTo>
                <a:cubicBezTo>
                  <a:pt x="23394" y="4942"/>
                  <a:pt x="23287" y="4929"/>
                  <a:pt x="23167" y="4929"/>
                </a:cubicBezTo>
                <a:cubicBezTo>
                  <a:pt x="23018" y="4929"/>
                  <a:pt x="22843" y="4955"/>
                  <a:pt x="22652" y="4984"/>
                </a:cubicBezTo>
                <a:cubicBezTo>
                  <a:pt x="22464" y="5023"/>
                  <a:pt x="22234" y="5049"/>
                  <a:pt x="21991" y="5049"/>
                </a:cubicBezTo>
                <a:cubicBezTo>
                  <a:pt x="21829" y="5049"/>
                  <a:pt x="21667" y="5036"/>
                  <a:pt x="21479" y="4997"/>
                </a:cubicBezTo>
                <a:cubicBezTo>
                  <a:pt x="20494" y="4822"/>
                  <a:pt x="18777" y="5130"/>
                  <a:pt x="18278" y="4469"/>
                </a:cubicBezTo>
                <a:cubicBezTo>
                  <a:pt x="17779" y="3821"/>
                  <a:pt x="14500" y="2836"/>
                  <a:pt x="12974" y="2619"/>
                </a:cubicBezTo>
                <a:cubicBezTo>
                  <a:pt x="11448" y="2405"/>
                  <a:pt x="11785" y="2593"/>
                  <a:pt x="11448" y="2405"/>
                </a:cubicBezTo>
                <a:cubicBezTo>
                  <a:pt x="11150" y="2214"/>
                  <a:pt x="11043" y="1919"/>
                  <a:pt x="9948" y="1919"/>
                </a:cubicBezTo>
                <a:cubicBezTo>
                  <a:pt x="9841" y="1919"/>
                  <a:pt x="9721" y="1919"/>
                  <a:pt x="9585" y="1932"/>
                </a:cubicBezTo>
                <a:lnTo>
                  <a:pt x="9397" y="1932"/>
                </a:lnTo>
                <a:cubicBezTo>
                  <a:pt x="8004" y="1932"/>
                  <a:pt x="6465" y="1122"/>
                  <a:pt x="4913" y="704"/>
                </a:cubicBezTo>
                <a:cubicBezTo>
                  <a:pt x="4375" y="568"/>
                  <a:pt x="3646" y="513"/>
                  <a:pt x="2930" y="513"/>
                </a:cubicBezTo>
                <a:cubicBezTo>
                  <a:pt x="1472" y="513"/>
                  <a:pt x="1" y="704"/>
                  <a:pt x="1" y="704"/>
                </a:cubicBezTo>
                <a:lnTo>
                  <a:pt x="14" y="3335"/>
                </a:lnTo>
                <a:cubicBezTo>
                  <a:pt x="121" y="3309"/>
                  <a:pt x="1012" y="3066"/>
                  <a:pt x="1524" y="3066"/>
                </a:cubicBezTo>
                <a:cubicBezTo>
                  <a:pt x="1647" y="3066"/>
                  <a:pt x="1741" y="3079"/>
                  <a:pt x="1809" y="3105"/>
                </a:cubicBezTo>
                <a:cubicBezTo>
                  <a:pt x="2201" y="3267"/>
                  <a:pt x="3105" y="3471"/>
                  <a:pt x="4213" y="3471"/>
                </a:cubicBezTo>
                <a:lnTo>
                  <a:pt x="4359" y="3471"/>
                </a:lnTo>
                <a:cubicBezTo>
                  <a:pt x="5143" y="3458"/>
                  <a:pt x="5467" y="3322"/>
                  <a:pt x="5710" y="3322"/>
                </a:cubicBezTo>
                <a:cubicBezTo>
                  <a:pt x="5846" y="3322"/>
                  <a:pt x="5953" y="3348"/>
                  <a:pt x="6089" y="3471"/>
                </a:cubicBezTo>
                <a:cubicBezTo>
                  <a:pt x="6452" y="3740"/>
                  <a:pt x="6507" y="3944"/>
                  <a:pt x="6967" y="3944"/>
                </a:cubicBezTo>
                <a:cubicBezTo>
                  <a:pt x="7032" y="3944"/>
                  <a:pt x="7100" y="3931"/>
                  <a:pt x="7194" y="3931"/>
                </a:cubicBezTo>
                <a:cubicBezTo>
                  <a:pt x="7871" y="3863"/>
                  <a:pt x="7453" y="3889"/>
                  <a:pt x="7871" y="3863"/>
                </a:cubicBezTo>
                <a:lnTo>
                  <a:pt x="7910" y="3863"/>
                </a:lnTo>
                <a:cubicBezTo>
                  <a:pt x="8302" y="3863"/>
                  <a:pt x="8613" y="4200"/>
                  <a:pt x="8613" y="4200"/>
                </a:cubicBezTo>
                <a:cubicBezTo>
                  <a:pt x="8613" y="4200"/>
                  <a:pt x="8963" y="4174"/>
                  <a:pt x="9287" y="4174"/>
                </a:cubicBezTo>
                <a:cubicBezTo>
                  <a:pt x="9449" y="4174"/>
                  <a:pt x="9611" y="4174"/>
                  <a:pt x="9721" y="4200"/>
                </a:cubicBezTo>
                <a:cubicBezTo>
                  <a:pt x="10045" y="4268"/>
                  <a:pt x="9436" y="4401"/>
                  <a:pt x="10314" y="4550"/>
                </a:cubicBezTo>
                <a:cubicBezTo>
                  <a:pt x="10476" y="4563"/>
                  <a:pt x="10612" y="4579"/>
                  <a:pt x="10732" y="4579"/>
                </a:cubicBezTo>
                <a:cubicBezTo>
                  <a:pt x="10949" y="4579"/>
                  <a:pt x="11124" y="4550"/>
                  <a:pt x="11286" y="4524"/>
                </a:cubicBezTo>
                <a:cubicBezTo>
                  <a:pt x="11435" y="4498"/>
                  <a:pt x="11568" y="4482"/>
                  <a:pt x="11691" y="4482"/>
                </a:cubicBezTo>
                <a:cubicBezTo>
                  <a:pt x="11798" y="4482"/>
                  <a:pt x="11908" y="4498"/>
                  <a:pt x="12002" y="4550"/>
                </a:cubicBezTo>
                <a:cubicBezTo>
                  <a:pt x="12420" y="4754"/>
                  <a:pt x="12770" y="5198"/>
                  <a:pt x="13512" y="5227"/>
                </a:cubicBezTo>
                <a:cubicBezTo>
                  <a:pt x="14270" y="5266"/>
                  <a:pt x="16052" y="5373"/>
                  <a:pt x="16010" y="5778"/>
                </a:cubicBezTo>
                <a:cubicBezTo>
                  <a:pt x="15984" y="6008"/>
                  <a:pt x="16295" y="6021"/>
                  <a:pt x="16645" y="6021"/>
                </a:cubicBezTo>
                <a:lnTo>
                  <a:pt x="16875" y="6021"/>
                </a:lnTo>
                <a:cubicBezTo>
                  <a:pt x="17092" y="6021"/>
                  <a:pt x="17280" y="6037"/>
                  <a:pt x="17400" y="6089"/>
                </a:cubicBezTo>
                <a:cubicBezTo>
                  <a:pt x="17740" y="6264"/>
                  <a:pt x="17860" y="6264"/>
                  <a:pt x="18482" y="6400"/>
                </a:cubicBezTo>
                <a:cubicBezTo>
                  <a:pt x="19101" y="6536"/>
                  <a:pt x="21709" y="6494"/>
                  <a:pt x="21450" y="6669"/>
                </a:cubicBezTo>
                <a:cubicBezTo>
                  <a:pt x="21207" y="6847"/>
                  <a:pt x="19506" y="6847"/>
                  <a:pt x="20426" y="6941"/>
                </a:cubicBezTo>
                <a:cubicBezTo>
                  <a:pt x="21343" y="7048"/>
                  <a:pt x="24029" y="7116"/>
                  <a:pt x="24016" y="7252"/>
                </a:cubicBezTo>
                <a:cubicBezTo>
                  <a:pt x="24003" y="7398"/>
                  <a:pt x="20533" y="7427"/>
                  <a:pt x="20426" y="7738"/>
                </a:cubicBezTo>
                <a:cubicBezTo>
                  <a:pt x="20332" y="8046"/>
                  <a:pt x="18333" y="8830"/>
                  <a:pt x="18482" y="8937"/>
                </a:cubicBezTo>
                <a:cubicBezTo>
                  <a:pt x="18482" y="8937"/>
                  <a:pt x="18495" y="8937"/>
                  <a:pt x="18508" y="8953"/>
                </a:cubicBezTo>
                <a:lnTo>
                  <a:pt x="28335" y="8953"/>
                </a:lnTo>
                <a:cubicBezTo>
                  <a:pt x="28445" y="8898"/>
                  <a:pt x="28565" y="8856"/>
                  <a:pt x="28675" y="8856"/>
                </a:cubicBezTo>
                <a:cubicBezTo>
                  <a:pt x="28889" y="8856"/>
                  <a:pt x="29485" y="8749"/>
                  <a:pt x="29997" y="8642"/>
                </a:cubicBezTo>
                <a:cubicBezTo>
                  <a:pt x="30509" y="8532"/>
                  <a:pt x="29942" y="8519"/>
                  <a:pt x="29997" y="8451"/>
                </a:cubicBezTo>
                <a:cubicBezTo>
                  <a:pt x="30052" y="8399"/>
                  <a:pt x="30658" y="8386"/>
                  <a:pt x="31131" y="8344"/>
                </a:cubicBezTo>
                <a:cubicBezTo>
                  <a:pt x="31591" y="8305"/>
                  <a:pt x="31429" y="8127"/>
                  <a:pt x="31468" y="8007"/>
                </a:cubicBezTo>
                <a:cubicBezTo>
                  <a:pt x="31481" y="7926"/>
                  <a:pt x="31818" y="7913"/>
                  <a:pt x="32184" y="7913"/>
                </a:cubicBezTo>
                <a:lnTo>
                  <a:pt x="32858" y="7913"/>
                </a:lnTo>
                <a:cubicBezTo>
                  <a:pt x="33305" y="7913"/>
                  <a:pt x="33263" y="7466"/>
                  <a:pt x="33454" y="7278"/>
                </a:cubicBezTo>
                <a:cubicBezTo>
                  <a:pt x="33506" y="7223"/>
                  <a:pt x="33600" y="7197"/>
                  <a:pt x="33697" y="7197"/>
                </a:cubicBezTo>
                <a:cubicBezTo>
                  <a:pt x="33791" y="7197"/>
                  <a:pt x="33911" y="7223"/>
                  <a:pt x="34034" y="7236"/>
                </a:cubicBezTo>
                <a:cubicBezTo>
                  <a:pt x="34154" y="7265"/>
                  <a:pt x="34277" y="7278"/>
                  <a:pt x="34384" y="7278"/>
                </a:cubicBezTo>
                <a:lnTo>
                  <a:pt x="34478" y="7278"/>
                </a:lnTo>
                <a:cubicBezTo>
                  <a:pt x="34844" y="7236"/>
                  <a:pt x="34951" y="7048"/>
                  <a:pt x="35450" y="6873"/>
                </a:cubicBezTo>
                <a:cubicBezTo>
                  <a:pt x="35573" y="6831"/>
                  <a:pt x="35693" y="6818"/>
                  <a:pt x="35816" y="6818"/>
                </a:cubicBezTo>
                <a:cubicBezTo>
                  <a:pt x="35949" y="6818"/>
                  <a:pt x="36098" y="6831"/>
                  <a:pt x="36234" y="6860"/>
                </a:cubicBezTo>
                <a:cubicBezTo>
                  <a:pt x="36354" y="6873"/>
                  <a:pt x="36490" y="6899"/>
                  <a:pt x="36613" y="6899"/>
                </a:cubicBezTo>
                <a:cubicBezTo>
                  <a:pt x="36678" y="6899"/>
                  <a:pt x="36746" y="6886"/>
                  <a:pt x="36814" y="6873"/>
                </a:cubicBezTo>
                <a:cubicBezTo>
                  <a:pt x="37206" y="6766"/>
                  <a:pt x="37812" y="6468"/>
                  <a:pt x="38204" y="6319"/>
                </a:cubicBezTo>
                <a:cubicBezTo>
                  <a:pt x="38314" y="6280"/>
                  <a:pt x="38421" y="6264"/>
                  <a:pt x="38515" y="6264"/>
                </a:cubicBezTo>
                <a:cubicBezTo>
                  <a:pt x="38622" y="6264"/>
                  <a:pt x="38719" y="6280"/>
                  <a:pt x="38826" y="6293"/>
                </a:cubicBezTo>
                <a:cubicBezTo>
                  <a:pt x="38933" y="6319"/>
                  <a:pt x="39056" y="6332"/>
                  <a:pt x="39176" y="6332"/>
                </a:cubicBezTo>
                <a:cubicBezTo>
                  <a:pt x="39244" y="6332"/>
                  <a:pt x="39299" y="6332"/>
                  <a:pt x="39367" y="6319"/>
                </a:cubicBezTo>
                <a:cubicBezTo>
                  <a:pt x="39853" y="6251"/>
                  <a:pt x="39960" y="6021"/>
                  <a:pt x="40258" y="5875"/>
                </a:cubicBezTo>
                <a:cubicBezTo>
                  <a:pt x="40352" y="5833"/>
                  <a:pt x="40433" y="5807"/>
                  <a:pt x="40527" y="5807"/>
                </a:cubicBezTo>
                <a:cubicBezTo>
                  <a:pt x="40608" y="5807"/>
                  <a:pt x="40702" y="5833"/>
                  <a:pt x="40809" y="5846"/>
                </a:cubicBezTo>
                <a:cubicBezTo>
                  <a:pt x="40919" y="5859"/>
                  <a:pt x="41039" y="5875"/>
                  <a:pt x="41175" y="5875"/>
                </a:cubicBezTo>
                <a:lnTo>
                  <a:pt x="41337" y="5875"/>
                </a:lnTo>
                <a:cubicBezTo>
                  <a:pt x="41849" y="5833"/>
                  <a:pt x="41891" y="5483"/>
                  <a:pt x="41972" y="5373"/>
                </a:cubicBezTo>
                <a:cubicBezTo>
                  <a:pt x="41998" y="5334"/>
                  <a:pt x="42186" y="5321"/>
                  <a:pt x="42429" y="5321"/>
                </a:cubicBezTo>
                <a:cubicBezTo>
                  <a:pt x="42795" y="5321"/>
                  <a:pt x="43255" y="5360"/>
                  <a:pt x="43511" y="5402"/>
                </a:cubicBezTo>
                <a:cubicBezTo>
                  <a:pt x="43550" y="5415"/>
                  <a:pt x="43579" y="5415"/>
                  <a:pt x="43618" y="5415"/>
                </a:cubicBezTo>
                <a:cubicBezTo>
                  <a:pt x="43955" y="5415"/>
                  <a:pt x="44240" y="5091"/>
                  <a:pt x="44360" y="5078"/>
                </a:cubicBezTo>
                <a:cubicBezTo>
                  <a:pt x="45144" y="4968"/>
                  <a:pt x="45102" y="4942"/>
                  <a:pt x="45455" y="4903"/>
                </a:cubicBezTo>
                <a:cubicBezTo>
                  <a:pt x="45805" y="4861"/>
                  <a:pt x="45264" y="4511"/>
                  <a:pt x="45455" y="4375"/>
                </a:cubicBezTo>
                <a:cubicBezTo>
                  <a:pt x="45643" y="4255"/>
                  <a:pt x="46495" y="4268"/>
                  <a:pt x="46819" y="4187"/>
                </a:cubicBezTo>
                <a:cubicBezTo>
                  <a:pt x="47143" y="4106"/>
                  <a:pt x="47412" y="3996"/>
                  <a:pt x="47561" y="3902"/>
                </a:cubicBezTo>
                <a:cubicBezTo>
                  <a:pt x="47613" y="3876"/>
                  <a:pt x="47668" y="3876"/>
                  <a:pt x="47749" y="3876"/>
                </a:cubicBezTo>
                <a:cubicBezTo>
                  <a:pt x="47830" y="3876"/>
                  <a:pt x="47924" y="3889"/>
                  <a:pt x="48034" y="3889"/>
                </a:cubicBezTo>
                <a:cubicBezTo>
                  <a:pt x="48128" y="3902"/>
                  <a:pt x="48248" y="3915"/>
                  <a:pt x="48371" y="3915"/>
                </a:cubicBezTo>
                <a:cubicBezTo>
                  <a:pt x="48410" y="3915"/>
                  <a:pt x="48452" y="3915"/>
                  <a:pt x="48478" y="3902"/>
                </a:cubicBezTo>
                <a:cubicBezTo>
                  <a:pt x="48896" y="3889"/>
                  <a:pt x="49045" y="3701"/>
                  <a:pt x="49518" y="3539"/>
                </a:cubicBezTo>
                <a:cubicBezTo>
                  <a:pt x="49829" y="3445"/>
                  <a:pt x="50367" y="3429"/>
                  <a:pt x="50733" y="3429"/>
                </a:cubicBezTo>
                <a:cubicBezTo>
                  <a:pt x="50934" y="3429"/>
                  <a:pt x="51070" y="3445"/>
                  <a:pt x="51070" y="3445"/>
                </a:cubicBezTo>
                <a:lnTo>
                  <a:pt x="51070" y="1"/>
                </a:ln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7" name="Google Shape;987;p33"/>
          <p:cNvSpPr/>
          <p:nvPr/>
        </p:nvSpPr>
        <p:spPr>
          <a:xfrm>
            <a:off x="784" y="3492305"/>
            <a:ext cx="5042569" cy="1086731"/>
          </a:xfrm>
          <a:custGeom>
            <a:avLst/>
            <a:gdLst/>
            <a:ahLst/>
            <a:cxnLst/>
            <a:rect l="l" t="t" r="r" b="b"/>
            <a:pathLst>
              <a:path w="21074" h="5794" extrusionOk="0">
                <a:moveTo>
                  <a:pt x="14" y="1"/>
                </a:moveTo>
                <a:cubicBezTo>
                  <a:pt x="1" y="1"/>
                  <a:pt x="1" y="14"/>
                  <a:pt x="1" y="14"/>
                </a:cubicBezTo>
                <a:lnTo>
                  <a:pt x="1" y="5794"/>
                </a:lnTo>
                <a:lnTo>
                  <a:pt x="21074" y="5794"/>
                </a:lnTo>
                <a:cubicBezTo>
                  <a:pt x="20721" y="5564"/>
                  <a:pt x="18793" y="5700"/>
                  <a:pt x="18508" y="5619"/>
                </a:cubicBezTo>
                <a:lnTo>
                  <a:pt x="27" y="5619"/>
                </a:lnTo>
                <a:lnTo>
                  <a:pt x="14" y="1"/>
                </a:lnTo>
                <a:close/>
              </a:path>
            </a:pathLst>
          </a:custGeom>
          <a:solidFill>
            <a:srgbClr val="ADF0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8" name="Google Shape;988;p33"/>
          <p:cNvSpPr/>
          <p:nvPr/>
        </p:nvSpPr>
        <p:spPr>
          <a:xfrm>
            <a:off x="3894" y="3649204"/>
            <a:ext cx="5746548" cy="1104353"/>
          </a:xfrm>
          <a:custGeom>
            <a:avLst/>
            <a:gdLst/>
            <a:ahLst/>
            <a:cxnLst/>
            <a:rect l="l" t="t" r="r" b="b"/>
            <a:pathLst>
              <a:path w="24016" h="5888" extrusionOk="0">
                <a:moveTo>
                  <a:pt x="1511" y="1"/>
                </a:moveTo>
                <a:cubicBezTo>
                  <a:pt x="999" y="1"/>
                  <a:pt x="108" y="244"/>
                  <a:pt x="1" y="270"/>
                </a:cubicBezTo>
                <a:lnTo>
                  <a:pt x="14" y="5888"/>
                </a:lnTo>
                <a:lnTo>
                  <a:pt x="18495" y="5888"/>
                </a:lnTo>
                <a:cubicBezTo>
                  <a:pt x="18482" y="5872"/>
                  <a:pt x="18469" y="5872"/>
                  <a:pt x="18469" y="5872"/>
                </a:cubicBezTo>
                <a:cubicBezTo>
                  <a:pt x="18320" y="5765"/>
                  <a:pt x="20319" y="4981"/>
                  <a:pt x="20413" y="4673"/>
                </a:cubicBezTo>
                <a:cubicBezTo>
                  <a:pt x="20520" y="4362"/>
                  <a:pt x="23990" y="4333"/>
                  <a:pt x="24003" y="4187"/>
                </a:cubicBezTo>
                <a:cubicBezTo>
                  <a:pt x="24016" y="4051"/>
                  <a:pt x="21330" y="3983"/>
                  <a:pt x="20413" y="3876"/>
                </a:cubicBezTo>
                <a:cubicBezTo>
                  <a:pt x="19493" y="3782"/>
                  <a:pt x="21194" y="3782"/>
                  <a:pt x="21437" y="3604"/>
                </a:cubicBezTo>
                <a:cubicBezTo>
                  <a:pt x="21696" y="3429"/>
                  <a:pt x="19088" y="3471"/>
                  <a:pt x="18469" y="3335"/>
                </a:cubicBezTo>
                <a:cubicBezTo>
                  <a:pt x="17847" y="3199"/>
                  <a:pt x="17727" y="3199"/>
                  <a:pt x="17387" y="3024"/>
                </a:cubicBezTo>
                <a:cubicBezTo>
                  <a:pt x="17267" y="2972"/>
                  <a:pt x="17079" y="2956"/>
                  <a:pt x="16862" y="2956"/>
                </a:cubicBezTo>
                <a:lnTo>
                  <a:pt x="16632" y="2956"/>
                </a:lnTo>
                <a:cubicBezTo>
                  <a:pt x="16282" y="2956"/>
                  <a:pt x="15971" y="2943"/>
                  <a:pt x="15997" y="2713"/>
                </a:cubicBezTo>
                <a:cubicBezTo>
                  <a:pt x="16039" y="2308"/>
                  <a:pt x="14257" y="2201"/>
                  <a:pt x="13499" y="2162"/>
                </a:cubicBezTo>
                <a:cubicBezTo>
                  <a:pt x="12757" y="2133"/>
                  <a:pt x="12407" y="1689"/>
                  <a:pt x="11989" y="1485"/>
                </a:cubicBezTo>
                <a:cubicBezTo>
                  <a:pt x="11895" y="1433"/>
                  <a:pt x="11785" y="1417"/>
                  <a:pt x="11678" y="1417"/>
                </a:cubicBezTo>
                <a:cubicBezTo>
                  <a:pt x="11555" y="1417"/>
                  <a:pt x="11422" y="1433"/>
                  <a:pt x="11273" y="1459"/>
                </a:cubicBezTo>
                <a:cubicBezTo>
                  <a:pt x="11111" y="1485"/>
                  <a:pt x="10936" y="1514"/>
                  <a:pt x="10719" y="1514"/>
                </a:cubicBezTo>
                <a:cubicBezTo>
                  <a:pt x="10599" y="1514"/>
                  <a:pt x="10463" y="1498"/>
                  <a:pt x="10301" y="1485"/>
                </a:cubicBezTo>
                <a:cubicBezTo>
                  <a:pt x="9423" y="1336"/>
                  <a:pt x="10032" y="1203"/>
                  <a:pt x="9708" y="1135"/>
                </a:cubicBezTo>
                <a:cubicBezTo>
                  <a:pt x="9598" y="1109"/>
                  <a:pt x="9436" y="1109"/>
                  <a:pt x="9274" y="1109"/>
                </a:cubicBezTo>
                <a:cubicBezTo>
                  <a:pt x="8950" y="1109"/>
                  <a:pt x="8600" y="1135"/>
                  <a:pt x="8600" y="1135"/>
                </a:cubicBezTo>
                <a:cubicBezTo>
                  <a:pt x="8600" y="1135"/>
                  <a:pt x="8289" y="798"/>
                  <a:pt x="7897" y="798"/>
                </a:cubicBezTo>
                <a:lnTo>
                  <a:pt x="7858" y="798"/>
                </a:lnTo>
                <a:cubicBezTo>
                  <a:pt x="7440" y="824"/>
                  <a:pt x="7858" y="798"/>
                  <a:pt x="7181" y="866"/>
                </a:cubicBezTo>
                <a:cubicBezTo>
                  <a:pt x="7087" y="866"/>
                  <a:pt x="7019" y="879"/>
                  <a:pt x="6954" y="879"/>
                </a:cubicBezTo>
                <a:cubicBezTo>
                  <a:pt x="6494" y="879"/>
                  <a:pt x="6439" y="675"/>
                  <a:pt x="6076" y="406"/>
                </a:cubicBezTo>
                <a:cubicBezTo>
                  <a:pt x="5940" y="283"/>
                  <a:pt x="5833" y="257"/>
                  <a:pt x="5697" y="257"/>
                </a:cubicBezTo>
                <a:cubicBezTo>
                  <a:pt x="5454" y="257"/>
                  <a:pt x="5130" y="393"/>
                  <a:pt x="4346" y="406"/>
                </a:cubicBezTo>
                <a:lnTo>
                  <a:pt x="4200" y="406"/>
                </a:lnTo>
                <a:cubicBezTo>
                  <a:pt x="3092" y="406"/>
                  <a:pt x="2188" y="202"/>
                  <a:pt x="1796" y="40"/>
                </a:cubicBezTo>
                <a:cubicBezTo>
                  <a:pt x="1728" y="14"/>
                  <a:pt x="1634" y="1"/>
                  <a:pt x="151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9" name="Google Shape;989;p33"/>
          <p:cNvSpPr/>
          <p:nvPr/>
        </p:nvSpPr>
        <p:spPr>
          <a:xfrm>
            <a:off x="6719285" y="4546216"/>
            <a:ext cx="5501507" cy="20069"/>
          </a:xfrm>
          <a:custGeom>
            <a:avLst/>
            <a:gdLst/>
            <a:ahLst/>
            <a:cxnLst/>
            <a:rect l="l" t="t" r="r" b="b"/>
            <a:pathLst>
              <a:path w="22992" h="107" extrusionOk="0">
                <a:moveTo>
                  <a:pt x="257" y="0"/>
                </a:moveTo>
                <a:cubicBezTo>
                  <a:pt x="111" y="52"/>
                  <a:pt x="1" y="107"/>
                  <a:pt x="1" y="107"/>
                </a:cubicBezTo>
                <a:lnTo>
                  <a:pt x="22992" y="107"/>
                </a:lnTo>
                <a:lnTo>
                  <a:pt x="22992" y="0"/>
                </a:lnTo>
                <a:close/>
              </a:path>
            </a:pathLst>
          </a:custGeom>
          <a:solidFill>
            <a:srgbClr val="ADF0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0" name="Google Shape;990;p33"/>
          <p:cNvSpPr/>
          <p:nvPr/>
        </p:nvSpPr>
        <p:spPr>
          <a:xfrm>
            <a:off x="6780542" y="3717288"/>
            <a:ext cx="5440271" cy="1036269"/>
          </a:xfrm>
          <a:custGeom>
            <a:avLst/>
            <a:gdLst/>
            <a:ahLst/>
            <a:cxnLst/>
            <a:rect l="l" t="t" r="r" b="b"/>
            <a:pathLst>
              <a:path w="22736" h="5525" extrusionOk="0">
                <a:moveTo>
                  <a:pt x="22399" y="1"/>
                </a:moveTo>
                <a:cubicBezTo>
                  <a:pt x="22033" y="1"/>
                  <a:pt x="21495" y="17"/>
                  <a:pt x="21184" y="111"/>
                </a:cubicBezTo>
                <a:cubicBezTo>
                  <a:pt x="20711" y="273"/>
                  <a:pt x="20562" y="461"/>
                  <a:pt x="20144" y="474"/>
                </a:cubicBezTo>
                <a:cubicBezTo>
                  <a:pt x="20118" y="487"/>
                  <a:pt x="20076" y="487"/>
                  <a:pt x="20037" y="487"/>
                </a:cubicBezTo>
                <a:cubicBezTo>
                  <a:pt x="19914" y="487"/>
                  <a:pt x="19794" y="474"/>
                  <a:pt x="19700" y="461"/>
                </a:cubicBezTo>
                <a:cubicBezTo>
                  <a:pt x="19590" y="461"/>
                  <a:pt x="19496" y="448"/>
                  <a:pt x="19415" y="448"/>
                </a:cubicBezTo>
                <a:cubicBezTo>
                  <a:pt x="19334" y="448"/>
                  <a:pt x="19279" y="448"/>
                  <a:pt x="19227" y="474"/>
                </a:cubicBezTo>
                <a:cubicBezTo>
                  <a:pt x="19078" y="568"/>
                  <a:pt x="18809" y="678"/>
                  <a:pt x="18485" y="759"/>
                </a:cubicBezTo>
                <a:cubicBezTo>
                  <a:pt x="18161" y="840"/>
                  <a:pt x="17309" y="827"/>
                  <a:pt x="17121" y="947"/>
                </a:cubicBezTo>
                <a:cubicBezTo>
                  <a:pt x="16930" y="1083"/>
                  <a:pt x="17471" y="1433"/>
                  <a:pt x="17121" y="1475"/>
                </a:cubicBezTo>
                <a:cubicBezTo>
                  <a:pt x="16768" y="1514"/>
                  <a:pt x="16810" y="1540"/>
                  <a:pt x="16026" y="1650"/>
                </a:cubicBezTo>
                <a:cubicBezTo>
                  <a:pt x="15906" y="1663"/>
                  <a:pt x="15621" y="1987"/>
                  <a:pt x="15284" y="1987"/>
                </a:cubicBezTo>
                <a:cubicBezTo>
                  <a:pt x="15245" y="1987"/>
                  <a:pt x="15216" y="1987"/>
                  <a:pt x="15177" y="1974"/>
                </a:cubicBezTo>
                <a:cubicBezTo>
                  <a:pt x="14921" y="1932"/>
                  <a:pt x="14461" y="1893"/>
                  <a:pt x="14095" y="1893"/>
                </a:cubicBezTo>
                <a:cubicBezTo>
                  <a:pt x="13852" y="1893"/>
                  <a:pt x="13664" y="1906"/>
                  <a:pt x="13638" y="1945"/>
                </a:cubicBezTo>
                <a:cubicBezTo>
                  <a:pt x="13557" y="2055"/>
                  <a:pt x="13515" y="2405"/>
                  <a:pt x="13003" y="2447"/>
                </a:cubicBezTo>
                <a:lnTo>
                  <a:pt x="12841" y="2447"/>
                </a:lnTo>
                <a:cubicBezTo>
                  <a:pt x="12705" y="2447"/>
                  <a:pt x="12585" y="2431"/>
                  <a:pt x="12475" y="2418"/>
                </a:cubicBezTo>
                <a:cubicBezTo>
                  <a:pt x="12368" y="2405"/>
                  <a:pt x="12274" y="2379"/>
                  <a:pt x="12193" y="2379"/>
                </a:cubicBezTo>
                <a:cubicBezTo>
                  <a:pt x="12099" y="2379"/>
                  <a:pt x="12018" y="2405"/>
                  <a:pt x="11924" y="2447"/>
                </a:cubicBezTo>
                <a:cubicBezTo>
                  <a:pt x="11626" y="2593"/>
                  <a:pt x="11519" y="2823"/>
                  <a:pt x="11033" y="2891"/>
                </a:cubicBezTo>
                <a:cubicBezTo>
                  <a:pt x="10965" y="2904"/>
                  <a:pt x="10910" y="2904"/>
                  <a:pt x="10842" y="2904"/>
                </a:cubicBezTo>
                <a:cubicBezTo>
                  <a:pt x="10722" y="2904"/>
                  <a:pt x="10599" y="2891"/>
                  <a:pt x="10492" y="2865"/>
                </a:cubicBezTo>
                <a:cubicBezTo>
                  <a:pt x="10385" y="2852"/>
                  <a:pt x="10288" y="2836"/>
                  <a:pt x="10181" y="2836"/>
                </a:cubicBezTo>
                <a:cubicBezTo>
                  <a:pt x="10087" y="2836"/>
                  <a:pt x="9980" y="2852"/>
                  <a:pt x="9870" y="2891"/>
                </a:cubicBezTo>
                <a:cubicBezTo>
                  <a:pt x="9478" y="3040"/>
                  <a:pt x="8872" y="3338"/>
                  <a:pt x="8480" y="3445"/>
                </a:cubicBezTo>
                <a:cubicBezTo>
                  <a:pt x="8412" y="3458"/>
                  <a:pt x="8344" y="3471"/>
                  <a:pt x="8279" y="3471"/>
                </a:cubicBezTo>
                <a:cubicBezTo>
                  <a:pt x="8156" y="3471"/>
                  <a:pt x="8020" y="3445"/>
                  <a:pt x="7900" y="3432"/>
                </a:cubicBezTo>
                <a:cubicBezTo>
                  <a:pt x="7764" y="3403"/>
                  <a:pt x="7615" y="3390"/>
                  <a:pt x="7482" y="3390"/>
                </a:cubicBezTo>
                <a:cubicBezTo>
                  <a:pt x="7359" y="3390"/>
                  <a:pt x="7239" y="3403"/>
                  <a:pt x="7116" y="3445"/>
                </a:cubicBezTo>
                <a:cubicBezTo>
                  <a:pt x="6617" y="3620"/>
                  <a:pt x="6510" y="3808"/>
                  <a:pt x="6144" y="3850"/>
                </a:cubicBezTo>
                <a:lnTo>
                  <a:pt x="6050" y="3850"/>
                </a:lnTo>
                <a:cubicBezTo>
                  <a:pt x="5943" y="3850"/>
                  <a:pt x="5820" y="3837"/>
                  <a:pt x="5700" y="3808"/>
                </a:cubicBezTo>
                <a:cubicBezTo>
                  <a:pt x="5577" y="3795"/>
                  <a:pt x="5457" y="3769"/>
                  <a:pt x="5363" y="3769"/>
                </a:cubicBezTo>
                <a:cubicBezTo>
                  <a:pt x="5266" y="3769"/>
                  <a:pt x="5172" y="3795"/>
                  <a:pt x="5120" y="3850"/>
                </a:cubicBezTo>
                <a:cubicBezTo>
                  <a:pt x="4929" y="4038"/>
                  <a:pt x="4971" y="4485"/>
                  <a:pt x="4524" y="4485"/>
                </a:cubicBezTo>
                <a:lnTo>
                  <a:pt x="3850" y="4485"/>
                </a:lnTo>
                <a:cubicBezTo>
                  <a:pt x="3484" y="4485"/>
                  <a:pt x="3147" y="4498"/>
                  <a:pt x="3134" y="4579"/>
                </a:cubicBezTo>
                <a:cubicBezTo>
                  <a:pt x="3095" y="4699"/>
                  <a:pt x="3257" y="4877"/>
                  <a:pt x="2797" y="4916"/>
                </a:cubicBezTo>
                <a:cubicBezTo>
                  <a:pt x="2324" y="4958"/>
                  <a:pt x="1718" y="4971"/>
                  <a:pt x="1663" y="5023"/>
                </a:cubicBezTo>
                <a:cubicBezTo>
                  <a:pt x="1608" y="5091"/>
                  <a:pt x="2175" y="5104"/>
                  <a:pt x="1663" y="5214"/>
                </a:cubicBezTo>
                <a:cubicBezTo>
                  <a:pt x="1151" y="5321"/>
                  <a:pt x="555" y="5428"/>
                  <a:pt x="341" y="5428"/>
                </a:cubicBezTo>
                <a:cubicBezTo>
                  <a:pt x="231" y="5428"/>
                  <a:pt x="111" y="5470"/>
                  <a:pt x="1" y="5525"/>
                </a:cubicBezTo>
                <a:lnTo>
                  <a:pt x="22736" y="5525"/>
                </a:lnTo>
                <a:lnTo>
                  <a:pt x="22736" y="17"/>
                </a:lnTo>
                <a:cubicBezTo>
                  <a:pt x="22736" y="17"/>
                  <a:pt x="22600" y="1"/>
                  <a:pt x="2239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1" name="Google Shape;991;p33"/>
          <p:cNvSpPr/>
          <p:nvPr/>
        </p:nvSpPr>
        <p:spPr>
          <a:xfrm>
            <a:off x="-1420750" y="1658450"/>
            <a:ext cx="5100732" cy="919044"/>
          </a:xfrm>
          <a:custGeom>
            <a:avLst/>
            <a:gdLst/>
            <a:ahLst/>
            <a:cxnLst/>
            <a:rect l="l" t="t" r="r" b="b"/>
            <a:pathLst>
              <a:path w="21317" h="4900" extrusionOk="0">
                <a:moveTo>
                  <a:pt x="1" y="1"/>
                </a:moveTo>
                <a:lnTo>
                  <a:pt x="1" y="4900"/>
                </a:lnTo>
                <a:cubicBezTo>
                  <a:pt x="876" y="4806"/>
                  <a:pt x="3225" y="4712"/>
                  <a:pt x="3889" y="4469"/>
                </a:cubicBezTo>
                <a:cubicBezTo>
                  <a:pt x="4550" y="4226"/>
                  <a:pt x="5995" y="4375"/>
                  <a:pt x="7194" y="4281"/>
                </a:cubicBezTo>
                <a:cubicBezTo>
                  <a:pt x="8396" y="4171"/>
                  <a:pt x="9504" y="3795"/>
                  <a:pt x="10327" y="3740"/>
                </a:cubicBezTo>
                <a:lnTo>
                  <a:pt x="10596" y="3740"/>
                </a:lnTo>
                <a:cubicBezTo>
                  <a:pt x="10813" y="3740"/>
                  <a:pt x="11001" y="3753"/>
                  <a:pt x="11205" y="3766"/>
                </a:cubicBezTo>
                <a:cubicBezTo>
                  <a:pt x="11406" y="3782"/>
                  <a:pt x="11636" y="3795"/>
                  <a:pt x="11921" y="3795"/>
                </a:cubicBezTo>
                <a:cubicBezTo>
                  <a:pt x="12190" y="3795"/>
                  <a:pt x="12514" y="3782"/>
                  <a:pt x="12945" y="3740"/>
                </a:cubicBezTo>
                <a:cubicBezTo>
                  <a:pt x="14458" y="3604"/>
                  <a:pt x="18129" y="3552"/>
                  <a:pt x="19049" y="3552"/>
                </a:cubicBezTo>
                <a:cubicBezTo>
                  <a:pt x="19979" y="3552"/>
                  <a:pt x="21317" y="3024"/>
                  <a:pt x="20303" y="2972"/>
                </a:cubicBezTo>
                <a:cubicBezTo>
                  <a:pt x="19305" y="2930"/>
                  <a:pt x="19305" y="2972"/>
                  <a:pt x="18482" y="2742"/>
                </a:cubicBezTo>
                <a:cubicBezTo>
                  <a:pt x="18226" y="2661"/>
                  <a:pt x="17886" y="2632"/>
                  <a:pt x="17523" y="2632"/>
                </a:cubicBezTo>
                <a:cubicBezTo>
                  <a:pt x="17131" y="2632"/>
                  <a:pt x="16713" y="2661"/>
                  <a:pt x="16308" y="2687"/>
                </a:cubicBezTo>
                <a:cubicBezTo>
                  <a:pt x="15903" y="2713"/>
                  <a:pt x="15511" y="2742"/>
                  <a:pt x="15187" y="2742"/>
                </a:cubicBezTo>
                <a:lnTo>
                  <a:pt x="14944" y="2742"/>
                </a:lnTo>
                <a:cubicBezTo>
                  <a:pt x="14014" y="2687"/>
                  <a:pt x="13447" y="2350"/>
                  <a:pt x="13690" y="2175"/>
                </a:cubicBezTo>
                <a:cubicBezTo>
                  <a:pt x="13946" y="1984"/>
                  <a:pt x="16538" y="1822"/>
                  <a:pt x="17549" y="1770"/>
                </a:cubicBezTo>
                <a:cubicBezTo>
                  <a:pt x="18550" y="1728"/>
                  <a:pt x="19386" y="1242"/>
                  <a:pt x="19911" y="1148"/>
                </a:cubicBezTo>
                <a:cubicBezTo>
                  <a:pt x="20141" y="1109"/>
                  <a:pt x="19927" y="1093"/>
                  <a:pt x="19603" y="1093"/>
                </a:cubicBezTo>
                <a:cubicBezTo>
                  <a:pt x="19182" y="1093"/>
                  <a:pt x="18563" y="1122"/>
                  <a:pt x="18482" y="1148"/>
                </a:cubicBezTo>
                <a:lnTo>
                  <a:pt x="18440" y="1148"/>
                </a:lnTo>
                <a:cubicBezTo>
                  <a:pt x="18184" y="1148"/>
                  <a:pt x="16833" y="717"/>
                  <a:pt x="16010" y="704"/>
                </a:cubicBezTo>
                <a:lnTo>
                  <a:pt x="15971" y="704"/>
                </a:lnTo>
                <a:cubicBezTo>
                  <a:pt x="15579" y="704"/>
                  <a:pt x="15323" y="769"/>
                  <a:pt x="15012" y="837"/>
                </a:cubicBezTo>
                <a:cubicBezTo>
                  <a:pt x="14701" y="905"/>
                  <a:pt x="14322" y="960"/>
                  <a:pt x="13690" y="960"/>
                </a:cubicBezTo>
                <a:lnTo>
                  <a:pt x="13366" y="960"/>
                </a:lnTo>
                <a:cubicBezTo>
                  <a:pt x="11772" y="905"/>
                  <a:pt x="12433" y="866"/>
                  <a:pt x="11772" y="730"/>
                </a:cubicBezTo>
                <a:cubicBezTo>
                  <a:pt x="11422" y="649"/>
                  <a:pt x="10962" y="623"/>
                  <a:pt x="10489" y="623"/>
                </a:cubicBezTo>
                <a:cubicBezTo>
                  <a:pt x="10084" y="623"/>
                  <a:pt x="9653" y="649"/>
                  <a:pt x="9261" y="704"/>
                </a:cubicBezTo>
                <a:cubicBezTo>
                  <a:pt x="9193" y="717"/>
                  <a:pt x="9112" y="730"/>
                  <a:pt x="9031" y="730"/>
                </a:cubicBezTo>
                <a:cubicBezTo>
                  <a:pt x="8315" y="730"/>
                  <a:pt x="7696" y="189"/>
                  <a:pt x="6345" y="189"/>
                </a:cubicBezTo>
                <a:cubicBezTo>
                  <a:pt x="4861" y="189"/>
                  <a:pt x="1" y="1"/>
                  <a:pt x="1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2" name="Google Shape;992;p33"/>
          <p:cNvSpPr/>
          <p:nvPr/>
        </p:nvSpPr>
        <p:spPr>
          <a:xfrm>
            <a:off x="781" y="4236551"/>
            <a:ext cx="7568400" cy="425764"/>
          </a:xfrm>
          <a:custGeom>
            <a:avLst/>
            <a:gdLst/>
            <a:ahLst/>
            <a:cxnLst/>
            <a:rect l="l" t="t" r="r" b="b"/>
            <a:pathLst>
              <a:path w="31630" h="2270" extrusionOk="0">
                <a:moveTo>
                  <a:pt x="15211" y="0"/>
                </a:moveTo>
                <a:cubicBezTo>
                  <a:pt x="9192" y="0"/>
                  <a:pt x="1" y="2270"/>
                  <a:pt x="1" y="2270"/>
                </a:cubicBezTo>
                <a:lnTo>
                  <a:pt x="31523" y="2270"/>
                </a:lnTo>
                <a:cubicBezTo>
                  <a:pt x="31630" y="2121"/>
                  <a:pt x="21641" y="70"/>
                  <a:pt x="15472" y="2"/>
                </a:cubicBezTo>
                <a:cubicBezTo>
                  <a:pt x="15386" y="1"/>
                  <a:pt x="15299" y="0"/>
                  <a:pt x="1521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3" name="Google Shape;993;p33"/>
          <p:cNvSpPr/>
          <p:nvPr/>
        </p:nvSpPr>
        <p:spPr>
          <a:xfrm>
            <a:off x="5259439" y="4236551"/>
            <a:ext cx="7006333" cy="425764"/>
          </a:xfrm>
          <a:custGeom>
            <a:avLst/>
            <a:gdLst/>
            <a:ahLst/>
            <a:cxnLst/>
            <a:rect l="l" t="t" r="r" b="b"/>
            <a:pathLst>
              <a:path w="29281" h="2270" extrusionOk="0">
                <a:moveTo>
                  <a:pt x="14071" y="0"/>
                </a:moveTo>
                <a:cubicBezTo>
                  <a:pt x="8512" y="0"/>
                  <a:pt x="1" y="2270"/>
                  <a:pt x="1" y="2270"/>
                </a:cubicBezTo>
                <a:lnTo>
                  <a:pt x="29187" y="2270"/>
                </a:lnTo>
                <a:cubicBezTo>
                  <a:pt x="29281" y="2121"/>
                  <a:pt x="20034" y="70"/>
                  <a:pt x="14312" y="2"/>
                </a:cubicBezTo>
                <a:cubicBezTo>
                  <a:pt x="14232" y="1"/>
                  <a:pt x="14152" y="0"/>
                  <a:pt x="1407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4" name="Google Shape;994;p33"/>
          <p:cNvSpPr/>
          <p:nvPr/>
        </p:nvSpPr>
        <p:spPr>
          <a:xfrm>
            <a:off x="1047392" y="4436682"/>
            <a:ext cx="11195872" cy="691727"/>
          </a:xfrm>
          <a:custGeom>
            <a:avLst/>
            <a:gdLst/>
            <a:ahLst/>
            <a:cxnLst/>
            <a:rect l="l" t="t" r="r" b="b"/>
            <a:pathLst>
              <a:path w="46790" h="3688" extrusionOk="0">
                <a:moveTo>
                  <a:pt x="24123" y="1"/>
                </a:moveTo>
                <a:cubicBezTo>
                  <a:pt x="12297" y="1"/>
                  <a:pt x="1" y="1838"/>
                  <a:pt x="1" y="1838"/>
                </a:cubicBezTo>
                <a:lnTo>
                  <a:pt x="1" y="3688"/>
                </a:lnTo>
                <a:lnTo>
                  <a:pt x="46790" y="3688"/>
                </a:lnTo>
                <a:lnTo>
                  <a:pt x="46790" y="2528"/>
                </a:lnTo>
                <a:cubicBezTo>
                  <a:pt x="46790" y="2528"/>
                  <a:pt x="35949" y="1"/>
                  <a:pt x="2412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5" name="Google Shape;995;p33"/>
          <p:cNvSpPr/>
          <p:nvPr/>
        </p:nvSpPr>
        <p:spPr>
          <a:xfrm>
            <a:off x="1047392" y="4485447"/>
            <a:ext cx="11195872" cy="653276"/>
          </a:xfrm>
          <a:custGeom>
            <a:avLst/>
            <a:gdLst/>
            <a:ahLst/>
            <a:cxnLst/>
            <a:rect l="l" t="t" r="r" b="b"/>
            <a:pathLst>
              <a:path w="46790" h="3483" extrusionOk="0">
                <a:moveTo>
                  <a:pt x="24123" y="0"/>
                </a:moveTo>
                <a:cubicBezTo>
                  <a:pt x="12297" y="0"/>
                  <a:pt x="1" y="1740"/>
                  <a:pt x="1" y="1740"/>
                </a:cubicBezTo>
                <a:lnTo>
                  <a:pt x="1" y="3483"/>
                </a:lnTo>
                <a:lnTo>
                  <a:pt x="46790" y="3483"/>
                </a:lnTo>
                <a:lnTo>
                  <a:pt x="46790" y="2388"/>
                </a:lnTo>
                <a:cubicBezTo>
                  <a:pt x="46790" y="2388"/>
                  <a:pt x="35949" y="0"/>
                  <a:pt x="2412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6" name="Google Shape;996;p33"/>
          <p:cNvSpPr/>
          <p:nvPr/>
        </p:nvSpPr>
        <p:spPr>
          <a:xfrm>
            <a:off x="781" y="4459376"/>
            <a:ext cx="10895816" cy="1658981"/>
          </a:xfrm>
          <a:custGeom>
            <a:avLst/>
            <a:gdLst/>
            <a:ahLst/>
            <a:cxnLst/>
            <a:rect l="l" t="t" r="r" b="b"/>
            <a:pathLst>
              <a:path w="45536" h="8845" extrusionOk="0">
                <a:moveTo>
                  <a:pt x="10609" y="1"/>
                </a:moveTo>
                <a:cubicBezTo>
                  <a:pt x="2565" y="1"/>
                  <a:pt x="1" y="719"/>
                  <a:pt x="1" y="719"/>
                </a:cubicBezTo>
                <a:lnTo>
                  <a:pt x="1" y="8845"/>
                </a:lnTo>
                <a:lnTo>
                  <a:pt x="45536" y="8845"/>
                </a:lnTo>
                <a:lnTo>
                  <a:pt x="45536" y="3230"/>
                </a:lnTo>
                <a:cubicBezTo>
                  <a:pt x="44954" y="3336"/>
                  <a:pt x="44228" y="3384"/>
                  <a:pt x="43384" y="3384"/>
                </a:cubicBezTo>
                <a:cubicBezTo>
                  <a:pt x="36402" y="3384"/>
                  <a:pt x="21312" y="137"/>
                  <a:pt x="12676" y="16"/>
                </a:cubicBezTo>
                <a:cubicBezTo>
                  <a:pt x="11950" y="6"/>
                  <a:pt x="11262" y="1"/>
                  <a:pt x="10609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7" name="Google Shape;997;p33"/>
          <p:cNvSpPr/>
          <p:nvPr/>
        </p:nvSpPr>
        <p:spPr>
          <a:xfrm>
            <a:off x="784" y="4459751"/>
            <a:ext cx="2341585" cy="678972"/>
          </a:xfrm>
          <a:custGeom>
            <a:avLst/>
            <a:gdLst/>
            <a:ahLst/>
            <a:cxnLst/>
            <a:rect l="l" t="t" r="r" b="b"/>
            <a:pathLst>
              <a:path w="9786" h="3620" extrusionOk="0">
                <a:moveTo>
                  <a:pt x="9786" y="1"/>
                </a:moveTo>
                <a:cubicBezTo>
                  <a:pt x="8937" y="1"/>
                  <a:pt x="6789" y="56"/>
                  <a:pt x="6789" y="56"/>
                </a:cubicBezTo>
                <a:cubicBezTo>
                  <a:pt x="3455" y="986"/>
                  <a:pt x="1" y="3620"/>
                  <a:pt x="1" y="3620"/>
                </a:cubicBezTo>
                <a:lnTo>
                  <a:pt x="3403" y="3620"/>
                </a:lnTo>
                <a:cubicBezTo>
                  <a:pt x="6993" y="798"/>
                  <a:pt x="9786" y="1"/>
                  <a:pt x="9786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8" name="Google Shape;998;p33"/>
          <p:cNvSpPr/>
          <p:nvPr/>
        </p:nvSpPr>
        <p:spPr>
          <a:xfrm>
            <a:off x="1521886" y="4464627"/>
            <a:ext cx="2209743" cy="674096"/>
          </a:xfrm>
          <a:custGeom>
            <a:avLst/>
            <a:gdLst/>
            <a:ahLst/>
            <a:cxnLst/>
            <a:rect l="l" t="t" r="r" b="b"/>
            <a:pathLst>
              <a:path w="9235" h="3594" extrusionOk="0">
                <a:moveTo>
                  <a:pt x="7048" y="1"/>
                </a:moveTo>
                <a:cubicBezTo>
                  <a:pt x="3957" y="678"/>
                  <a:pt x="1" y="3594"/>
                  <a:pt x="1" y="3594"/>
                </a:cubicBezTo>
                <a:lnTo>
                  <a:pt x="3416" y="3594"/>
                </a:lnTo>
                <a:cubicBezTo>
                  <a:pt x="6131" y="1135"/>
                  <a:pt x="9235" y="124"/>
                  <a:pt x="9235" y="124"/>
                </a:cubicBezTo>
                <a:cubicBezTo>
                  <a:pt x="8723" y="82"/>
                  <a:pt x="7048" y="1"/>
                  <a:pt x="7048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9" name="Google Shape;999;p33"/>
          <p:cNvSpPr/>
          <p:nvPr/>
        </p:nvSpPr>
        <p:spPr>
          <a:xfrm>
            <a:off x="3104960" y="4546217"/>
            <a:ext cx="1944621" cy="592507"/>
          </a:xfrm>
          <a:custGeom>
            <a:avLst/>
            <a:gdLst/>
            <a:ahLst/>
            <a:cxnLst/>
            <a:rect l="l" t="t" r="r" b="b"/>
            <a:pathLst>
              <a:path w="8127" h="3159" extrusionOk="0">
                <a:moveTo>
                  <a:pt x="6047" y="0"/>
                </a:moveTo>
                <a:cubicBezTo>
                  <a:pt x="2969" y="823"/>
                  <a:pt x="1" y="3159"/>
                  <a:pt x="1" y="3159"/>
                </a:cubicBezTo>
                <a:lnTo>
                  <a:pt x="3092" y="3159"/>
                </a:lnTo>
                <a:cubicBezTo>
                  <a:pt x="5927" y="875"/>
                  <a:pt x="8127" y="243"/>
                  <a:pt x="8127" y="243"/>
                </a:cubicBezTo>
                <a:cubicBezTo>
                  <a:pt x="7359" y="146"/>
                  <a:pt x="6047" y="0"/>
                  <a:pt x="604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0" name="Google Shape;1000;p33"/>
          <p:cNvSpPr/>
          <p:nvPr/>
        </p:nvSpPr>
        <p:spPr>
          <a:xfrm>
            <a:off x="4897407" y="4677324"/>
            <a:ext cx="1541436" cy="461401"/>
          </a:xfrm>
          <a:custGeom>
            <a:avLst/>
            <a:gdLst/>
            <a:ahLst/>
            <a:cxnLst/>
            <a:rect l="l" t="t" r="r" b="b"/>
            <a:pathLst>
              <a:path w="6442" h="2460" extrusionOk="0">
                <a:moveTo>
                  <a:pt x="4281" y="1"/>
                </a:moveTo>
                <a:cubicBezTo>
                  <a:pt x="1501" y="1164"/>
                  <a:pt x="1" y="2460"/>
                  <a:pt x="1" y="2460"/>
                </a:cubicBezTo>
                <a:lnTo>
                  <a:pt x="3416" y="2460"/>
                </a:lnTo>
                <a:cubicBezTo>
                  <a:pt x="5496" y="662"/>
                  <a:pt x="6442" y="325"/>
                  <a:pt x="6442" y="325"/>
                </a:cubicBezTo>
                <a:cubicBezTo>
                  <a:pt x="5402" y="137"/>
                  <a:pt x="4281" y="1"/>
                  <a:pt x="428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1" name="Google Shape;1001;p33"/>
          <p:cNvSpPr/>
          <p:nvPr/>
        </p:nvSpPr>
        <p:spPr>
          <a:xfrm>
            <a:off x="781" y="4457311"/>
            <a:ext cx="7419568" cy="410384"/>
          </a:xfrm>
          <a:custGeom>
            <a:avLst/>
            <a:gdLst/>
            <a:ahLst/>
            <a:cxnLst/>
            <a:rect l="l" t="t" r="r" b="b"/>
            <a:pathLst>
              <a:path w="31008" h="2188" extrusionOk="0">
                <a:moveTo>
                  <a:pt x="10056" y="1"/>
                </a:moveTo>
                <a:cubicBezTo>
                  <a:pt x="6796" y="1"/>
                  <a:pt x="3184" y="185"/>
                  <a:pt x="1" y="730"/>
                </a:cubicBezTo>
                <a:lnTo>
                  <a:pt x="1" y="960"/>
                </a:lnTo>
                <a:cubicBezTo>
                  <a:pt x="1" y="960"/>
                  <a:pt x="3199" y="257"/>
                  <a:pt x="10476" y="150"/>
                </a:cubicBezTo>
                <a:cubicBezTo>
                  <a:pt x="10657" y="147"/>
                  <a:pt x="10842" y="146"/>
                  <a:pt x="11031" y="146"/>
                </a:cubicBezTo>
                <a:cubicBezTo>
                  <a:pt x="18370" y="146"/>
                  <a:pt x="30496" y="2188"/>
                  <a:pt x="30496" y="2188"/>
                </a:cubicBezTo>
                <a:lnTo>
                  <a:pt x="31008" y="2094"/>
                </a:lnTo>
                <a:cubicBezTo>
                  <a:pt x="31008" y="2094"/>
                  <a:pt x="20938" y="620"/>
                  <a:pt x="17037" y="283"/>
                </a:cubicBezTo>
                <a:cubicBezTo>
                  <a:pt x="15260" y="129"/>
                  <a:pt x="12781" y="1"/>
                  <a:pt x="10056" y="1"/>
                </a:cubicBezTo>
                <a:close/>
              </a:path>
            </a:pathLst>
          </a:custGeom>
          <a:solidFill>
            <a:srgbClr val="FFFAE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2" name="Google Shape;1002;p33"/>
          <p:cNvSpPr/>
          <p:nvPr/>
        </p:nvSpPr>
        <p:spPr>
          <a:xfrm>
            <a:off x="781" y="4879327"/>
            <a:ext cx="10895816" cy="730364"/>
          </a:xfrm>
          <a:custGeom>
            <a:avLst/>
            <a:gdLst/>
            <a:ahLst/>
            <a:cxnLst/>
            <a:rect l="l" t="t" r="r" b="b"/>
            <a:pathLst>
              <a:path w="45536" h="3894" extrusionOk="0">
                <a:moveTo>
                  <a:pt x="10726" y="0"/>
                </a:moveTo>
                <a:cubicBezTo>
                  <a:pt x="2590" y="0"/>
                  <a:pt x="1" y="314"/>
                  <a:pt x="1" y="314"/>
                </a:cubicBezTo>
                <a:lnTo>
                  <a:pt x="1" y="3894"/>
                </a:lnTo>
                <a:lnTo>
                  <a:pt x="45536" y="3894"/>
                </a:lnTo>
                <a:lnTo>
                  <a:pt x="45536" y="1422"/>
                </a:lnTo>
                <a:cubicBezTo>
                  <a:pt x="44956" y="1468"/>
                  <a:pt x="44232" y="1489"/>
                  <a:pt x="43390" y="1489"/>
                </a:cubicBezTo>
                <a:cubicBezTo>
                  <a:pt x="36411" y="1489"/>
                  <a:pt x="21315" y="64"/>
                  <a:pt x="12676" y="6"/>
                </a:cubicBezTo>
                <a:cubicBezTo>
                  <a:pt x="11993" y="2"/>
                  <a:pt x="11344" y="0"/>
                  <a:pt x="1072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3" name="Google Shape;1003;p33"/>
          <p:cNvSpPr/>
          <p:nvPr/>
        </p:nvSpPr>
        <p:spPr>
          <a:xfrm>
            <a:off x="5595147" y="4485448"/>
            <a:ext cx="6648132" cy="673345"/>
          </a:xfrm>
          <a:custGeom>
            <a:avLst/>
            <a:gdLst/>
            <a:ahLst/>
            <a:cxnLst/>
            <a:rect l="l" t="t" r="r" b="b"/>
            <a:pathLst>
              <a:path w="27784" h="3590" extrusionOk="0">
                <a:moveTo>
                  <a:pt x="27784" y="0"/>
                </a:moveTo>
                <a:cubicBezTo>
                  <a:pt x="13745" y="201"/>
                  <a:pt x="1" y="3415"/>
                  <a:pt x="1" y="3415"/>
                </a:cubicBezTo>
                <a:lnTo>
                  <a:pt x="21061" y="3548"/>
                </a:lnTo>
                <a:lnTo>
                  <a:pt x="27784" y="3590"/>
                </a:lnTo>
                <a:lnTo>
                  <a:pt x="27784" y="0"/>
                </a:ln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4" name="Google Shape;1004;p33"/>
          <p:cNvSpPr/>
          <p:nvPr/>
        </p:nvSpPr>
        <p:spPr>
          <a:xfrm>
            <a:off x="5595147" y="4662129"/>
            <a:ext cx="6648132" cy="674096"/>
          </a:xfrm>
          <a:custGeom>
            <a:avLst/>
            <a:gdLst/>
            <a:ahLst/>
            <a:cxnLst/>
            <a:rect l="l" t="t" r="r" b="b"/>
            <a:pathLst>
              <a:path w="27784" h="3594" extrusionOk="0">
                <a:moveTo>
                  <a:pt x="27784" y="1"/>
                </a:moveTo>
                <a:cubicBezTo>
                  <a:pt x="13745" y="218"/>
                  <a:pt x="1" y="3432"/>
                  <a:pt x="1" y="3432"/>
                </a:cubicBezTo>
                <a:lnTo>
                  <a:pt x="21061" y="3552"/>
                </a:lnTo>
                <a:lnTo>
                  <a:pt x="27784" y="3594"/>
                </a:lnTo>
                <a:lnTo>
                  <a:pt x="27784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5" name="Google Shape;1005;p33"/>
          <p:cNvSpPr/>
          <p:nvPr/>
        </p:nvSpPr>
        <p:spPr>
          <a:xfrm>
            <a:off x="781" y="5102526"/>
            <a:ext cx="12242480" cy="1755388"/>
          </a:xfrm>
          <a:custGeom>
            <a:avLst/>
            <a:gdLst/>
            <a:ahLst/>
            <a:cxnLst/>
            <a:rect l="l" t="t" r="r" b="b"/>
            <a:pathLst>
              <a:path w="51164" h="9359" extrusionOk="0">
                <a:moveTo>
                  <a:pt x="28954" y="0"/>
                </a:moveTo>
                <a:cubicBezTo>
                  <a:pt x="13795" y="0"/>
                  <a:pt x="1" y="193"/>
                  <a:pt x="1" y="193"/>
                </a:cubicBezTo>
                <a:lnTo>
                  <a:pt x="1" y="9359"/>
                </a:lnTo>
                <a:lnTo>
                  <a:pt x="51164" y="9359"/>
                </a:lnTo>
                <a:lnTo>
                  <a:pt x="51164" y="193"/>
                </a:lnTo>
                <a:cubicBezTo>
                  <a:pt x="44455" y="48"/>
                  <a:pt x="36534" y="0"/>
                  <a:pt x="28954" y="0"/>
                </a:cubicBezTo>
                <a:close/>
              </a:path>
            </a:pathLst>
          </a:custGeom>
          <a:solidFill>
            <a:srgbClr val="FFC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6" name="Google Shape;1006;p33"/>
          <p:cNvSpPr/>
          <p:nvPr/>
        </p:nvSpPr>
        <p:spPr>
          <a:xfrm>
            <a:off x="781" y="5196682"/>
            <a:ext cx="12242480" cy="561935"/>
          </a:xfrm>
          <a:custGeom>
            <a:avLst/>
            <a:gdLst/>
            <a:ahLst/>
            <a:cxnLst/>
            <a:rect l="l" t="t" r="r" b="b"/>
            <a:pathLst>
              <a:path w="51164" h="2996" extrusionOk="0">
                <a:moveTo>
                  <a:pt x="28954" y="1"/>
                </a:moveTo>
                <a:cubicBezTo>
                  <a:pt x="13795" y="1"/>
                  <a:pt x="1" y="67"/>
                  <a:pt x="1" y="67"/>
                </a:cubicBezTo>
                <a:lnTo>
                  <a:pt x="1" y="2996"/>
                </a:lnTo>
                <a:lnTo>
                  <a:pt x="51164" y="2996"/>
                </a:lnTo>
                <a:lnTo>
                  <a:pt x="51164" y="67"/>
                </a:lnTo>
                <a:cubicBezTo>
                  <a:pt x="44455" y="17"/>
                  <a:pt x="36534" y="1"/>
                  <a:pt x="28954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7" name="Google Shape;1007;p33"/>
          <p:cNvSpPr/>
          <p:nvPr/>
        </p:nvSpPr>
        <p:spPr>
          <a:xfrm>
            <a:off x="781" y="5285021"/>
            <a:ext cx="12242480" cy="1572891"/>
          </a:xfrm>
          <a:custGeom>
            <a:avLst/>
            <a:gdLst/>
            <a:ahLst/>
            <a:cxnLst/>
            <a:rect l="l" t="t" r="r" b="b"/>
            <a:pathLst>
              <a:path w="51164" h="8386" extrusionOk="0">
                <a:moveTo>
                  <a:pt x="51164" y="1"/>
                </a:moveTo>
                <a:cubicBezTo>
                  <a:pt x="51164" y="1"/>
                  <a:pt x="12488" y="1783"/>
                  <a:pt x="1" y="4579"/>
                </a:cubicBezTo>
                <a:lnTo>
                  <a:pt x="1" y="8386"/>
                </a:lnTo>
                <a:lnTo>
                  <a:pt x="51164" y="8386"/>
                </a:lnTo>
                <a:lnTo>
                  <a:pt x="51164" y="1"/>
                </a:ln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8" name="Google Shape;1008;p33"/>
          <p:cNvSpPr/>
          <p:nvPr/>
        </p:nvSpPr>
        <p:spPr>
          <a:xfrm>
            <a:off x="10563797" y="5013247"/>
            <a:ext cx="659215" cy="140671"/>
          </a:xfrm>
          <a:custGeom>
            <a:avLst/>
            <a:gdLst/>
            <a:ahLst/>
            <a:cxnLst/>
            <a:rect l="l" t="t" r="r" b="b"/>
            <a:pathLst>
              <a:path w="2755" h="750" extrusionOk="0">
                <a:moveTo>
                  <a:pt x="1395" y="1"/>
                </a:moveTo>
                <a:cubicBezTo>
                  <a:pt x="598" y="1"/>
                  <a:pt x="1" y="734"/>
                  <a:pt x="1" y="734"/>
                </a:cubicBezTo>
                <a:lnTo>
                  <a:pt x="2755" y="750"/>
                </a:lnTo>
                <a:cubicBezTo>
                  <a:pt x="2755" y="750"/>
                  <a:pt x="2525" y="167"/>
                  <a:pt x="1621" y="21"/>
                </a:cubicBezTo>
                <a:cubicBezTo>
                  <a:pt x="1544" y="7"/>
                  <a:pt x="1468" y="1"/>
                  <a:pt x="1395" y="1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9" name="Google Shape;1009;p33"/>
          <p:cNvSpPr/>
          <p:nvPr/>
        </p:nvSpPr>
        <p:spPr>
          <a:xfrm>
            <a:off x="11080161" y="4960167"/>
            <a:ext cx="875523" cy="193751"/>
          </a:xfrm>
          <a:custGeom>
            <a:avLst/>
            <a:gdLst/>
            <a:ahLst/>
            <a:cxnLst/>
            <a:rect l="l" t="t" r="r" b="b"/>
            <a:pathLst>
              <a:path w="3659" h="1033" extrusionOk="0">
                <a:moveTo>
                  <a:pt x="1939" y="0"/>
                </a:moveTo>
                <a:cubicBezTo>
                  <a:pt x="757" y="0"/>
                  <a:pt x="1" y="1004"/>
                  <a:pt x="1" y="1004"/>
                </a:cubicBezTo>
                <a:lnTo>
                  <a:pt x="3659" y="1033"/>
                </a:lnTo>
                <a:cubicBezTo>
                  <a:pt x="3659" y="1033"/>
                  <a:pt x="3390" y="87"/>
                  <a:pt x="2094" y="6"/>
                </a:cubicBezTo>
                <a:cubicBezTo>
                  <a:pt x="2041" y="2"/>
                  <a:pt x="1990" y="0"/>
                  <a:pt x="1939" y="0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0" name="Google Shape;1010;p33"/>
          <p:cNvSpPr/>
          <p:nvPr/>
        </p:nvSpPr>
        <p:spPr>
          <a:xfrm>
            <a:off x="11154579" y="5016247"/>
            <a:ext cx="717359" cy="137671"/>
          </a:xfrm>
          <a:custGeom>
            <a:avLst/>
            <a:gdLst/>
            <a:ahLst/>
            <a:cxnLst/>
            <a:rect l="l" t="t" r="r" b="b"/>
            <a:pathLst>
              <a:path w="2998" h="734" extrusionOk="0">
                <a:moveTo>
                  <a:pt x="1586" y="1"/>
                </a:moveTo>
                <a:cubicBezTo>
                  <a:pt x="619" y="1"/>
                  <a:pt x="1" y="718"/>
                  <a:pt x="1" y="718"/>
                </a:cubicBezTo>
                <a:lnTo>
                  <a:pt x="2998" y="734"/>
                </a:lnTo>
                <a:cubicBezTo>
                  <a:pt x="2998" y="734"/>
                  <a:pt x="2781" y="57"/>
                  <a:pt x="1715" y="5"/>
                </a:cubicBezTo>
                <a:cubicBezTo>
                  <a:pt x="1671" y="2"/>
                  <a:pt x="1628" y="1"/>
                  <a:pt x="1586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1" name="Google Shape;1011;p33"/>
          <p:cNvSpPr/>
          <p:nvPr/>
        </p:nvSpPr>
        <p:spPr>
          <a:xfrm>
            <a:off x="6215362" y="4999367"/>
            <a:ext cx="859969" cy="154551"/>
          </a:xfrm>
          <a:custGeom>
            <a:avLst/>
            <a:gdLst/>
            <a:ahLst/>
            <a:cxnLst/>
            <a:rect l="l" t="t" r="r" b="b"/>
            <a:pathLst>
              <a:path w="3594" h="824" extrusionOk="0">
                <a:moveTo>
                  <a:pt x="1950" y="0"/>
                </a:moveTo>
                <a:cubicBezTo>
                  <a:pt x="881" y="0"/>
                  <a:pt x="1" y="808"/>
                  <a:pt x="1" y="808"/>
                </a:cubicBezTo>
                <a:lnTo>
                  <a:pt x="3594" y="824"/>
                </a:lnTo>
                <a:cubicBezTo>
                  <a:pt x="3594" y="824"/>
                  <a:pt x="3377" y="147"/>
                  <a:pt x="2188" y="14"/>
                </a:cubicBezTo>
                <a:cubicBezTo>
                  <a:pt x="2108" y="5"/>
                  <a:pt x="2028" y="0"/>
                  <a:pt x="1950" y="0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2" name="Google Shape;1012;p33"/>
          <p:cNvSpPr/>
          <p:nvPr/>
        </p:nvSpPr>
        <p:spPr>
          <a:xfrm>
            <a:off x="6932484" y="4948348"/>
            <a:ext cx="943717" cy="205568"/>
          </a:xfrm>
          <a:custGeom>
            <a:avLst/>
            <a:gdLst/>
            <a:ahLst/>
            <a:cxnLst/>
            <a:rect l="l" t="t" r="r" b="b"/>
            <a:pathLst>
              <a:path w="3944" h="1096" extrusionOk="0">
                <a:moveTo>
                  <a:pt x="2071" y="1"/>
                </a:moveTo>
                <a:cubicBezTo>
                  <a:pt x="814" y="1"/>
                  <a:pt x="1" y="1067"/>
                  <a:pt x="1" y="1067"/>
                </a:cubicBezTo>
                <a:lnTo>
                  <a:pt x="3944" y="1096"/>
                </a:lnTo>
                <a:cubicBezTo>
                  <a:pt x="3944" y="1096"/>
                  <a:pt x="3471" y="14"/>
                  <a:pt x="2094" y="1"/>
                </a:cubicBezTo>
                <a:cubicBezTo>
                  <a:pt x="2086" y="1"/>
                  <a:pt x="2079" y="1"/>
                  <a:pt x="2071" y="1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3" name="Google Shape;1013;p33"/>
          <p:cNvSpPr/>
          <p:nvPr/>
        </p:nvSpPr>
        <p:spPr>
          <a:xfrm>
            <a:off x="9797861" y="5209624"/>
            <a:ext cx="875523" cy="123603"/>
          </a:xfrm>
          <a:custGeom>
            <a:avLst/>
            <a:gdLst/>
            <a:ahLst/>
            <a:cxnLst/>
            <a:rect l="l" t="t" r="r" b="b"/>
            <a:pathLst>
              <a:path w="3659" h="659" extrusionOk="0">
                <a:moveTo>
                  <a:pt x="1994" y="0"/>
                </a:moveTo>
                <a:cubicBezTo>
                  <a:pt x="896" y="0"/>
                  <a:pt x="1" y="659"/>
                  <a:pt x="1" y="659"/>
                </a:cubicBezTo>
                <a:lnTo>
                  <a:pt x="3659" y="659"/>
                </a:lnTo>
                <a:cubicBezTo>
                  <a:pt x="3659" y="659"/>
                  <a:pt x="3445" y="121"/>
                  <a:pt x="2230" y="11"/>
                </a:cubicBezTo>
                <a:cubicBezTo>
                  <a:pt x="2150" y="4"/>
                  <a:pt x="2072" y="0"/>
                  <a:pt x="1994" y="0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4" name="Google Shape;1014;p33"/>
          <p:cNvSpPr/>
          <p:nvPr/>
        </p:nvSpPr>
        <p:spPr>
          <a:xfrm>
            <a:off x="7103808" y="5037816"/>
            <a:ext cx="717359" cy="105784"/>
          </a:xfrm>
          <a:custGeom>
            <a:avLst/>
            <a:gdLst/>
            <a:ahLst/>
            <a:cxnLst/>
            <a:rect l="l" t="t" r="r" b="b"/>
            <a:pathLst>
              <a:path w="2998" h="564" extrusionOk="0">
                <a:moveTo>
                  <a:pt x="1640" y="1"/>
                </a:moveTo>
                <a:cubicBezTo>
                  <a:pt x="742" y="1"/>
                  <a:pt x="1" y="564"/>
                  <a:pt x="1" y="564"/>
                </a:cubicBezTo>
                <a:lnTo>
                  <a:pt x="2998" y="564"/>
                </a:lnTo>
                <a:cubicBezTo>
                  <a:pt x="2998" y="564"/>
                  <a:pt x="2823" y="104"/>
                  <a:pt x="1838" y="10"/>
                </a:cubicBezTo>
                <a:cubicBezTo>
                  <a:pt x="1771" y="4"/>
                  <a:pt x="1705" y="1"/>
                  <a:pt x="1640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5" name="Google Shape;1015;p33"/>
          <p:cNvSpPr/>
          <p:nvPr/>
        </p:nvSpPr>
        <p:spPr>
          <a:xfrm>
            <a:off x="6477372" y="5055635"/>
            <a:ext cx="507272" cy="87967"/>
          </a:xfrm>
          <a:custGeom>
            <a:avLst/>
            <a:gdLst/>
            <a:ahLst/>
            <a:cxnLst/>
            <a:rect l="l" t="t" r="r" b="b"/>
            <a:pathLst>
              <a:path w="2120" h="469" extrusionOk="0">
                <a:moveTo>
                  <a:pt x="1152" y="1"/>
                </a:moveTo>
                <a:cubicBezTo>
                  <a:pt x="514" y="1"/>
                  <a:pt x="1" y="469"/>
                  <a:pt x="1" y="469"/>
                </a:cubicBezTo>
                <a:lnTo>
                  <a:pt x="2120" y="469"/>
                </a:lnTo>
                <a:cubicBezTo>
                  <a:pt x="2120" y="469"/>
                  <a:pt x="1997" y="90"/>
                  <a:pt x="1297" y="9"/>
                </a:cubicBezTo>
                <a:cubicBezTo>
                  <a:pt x="1248" y="3"/>
                  <a:pt x="1199" y="1"/>
                  <a:pt x="1152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6" name="Google Shape;1016;p33"/>
          <p:cNvSpPr/>
          <p:nvPr/>
        </p:nvSpPr>
        <p:spPr>
          <a:xfrm>
            <a:off x="7543365" y="5032752"/>
            <a:ext cx="875523" cy="123603"/>
          </a:xfrm>
          <a:custGeom>
            <a:avLst/>
            <a:gdLst/>
            <a:ahLst/>
            <a:cxnLst/>
            <a:rect l="l" t="t" r="r" b="b"/>
            <a:pathLst>
              <a:path w="3659" h="659" extrusionOk="0">
                <a:moveTo>
                  <a:pt x="1996" y="0"/>
                </a:moveTo>
                <a:cubicBezTo>
                  <a:pt x="891" y="0"/>
                  <a:pt x="1" y="659"/>
                  <a:pt x="1" y="659"/>
                </a:cubicBezTo>
                <a:lnTo>
                  <a:pt x="3659" y="659"/>
                </a:lnTo>
                <a:cubicBezTo>
                  <a:pt x="3659" y="659"/>
                  <a:pt x="3442" y="118"/>
                  <a:pt x="2240" y="11"/>
                </a:cubicBezTo>
                <a:cubicBezTo>
                  <a:pt x="2157" y="3"/>
                  <a:pt x="2076" y="0"/>
                  <a:pt x="1996" y="0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7" name="Google Shape;1017;p33"/>
          <p:cNvSpPr/>
          <p:nvPr/>
        </p:nvSpPr>
        <p:spPr>
          <a:xfrm>
            <a:off x="7775944" y="5439385"/>
            <a:ext cx="3074976" cy="869160"/>
          </a:xfrm>
          <a:custGeom>
            <a:avLst/>
            <a:gdLst/>
            <a:ahLst/>
            <a:cxnLst/>
            <a:rect l="l" t="t" r="r" b="b"/>
            <a:pathLst>
              <a:path w="12851" h="4634" extrusionOk="0">
                <a:moveTo>
                  <a:pt x="4009" y="1"/>
                </a:moveTo>
                <a:cubicBezTo>
                  <a:pt x="4009" y="1"/>
                  <a:pt x="2512" y="56"/>
                  <a:pt x="1" y="260"/>
                </a:cubicBezTo>
                <a:cubicBezTo>
                  <a:pt x="1" y="260"/>
                  <a:pt x="6170" y="1893"/>
                  <a:pt x="10045" y="4634"/>
                </a:cubicBezTo>
                <a:cubicBezTo>
                  <a:pt x="10045" y="4634"/>
                  <a:pt x="12339" y="4213"/>
                  <a:pt x="12851" y="4119"/>
                </a:cubicBezTo>
                <a:cubicBezTo>
                  <a:pt x="12851" y="4119"/>
                  <a:pt x="9815" y="1556"/>
                  <a:pt x="4009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8" name="Google Shape;1018;p33"/>
          <p:cNvSpPr/>
          <p:nvPr/>
        </p:nvSpPr>
        <p:spPr>
          <a:xfrm>
            <a:off x="5869601" y="5545735"/>
            <a:ext cx="3178824" cy="826021"/>
          </a:xfrm>
          <a:custGeom>
            <a:avLst/>
            <a:gdLst/>
            <a:ahLst/>
            <a:cxnLst/>
            <a:rect l="l" t="t" r="r" b="b"/>
            <a:pathLst>
              <a:path w="13285" h="4404" extrusionOk="0">
                <a:moveTo>
                  <a:pt x="3662" y="1"/>
                </a:moveTo>
                <a:cubicBezTo>
                  <a:pt x="3662" y="1"/>
                  <a:pt x="785" y="163"/>
                  <a:pt x="1" y="286"/>
                </a:cubicBezTo>
                <a:cubicBezTo>
                  <a:pt x="1" y="286"/>
                  <a:pt x="7197" y="2123"/>
                  <a:pt x="10249" y="4404"/>
                </a:cubicBezTo>
                <a:cubicBezTo>
                  <a:pt x="10249" y="4404"/>
                  <a:pt x="12773" y="4229"/>
                  <a:pt x="13285" y="4132"/>
                </a:cubicBezTo>
                <a:cubicBezTo>
                  <a:pt x="13285" y="4132"/>
                  <a:pt x="9465" y="1556"/>
                  <a:pt x="3662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9" name="Google Shape;1019;p33"/>
          <p:cNvSpPr/>
          <p:nvPr/>
        </p:nvSpPr>
        <p:spPr>
          <a:xfrm>
            <a:off x="9742825" y="5343355"/>
            <a:ext cx="2500467" cy="982823"/>
          </a:xfrm>
          <a:custGeom>
            <a:avLst/>
            <a:gdLst/>
            <a:ahLst/>
            <a:cxnLst/>
            <a:rect l="l" t="t" r="r" b="b"/>
            <a:pathLst>
              <a:path w="10450" h="5240" extrusionOk="0">
                <a:moveTo>
                  <a:pt x="4566" y="1"/>
                </a:moveTo>
                <a:cubicBezTo>
                  <a:pt x="4566" y="1"/>
                  <a:pt x="2661" y="43"/>
                  <a:pt x="1" y="257"/>
                </a:cubicBezTo>
                <a:cubicBezTo>
                  <a:pt x="1" y="257"/>
                  <a:pt x="5227" y="1323"/>
                  <a:pt x="10450" y="5240"/>
                </a:cubicBezTo>
                <a:lnTo>
                  <a:pt x="9248" y="4307"/>
                </a:lnTo>
                <a:lnTo>
                  <a:pt x="10450" y="4443"/>
                </a:lnTo>
                <a:lnTo>
                  <a:pt x="10450" y="2593"/>
                </a:lnTo>
                <a:cubicBezTo>
                  <a:pt x="7482" y="743"/>
                  <a:pt x="4566" y="1"/>
                  <a:pt x="456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0" name="Google Shape;1020;p33"/>
          <p:cNvSpPr/>
          <p:nvPr/>
        </p:nvSpPr>
        <p:spPr>
          <a:xfrm>
            <a:off x="5385059" y="5285023"/>
            <a:ext cx="6858220" cy="385439"/>
          </a:xfrm>
          <a:custGeom>
            <a:avLst/>
            <a:gdLst/>
            <a:ahLst/>
            <a:cxnLst/>
            <a:rect l="l" t="t" r="r" b="b"/>
            <a:pathLst>
              <a:path w="28662" h="2055" extrusionOk="0">
                <a:moveTo>
                  <a:pt x="28662" y="1"/>
                </a:moveTo>
                <a:cubicBezTo>
                  <a:pt x="28662" y="1"/>
                  <a:pt x="21589" y="354"/>
                  <a:pt x="16486" y="678"/>
                </a:cubicBezTo>
                <a:cubicBezTo>
                  <a:pt x="11383" y="1002"/>
                  <a:pt x="908" y="1689"/>
                  <a:pt x="1" y="1838"/>
                </a:cubicBezTo>
                <a:cubicBezTo>
                  <a:pt x="1" y="1838"/>
                  <a:pt x="1122" y="2000"/>
                  <a:pt x="1488" y="2055"/>
                </a:cubicBezTo>
                <a:cubicBezTo>
                  <a:pt x="1488" y="2055"/>
                  <a:pt x="8360" y="1595"/>
                  <a:pt x="13071" y="1216"/>
                </a:cubicBezTo>
                <a:cubicBezTo>
                  <a:pt x="17782" y="840"/>
                  <a:pt x="28662" y="393"/>
                  <a:pt x="28662" y="393"/>
                </a:cubicBezTo>
                <a:lnTo>
                  <a:pt x="28662" y="1"/>
                </a:ln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1" name="Google Shape;1021;p33"/>
          <p:cNvSpPr/>
          <p:nvPr/>
        </p:nvSpPr>
        <p:spPr>
          <a:xfrm>
            <a:off x="781" y="5440885"/>
            <a:ext cx="12242480" cy="1417027"/>
          </a:xfrm>
          <a:custGeom>
            <a:avLst/>
            <a:gdLst/>
            <a:ahLst/>
            <a:cxnLst/>
            <a:rect l="l" t="t" r="r" b="b"/>
            <a:pathLst>
              <a:path w="51164" h="7555" extrusionOk="0">
                <a:moveTo>
                  <a:pt x="7656" y="1"/>
                </a:moveTo>
                <a:cubicBezTo>
                  <a:pt x="2876" y="1"/>
                  <a:pt x="1" y="385"/>
                  <a:pt x="1" y="385"/>
                </a:cubicBezTo>
                <a:lnTo>
                  <a:pt x="1" y="7555"/>
                </a:lnTo>
                <a:lnTo>
                  <a:pt x="51164" y="7555"/>
                </a:lnTo>
                <a:lnTo>
                  <a:pt x="51164" y="3249"/>
                </a:lnTo>
                <a:cubicBezTo>
                  <a:pt x="49225" y="3578"/>
                  <a:pt x="47012" y="3826"/>
                  <a:pt x="44108" y="3826"/>
                </a:cubicBezTo>
                <a:cubicBezTo>
                  <a:pt x="39852" y="3826"/>
                  <a:pt x="34112" y="3292"/>
                  <a:pt x="25581" y="1694"/>
                </a:cubicBezTo>
                <a:cubicBezTo>
                  <a:pt x="18442" y="347"/>
                  <a:pt x="12191" y="1"/>
                  <a:pt x="76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2" name="Google Shape;1022;p33"/>
          <p:cNvSpPr/>
          <p:nvPr/>
        </p:nvSpPr>
        <p:spPr>
          <a:xfrm>
            <a:off x="781" y="5412192"/>
            <a:ext cx="12242480" cy="784569"/>
          </a:xfrm>
          <a:custGeom>
            <a:avLst/>
            <a:gdLst/>
            <a:ahLst/>
            <a:cxnLst/>
            <a:rect l="l" t="t" r="r" b="b"/>
            <a:pathLst>
              <a:path w="51164" h="4183" extrusionOk="0">
                <a:moveTo>
                  <a:pt x="7629" y="0"/>
                </a:moveTo>
                <a:cubicBezTo>
                  <a:pt x="4994" y="0"/>
                  <a:pt x="2508" y="145"/>
                  <a:pt x="1" y="431"/>
                </a:cubicBezTo>
                <a:lnTo>
                  <a:pt x="1" y="1105"/>
                </a:lnTo>
                <a:cubicBezTo>
                  <a:pt x="1" y="1105"/>
                  <a:pt x="4651" y="656"/>
                  <a:pt x="10046" y="656"/>
                </a:cubicBezTo>
                <a:cubicBezTo>
                  <a:pt x="12743" y="656"/>
                  <a:pt x="15627" y="768"/>
                  <a:pt x="18210" y="1105"/>
                </a:cubicBezTo>
                <a:cubicBezTo>
                  <a:pt x="24431" y="1920"/>
                  <a:pt x="37415" y="4183"/>
                  <a:pt x="45913" y="4183"/>
                </a:cubicBezTo>
                <a:cubicBezTo>
                  <a:pt x="47984" y="4183"/>
                  <a:pt x="49788" y="4049"/>
                  <a:pt x="51164" y="3726"/>
                </a:cubicBezTo>
                <a:lnTo>
                  <a:pt x="51164" y="3402"/>
                </a:lnTo>
                <a:cubicBezTo>
                  <a:pt x="51164" y="3402"/>
                  <a:pt x="49472" y="3778"/>
                  <a:pt x="45715" y="3778"/>
                </a:cubicBezTo>
                <a:cubicBezTo>
                  <a:pt x="42433" y="3778"/>
                  <a:pt x="37573" y="3491"/>
                  <a:pt x="30888" y="2414"/>
                </a:cubicBezTo>
                <a:cubicBezTo>
                  <a:pt x="20832" y="796"/>
                  <a:pt x="13818" y="0"/>
                  <a:pt x="7629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3" name="Google Shape;1023;p33"/>
          <p:cNvSpPr/>
          <p:nvPr/>
        </p:nvSpPr>
        <p:spPr>
          <a:xfrm>
            <a:off x="783" y="5452140"/>
            <a:ext cx="4661159" cy="1405773"/>
          </a:xfrm>
          <a:custGeom>
            <a:avLst/>
            <a:gdLst/>
            <a:ahLst/>
            <a:cxnLst/>
            <a:rect l="l" t="t" r="r" b="b"/>
            <a:pathLst>
              <a:path w="19480" h="7495" extrusionOk="0">
                <a:moveTo>
                  <a:pt x="13405" y="1"/>
                </a:moveTo>
                <a:cubicBezTo>
                  <a:pt x="4589" y="2282"/>
                  <a:pt x="1" y="7495"/>
                  <a:pt x="1" y="7495"/>
                </a:cubicBezTo>
                <a:lnTo>
                  <a:pt x="10058" y="7495"/>
                </a:lnTo>
                <a:cubicBezTo>
                  <a:pt x="13674" y="3121"/>
                  <a:pt x="19480" y="581"/>
                  <a:pt x="19480" y="581"/>
                </a:cubicBezTo>
                <a:cubicBezTo>
                  <a:pt x="17118" y="299"/>
                  <a:pt x="13405" y="1"/>
                  <a:pt x="1340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4" name="Google Shape;1024;p33"/>
          <p:cNvSpPr/>
          <p:nvPr/>
        </p:nvSpPr>
        <p:spPr>
          <a:xfrm>
            <a:off x="4429138" y="5761431"/>
            <a:ext cx="3750940" cy="1096484"/>
          </a:xfrm>
          <a:custGeom>
            <a:avLst/>
            <a:gdLst/>
            <a:ahLst/>
            <a:cxnLst/>
            <a:rect l="l" t="t" r="r" b="b"/>
            <a:pathLst>
              <a:path w="15676" h="5846" extrusionOk="0">
                <a:moveTo>
                  <a:pt x="8843" y="1"/>
                </a:moveTo>
                <a:cubicBezTo>
                  <a:pt x="2849" y="2321"/>
                  <a:pt x="1" y="5846"/>
                  <a:pt x="1" y="5846"/>
                </a:cubicBezTo>
                <a:lnTo>
                  <a:pt x="10071" y="5846"/>
                </a:lnTo>
                <a:cubicBezTo>
                  <a:pt x="13677" y="1472"/>
                  <a:pt x="15676" y="1025"/>
                  <a:pt x="15676" y="1025"/>
                </a:cubicBezTo>
                <a:cubicBezTo>
                  <a:pt x="13327" y="756"/>
                  <a:pt x="8843" y="1"/>
                  <a:pt x="884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5" name="Google Shape;1025;p33"/>
          <p:cNvSpPr/>
          <p:nvPr/>
        </p:nvSpPr>
        <p:spPr>
          <a:xfrm>
            <a:off x="8512449" y="6082911"/>
            <a:ext cx="3443227" cy="775004"/>
          </a:xfrm>
          <a:custGeom>
            <a:avLst/>
            <a:gdLst/>
            <a:ahLst/>
            <a:cxnLst/>
            <a:rect l="l" t="t" r="r" b="b"/>
            <a:pathLst>
              <a:path w="14390" h="4132" extrusionOk="0">
                <a:moveTo>
                  <a:pt x="14390" y="1"/>
                </a:moveTo>
                <a:lnTo>
                  <a:pt x="14390" y="1"/>
                </a:lnTo>
                <a:cubicBezTo>
                  <a:pt x="13070" y="161"/>
                  <a:pt x="11559" y="209"/>
                  <a:pt x="10213" y="209"/>
                </a:cubicBezTo>
                <a:cubicBezTo>
                  <a:pt x="8146" y="209"/>
                  <a:pt x="6468" y="95"/>
                  <a:pt x="6468" y="95"/>
                </a:cubicBezTo>
                <a:cubicBezTo>
                  <a:pt x="2418" y="1647"/>
                  <a:pt x="1" y="4132"/>
                  <a:pt x="1" y="4132"/>
                </a:cubicBezTo>
                <a:lnTo>
                  <a:pt x="10058" y="4132"/>
                </a:lnTo>
                <a:cubicBezTo>
                  <a:pt x="12501" y="811"/>
                  <a:pt x="14389" y="1"/>
                  <a:pt x="1439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6" name="Google Shape;1026;p33"/>
          <p:cNvSpPr/>
          <p:nvPr/>
        </p:nvSpPr>
        <p:spPr>
          <a:xfrm>
            <a:off x="8784991" y="1703501"/>
            <a:ext cx="4416152" cy="749489"/>
          </a:xfrm>
          <a:custGeom>
            <a:avLst/>
            <a:gdLst/>
            <a:ahLst/>
            <a:cxnLst/>
            <a:rect l="l" t="t" r="r" b="b"/>
            <a:pathLst>
              <a:path w="18456" h="3996" extrusionOk="0">
                <a:moveTo>
                  <a:pt x="18456" y="1"/>
                </a:moveTo>
                <a:cubicBezTo>
                  <a:pt x="18456" y="1"/>
                  <a:pt x="17944" y="202"/>
                  <a:pt x="17607" y="202"/>
                </a:cubicBezTo>
                <a:lnTo>
                  <a:pt x="17241" y="202"/>
                </a:lnTo>
                <a:cubicBezTo>
                  <a:pt x="16324" y="202"/>
                  <a:pt x="13907" y="215"/>
                  <a:pt x="12828" y="474"/>
                </a:cubicBezTo>
                <a:cubicBezTo>
                  <a:pt x="11477" y="782"/>
                  <a:pt x="12543" y="701"/>
                  <a:pt x="11221" y="905"/>
                </a:cubicBezTo>
                <a:cubicBezTo>
                  <a:pt x="9912" y="1093"/>
                  <a:pt x="10019" y="1135"/>
                  <a:pt x="9358" y="1297"/>
                </a:cubicBezTo>
                <a:cubicBezTo>
                  <a:pt x="8681" y="1446"/>
                  <a:pt x="7926" y="1365"/>
                  <a:pt x="7184" y="1446"/>
                </a:cubicBezTo>
                <a:cubicBezTo>
                  <a:pt x="6442" y="1527"/>
                  <a:pt x="6562" y="1608"/>
                  <a:pt x="5888" y="1689"/>
                </a:cubicBezTo>
                <a:cubicBezTo>
                  <a:pt x="5279" y="1754"/>
                  <a:pt x="4793" y="1890"/>
                  <a:pt x="4200" y="1890"/>
                </a:cubicBezTo>
                <a:cubicBezTo>
                  <a:pt x="4132" y="1890"/>
                  <a:pt x="4064" y="1877"/>
                  <a:pt x="3983" y="1877"/>
                </a:cubicBezTo>
                <a:cubicBezTo>
                  <a:pt x="3782" y="1864"/>
                  <a:pt x="3432" y="1864"/>
                  <a:pt x="3027" y="1864"/>
                </a:cubicBezTo>
                <a:cubicBezTo>
                  <a:pt x="2094" y="1864"/>
                  <a:pt x="947" y="1890"/>
                  <a:pt x="947" y="1890"/>
                </a:cubicBezTo>
                <a:cubicBezTo>
                  <a:pt x="947" y="1890"/>
                  <a:pt x="1" y="2078"/>
                  <a:pt x="163" y="2078"/>
                </a:cubicBezTo>
                <a:lnTo>
                  <a:pt x="244" y="2078"/>
                </a:lnTo>
                <a:cubicBezTo>
                  <a:pt x="273" y="2065"/>
                  <a:pt x="312" y="2065"/>
                  <a:pt x="367" y="2065"/>
                </a:cubicBezTo>
                <a:cubicBezTo>
                  <a:pt x="853" y="2065"/>
                  <a:pt x="1906" y="2240"/>
                  <a:pt x="3228" y="2350"/>
                </a:cubicBezTo>
                <a:cubicBezTo>
                  <a:pt x="4673" y="2457"/>
                  <a:pt x="5010" y="2389"/>
                  <a:pt x="6306" y="2538"/>
                </a:cubicBezTo>
                <a:cubicBezTo>
                  <a:pt x="6468" y="2564"/>
                  <a:pt x="6643" y="2564"/>
                  <a:pt x="6818" y="2564"/>
                </a:cubicBezTo>
                <a:cubicBezTo>
                  <a:pt x="7210" y="2564"/>
                  <a:pt x="7602" y="2525"/>
                  <a:pt x="7994" y="2483"/>
                </a:cubicBezTo>
                <a:cubicBezTo>
                  <a:pt x="8386" y="2444"/>
                  <a:pt x="8778" y="2402"/>
                  <a:pt x="9128" y="2402"/>
                </a:cubicBezTo>
                <a:cubicBezTo>
                  <a:pt x="9465" y="2402"/>
                  <a:pt x="9789" y="2431"/>
                  <a:pt x="10074" y="2538"/>
                </a:cubicBezTo>
                <a:cubicBezTo>
                  <a:pt x="11140" y="2930"/>
                  <a:pt x="8924" y="2823"/>
                  <a:pt x="8872" y="2969"/>
                </a:cubicBezTo>
                <a:cubicBezTo>
                  <a:pt x="8817" y="3131"/>
                  <a:pt x="9815" y="3131"/>
                  <a:pt x="10680" y="3280"/>
                </a:cubicBezTo>
                <a:cubicBezTo>
                  <a:pt x="11545" y="3442"/>
                  <a:pt x="13703" y="3241"/>
                  <a:pt x="13920" y="3523"/>
                </a:cubicBezTo>
                <a:lnTo>
                  <a:pt x="14137" y="3795"/>
                </a:lnTo>
                <a:cubicBezTo>
                  <a:pt x="14137" y="3795"/>
                  <a:pt x="14461" y="3727"/>
                  <a:pt x="14811" y="3727"/>
                </a:cubicBezTo>
                <a:cubicBezTo>
                  <a:pt x="14986" y="3727"/>
                  <a:pt x="15148" y="3740"/>
                  <a:pt x="15297" y="3795"/>
                </a:cubicBezTo>
                <a:cubicBezTo>
                  <a:pt x="15702" y="3941"/>
                  <a:pt x="15472" y="3941"/>
                  <a:pt x="16162" y="3983"/>
                </a:cubicBezTo>
                <a:cubicBezTo>
                  <a:pt x="16214" y="3996"/>
                  <a:pt x="16269" y="3996"/>
                  <a:pt x="16324" y="3996"/>
                </a:cubicBezTo>
                <a:cubicBezTo>
                  <a:pt x="16619" y="3996"/>
                  <a:pt x="16930" y="3957"/>
                  <a:pt x="17186" y="3915"/>
                </a:cubicBezTo>
                <a:cubicBezTo>
                  <a:pt x="17445" y="3876"/>
                  <a:pt x="17659" y="3821"/>
                  <a:pt x="17769" y="3821"/>
                </a:cubicBezTo>
                <a:cubicBezTo>
                  <a:pt x="17795" y="3821"/>
                  <a:pt x="17808" y="3834"/>
                  <a:pt x="17821" y="3834"/>
                </a:cubicBezTo>
                <a:cubicBezTo>
                  <a:pt x="18012" y="3876"/>
                  <a:pt x="18456" y="3996"/>
                  <a:pt x="18456" y="3996"/>
                </a:cubicBezTo>
                <a:lnTo>
                  <a:pt x="18456" y="1"/>
                </a:ln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7" name="Google Shape;1027;p33"/>
          <p:cNvSpPr txBox="1">
            <a:spLocks noGrp="1"/>
          </p:cNvSpPr>
          <p:nvPr>
            <p:ph type="title"/>
          </p:nvPr>
        </p:nvSpPr>
        <p:spPr>
          <a:xfrm>
            <a:off x="3399200" y="987033"/>
            <a:ext cx="5393600" cy="17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028" name="Google Shape;1028;p33"/>
          <p:cNvSpPr txBox="1">
            <a:spLocks noGrp="1"/>
          </p:cNvSpPr>
          <p:nvPr>
            <p:ph type="subTitle" idx="1"/>
          </p:nvPr>
        </p:nvSpPr>
        <p:spPr>
          <a:xfrm>
            <a:off x="3399200" y="2772233"/>
            <a:ext cx="5393600" cy="12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04416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userDrawn="1">
  <p:cSld name="Section title and description">
    <p:spTree>
      <p:nvGrpSpPr>
        <p:cNvPr id="1" name="Shape 1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2" name="Google Shape;1082;p9"/>
          <p:cNvGrpSpPr/>
          <p:nvPr userDrawn="1"/>
        </p:nvGrpSpPr>
        <p:grpSpPr>
          <a:xfrm>
            <a:off x="-908265" y="1179570"/>
            <a:ext cx="14193065" cy="6184001"/>
            <a:chOff x="-681199" y="884677"/>
            <a:chExt cx="10644799" cy="4638001"/>
          </a:xfrm>
        </p:grpSpPr>
        <p:sp>
          <p:nvSpPr>
            <p:cNvPr id="1083" name="Google Shape;1083;p9"/>
            <p:cNvSpPr/>
            <p:nvPr/>
          </p:nvSpPr>
          <p:spPr>
            <a:xfrm>
              <a:off x="-113973" y="4620950"/>
              <a:ext cx="9400124" cy="901728"/>
            </a:xfrm>
            <a:custGeom>
              <a:avLst/>
              <a:gdLst/>
              <a:ahLst/>
              <a:cxnLst/>
              <a:rect l="l" t="t" r="r" b="b"/>
              <a:pathLst>
                <a:path w="73120" h="23750" extrusionOk="0">
                  <a:moveTo>
                    <a:pt x="8617" y="0"/>
                  </a:moveTo>
                  <a:cubicBezTo>
                    <a:pt x="5119" y="0"/>
                    <a:pt x="2203" y="791"/>
                    <a:pt x="1" y="3024"/>
                  </a:cubicBezTo>
                  <a:lnTo>
                    <a:pt x="1" y="23750"/>
                  </a:lnTo>
                  <a:lnTo>
                    <a:pt x="72760" y="23750"/>
                  </a:lnTo>
                  <a:lnTo>
                    <a:pt x="73119" y="3747"/>
                  </a:lnTo>
                  <a:cubicBezTo>
                    <a:pt x="73119" y="3747"/>
                    <a:pt x="71511" y="2966"/>
                    <a:pt x="65625" y="2966"/>
                  </a:cubicBezTo>
                  <a:cubicBezTo>
                    <a:pt x="61988" y="2966"/>
                    <a:pt x="56718" y="3264"/>
                    <a:pt x="49186" y="4229"/>
                  </a:cubicBezTo>
                  <a:cubicBezTo>
                    <a:pt x="46902" y="4521"/>
                    <a:pt x="44651" y="4647"/>
                    <a:pt x="42441" y="4647"/>
                  </a:cubicBezTo>
                  <a:cubicBezTo>
                    <a:pt x="29000" y="4647"/>
                    <a:pt x="17098" y="0"/>
                    <a:pt x="86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4" name="Google Shape;1084;p9"/>
            <p:cNvSpPr/>
            <p:nvPr/>
          </p:nvSpPr>
          <p:spPr>
            <a:xfrm>
              <a:off x="-346535" y="4830234"/>
              <a:ext cx="9608516" cy="558312"/>
            </a:xfrm>
            <a:custGeom>
              <a:avLst/>
              <a:gdLst/>
              <a:ahLst/>
              <a:cxnLst/>
              <a:rect l="l" t="t" r="r" b="b"/>
              <a:pathLst>
                <a:path w="74741" h="14705" extrusionOk="0">
                  <a:moveTo>
                    <a:pt x="14913" y="1"/>
                  </a:moveTo>
                  <a:cubicBezTo>
                    <a:pt x="12152" y="1"/>
                    <a:pt x="9779" y="438"/>
                    <a:pt x="7766" y="1410"/>
                  </a:cubicBezTo>
                  <a:cubicBezTo>
                    <a:pt x="0" y="5158"/>
                    <a:pt x="2020" y="7958"/>
                    <a:pt x="2020" y="7958"/>
                  </a:cubicBezTo>
                  <a:lnTo>
                    <a:pt x="2135" y="14705"/>
                  </a:lnTo>
                  <a:lnTo>
                    <a:pt x="74741" y="14705"/>
                  </a:lnTo>
                  <a:lnTo>
                    <a:pt x="74512" y="2329"/>
                  </a:lnTo>
                  <a:cubicBezTo>
                    <a:pt x="74512" y="2329"/>
                    <a:pt x="63863" y="7380"/>
                    <a:pt x="51669" y="7380"/>
                  </a:cubicBezTo>
                  <a:cubicBezTo>
                    <a:pt x="48043" y="7380"/>
                    <a:pt x="44281" y="6933"/>
                    <a:pt x="40622" y="5775"/>
                  </a:cubicBezTo>
                  <a:cubicBezTo>
                    <a:pt x="29735" y="2329"/>
                    <a:pt x="21288" y="1"/>
                    <a:pt x="14913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085" name="Google Shape;1085;p9"/>
            <p:cNvGrpSpPr/>
            <p:nvPr/>
          </p:nvGrpSpPr>
          <p:grpSpPr>
            <a:xfrm>
              <a:off x="37136" y="4170420"/>
              <a:ext cx="735100" cy="674441"/>
              <a:chOff x="1465348" y="947469"/>
              <a:chExt cx="852784" cy="782414"/>
            </a:xfrm>
          </p:grpSpPr>
          <p:sp>
            <p:nvSpPr>
              <p:cNvPr id="1086" name="Google Shape;1086;p9"/>
              <p:cNvSpPr/>
              <p:nvPr/>
            </p:nvSpPr>
            <p:spPr>
              <a:xfrm>
                <a:off x="1546740" y="1493783"/>
                <a:ext cx="743100" cy="236100"/>
              </a:xfrm>
              <a:prstGeom prst="ellipse">
                <a:avLst/>
              </a:pr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087" name="Google Shape;1087;p9"/>
              <p:cNvGrpSpPr/>
              <p:nvPr/>
            </p:nvGrpSpPr>
            <p:grpSpPr>
              <a:xfrm>
                <a:off x="1465348" y="947469"/>
                <a:ext cx="852784" cy="731927"/>
                <a:chOff x="1238775" y="3530225"/>
                <a:chExt cx="512275" cy="439675"/>
              </a:xfrm>
            </p:grpSpPr>
            <p:sp>
              <p:nvSpPr>
                <p:cNvPr id="1088" name="Google Shape;1088;p9"/>
                <p:cNvSpPr/>
                <p:nvPr/>
              </p:nvSpPr>
              <p:spPr>
                <a:xfrm>
                  <a:off x="1368275" y="3874350"/>
                  <a:ext cx="70275" cy="95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1" h="3822" extrusionOk="0">
                      <a:moveTo>
                        <a:pt x="1205" y="0"/>
                      </a:moveTo>
                      <a:cubicBezTo>
                        <a:pt x="1125" y="0"/>
                        <a:pt x="1047" y="37"/>
                        <a:pt x="998" y="107"/>
                      </a:cubicBezTo>
                      <a:cubicBezTo>
                        <a:pt x="674" y="561"/>
                        <a:pt x="390" y="1043"/>
                        <a:pt x="153" y="1546"/>
                      </a:cubicBezTo>
                      <a:cubicBezTo>
                        <a:pt x="78" y="1703"/>
                        <a:pt x="1" y="1887"/>
                        <a:pt x="41" y="2095"/>
                      </a:cubicBezTo>
                      <a:cubicBezTo>
                        <a:pt x="110" y="2465"/>
                        <a:pt x="487" y="2627"/>
                        <a:pt x="610" y="2680"/>
                      </a:cubicBezTo>
                      <a:cubicBezTo>
                        <a:pt x="1044" y="2867"/>
                        <a:pt x="1509" y="2967"/>
                        <a:pt x="1978" y="2975"/>
                      </a:cubicBezTo>
                      <a:cubicBezTo>
                        <a:pt x="1873" y="3114"/>
                        <a:pt x="1819" y="3292"/>
                        <a:pt x="1843" y="3448"/>
                      </a:cubicBezTo>
                      <a:cubicBezTo>
                        <a:pt x="1862" y="3586"/>
                        <a:pt x="1938" y="3700"/>
                        <a:pt x="2058" y="3768"/>
                      </a:cubicBezTo>
                      <a:cubicBezTo>
                        <a:pt x="2122" y="3803"/>
                        <a:pt x="2193" y="3821"/>
                        <a:pt x="2265" y="3821"/>
                      </a:cubicBezTo>
                      <a:cubicBezTo>
                        <a:pt x="2318" y="3821"/>
                        <a:pt x="2372" y="3811"/>
                        <a:pt x="2426" y="3791"/>
                      </a:cubicBezTo>
                      <a:cubicBezTo>
                        <a:pt x="2434" y="3786"/>
                        <a:pt x="2443" y="3783"/>
                        <a:pt x="2455" y="3781"/>
                      </a:cubicBezTo>
                      <a:cubicBezTo>
                        <a:pt x="2606" y="3714"/>
                        <a:pt x="2721" y="3572"/>
                        <a:pt x="2757" y="3410"/>
                      </a:cubicBezTo>
                      <a:cubicBezTo>
                        <a:pt x="2792" y="3239"/>
                        <a:pt x="2752" y="3082"/>
                        <a:pt x="2704" y="2954"/>
                      </a:cubicBezTo>
                      <a:cubicBezTo>
                        <a:pt x="2745" y="2891"/>
                        <a:pt x="2778" y="2819"/>
                        <a:pt x="2795" y="2734"/>
                      </a:cubicBezTo>
                      <a:cubicBezTo>
                        <a:pt x="2811" y="2654"/>
                        <a:pt x="2785" y="2570"/>
                        <a:pt x="2728" y="2511"/>
                      </a:cubicBezTo>
                      <a:cubicBezTo>
                        <a:pt x="2680" y="2459"/>
                        <a:pt x="2615" y="2431"/>
                        <a:pt x="2547" y="2431"/>
                      </a:cubicBezTo>
                      <a:cubicBezTo>
                        <a:pt x="2534" y="2431"/>
                        <a:pt x="2521" y="2432"/>
                        <a:pt x="2508" y="2434"/>
                      </a:cubicBezTo>
                      <a:cubicBezTo>
                        <a:pt x="2362" y="2455"/>
                        <a:pt x="2214" y="2466"/>
                        <a:pt x="2065" y="2466"/>
                      </a:cubicBezTo>
                      <a:cubicBezTo>
                        <a:pt x="1637" y="2466"/>
                        <a:pt x="1205" y="2379"/>
                        <a:pt x="813" y="2212"/>
                      </a:cubicBezTo>
                      <a:cubicBezTo>
                        <a:pt x="595" y="2120"/>
                        <a:pt x="551" y="2039"/>
                        <a:pt x="544" y="2001"/>
                      </a:cubicBezTo>
                      <a:cubicBezTo>
                        <a:pt x="532" y="1943"/>
                        <a:pt x="575" y="1847"/>
                        <a:pt x="615" y="1765"/>
                      </a:cubicBezTo>
                      <a:cubicBezTo>
                        <a:pt x="839" y="1289"/>
                        <a:pt x="1107" y="830"/>
                        <a:pt x="1413" y="403"/>
                      </a:cubicBezTo>
                      <a:cubicBezTo>
                        <a:pt x="1495" y="288"/>
                        <a:pt x="1468" y="129"/>
                        <a:pt x="1353" y="48"/>
                      </a:cubicBezTo>
                      <a:cubicBezTo>
                        <a:pt x="1308" y="15"/>
                        <a:pt x="1256" y="0"/>
                        <a:pt x="120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89" name="Google Shape;1089;p9"/>
                <p:cNvSpPr/>
                <p:nvPr/>
              </p:nvSpPr>
              <p:spPr>
                <a:xfrm>
                  <a:off x="1599925" y="3820450"/>
                  <a:ext cx="53825" cy="78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3" h="3137" extrusionOk="0">
                      <a:moveTo>
                        <a:pt x="289" y="1"/>
                      </a:moveTo>
                      <a:cubicBezTo>
                        <a:pt x="197" y="1"/>
                        <a:pt x="109" y="50"/>
                        <a:pt x="64" y="138"/>
                      </a:cubicBezTo>
                      <a:cubicBezTo>
                        <a:pt x="0" y="265"/>
                        <a:pt x="49" y="417"/>
                        <a:pt x="174" y="481"/>
                      </a:cubicBezTo>
                      <a:cubicBezTo>
                        <a:pt x="628" y="714"/>
                        <a:pt x="1036" y="1023"/>
                        <a:pt x="1380" y="1400"/>
                      </a:cubicBezTo>
                      <a:cubicBezTo>
                        <a:pt x="1486" y="1515"/>
                        <a:pt x="1506" y="1572"/>
                        <a:pt x="1505" y="1599"/>
                      </a:cubicBezTo>
                      <a:cubicBezTo>
                        <a:pt x="1502" y="1616"/>
                        <a:pt x="1481" y="1681"/>
                        <a:pt x="1277" y="1786"/>
                      </a:cubicBezTo>
                      <a:cubicBezTo>
                        <a:pt x="1118" y="1869"/>
                        <a:pt x="824" y="2019"/>
                        <a:pt x="792" y="2337"/>
                      </a:cubicBezTo>
                      <a:cubicBezTo>
                        <a:pt x="792" y="2349"/>
                        <a:pt x="790" y="2360"/>
                        <a:pt x="790" y="2373"/>
                      </a:cubicBezTo>
                      <a:cubicBezTo>
                        <a:pt x="782" y="2401"/>
                        <a:pt x="776" y="2432"/>
                        <a:pt x="777" y="2465"/>
                      </a:cubicBezTo>
                      <a:cubicBezTo>
                        <a:pt x="782" y="2533"/>
                        <a:pt x="812" y="2594"/>
                        <a:pt x="858" y="2638"/>
                      </a:cubicBezTo>
                      <a:cubicBezTo>
                        <a:pt x="948" y="2802"/>
                        <a:pt x="1121" y="2920"/>
                        <a:pt x="1292" y="2974"/>
                      </a:cubicBezTo>
                      <a:cubicBezTo>
                        <a:pt x="1360" y="2998"/>
                        <a:pt x="1434" y="3012"/>
                        <a:pt x="1505" y="3028"/>
                      </a:cubicBezTo>
                      <a:cubicBezTo>
                        <a:pt x="1601" y="3049"/>
                        <a:pt x="1685" y="3066"/>
                        <a:pt x="1748" y="3101"/>
                      </a:cubicBezTo>
                      <a:cubicBezTo>
                        <a:pt x="1787" y="3125"/>
                        <a:pt x="1831" y="3137"/>
                        <a:pt x="1876" y="3137"/>
                      </a:cubicBezTo>
                      <a:cubicBezTo>
                        <a:pt x="1907" y="3137"/>
                        <a:pt x="1937" y="3131"/>
                        <a:pt x="1966" y="3120"/>
                      </a:cubicBezTo>
                      <a:cubicBezTo>
                        <a:pt x="2002" y="3107"/>
                        <a:pt x="2033" y="3086"/>
                        <a:pt x="2060" y="3056"/>
                      </a:cubicBezTo>
                      <a:cubicBezTo>
                        <a:pt x="2141" y="2969"/>
                        <a:pt x="2152" y="2839"/>
                        <a:pt x="2087" y="2739"/>
                      </a:cubicBezTo>
                      <a:cubicBezTo>
                        <a:pt x="1939" y="2518"/>
                        <a:pt x="1715" y="2351"/>
                        <a:pt x="1464" y="2263"/>
                      </a:cubicBezTo>
                      <a:cubicBezTo>
                        <a:pt x="1478" y="2255"/>
                        <a:pt x="1493" y="2248"/>
                        <a:pt x="1509" y="2239"/>
                      </a:cubicBezTo>
                      <a:cubicBezTo>
                        <a:pt x="1627" y="2181"/>
                        <a:pt x="1982" y="1998"/>
                        <a:pt x="2012" y="1638"/>
                      </a:cubicBezTo>
                      <a:cubicBezTo>
                        <a:pt x="2033" y="1393"/>
                        <a:pt x="1885" y="1197"/>
                        <a:pt x="1756" y="1055"/>
                      </a:cubicBezTo>
                      <a:cubicBezTo>
                        <a:pt x="1370" y="634"/>
                        <a:pt x="917" y="289"/>
                        <a:pt x="407" y="29"/>
                      </a:cubicBezTo>
                      <a:cubicBezTo>
                        <a:pt x="369" y="10"/>
                        <a:pt x="328" y="1"/>
                        <a:pt x="28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90" name="Google Shape;1090;p9"/>
                <p:cNvSpPr/>
                <p:nvPr/>
              </p:nvSpPr>
              <p:spPr>
                <a:xfrm>
                  <a:off x="1618250" y="3645875"/>
                  <a:ext cx="100975" cy="63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9" h="2531" extrusionOk="0">
                      <a:moveTo>
                        <a:pt x="1166" y="0"/>
                      </a:moveTo>
                      <a:cubicBezTo>
                        <a:pt x="839" y="0"/>
                        <a:pt x="511" y="54"/>
                        <a:pt x="204" y="163"/>
                      </a:cubicBezTo>
                      <a:cubicBezTo>
                        <a:pt x="67" y="207"/>
                        <a:pt x="0" y="354"/>
                        <a:pt x="47" y="488"/>
                      </a:cubicBezTo>
                      <a:cubicBezTo>
                        <a:pt x="83" y="593"/>
                        <a:pt x="182" y="659"/>
                        <a:pt x="287" y="659"/>
                      </a:cubicBezTo>
                      <a:cubicBezTo>
                        <a:pt x="315" y="659"/>
                        <a:pt x="343" y="654"/>
                        <a:pt x="371" y="644"/>
                      </a:cubicBezTo>
                      <a:cubicBezTo>
                        <a:pt x="626" y="555"/>
                        <a:pt x="896" y="511"/>
                        <a:pt x="1166" y="511"/>
                      </a:cubicBezTo>
                      <a:cubicBezTo>
                        <a:pt x="1566" y="511"/>
                        <a:pt x="1965" y="607"/>
                        <a:pt x="2316" y="795"/>
                      </a:cubicBezTo>
                      <a:cubicBezTo>
                        <a:pt x="2904" y="1112"/>
                        <a:pt x="3351" y="1688"/>
                        <a:pt x="3510" y="2336"/>
                      </a:cubicBezTo>
                      <a:cubicBezTo>
                        <a:pt x="3539" y="2453"/>
                        <a:pt x="3645" y="2531"/>
                        <a:pt x="3760" y="2531"/>
                      </a:cubicBezTo>
                      <a:cubicBezTo>
                        <a:pt x="3780" y="2531"/>
                        <a:pt x="3800" y="2528"/>
                        <a:pt x="3820" y="2523"/>
                      </a:cubicBezTo>
                      <a:cubicBezTo>
                        <a:pt x="3830" y="2521"/>
                        <a:pt x="3841" y="2518"/>
                        <a:pt x="3850" y="2514"/>
                      </a:cubicBezTo>
                      <a:cubicBezTo>
                        <a:pt x="3969" y="2468"/>
                        <a:pt x="4039" y="2340"/>
                        <a:pt x="4006" y="2214"/>
                      </a:cubicBezTo>
                      <a:cubicBezTo>
                        <a:pt x="3813" y="1427"/>
                        <a:pt x="3270" y="729"/>
                        <a:pt x="2559" y="346"/>
                      </a:cubicBezTo>
                      <a:cubicBezTo>
                        <a:pt x="2134" y="117"/>
                        <a:pt x="1650" y="0"/>
                        <a:pt x="116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91" name="Google Shape;1091;p9"/>
                <p:cNvSpPr/>
                <p:nvPr/>
              </p:nvSpPr>
              <p:spPr>
                <a:xfrm>
                  <a:off x="1281950" y="3577500"/>
                  <a:ext cx="384025" cy="316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61" h="12646" extrusionOk="0">
                      <a:moveTo>
                        <a:pt x="8006" y="1"/>
                      </a:moveTo>
                      <a:cubicBezTo>
                        <a:pt x="7143" y="1"/>
                        <a:pt x="6257" y="160"/>
                        <a:pt x="5389" y="490"/>
                      </a:cubicBezTo>
                      <a:cubicBezTo>
                        <a:pt x="1883" y="1822"/>
                        <a:pt x="1" y="5426"/>
                        <a:pt x="1335" y="8932"/>
                      </a:cubicBezTo>
                      <a:cubicBezTo>
                        <a:pt x="2287" y="11436"/>
                        <a:pt x="4407" y="12645"/>
                        <a:pt x="6819" y="12645"/>
                      </a:cubicBezTo>
                      <a:cubicBezTo>
                        <a:pt x="7782" y="12645"/>
                        <a:pt x="8792" y="12453"/>
                        <a:pt x="9792" y="12072"/>
                      </a:cubicBezTo>
                      <a:cubicBezTo>
                        <a:pt x="13296" y="10739"/>
                        <a:pt x="15360" y="7612"/>
                        <a:pt x="14026" y="4108"/>
                      </a:cubicBezTo>
                      <a:cubicBezTo>
                        <a:pt x="13023" y="1471"/>
                        <a:pt x="10624" y="1"/>
                        <a:pt x="800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92" name="Google Shape;1092;p9"/>
                <p:cNvSpPr/>
                <p:nvPr/>
              </p:nvSpPr>
              <p:spPr>
                <a:xfrm>
                  <a:off x="1275400" y="3570850"/>
                  <a:ext cx="395575" cy="329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23" h="13166" extrusionOk="0">
                      <a:moveTo>
                        <a:pt x="8291" y="512"/>
                      </a:moveTo>
                      <a:cubicBezTo>
                        <a:pt x="10841" y="512"/>
                        <a:pt x="13104" y="1972"/>
                        <a:pt x="14050" y="4462"/>
                      </a:cubicBezTo>
                      <a:cubicBezTo>
                        <a:pt x="15260" y="7641"/>
                        <a:pt x="13616" y="10710"/>
                        <a:pt x="9963" y="12098"/>
                      </a:cubicBezTo>
                      <a:cubicBezTo>
                        <a:pt x="8952" y="12483"/>
                        <a:pt x="7969" y="12669"/>
                        <a:pt x="7052" y="12669"/>
                      </a:cubicBezTo>
                      <a:cubicBezTo>
                        <a:pt x="4659" y="12669"/>
                        <a:pt x="2708" y="11403"/>
                        <a:pt x="1834" y="9105"/>
                      </a:cubicBezTo>
                      <a:cubicBezTo>
                        <a:pt x="580" y="5804"/>
                        <a:pt x="2259" y="2317"/>
                        <a:pt x="5740" y="993"/>
                      </a:cubicBezTo>
                      <a:cubicBezTo>
                        <a:pt x="6597" y="667"/>
                        <a:pt x="7459" y="512"/>
                        <a:pt x="8291" y="512"/>
                      </a:cubicBezTo>
                      <a:close/>
                      <a:moveTo>
                        <a:pt x="8299" y="1"/>
                      </a:moveTo>
                      <a:cubicBezTo>
                        <a:pt x="7405" y="1"/>
                        <a:pt x="6479" y="168"/>
                        <a:pt x="5560" y="517"/>
                      </a:cubicBezTo>
                      <a:cubicBezTo>
                        <a:pt x="1805" y="1942"/>
                        <a:pt x="0" y="5713"/>
                        <a:pt x="1358" y="9286"/>
                      </a:cubicBezTo>
                      <a:cubicBezTo>
                        <a:pt x="2304" y="11774"/>
                        <a:pt x="4481" y="13166"/>
                        <a:pt x="7093" y="13166"/>
                      </a:cubicBezTo>
                      <a:cubicBezTo>
                        <a:pt x="8063" y="13166"/>
                        <a:pt x="9094" y="12973"/>
                        <a:pt x="10143" y="12574"/>
                      </a:cubicBezTo>
                      <a:cubicBezTo>
                        <a:pt x="14020" y="11101"/>
                        <a:pt x="15822" y="7691"/>
                        <a:pt x="14525" y="4282"/>
                      </a:cubicBezTo>
                      <a:cubicBezTo>
                        <a:pt x="13500" y="1585"/>
                        <a:pt x="11052" y="1"/>
                        <a:pt x="829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93" name="Google Shape;1093;p9"/>
                <p:cNvSpPr/>
                <p:nvPr/>
              </p:nvSpPr>
              <p:spPr>
                <a:xfrm>
                  <a:off x="1348425" y="3597500"/>
                  <a:ext cx="174675" cy="78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7" h="3148" extrusionOk="0">
                      <a:moveTo>
                        <a:pt x="5897" y="1"/>
                      </a:moveTo>
                      <a:cubicBezTo>
                        <a:pt x="5209" y="1"/>
                        <a:pt x="4202" y="215"/>
                        <a:pt x="3132" y="622"/>
                      </a:cubicBezTo>
                      <a:cubicBezTo>
                        <a:pt x="1313" y="1312"/>
                        <a:pt x="1" y="2299"/>
                        <a:pt x="201" y="2826"/>
                      </a:cubicBezTo>
                      <a:cubicBezTo>
                        <a:pt x="284" y="3043"/>
                        <a:pt x="609" y="3147"/>
                        <a:pt x="1091" y="3147"/>
                      </a:cubicBezTo>
                      <a:cubicBezTo>
                        <a:pt x="1780" y="3147"/>
                        <a:pt x="2786" y="2934"/>
                        <a:pt x="3856" y="2527"/>
                      </a:cubicBezTo>
                      <a:cubicBezTo>
                        <a:pt x="5674" y="1835"/>
                        <a:pt x="6987" y="848"/>
                        <a:pt x="6786" y="322"/>
                      </a:cubicBezTo>
                      <a:cubicBezTo>
                        <a:pt x="6704" y="105"/>
                        <a:pt x="6378" y="1"/>
                        <a:pt x="589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94" name="Google Shape;1094;p9"/>
                <p:cNvSpPr/>
                <p:nvPr/>
              </p:nvSpPr>
              <p:spPr>
                <a:xfrm>
                  <a:off x="1339700" y="3591225"/>
                  <a:ext cx="192075" cy="9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3" h="3658" extrusionOk="0">
                      <a:moveTo>
                        <a:pt x="6253" y="513"/>
                      </a:moveTo>
                      <a:cubicBezTo>
                        <a:pt x="6640" y="513"/>
                        <a:pt x="6862" y="582"/>
                        <a:pt x="6895" y="668"/>
                      </a:cubicBezTo>
                      <a:cubicBezTo>
                        <a:pt x="6978" y="881"/>
                        <a:pt x="6128" y="1778"/>
                        <a:pt x="4113" y="2543"/>
                      </a:cubicBezTo>
                      <a:cubicBezTo>
                        <a:pt x="2917" y="2999"/>
                        <a:pt x="1997" y="3146"/>
                        <a:pt x="1431" y="3146"/>
                      </a:cubicBezTo>
                      <a:cubicBezTo>
                        <a:pt x="1043" y="3146"/>
                        <a:pt x="821" y="3077"/>
                        <a:pt x="787" y="2991"/>
                      </a:cubicBezTo>
                      <a:cubicBezTo>
                        <a:pt x="705" y="2778"/>
                        <a:pt x="1554" y="1880"/>
                        <a:pt x="3570" y="1116"/>
                      </a:cubicBezTo>
                      <a:cubicBezTo>
                        <a:pt x="4767" y="660"/>
                        <a:pt x="5686" y="513"/>
                        <a:pt x="6253" y="513"/>
                      </a:cubicBezTo>
                      <a:close/>
                      <a:moveTo>
                        <a:pt x="6236" y="0"/>
                      </a:moveTo>
                      <a:cubicBezTo>
                        <a:pt x="5446" y="0"/>
                        <a:pt x="4372" y="266"/>
                        <a:pt x="3388" y="640"/>
                      </a:cubicBezTo>
                      <a:cubicBezTo>
                        <a:pt x="1689" y="1286"/>
                        <a:pt x="0" y="2354"/>
                        <a:pt x="312" y="3171"/>
                      </a:cubicBezTo>
                      <a:cubicBezTo>
                        <a:pt x="443" y="3516"/>
                        <a:pt x="870" y="3658"/>
                        <a:pt x="1448" y="3658"/>
                      </a:cubicBezTo>
                      <a:cubicBezTo>
                        <a:pt x="2239" y="3658"/>
                        <a:pt x="3311" y="3393"/>
                        <a:pt x="4294" y="3019"/>
                      </a:cubicBezTo>
                      <a:cubicBezTo>
                        <a:pt x="5993" y="2373"/>
                        <a:pt x="7682" y="1303"/>
                        <a:pt x="7371" y="487"/>
                      </a:cubicBezTo>
                      <a:cubicBezTo>
                        <a:pt x="7240" y="142"/>
                        <a:pt x="6813" y="0"/>
                        <a:pt x="623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95" name="Google Shape;1095;p9"/>
                <p:cNvSpPr/>
                <p:nvPr/>
              </p:nvSpPr>
              <p:spPr>
                <a:xfrm>
                  <a:off x="1241325" y="3571925"/>
                  <a:ext cx="175375" cy="9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15" h="3981" extrusionOk="0">
                      <a:moveTo>
                        <a:pt x="1833" y="1"/>
                      </a:moveTo>
                      <a:cubicBezTo>
                        <a:pt x="824" y="1"/>
                        <a:pt x="0" y="242"/>
                        <a:pt x="251" y="1273"/>
                      </a:cubicBezTo>
                      <a:cubicBezTo>
                        <a:pt x="754" y="1069"/>
                        <a:pt x="1218" y="969"/>
                        <a:pt x="1652" y="969"/>
                      </a:cubicBezTo>
                      <a:cubicBezTo>
                        <a:pt x="2533" y="969"/>
                        <a:pt x="3296" y="1379"/>
                        <a:pt x="4032" y="2162"/>
                      </a:cubicBezTo>
                      <a:cubicBezTo>
                        <a:pt x="4467" y="2626"/>
                        <a:pt x="5374" y="3631"/>
                        <a:pt x="5913" y="3966"/>
                      </a:cubicBezTo>
                      <a:cubicBezTo>
                        <a:pt x="5913" y="3966"/>
                        <a:pt x="6022" y="3981"/>
                        <a:pt x="6185" y="3981"/>
                      </a:cubicBezTo>
                      <a:cubicBezTo>
                        <a:pt x="6408" y="3981"/>
                        <a:pt x="6733" y="3953"/>
                        <a:pt x="7015" y="3820"/>
                      </a:cubicBezTo>
                      <a:cubicBezTo>
                        <a:pt x="6292" y="3111"/>
                        <a:pt x="5411" y="2357"/>
                        <a:pt x="4701" y="1587"/>
                      </a:cubicBezTo>
                      <a:cubicBezTo>
                        <a:pt x="3974" y="797"/>
                        <a:pt x="3072" y="31"/>
                        <a:pt x="1997" y="3"/>
                      </a:cubicBezTo>
                      <a:cubicBezTo>
                        <a:pt x="1941" y="2"/>
                        <a:pt x="1887" y="1"/>
                        <a:pt x="183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96" name="Google Shape;1096;p9"/>
                <p:cNvSpPr/>
                <p:nvPr/>
              </p:nvSpPr>
              <p:spPr>
                <a:xfrm>
                  <a:off x="1238775" y="3565625"/>
                  <a:ext cx="184500" cy="11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80" h="4490" extrusionOk="0">
                      <a:moveTo>
                        <a:pt x="1935" y="509"/>
                      </a:moveTo>
                      <a:cubicBezTo>
                        <a:pt x="1986" y="509"/>
                        <a:pt x="2039" y="509"/>
                        <a:pt x="2093" y="511"/>
                      </a:cubicBezTo>
                      <a:cubicBezTo>
                        <a:pt x="3140" y="538"/>
                        <a:pt x="4035" y="1381"/>
                        <a:pt x="4617" y="2013"/>
                      </a:cubicBezTo>
                      <a:cubicBezTo>
                        <a:pt x="5072" y="2505"/>
                        <a:pt x="5591" y="2989"/>
                        <a:pt x="6096" y="3458"/>
                      </a:cubicBezTo>
                      <a:cubicBezTo>
                        <a:pt x="6279" y="3628"/>
                        <a:pt x="6456" y="3795"/>
                        <a:pt x="6627" y="3955"/>
                      </a:cubicBezTo>
                      <a:cubicBezTo>
                        <a:pt x="6502" y="3975"/>
                        <a:pt x="6383" y="3980"/>
                        <a:pt x="6286" y="3980"/>
                      </a:cubicBezTo>
                      <a:cubicBezTo>
                        <a:pt x="6208" y="3980"/>
                        <a:pt x="6143" y="3977"/>
                        <a:pt x="6101" y="3974"/>
                      </a:cubicBezTo>
                      <a:cubicBezTo>
                        <a:pt x="5647" y="3664"/>
                        <a:pt x="4918" y="2886"/>
                        <a:pt x="4481" y="2413"/>
                      </a:cubicBezTo>
                      <a:lnTo>
                        <a:pt x="4320" y="2242"/>
                      </a:lnTo>
                      <a:cubicBezTo>
                        <a:pt x="3519" y="1389"/>
                        <a:pt x="2681" y="970"/>
                        <a:pt x="1751" y="970"/>
                      </a:cubicBezTo>
                      <a:cubicBezTo>
                        <a:pt x="1372" y="970"/>
                        <a:pt x="977" y="1040"/>
                        <a:pt x="563" y="1178"/>
                      </a:cubicBezTo>
                      <a:cubicBezTo>
                        <a:pt x="563" y="1039"/>
                        <a:pt x="599" y="927"/>
                        <a:pt x="670" y="840"/>
                      </a:cubicBezTo>
                      <a:cubicBezTo>
                        <a:pt x="848" y="620"/>
                        <a:pt x="1272" y="509"/>
                        <a:pt x="1935" y="509"/>
                      </a:cubicBezTo>
                      <a:close/>
                      <a:moveTo>
                        <a:pt x="1922" y="1"/>
                      </a:moveTo>
                      <a:cubicBezTo>
                        <a:pt x="1083" y="1"/>
                        <a:pt x="557" y="169"/>
                        <a:pt x="273" y="519"/>
                      </a:cubicBezTo>
                      <a:cubicBezTo>
                        <a:pt x="55" y="788"/>
                        <a:pt x="1" y="1148"/>
                        <a:pt x="107" y="1587"/>
                      </a:cubicBezTo>
                      <a:cubicBezTo>
                        <a:pt x="124" y="1660"/>
                        <a:pt x="172" y="1721"/>
                        <a:pt x="238" y="1753"/>
                      </a:cubicBezTo>
                      <a:cubicBezTo>
                        <a:pt x="274" y="1772"/>
                        <a:pt x="313" y="1781"/>
                        <a:pt x="351" y="1781"/>
                      </a:cubicBezTo>
                      <a:cubicBezTo>
                        <a:pt x="384" y="1781"/>
                        <a:pt x="417" y="1774"/>
                        <a:pt x="449" y="1762"/>
                      </a:cubicBezTo>
                      <a:cubicBezTo>
                        <a:pt x="920" y="1572"/>
                        <a:pt x="1351" y="1475"/>
                        <a:pt x="1759" y="1475"/>
                      </a:cubicBezTo>
                      <a:cubicBezTo>
                        <a:pt x="2546" y="1475"/>
                        <a:pt x="3242" y="1837"/>
                        <a:pt x="3948" y="2590"/>
                      </a:cubicBezTo>
                      <a:lnTo>
                        <a:pt x="4106" y="2759"/>
                      </a:lnTo>
                      <a:cubicBezTo>
                        <a:pt x="4610" y="3299"/>
                        <a:pt x="5371" y="4117"/>
                        <a:pt x="5880" y="4435"/>
                      </a:cubicBezTo>
                      <a:cubicBezTo>
                        <a:pt x="5910" y="4455"/>
                        <a:pt x="5945" y="4466"/>
                        <a:pt x="5981" y="4472"/>
                      </a:cubicBezTo>
                      <a:cubicBezTo>
                        <a:pt x="5993" y="4474"/>
                        <a:pt x="6111" y="4490"/>
                        <a:pt x="6285" y="4490"/>
                      </a:cubicBezTo>
                      <a:cubicBezTo>
                        <a:pt x="6506" y="4490"/>
                        <a:pt x="6817" y="4464"/>
                        <a:pt x="7110" y="4353"/>
                      </a:cubicBezTo>
                      <a:cubicBezTo>
                        <a:pt x="7148" y="4337"/>
                        <a:pt x="7188" y="4322"/>
                        <a:pt x="7224" y="4305"/>
                      </a:cubicBezTo>
                      <a:cubicBezTo>
                        <a:pt x="7297" y="4269"/>
                        <a:pt x="7351" y="4198"/>
                        <a:pt x="7366" y="4117"/>
                      </a:cubicBezTo>
                      <a:cubicBezTo>
                        <a:pt x="7380" y="4035"/>
                        <a:pt x="7351" y="3952"/>
                        <a:pt x="7292" y="3893"/>
                      </a:cubicBezTo>
                      <a:cubicBezTo>
                        <a:pt x="7025" y="3630"/>
                        <a:pt x="6741" y="3366"/>
                        <a:pt x="6439" y="3087"/>
                      </a:cubicBezTo>
                      <a:cubicBezTo>
                        <a:pt x="5945" y="2624"/>
                        <a:pt x="5430" y="2148"/>
                        <a:pt x="4989" y="1668"/>
                      </a:cubicBezTo>
                      <a:cubicBezTo>
                        <a:pt x="4344" y="969"/>
                        <a:pt x="3346" y="35"/>
                        <a:pt x="2106" y="3"/>
                      </a:cubicBezTo>
                      <a:cubicBezTo>
                        <a:pt x="2043" y="2"/>
                        <a:pt x="1982" y="1"/>
                        <a:pt x="192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97" name="Google Shape;1097;p9"/>
                <p:cNvSpPr/>
                <p:nvPr/>
              </p:nvSpPr>
              <p:spPr>
                <a:xfrm>
                  <a:off x="1255650" y="3563525"/>
                  <a:ext cx="51700" cy="3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8" h="1599" extrusionOk="0">
                      <a:moveTo>
                        <a:pt x="1781" y="1"/>
                      </a:moveTo>
                      <a:cubicBezTo>
                        <a:pt x="1707" y="1"/>
                        <a:pt x="1634" y="33"/>
                        <a:pt x="1584" y="95"/>
                      </a:cubicBezTo>
                      <a:cubicBezTo>
                        <a:pt x="1172" y="599"/>
                        <a:pt x="783" y="883"/>
                        <a:pt x="198" y="1106"/>
                      </a:cubicBezTo>
                      <a:cubicBezTo>
                        <a:pt x="66" y="1156"/>
                        <a:pt x="0" y="1303"/>
                        <a:pt x="50" y="1435"/>
                      </a:cubicBezTo>
                      <a:cubicBezTo>
                        <a:pt x="88" y="1536"/>
                        <a:pt x="185" y="1598"/>
                        <a:pt x="287" y="1598"/>
                      </a:cubicBezTo>
                      <a:cubicBezTo>
                        <a:pt x="317" y="1598"/>
                        <a:pt x="348" y="1593"/>
                        <a:pt x="378" y="1582"/>
                      </a:cubicBezTo>
                      <a:cubicBezTo>
                        <a:pt x="1047" y="1326"/>
                        <a:pt x="1512" y="989"/>
                        <a:pt x="1978" y="417"/>
                      </a:cubicBezTo>
                      <a:cubicBezTo>
                        <a:pt x="2067" y="308"/>
                        <a:pt x="2050" y="147"/>
                        <a:pt x="1942" y="59"/>
                      </a:cubicBezTo>
                      <a:cubicBezTo>
                        <a:pt x="1895" y="20"/>
                        <a:pt x="1838" y="1"/>
                        <a:pt x="1781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36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98" name="Google Shape;1098;p9"/>
                <p:cNvSpPr/>
                <p:nvPr/>
              </p:nvSpPr>
              <p:spPr>
                <a:xfrm>
                  <a:off x="1296875" y="3593400"/>
                  <a:ext cx="53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1" h="644" extrusionOk="0">
                      <a:moveTo>
                        <a:pt x="1878" y="0"/>
                      </a:moveTo>
                      <a:cubicBezTo>
                        <a:pt x="1866" y="0"/>
                        <a:pt x="1853" y="1"/>
                        <a:pt x="1840" y="3"/>
                      </a:cubicBezTo>
                      <a:cubicBezTo>
                        <a:pt x="1583" y="43"/>
                        <a:pt x="1330" y="56"/>
                        <a:pt x="1064" y="67"/>
                      </a:cubicBezTo>
                      <a:cubicBezTo>
                        <a:pt x="796" y="80"/>
                        <a:pt x="519" y="93"/>
                        <a:pt x="235" y="137"/>
                      </a:cubicBezTo>
                      <a:cubicBezTo>
                        <a:pt x="94" y="159"/>
                        <a:pt x="0" y="290"/>
                        <a:pt x="22" y="428"/>
                      </a:cubicBezTo>
                      <a:cubicBezTo>
                        <a:pt x="42" y="554"/>
                        <a:pt x="150" y="644"/>
                        <a:pt x="274" y="644"/>
                      </a:cubicBezTo>
                      <a:cubicBezTo>
                        <a:pt x="287" y="644"/>
                        <a:pt x="300" y="643"/>
                        <a:pt x="313" y="641"/>
                      </a:cubicBezTo>
                      <a:cubicBezTo>
                        <a:pt x="570" y="601"/>
                        <a:pt x="823" y="590"/>
                        <a:pt x="1088" y="577"/>
                      </a:cubicBezTo>
                      <a:cubicBezTo>
                        <a:pt x="1357" y="564"/>
                        <a:pt x="1635" y="553"/>
                        <a:pt x="1919" y="507"/>
                      </a:cubicBezTo>
                      <a:cubicBezTo>
                        <a:pt x="1938" y="505"/>
                        <a:pt x="1955" y="500"/>
                        <a:pt x="1971" y="493"/>
                      </a:cubicBezTo>
                      <a:cubicBezTo>
                        <a:pt x="2080" y="454"/>
                        <a:pt x="2151" y="337"/>
                        <a:pt x="2131" y="216"/>
                      </a:cubicBezTo>
                      <a:cubicBezTo>
                        <a:pt x="2110" y="91"/>
                        <a:pt x="2001" y="0"/>
                        <a:pt x="1878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36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99" name="Google Shape;1099;p9"/>
                <p:cNvSpPr/>
                <p:nvPr/>
              </p:nvSpPr>
              <p:spPr>
                <a:xfrm>
                  <a:off x="1350250" y="3633825"/>
                  <a:ext cx="46650" cy="1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6" h="635" extrusionOk="0">
                      <a:moveTo>
                        <a:pt x="266" y="0"/>
                      </a:moveTo>
                      <a:cubicBezTo>
                        <a:pt x="140" y="0"/>
                        <a:pt x="32" y="95"/>
                        <a:pt x="17" y="224"/>
                      </a:cubicBezTo>
                      <a:cubicBezTo>
                        <a:pt x="0" y="363"/>
                        <a:pt x="100" y="491"/>
                        <a:pt x="239" y="507"/>
                      </a:cubicBezTo>
                      <a:cubicBezTo>
                        <a:pt x="417" y="528"/>
                        <a:pt x="542" y="548"/>
                        <a:pt x="651" y="565"/>
                      </a:cubicBezTo>
                      <a:cubicBezTo>
                        <a:pt x="900" y="607"/>
                        <a:pt x="1082" y="635"/>
                        <a:pt x="1574" y="635"/>
                      </a:cubicBezTo>
                      <a:cubicBezTo>
                        <a:pt x="1586" y="635"/>
                        <a:pt x="1599" y="635"/>
                        <a:pt x="1611" y="635"/>
                      </a:cubicBezTo>
                      <a:cubicBezTo>
                        <a:pt x="1642" y="635"/>
                        <a:pt x="1672" y="629"/>
                        <a:pt x="1701" y="619"/>
                      </a:cubicBezTo>
                      <a:cubicBezTo>
                        <a:pt x="1797" y="584"/>
                        <a:pt x="1865" y="488"/>
                        <a:pt x="1865" y="381"/>
                      </a:cubicBezTo>
                      <a:cubicBezTo>
                        <a:pt x="1865" y="240"/>
                        <a:pt x="1750" y="126"/>
                        <a:pt x="1610" y="126"/>
                      </a:cubicBezTo>
                      <a:cubicBezTo>
                        <a:pt x="1585" y="126"/>
                        <a:pt x="1562" y="126"/>
                        <a:pt x="1539" y="126"/>
                      </a:cubicBezTo>
                      <a:cubicBezTo>
                        <a:pt x="1115" y="126"/>
                        <a:pt x="958" y="102"/>
                        <a:pt x="732" y="65"/>
                      </a:cubicBezTo>
                      <a:cubicBezTo>
                        <a:pt x="618" y="45"/>
                        <a:pt x="486" y="24"/>
                        <a:pt x="300" y="3"/>
                      </a:cubicBezTo>
                      <a:cubicBezTo>
                        <a:pt x="289" y="1"/>
                        <a:pt x="278" y="0"/>
                        <a:pt x="266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36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00" name="Google Shape;1100;p9"/>
                <p:cNvSpPr/>
                <p:nvPr/>
              </p:nvSpPr>
              <p:spPr>
                <a:xfrm>
                  <a:off x="1238775" y="3565625"/>
                  <a:ext cx="186350" cy="115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54" h="4615" extrusionOk="0">
                      <a:moveTo>
                        <a:pt x="1928" y="507"/>
                      </a:moveTo>
                      <a:cubicBezTo>
                        <a:pt x="1982" y="507"/>
                        <a:pt x="2037" y="508"/>
                        <a:pt x="2094" y="509"/>
                      </a:cubicBezTo>
                      <a:cubicBezTo>
                        <a:pt x="3140" y="536"/>
                        <a:pt x="4035" y="1380"/>
                        <a:pt x="4617" y="2012"/>
                      </a:cubicBezTo>
                      <a:cubicBezTo>
                        <a:pt x="5114" y="2552"/>
                        <a:pt x="5712" y="3124"/>
                        <a:pt x="6293" y="3681"/>
                      </a:cubicBezTo>
                      <a:cubicBezTo>
                        <a:pt x="6388" y="3773"/>
                        <a:pt x="6485" y="3863"/>
                        <a:pt x="6577" y="3952"/>
                      </a:cubicBezTo>
                      <a:cubicBezTo>
                        <a:pt x="6343" y="3965"/>
                        <a:pt x="6187" y="3979"/>
                        <a:pt x="6081" y="3996"/>
                      </a:cubicBezTo>
                      <a:cubicBezTo>
                        <a:pt x="5671" y="3614"/>
                        <a:pt x="4648" y="2591"/>
                        <a:pt x="4320" y="2241"/>
                      </a:cubicBezTo>
                      <a:cubicBezTo>
                        <a:pt x="3519" y="1388"/>
                        <a:pt x="2681" y="968"/>
                        <a:pt x="1751" y="968"/>
                      </a:cubicBezTo>
                      <a:cubicBezTo>
                        <a:pt x="1372" y="968"/>
                        <a:pt x="977" y="1038"/>
                        <a:pt x="563" y="1177"/>
                      </a:cubicBezTo>
                      <a:cubicBezTo>
                        <a:pt x="563" y="1036"/>
                        <a:pt x="599" y="925"/>
                        <a:pt x="670" y="837"/>
                      </a:cubicBezTo>
                      <a:cubicBezTo>
                        <a:pt x="847" y="619"/>
                        <a:pt x="1268" y="507"/>
                        <a:pt x="1928" y="507"/>
                      </a:cubicBezTo>
                      <a:close/>
                      <a:moveTo>
                        <a:pt x="1922" y="1"/>
                      </a:moveTo>
                      <a:cubicBezTo>
                        <a:pt x="1083" y="1"/>
                        <a:pt x="557" y="169"/>
                        <a:pt x="273" y="519"/>
                      </a:cubicBezTo>
                      <a:cubicBezTo>
                        <a:pt x="56" y="788"/>
                        <a:pt x="1" y="1148"/>
                        <a:pt x="107" y="1587"/>
                      </a:cubicBezTo>
                      <a:cubicBezTo>
                        <a:pt x="124" y="1660"/>
                        <a:pt x="172" y="1721"/>
                        <a:pt x="238" y="1753"/>
                      </a:cubicBezTo>
                      <a:cubicBezTo>
                        <a:pt x="274" y="1772"/>
                        <a:pt x="313" y="1781"/>
                        <a:pt x="351" y="1781"/>
                      </a:cubicBezTo>
                      <a:cubicBezTo>
                        <a:pt x="384" y="1781"/>
                        <a:pt x="417" y="1774"/>
                        <a:pt x="449" y="1762"/>
                      </a:cubicBezTo>
                      <a:cubicBezTo>
                        <a:pt x="920" y="1572"/>
                        <a:pt x="1351" y="1475"/>
                        <a:pt x="1759" y="1475"/>
                      </a:cubicBezTo>
                      <a:cubicBezTo>
                        <a:pt x="2546" y="1475"/>
                        <a:pt x="3242" y="1837"/>
                        <a:pt x="3948" y="2590"/>
                      </a:cubicBezTo>
                      <a:cubicBezTo>
                        <a:pt x="4148" y="2803"/>
                        <a:pt x="4633" y="3293"/>
                        <a:pt x="5077" y="3732"/>
                      </a:cubicBezTo>
                      <a:cubicBezTo>
                        <a:pt x="5299" y="3951"/>
                        <a:pt x="5510" y="4157"/>
                        <a:pt x="5668" y="4306"/>
                      </a:cubicBezTo>
                      <a:cubicBezTo>
                        <a:pt x="5866" y="4492"/>
                        <a:pt x="5995" y="4614"/>
                        <a:pt x="6119" y="4614"/>
                      </a:cubicBezTo>
                      <a:cubicBezTo>
                        <a:pt x="6172" y="4614"/>
                        <a:pt x="6223" y="4592"/>
                        <a:pt x="6279" y="4543"/>
                      </a:cubicBezTo>
                      <a:cubicBezTo>
                        <a:pt x="6300" y="4528"/>
                        <a:pt x="6317" y="4506"/>
                        <a:pt x="6334" y="4481"/>
                      </a:cubicBezTo>
                      <a:cubicBezTo>
                        <a:pt x="6547" y="4464"/>
                        <a:pt x="6890" y="4448"/>
                        <a:pt x="7189" y="4438"/>
                      </a:cubicBezTo>
                      <a:cubicBezTo>
                        <a:pt x="7219" y="4438"/>
                        <a:pt x="7246" y="4434"/>
                        <a:pt x="7273" y="4422"/>
                      </a:cubicBezTo>
                      <a:cubicBezTo>
                        <a:pt x="7339" y="4398"/>
                        <a:pt x="7393" y="4346"/>
                        <a:pt x="7417" y="4279"/>
                      </a:cubicBezTo>
                      <a:cubicBezTo>
                        <a:pt x="7454" y="4182"/>
                        <a:pt x="7431" y="4074"/>
                        <a:pt x="7358" y="4003"/>
                      </a:cubicBezTo>
                      <a:cubicBezTo>
                        <a:pt x="7138" y="3786"/>
                        <a:pt x="6895" y="3555"/>
                        <a:pt x="6644" y="3314"/>
                      </a:cubicBezTo>
                      <a:cubicBezTo>
                        <a:pt x="6072" y="2766"/>
                        <a:pt x="5476" y="2198"/>
                        <a:pt x="4989" y="1668"/>
                      </a:cubicBezTo>
                      <a:cubicBezTo>
                        <a:pt x="4346" y="969"/>
                        <a:pt x="3346" y="35"/>
                        <a:pt x="2106" y="3"/>
                      </a:cubicBezTo>
                      <a:cubicBezTo>
                        <a:pt x="2043" y="2"/>
                        <a:pt x="1982" y="1"/>
                        <a:pt x="192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01" name="Google Shape;1101;p9"/>
                <p:cNvSpPr/>
                <p:nvPr/>
              </p:nvSpPr>
              <p:spPr>
                <a:xfrm>
                  <a:off x="1346225" y="3599225"/>
                  <a:ext cx="185325" cy="8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13" h="3363" extrusionOk="0">
                      <a:moveTo>
                        <a:pt x="6872" y="1"/>
                      </a:moveTo>
                      <a:cubicBezTo>
                        <a:pt x="6842" y="1"/>
                        <a:pt x="6812" y="6"/>
                        <a:pt x="6782" y="17"/>
                      </a:cubicBezTo>
                      <a:cubicBezTo>
                        <a:pt x="6650" y="67"/>
                        <a:pt x="6585" y="215"/>
                        <a:pt x="6634" y="346"/>
                      </a:cubicBezTo>
                      <a:cubicBezTo>
                        <a:pt x="6721" y="577"/>
                        <a:pt x="5873" y="1544"/>
                        <a:pt x="3901" y="2294"/>
                      </a:cubicBezTo>
                      <a:cubicBezTo>
                        <a:pt x="2808" y="2709"/>
                        <a:pt x="1892" y="2851"/>
                        <a:pt x="1291" y="2851"/>
                      </a:cubicBezTo>
                      <a:cubicBezTo>
                        <a:pt x="840" y="2851"/>
                        <a:pt x="566" y="2771"/>
                        <a:pt x="526" y="2668"/>
                      </a:cubicBezTo>
                      <a:cubicBezTo>
                        <a:pt x="488" y="2567"/>
                        <a:pt x="391" y="2505"/>
                        <a:pt x="289" y="2505"/>
                      </a:cubicBezTo>
                      <a:cubicBezTo>
                        <a:pt x="259" y="2505"/>
                        <a:pt x="228" y="2510"/>
                        <a:pt x="198" y="2522"/>
                      </a:cubicBezTo>
                      <a:cubicBezTo>
                        <a:pt x="66" y="2571"/>
                        <a:pt x="1" y="2718"/>
                        <a:pt x="51" y="2850"/>
                      </a:cubicBezTo>
                      <a:cubicBezTo>
                        <a:pt x="187" y="3208"/>
                        <a:pt x="666" y="3362"/>
                        <a:pt x="1310" y="3362"/>
                      </a:cubicBezTo>
                      <a:cubicBezTo>
                        <a:pt x="2095" y="3362"/>
                        <a:pt x="3125" y="3134"/>
                        <a:pt x="4083" y="2770"/>
                      </a:cubicBezTo>
                      <a:cubicBezTo>
                        <a:pt x="5809" y="2114"/>
                        <a:pt x="7413" y="961"/>
                        <a:pt x="7110" y="165"/>
                      </a:cubicBezTo>
                      <a:cubicBezTo>
                        <a:pt x="7072" y="63"/>
                        <a:pt x="6975" y="1"/>
                        <a:pt x="687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02" name="Google Shape;1102;p9"/>
                <p:cNvSpPr/>
                <p:nvPr/>
              </p:nvSpPr>
              <p:spPr>
                <a:xfrm>
                  <a:off x="1551625" y="3568000"/>
                  <a:ext cx="25750" cy="3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" h="1351" extrusionOk="0">
                      <a:moveTo>
                        <a:pt x="760" y="0"/>
                      </a:moveTo>
                      <a:cubicBezTo>
                        <a:pt x="634" y="0"/>
                        <a:pt x="523" y="92"/>
                        <a:pt x="505" y="221"/>
                      </a:cubicBezTo>
                      <a:cubicBezTo>
                        <a:pt x="469" y="484"/>
                        <a:pt x="330" y="731"/>
                        <a:pt x="124" y="898"/>
                      </a:cubicBezTo>
                      <a:cubicBezTo>
                        <a:pt x="16" y="988"/>
                        <a:pt x="1" y="1150"/>
                        <a:pt x="89" y="1258"/>
                      </a:cubicBezTo>
                      <a:cubicBezTo>
                        <a:pt x="139" y="1319"/>
                        <a:pt x="213" y="1351"/>
                        <a:pt x="287" y="1351"/>
                      </a:cubicBezTo>
                      <a:cubicBezTo>
                        <a:pt x="318" y="1351"/>
                        <a:pt x="348" y="1345"/>
                        <a:pt x="377" y="1335"/>
                      </a:cubicBezTo>
                      <a:cubicBezTo>
                        <a:pt x="401" y="1325"/>
                        <a:pt x="425" y="1310"/>
                        <a:pt x="450" y="1293"/>
                      </a:cubicBezTo>
                      <a:cubicBezTo>
                        <a:pt x="754" y="1045"/>
                        <a:pt x="958" y="678"/>
                        <a:pt x="1011" y="291"/>
                      </a:cubicBezTo>
                      <a:cubicBezTo>
                        <a:pt x="1029" y="150"/>
                        <a:pt x="931" y="22"/>
                        <a:pt x="792" y="2"/>
                      </a:cubicBezTo>
                      <a:cubicBezTo>
                        <a:pt x="781" y="1"/>
                        <a:pt x="771" y="0"/>
                        <a:pt x="76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03" name="Google Shape;1103;p9"/>
                <p:cNvSpPr/>
                <p:nvPr/>
              </p:nvSpPr>
              <p:spPr>
                <a:xfrm>
                  <a:off x="1493025" y="3546300"/>
                  <a:ext cx="16625" cy="4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5" h="1615" extrusionOk="0">
                      <a:moveTo>
                        <a:pt x="270" y="1"/>
                      </a:moveTo>
                      <a:cubicBezTo>
                        <a:pt x="260" y="1"/>
                        <a:pt x="251" y="1"/>
                        <a:pt x="241" y="2"/>
                      </a:cubicBezTo>
                      <a:cubicBezTo>
                        <a:pt x="100" y="18"/>
                        <a:pt x="1" y="144"/>
                        <a:pt x="17" y="285"/>
                      </a:cubicBezTo>
                      <a:lnTo>
                        <a:pt x="144" y="1389"/>
                      </a:lnTo>
                      <a:cubicBezTo>
                        <a:pt x="159" y="1520"/>
                        <a:pt x="269" y="1615"/>
                        <a:pt x="398" y="1615"/>
                      </a:cubicBezTo>
                      <a:cubicBezTo>
                        <a:pt x="408" y="1615"/>
                        <a:pt x="417" y="1614"/>
                        <a:pt x="427" y="1613"/>
                      </a:cubicBezTo>
                      <a:cubicBezTo>
                        <a:pt x="450" y="1610"/>
                        <a:pt x="470" y="1606"/>
                        <a:pt x="490" y="1599"/>
                      </a:cubicBezTo>
                      <a:cubicBezTo>
                        <a:pt x="596" y="1559"/>
                        <a:pt x="664" y="1450"/>
                        <a:pt x="650" y="1330"/>
                      </a:cubicBezTo>
                      <a:lnTo>
                        <a:pt x="522" y="225"/>
                      </a:lnTo>
                      <a:cubicBezTo>
                        <a:pt x="508" y="96"/>
                        <a:pt x="397" y="1"/>
                        <a:pt x="27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04" name="Google Shape;1104;p9"/>
                <p:cNvSpPr/>
                <p:nvPr/>
              </p:nvSpPr>
              <p:spPr>
                <a:xfrm>
                  <a:off x="1433450" y="3548775"/>
                  <a:ext cx="17075" cy="3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3" h="1458" extrusionOk="0">
                      <a:moveTo>
                        <a:pt x="350" y="0"/>
                      </a:moveTo>
                      <a:cubicBezTo>
                        <a:pt x="241" y="0"/>
                        <a:pt x="140" y="73"/>
                        <a:pt x="107" y="183"/>
                      </a:cubicBezTo>
                      <a:cubicBezTo>
                        <a:pt x="0" y="550"/>
                        <a:pt x="19" y="943"/>
                        <a:pt x="160" y="1297"/>
                      </a:cubicBezTo>
                      <a:cubicBezTo>
                        <a:pt x="199" y="1396"/>
                        <a:pt x="294" y="1457"/>
                        <a:pt x="395" y="1457"/>
                      </a:cubicBezTo>
                      <a:cubicBezTo>
                        <a:pt x="425" y="1457"/>
                        <a:pt x="456" y="1452"/>
                        <a:pt x="486" y="1440"/>
                      </a:cubicBezTo>
                      <a:cubicBezTo>
                        <a:pt x="488" y="1439"/>
                        <a:pt x="489" y="1439"/>
                        <a:pt x="489" y="1439"/>
                      </a:cubicBezTo>
                      <a:cubicBezTo>
                        <a:pt x="618" y="1388"/>
                        <a:pt x="682" y="1240"/>
                        <a:pt x="631" y="1109"/>
                      </a:cubicBezTo>
                      <a:cubicBezTo>
                        <a:pt x="533" y="861"/>
                        <a:pt x="522" y="584"/>
                        <a:pt x="596" y="328"/>
                      </a:cubicBezTo>
                      <a:cubicBezTo>
                        <a:pt x="637" y="193"/>
                        <a:pt x="559" y="51"/>
                        <a:pt x="424" y="11"/>
                      </a:cubicBezTo>
                      <a:cubicBezTo>
                        <a:pt x="399" y="4"/>
                        <a:pt x="375" y="0"/>
                        <a:pt x="35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05" name="Google Shape;1105;p9"/>
                <p:cNvSpPr/>
                <p:nvPr/>
              </p:nvSpPr>
              <p:spPr>
                <a:xfrm>
                  <a:off x="1376975" y="3570675"/>
                  <a:ext cx="28050" cy="3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2" h="1266" extrusionOk="0">
                      <a:moveTo>
                        <a:pt x="289" y="0"/>
                      </a:moveTo>
                      <a:cubicBezTo>
                        <a:pt x="238" y="0"/>
                        <a:pt x="185" y="16"/>
                        <a:pt x="140" y="49"/>
                      </a:cubicBezTo>
                      <a:cubicBezTo>
                        <a:pt x="27" y="130"/>
                        <a:pt x="1" y="290"/>
                        <a:pt x="83" y="404"/>
                      </a:cubicBezTo>
                      <a:lnTo>
                        <a:pt x="629" y="1159"/>
                      </a:lnTo>
                      <a:cubicBezTo>
                        <a:pt x="678" y="1229"/>
                        <a:pt x="755" y="1265"/>
                        <a:pt x="834" y="1265"/>
                      </a:cubicBezTo>
                      <a:cubicBezTo>
                        <a:pt x="864" y="1265"/>
                        <a:pt x="895" y="1260"/>
                        <a:pt x="924" y="1249"/>
                      </a:cubicBezTo>
                      <a:cubicBezTo>
                        <a:pt x="944" y="1239"/>
                        <a:pt x="965" y="1229"/>
                        <a:pt x="984" y="1216"/>
                      </a:cubicBezTo>
                      <a:cubicBezTo>
                        <a:pt x="1096" y="1134"/>
                        <a:pt x="1122" y="975"/>
                        <a:pt x="1041" y="861"/>
                      </a:cubicBezTo>
                      <a:lnTo>
                        <a:pt x="495" y="104"/>
                      </a:lnTo>
                      <a:cubicBezTo>
                        <a:pt x="446" y="36"/>
                        <a:pt x="368" y="0"/>
                        <a:pt x="28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06" name="Google Shape;1106;p9"/>
                <p:cNvSpPr/>
                <p:nvPr/>
              </p:nvSpPr>
              <p:spPr>
                <a:xfrm>
                  <a:off x="1297125" y="3640425"/>
                  <a:ext cx="35650" cy="24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6" h="977" extrusionOk="0">
                      <a:moveTo>
                        <a:pt x="292" y="0"/>
                      </a:moveTo>
                      <a:cubicBezTo>
                        <a:pt x="202" y="0"/>
                        <a:pt x="115" y="47"/>
                        <a:pt x="69" y="131"/>
                      </a:cubicBezTo>
                      <a:cubicBezTo>
                        <a:pt x="0" y="253"/>
                        <a:pt x="46" y="409"/>
                        <a:pt x="168" y="477"/>
                      </a:cubicBezTo>
                      <a:lnTo>
                        <a:pt x="1012" y="945"/>
                      </a:lnTo>
                      <a:cubicBezTo>
                        <a:pt x="1050" y="966"/>
                        <a:pt x="1091" y="976"/>
                        <a:pt x="1133" y="976"/>
                      </a:cubicBezTo>
                      <a:cubicBezTo>
                        <a:pt x="1164" y="976"/>
                        <a:pt x="1195" y="971"/>
                        <a:pt x="1225" y="960"/>
                      </a:cubicBezTo>
                      <a:cubicBezTo>
                        <a:pt x="1280" y="939"/>
                        <a:pt x="1326" y="899"/>
                        <a:pt x="1357" y="845"/>
                      </a:cubicBezTo>
                      <a:cubicBezTo>
                        <a:pt x="1425" y="722"/>
                        <a:pt x="1381" y="565"/>
                        <a:pt x="1259" y="499"/>
                      </a:cubicBezTo>
                      <a:lnTo>
                        <a:pt x="415" y="31"/>
                      </a:lnTo>
                      <a:cubicBezTo>
                        <a:pt x="376" y="10"/>
                        <a:pt x="334" y="0"/>
                        <a:pt x="29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07" name="Google Shape;1107;p9"/>
                <p:cNvSpPr/>
                <p:nvPr/>
              </p:nvSpPr>
              <p:spPr>
                <a:xfrm>
                  <a:off x="1639775" y="3729150"/>
                  <a:ext cx="30625" cy="16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5" h="642" extrusionOk="0">
                      <a:moveTo>
                        <a:pt x="952" y="0"/>
                      </a:moveTo>
                      <a:cubicBezTo>
                        <a:pt x="936" y="0"/>
                        <a:pt x="919" y="2"/>
                        <a:pt x="902" y="5"/>
                      </a:cubicBezTo>
                      <a:lnTo>
                        <a:pt x="227" y="138"/>
                      </a:lnTo>
                      <a:cubicBezTo>
                        <a:pt x="90" y="165"/>
                        <a:pt x="0" y="298"/>
                        <a:pt x="27" y="437"/>
                      </a:cubicBezTo>
                      <a:cubicBezTo>
                        <a:pt x="51" y="558"/>
                        <a:pt x="157" y="642"/>
                        <a:pt x="276" y="642"/>
                      </a:cubicBezTo>
                      <a:cubicBezTo>
                        <a:pt x="292" y="642"/>
                        <a:pt x="309" y="640"/>
                        <a:pt x="325" y="637"/>
                      </a:cubicBezTo>
                      <a:lnTo>
                        <a:pt x="1000" y="504"/>
                      </a:lnTo>
                      <a:cubicBezTo>
                        <a:pt x="1014" y="501"/>
                        <a:pt x="1027" y="496"/>
                        <a:pt x="1041" y="492"/>
                      </a:cubicBezTo>
                      <a:cubicBezTo>
                        <a:pt x="1155" y="450"/>
                        <a:pt x="1225" y="329"/>
                        <a:pt x="1200" y="205"/>
                      </a:cubicBezTo>
                      <a:cubicBezTo>
                        <a:pt x="1178" y="84"/>
                        <a:pt x="1072" y="0"/>
                        <a:pt x="952" y="0"/>
                      </a:cubicBezTo>
                      <a:close/>
                    </a:path>
                  </a:pathLst>
                </a:custGeom>
                <a:solidFill>
                  <a:srgbClr val="61342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08" name="Google Shape;1108;p9"/>
                <p:cNvSpPr/>
                <p:nvPr/>
              </p:nvSpPr>
              <p:spPr>
                <a:xfrm>
                  <a:off x="1616800" y="3795875"/>
                  <a:ext cx="26200" cy="2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8" h="991" extrusionOk="0">
                      <a:moveTo>
                        <a:pt x="281" y="1"/>
                      </a:moveTo>
                      <a:cubicBezTo>
                        <a:pt x="216" y="1"/>
                        <a:pt x="150" y="26"/>
                        <a:pt x="100" y="76"/>
                      </a:cubicBezTo>
                      <a:cubicBezTo>
                        <a:pt x="0" y="175"/>
                        <a:pt x="2" y="337"/>
                        <a:pt x="101" y="437"/>
                      </a:cubicBezTo>
                      <a:lnTo>
                        <a:pt x="588" y="917"/>
                      </a:lnTo>
                      <a:cubicBezTo>
                        <a:pt x="637" y="967"/>
                        <a:pt x="701" y="991"/>
                        <a:pt x="766" y="991"/>
                      </a:cubicBezTo>
                      <a:cubicBezTo>
                        <a:pt x="797" y="991"/>
                        <a:pt x="828" y="985"/>
                        <a:pt x="858" y="974"/>
                      </a:cubicBezTo>
                      <a:cubicBezTo>
                        <a:pt x="889" y="962"/>
                        <a:pt x="919" y="942"/>
                        <a:pt x="948" y="915"/>
                      </a:cubicBezTo>
                      <a:cubicBezTo>
                        <a:pt x="1047" y="816"/>
                        <a:pt x="1046" y="654"/>
                        <a:pt x="946" y="555"/>
                      </a:cubicBezTo>
                      <a:lnTo>
                        <a:pt x="460" y="75"/>
                      </a:lnTo>
                      <a:cubicBezTo>
                        <a:pt x="411" y="25"/>
                        <a:pt x="346" y="1"/>
                        <a:pt x="28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09" name="Google Shape;1109;p9"/>
                <p:cNvSpPr/>
                <p:nvPr/>
              </p:nvSpPr>
              <p:spPr>
                <a:xfrm>
                  <a:off x="1583900" y="3844700"/>
                  <a:ext cx="26175" cy="2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7" h="991" extrusionOk="0">
                      <a:moveTo>
                        <a:pt x="281" y="1"/>
                      </a:moveTo>
                      <a:cubicBezTo>
                        <a:pt x="216" y="1"/>
                        <a:pt x="150" y="26"/>
                        <a:pt x="100" y="76"/>
                      </a:cubicBezTo>
                      <a:cubicBezTo>
                        <a:pt x="1" y="176"/>
                        <a:pt x="2" y="337"/>
                        <a:pt x="102" y="437"/>
                      </a:cubicBezTo>
                      <a:lnTo>
                        <a:pt x="587" y="917"/>
                      </a:lnTo>
                      <a:cubicBezTo>
                        <a:pt x="637" y="967"/>
                        <a:pt x="702" y="991"/>
                        <a:pt x="766" y="991"/>
                      </a:cubicBezTo>
                      <a:cubicBezTo>
                        <a:pt x="797" y="991"/>
                        <a:pt x="828" y="985"/>
                        <a:pt x="857" y="974"/>
                      </a:cubicBezTo>
                      <a:cubicBezTo>
                        <a:pt x="890" y="962"/>
                        <a:pt x="921" y="943"/>
                        <a:pt x="947" y="916"/>
                      </a:cubicBezTo>
                      <a:cubicBezTo>
                        <a:pt x="1046" y="816"/>
                        <a:pt x="1045" y="654"/>
                        <a:pt x="945" y="555"/>
                      </a:cubicBezTo>
                      <a:lnTo>
                        <a:pt x="460" y="75"/>
                      </a:lnTo>
                      <a:cubicBezTo>
                        <a:pt x="410" y="25"/>
                        <a:pt x="346" y="1"/>
                        <a:pt x="28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0" name="Google Shape;1110;p9"/>
                <p:cNvSpPr/>
                <p:nvPr/>
              </p:nvSpPr>
              <p:spPr>
                <a:xfrm>
                  <a:off x="1513450" y="3876125"/>
                  <a:ext cx="19250" cy="30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0" h="1207" extrusionOk="0">
                      <a:moveTo>
                        <a:pt x="288" y="0"/>
                      </a:moveTo>
                      <a:cubicBezTo>
                        <a:pt x="233" y="0"/>
                        <a:pt x="177" y="18"/>
                        <a:pt x="130" y="55"/>
                      </a:cubicBezTo>
                      <a:cubicBezTo>
                        <a:pt x="21" y="142"/>
                        <a:pt x="1" y="302"/>
                        <a:pt x="87" y="411"/>
                      </a:cubicBezTo>
                      <a:cubicBezTo>
                        <a:pt x="195" y="548"/>
                        <a:pt x="244" y="735"/>
                        <a:pt x="214" y="907"/>
                      </a:cubicBezTo>
                      <a:cubicBezTo>
                        <a:pt x="191" y="1045"/>
                        <a:pt x="283" y="1178"/>
                        <a:pt x="421" y="1201"/>
                      </a:cubicBezTo>
                      <a:cubicBezTo>
                        <a:pt x="437" y="1205"/>
                        <a:pt x="453" y="1206"/>
                        <a:pt x="468" y="1206"/>
                      </a:cubicBezTo>
                      <a:cubicBezTo>
                        <a:pt x="498" y="1206"/>
                        <a:pt x="527" y="1200"/>
                        <a:pt x="555" y="1190"/>
                      </a:cubicBezTo>
                      <a:cubicBezTo>
                        <a:pt x="636" y="1159"/>
                        <a:pt x="700" y="1086"/>
                        <a:pt x="714" y="994"/>
                      </a:cubicBezTo>
                      <a:cubicBezTo>
                        <a:pt x="769" y="681"/>
                        <a:pt x="684" y="346"/>
                        <a:pt x="486" y="97"/>
                      </a:cubicBezTo>
                      <a:cubicBezTo>
                        <a:pt x="436" y="34"/>
                        <a:pt x="363" y="0"/>
                        <a:pt x="28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1" name="Google Shape;1111;p9"/>
                <p:cNvSpPr/>
                <p:nvPr/>
              </p:nvSpPr>
              <p:spPr>
                <a:xfrm>
                  <a:off x="1406700" y="3883825"/>
                  <a:ext cx="24725" cy="3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9" h="1204" extrusionOk="0">
                      <a:moveTo>
                        <a:pt x="698" y="0"/>
                      </a:moveTo>
                      <a:cubicBezTo>
                        <a:pt x="611" y="0"/>
                        <a:pt x="526" y="46"/>
                        <a:pt x="478" y="126"/>
                      </a:cubicBezTo>
                      <a:lnTo>
                        <a:pt x="72" y="821"/>
                      </a:lnTo>
                      <a:cubicBezTo>
                        <a:pt x="1" y="941"/>
                        <a:pt x="41" y="1098"/>
                        <a:pt x="161" y="1169"/>
                      </a:cubicBezTo>
                      <a:cubicBezTo>
                        <a:pt x="202" y="1193"/>
                        <a:pt x="246" y="1204"/>
                        <a:pt x="289" y="1204"/>
                      </a:cubicBezTo>
                      <a:cubicBezTo>
                        <a:pt x="320" y="1204"/>
                        <a:pt x="351" y="1198"/>
                        <a:pt x="380" y="1187"/>
                      </a:cubicBezTo>
                      <a:cubicBezTo>
                        <a:pt x="431" y="1166"/>
                        <a:pt x="478" y="1128"/>
                        <a:pt x="509" y="1078"/>
                      </a:cubicBezTo>
                      <a:lnTo>
                        <a:pt x="917" y="383"/>
                      </a:lnTo>
                      <a:cubicBezTo>
                        <a:pt x="988" y="262"/>
                        <a:pt x="947" y="106"/>
                        <a:pt x="826" y="35"/>
                      </a:cubicBezTo>
                      <a:cubicBezTo>
                        <a:pt x="786" y="12"/>
                        <a:pt x="742" y="0"/>
                        <a:pt x="69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2" name="Google Shape;1112;p9"/>
                <p:cNvSpPr/>
                <p:nvPr/>
              </p:nvSpPr>
              <p:spPr>
                <a:xfrm>
                  <a:off x="1342150" y="3867375"/>
                  <a:ext cx="32975" cy="2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9" h="1096" extrusionOk="0">
                      <a:moveTo>
                        <a:pt x="1032" y="0"/>
                      </a:moveTo>
                      <a:cubicBezTo>
                        <a:pt x="976" y="0"/>
                        <a:pt x="921" y="18"/>
                        <a:pt x="874" y="55"/>
                      </a:cubicBezTo>
                      <a:lnTo>
                        <a:pt x="130" y="642"/>
                      </a:lnTo>
                      <a:cubicBezTo>
                        <a:pt x="20" y="730"/>
                        <a:pt x="0" y="889"/>
                        <a:pt x="87" y="1000"/>
                      </a:cubicBezTo>
                      <a:cubicBezTo>
                        <a:pt x="138" y="1063"/>
                        <a:pt x="213" y="1096"/>
                        <a:pt x="288" y="1096"/>
                      </a:cubicBezTo>
                      <a:cubicBezTo>
                        <a:pt x="319" y="1096"/>
                        <a:pt x="349" y="1091"/>
                        <a:pt x="378" y="1080"/>
                      </a:cubicBezTo>
                      <a:cubicBezTo>
                        <a:pt x="402" y="1071"/>
                        <a:pt x="425" y="1058"/>
                        <a:pt x="442" y="1043"/>
                      </a:cubicBezTo>
                      <a:lnTo>
                        <a:pt x="1188" y="455"/>
                      </a:lnTo>
                      <a:cubicBezTo>
                        <a:pt x="1299" y="367"/>
                        <a:pt x="1319" y="207"/>
                        <a:pt x="1231" y="97"/>
                      </a:cubicBezTo>
                      <a:cubicBezTo>
                        <a:pt x="1181" y="34"/>
                        <a:pt x="1107" y="0"/>
                        <a:pt x="103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3" name="Google Shape;1113;p9"/>
                <p:cNvSpPr/>
                <p:nvPr/>
              </p:nvSpPr>
              <p:spPr>
                <a:xfrm>
                  <a:off x="1301800" y="3828675"/>
                  <a:ext cx="36075" cy="2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3" h="957" extrusionOk="0">
                      <a:moveTo>
                        <a:pt x="1151" y="1"/>
                      </a:moveTo>
                      <a:cubicBezTo>
                        <a:pt x="1111" y="1"/>
                        <a:pt x="1071" y="10"/>
                        <a:pt x="1034" y="30"/>
                      </a:cubicBezTo>
                      <a:lnTo>
                        <a:pt x="174" y="477"/>
                      </a:lnTo>
                      <a:cubicBezTo>
                        <a:pt x="51" y="541"/>
                        <a:pt x="1" y="696"/>
                        <a:pt x="66" y="819"/>
                      </a:cubicBezTo>
                      <a:cubicBezTo>
                        <a:pt x="112" y="907"/>
                        <a:pt x="201" y="957"/>
                        <a:pt x="292" y="957"/>
                      </a:cubicBezTo>
                      <a:cubicBezTo>
                        <a:pt x="323" y="957"/>
                        <a:pt x="353" y="951"/>
                        <a:pt x="383" y="940"/>
                      </a:cubicBezTo>
                      <a:cubicBezTo>
                        <a:pt x="393" y="937"/>
                        <a:pt x="401" y="933"/>
                        <a:pt x="409" y="929"/>
                      </a:cubicBezTo>
                      <a:lnTo>
                        <a:pt x="1268" y="481"/>
                      </a:lnTo>
                      <a:cubicBezTo>
                        <a:pt x="1393" y="417"/>
                        <a:pt x="1443" y="263"/>
                        <a:pt x="1377" y="138"/>
                      </a:cubicBezTo>
                      <a:cubicBezTo>
                        <a:pt x="1332" y="51"/>
                        <a:pt x="1243" y="1"/>
                        <a:pt x="1151" y="1"/>
                      </a:cubicBezTo>
                      <a:close/>
                    </a:path>
                  </a:pathLst>
                </a:custGeom>
                <a:solidFill>
                  <a:srgbClr val="61342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4" name="Google Shape;1114;p9"/>
                <p:cNvSpPr/>
                <p:nvPr/>
              </p:nvSpPr>
              <p:spPr>
                <a:xfrm>
                  <a:off x="1319825" y="3695475"/>
                  <a:ext cx="283850" cy="16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54" h="6785" extrusionOk="0">
                      <a:moveTo>
                        <a:pt x="1163" y="0"/>
                      </a:moveTo>
                      <a:cubicBezTo>
                        <a:pt x="1051" y="0"/>
                        <a:pt x="934" y="27"/>
                        <a:pt x="815" y="88"/>
                      </a:cubicBezTo>
                      <a:cubicBezTo>
                        <a:pt x="119" y="447"/>
                        <a:pt x="0" y="1851"/>
                        <a:pt x="247" y="2480"/>
                      </a:cubicBezTo>
                      <a:cubicBezTo>
                        <a:pt x="376" y="2809"/>
                        <a:pt x="595" y="3106"/>
                        <a:pt x="666" y="3454"/>
                      </a:cubicBezTo>
                      <a:cubicBezTo>
                        <a:pt x="723" y="3733"/>
                        <a:pt x="680" y="4027"/>
                        <a:pt x="751" y="4301"/>
                      </a:cubicBezTo>
                      <a:cubicBezTo>
                        <a:pt x="815" y="4548"/>
                        <a:pt x="1027" y="4790"/>
                        <a:pt x="1268" y="4790"/>
                      </a:cubicBezTo>
                      <a:cubicBezTo>
                        <a:pt x="1296" y="4790"/>
                        <a:pt x="1325" y="4786"/>
                        <a:pt x="1354" y="4779"/>
                      </a:cubicBezTo>
                      <a:lnTo>
                        <a:pt x="1354" y="4779"/>
                      </a:lnTo>
                      <a:cubicBezTo>
                        <a:pt x="1215" y="5234"/>
                        <a:pt x="1618" y="5758"/>
                        <a:pt x="2089" y="5758"/>
                      </a:cubicBezTo>
                      <a:cubicBezTo>
                        <a:pt x="2102" y="5758"/>
                        <a:pt x="2114" y="5757"/>
                        <a:pt x="2126" y="5757"/>
                      </a:cubicBezTo>
                      <a:cubicBezTo>
                        <a:pt x="2518" y="6369"/>
                        <a:pt x="3249" y="6705"/>
                        <a:pt x="3972" y="6705"/>
                      </a:cubicBezTo>
                      <a:cubicBezTo>
                        <a:pt x="4424" y="6705"/>
                        <a:pt x="4872" y="6574"/>
                        <a:pt x="5232" y="6297"/>
                      </a:cubicBezTo>
                      <a:cubicBezTo>
                        <a:pt x="5725" y="6621"/>
                        <a:pt x="6315" y="6784"/>
                        <a:pt x="6905" y="6784"/>
                      </a:cubicBezTo>
                      <a:cubicBezTo>
                        <a:pt x="7458" y="6784"/>
                        <a:pt x="8011" y="6641"/>
                        <a:pt x="8484" y="6352"/>
                      </a:cubicBezTo>
                      <a:cubicBezTo>
                        <a:pt x="8542" y="6435"/>
                        <a:pt x="8628" y="6471"/>
                        <a:pt x="8722" y="6471"/>
                      </a:cubicBezTo>
                      <a:cubicBezTo>
                        <a:pt x="8897" y="6471"/>
                        <a:pt x="9099" y="6349"/>
                        <a:pt x="9196" y="6187"/>
                      </a:cubicBezTo>
                      <a:cubicBezTo>
                        <a:pt x="9347" y="5939"/>
                        <a:pt x="9385" y="5626"/>
                        <a:pt x="9579" y="5412"/>
                      </a:cubicBezTo>
                      <a:cubicBezTo>
                        <a:pt x="9776" y="5196"/>
                        <a:pt x="10088" y="5127"/>
                        <a:pt x="10297" y="4926"/>
                      </a:cubicBezTo>
                      <a:cubicBezTo>
                        <a:pt x="10507" y="4726"/>
                        <a:pt x="10481" y="4258"/>
                        <a:pt x="10192" y="4258"/>
                      </a:cubicBezTo>
                      <a:cubicBezTo>
                        <a:pt x="10500" y="4049"/>
                        <a:pt x="10814" y="3832"/>
                        <a:pt x="11030" y="3531"/>
                      </a:cubicBezTo>
                      <a:cubicBezTo>
                        <a:pt x="11247" y="3228"/>
                        <a:pt x="11354" y="2821"/>
                        <a:pt x="11203" y="2480"/>
                      </a:cubicBezTo>
                      <a:cubicBezTo>
                        <a:pt x="11050" y="2134"/>
                        <a:pt x="10677" y="1968"/>
                        <a:pt x="10292" y="1968"/>
                      </a:cubicBezTo>
                      <a:cubicBezTo>
                        <a:pt x="10070" y="1968"/>
                        <a:pt x="9844" y="2023"/>
                        <a:pt x="9655" y="2130"/>
                      </a:cubicBezTo>
                      <a:cubicBezTo>
                        <a:pt x="9133" y="2424"/>
                        <a:pt x="8824" y="2973"/>
                        <a:pt x="8537" y="3497"/>
                      </a:cubicBezTo>
                      <a:cubicBezTo>
                        <a:pt x="8342" y="3409"/>
                        <a:pt x="8132" y="3367"/>
                        <a:pt x="7920" y="3367"/>
                      </a:cubicBezTo>
                      <a:cubicBezTo>
                        <a:pt x="7334" y="3367"/>
                        <a:pt x="6741" y="3684"/>
                        <a:pt x="6463" y="4205"/>
                      </a:cubicBezTo>
                      <a:lnTo>
                        <a:pt x="6463" y="4205"/>
                      </a:lnTo>
                      <a:cubicBezTo>
                        <a:pt x="6612" y="3887"/>
                        <a:pt x="6328" y="3481"/>
                        <a:pt x="5979" y="3392"/>
                      </a:cubicBezTo>
                      <a:cubicBezTo>
                        <a:pt x="5899" y="3372"/>
                        <a:pt x="5819" y="3363"/>
                        <a:pt x="5739" y="3363"/>
                      </a:cubicBezTo>
                      <a:cubicBezTo>
                        <a:pt x="5453" y="3363"/>
                        <a:pt x="5167" y="3473"/>
                        <a:pt x="4901" y="3591"/>
                      </a:cubicBezTo>
                      <a:cubicBezTo>
                        <a:pt x="4590" y="3729"/>
                        <a:pt x="4268" y="3879"/>
                        <a:pt x="3933" y="3879"/>
                      </a:cubicBezTo>
                      <a:cubicBezTo>
                        <a:pt x="3900" y="3879"/>
                        <a:pt x="3867" y="3878"/>
                        <a:pt x="3834" y="3875"/>
                      </a:cubicBezTo>
                      <a:cubicBezTo>
                        <a:pt x="3734" y="3453"/>
                        <a:pt x="3302" y="3159"/>
                        <a:pt x="2876" y="3159"/>
                      </a:cubicBezTo>
                      <a:cubicBezTo>
                        <a:pt x="2754" y="3159"/>
                        <a:pt x="2634" y="3182"/>
                        <a:pt x="2521" y="3234"/>
                      </a:cubicBezTo>
                      <a:cubicBezTo>
                        <a:pt x="2690" y="2843"/>
                        <a:pt x="2545" y="2345"/>
                        <a:pt x="2193" y="2105"/>
                      </a:cubicBezTo>
                      <a:cubicBezTo>
                        <a:pt x="2348" y="1960"/>
                        <a:pt x="2371" y="1693"/>
                        <a:pt x="2240" y="1524"/>
                      </a:cubicBezTo>
                      <a:cubicBezTo>
                        <a:pt x="2157" y="1418"/>
                        <a:pt x="2021" y="1360"/>
                        <a:pt x="1888" y="1360"/>
                      </a:cubicBezTo>
                      <a:cubicBezTo>
                        <a:pt x="1810" y="1360"/>
                        <a:pt x="1732" y="1380"/>
                        <a:pt x="1666" y="1422"/>
                      </a:cubicBezTo>
                      <a:cubicBezTo>
                        <a:pt x="2301" y="948"/>
                        <a:pt x="1827" y="0"/>
                        <a:pt x="1163" y="0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5" name="Google Shape;1115;p9"/>
                <p:cNvSpPr/>
                <p:nvPr/>
              </p:nvSpPr>
              <p:spPr>
                <a:xfrm>
                  <a:off x="1473175" y="3669475"/>
                  <a:ext cx="34700" cy="25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8" h="1000" extrusionOk="0">
                      <a:moveTo>
                        <a:pt x="714" y="0"/>
                      </a:moveTo>
                      <a:cubicBezTo>
                        <a:pt x="645" y="0"/>
                        <a:pt x="575" y="12"/>
                        <a:pt x="507" y="35"/>
                      </a:cubicBezTo>
                      <a:cubicBezTo>
                        <a:pt x="181" y="149"/>
                        <a:pt x="1" y="508"/>
                        <a:pt x="95" y="871"/>
                      </a:cubicBezTo>
                      <a:cubicBezTo>
                        <a:pt x="114" y="948"/>
                        <a:pt x="183" y="999"/>
                        <a:pt x="259" y="999"/>
                      </a:cubicBezTo>
                      <a:cubicBezTo>
                        <a:pt x="274" y="999"/>
                        <a:pt x="290" y="997"/>
                        <a:pt x="305" y="993"/>
                      </a:cubicBezTo>
                      <a:cubicBezTo>
                        <a:pt x="393" y="970"/>
                        <a:pt x="450" y="876"/>
                        <a:pt x="427" y="784"/>
                      </a:cubicBezTo>
                      <a:cubicBezTo>
                        <a:pt x="379" y="597"/>
                        <a:pt x="463" y="416"/>
                        <a:pt x="619" y="361"/>
                      </a:cubicBezTo>
                      <a:cubicBezTo>
                        <a:pt x="650" y="350"/>
                        <a:pt x="681" y="345"/>
                        <a:pt x="713" y="345"/>
                      </a:cubicBezTo>
                      <a:cubicBezTo>
                        <a:pt x="842" y="345"/>
                        <a:pt x="969" y="432"/>
                        <a:pt x="1032" y="574"/>
                      </a:cubicBezTo>
                      <a:cubicBezTo>
                        <a:pt x="1061" y="639"/>
                        <a:pt x="1124" y="678"/>
                        <a:pt x="1190" y="678"/>
                      </a:cubicBezTo>
                      <a:cubicBezTo>
                        <a:pt x="1210" y="678"/>
                        <a:pt x="1231" y="674"/>
                        <a:pt x="1251" y="666"/>
                      </a:cubicBezTo>
                      <a:cubicBezTo>
                        <a:pt x="1255" y="665"/>
                        <a:pt x="1257" y="663"/>
                        <a:pt x="1259" y="663"/>
                      </a:cubicBezTo>
                      <a:cubicBezTo>
                        <a:pt x="1346" y="624"/>
                        <a:pt x="1387" y="523"/>
                        <a:pt x="1349" y="436"/>
                      </a:cubicBezTo>
                      <a:cubicBezTo>
                        <a:pt x="1229" y="164"/>
                        <a:pt x="977" y="0"/>
                        <a:pt x="71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6" name="Google Shape;1116;p9"/>
                <p:cNvSpPr/>
                <p:nvPr/>
              </p:nvSpPr>
              <p:spPr>
                <a:xfrm>
                  <a:off x="1398225" y="3696000"/>
                  <a:ext cx="34675" cy="2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7" h="998" extrusionOk="0">
                      <a:moveTo>
                        <a:pt x="714" y="0"/>
                      </a:moveTo>
                      <a:cubicBezTo>
                        <a:pt x="644" y="0"/>
                        <a:pt x="574" y="12"/>
                        <a:pt x="506" y="36"/>
                      </a:cubicBezTo>
                      <a:cubicBezTo>
                        <a:pt x="179" y="149"/>
                        <a:pt x="0" y="507"/>
                        <a:pt x="94" y="869"/>
                      </a:cubicBezTo>
                      <a:cubicBezTo>
                        <a:pt x="113" y="946"/>
                        <a:pt x="182" y="998"/>
                        <a:pt x="257" y="998"/>
                      </a:cubicBezTo>
                      <a:cubicBezTo>
                        <a:pt x="272" y="998"/>
                        <a:pt x="288" y="996"/>
                        <a:pt x="303" y="991"/>
                      </a:cubicBezTo>
                      <a:cubicBezTo>
                        <a:pt x="394" y="969"/>
                        <a:pt x="449" y="875"/>
                        <a:pt x="427" y="783"/>
                      </a:cubicBezTo>
                      <a:cubicBezTo>
                        <a:pt x="378" y="597"/>
                        <a:pt x="463" y="413"/>
                        <a:pt x="618" y="359"/>
                      </a:cubicBezTo>
                      <a:cubicBezTo>
                        <a:pt x="649" y="349"/>
                        <a:pt x="680" y="344"/>
                        <a:pt x="711" y="344"/>
                      </a:cubicBezTo>
                      <a:cubicBezTo>
                        <a:pt x="841" y="344"/>
                        <a:pt x="969" y="431"/>
                        <a:pt x="1032" y="572"/>
                      </a:cubicBezTo>
                      <a:cubicBezTo>
                        <a:pt x="1060" y="638"/>
                        <a:pt x="1123" y="676"/>
                        <a:pt x="1189" y="676"/>
                      </a:cubicBezTo>
                      <a:cubicBezTo>
                        <a:pt x="1210" y="676"/>
                        <a:pt x="1230" y="672"/>
                        <a:pt x="1250" y="665"/>
                      </a:cubicBezTo>
                      <a:cubicBezTo>
                        <a:pt x="1252" y="663"/>
                        <a:pt x="1256" y="662"/>
                        <a:pt x="1259" y="662"/>
                      </a:cubicBezTo>
                      <a:cubicBezTo>
                        <a:pt x="1346" y="622"/>
                        <a:pt x="1387" y="521"/>
                        <a:pt x="1347" y="435"/>
                      </a:cubicBezTo>
                      <a:cubicBezTo>
                        <a:pt x="1228" y="164"/>
                        <a:pt x="976" y="0"/>
                        <a:pt x="71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7" name="Google Shape;1117;p9"/>
                <p:cNvSpPr/>
                <p:nvPr/>
              </p:nvSpPr>
              <p:spPr>
                <a:xfrm>
                  <a:off x="1450200" y="3705950"/>
                  <a:ext cx="23500" cy="24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0" h="993" extrusionOk="0">
                      <a:moveTo>
                        <a:pt x="401" y="1"/>
                      </a:moveTo>
                      <a:cubicBezTo>
                        <a:pt x="363" y="1"/>
                        <a:pt x="325" y="7"/>
                        <a:pt x="289" y="21"/>
                      </a:cubicBezTo>
                      <a:cubicBezTo>
                        <a:pt x="83" y="96"/>
                        <a:pt x="1" y="373"/>
                        <a:pt x="100" y="636"/>
                      </a:cubicBezTo>
                      <a:cubicBezTo>
                        <a:pt x="182" y="852"/>
                        <a:pt x="363" y="993"/>
                        <a:pt x="539" y="993"/>
                      </a:cubicBezTo>
                      <a:cubicBezTo>
                        <a:pt x="576" y="993"/>
                        <a:pt x="614" y="986"/>
                        <a:pt x="650" y="973"/>
                      </a:cubicBezTo>
                      <a:cubicBezTo>
                        <a:pt x="856" y="896"/>
                        <a:pt x="940" y="619"/>
                        <a:pt x="840" y="356"/>
                      </a:cubicBezTo>
                      <a:cubicBezTo>
                        <a:pt x="757" y="140"/>
                        <a:pt x="576" y="1"/>
                        <a:pt x="40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8" name="Google Shape;1118;p9"/>
                <p:cNvSpPr/>
                <p:nvPr/>
              </p:nvSpPr>
              <p:spPr>
                <a:xfrm>
                  <a:off x="1454750" y="3714425"/>
                  <a:ext cx="16800" cy="13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2" h="531" extrusionOk="0">
                      <a:moveTo>
                        <a:pt x="368" y="1"/>
                      </a:moveTo>
                      <a:cubicBezTo>
                        <a:pt x="327" y="1"/>
                        <a:pt x="284" y="8"/>
                        <a:pt x="242" y="24"/>
                      </a:cubicBezTo>
                      <a:cubicBezTo>
                        <a:pt x="86" y="84"/>
                        <a:pt x="1" y="240"/>
                        <a:pt x="50" y="374"/>
                      </a:cubicBezTo>
                      <a:cubicBezTo>
                        <a:pt x="88" y="472"/>
                        <a:pt x="190" y="530"/>
                        <a:pt x="303" y="530"/>
                      </a:cubicBezTo>
                      <a:cubicBezTo>
                        <a:pt x="344" y="530"/>
                        <a:pt x="386" y="523"/>
                        <a:pt x="427" y="507"/>
                      </a:cubicBezTo>
                      <a:cubicBezTo>
                        <a:pt x="583" y="446"/>
                        <a:pt x="671" y="290"/>
                        <a:pt x="619" y="158"/>
                      </a:cubicBezTo>
                      <a:cubicBezTo>
                        <a:pt x="582" y="60"/>
                        <a:pt x="482" y="1"/>
                        <a:pt x="36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9" name="Google Shape;1119;p9"/>
                <p:cNvSpPr/>
                <p:nvPr/>
              </p:nvSpPr>
              <p:spPr>
                <a:xfrm>
                  <a:off x="1322950" y="3821975"/>
                  <a:ext cx="187750" cy="4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0" h="1811" extrusionOk="0">
                      <a:moveTo>
                        <a:pt x="7268" y="1"/>
                      </a:moveTo>
                      <a:cubicBezTo>
                        <a:pt x="7237" y="1"/>
                        <a:pt x="7206" y="8"/>
                        <a:pt x="7176" y="22"/>
                      </a:cubicBezTo>
                      <a:cubicBezTo>
                        <a:pt x="5353" y="903"/>
                        <a:pt x="3259" y="1390"/>
                        <a:pt x="1375" y="1390"/>
                      </a:cubicBezTo>
                      <a:cubicBezTo>
                        <a:pt x="988" y="1390"/>
                        <a:pt x="610" y="1369"/>
                        <a:pt x="244" y="1327"/>
                      </a:cubicBezTo>
                      <a:cubicBezTo>
                        <a:pt x="237" y="1327"/>
                        <a:pt x="229" y="1326"/>
                        <a:pt x="221" y="1326"/>
                      </a:cubicBezTo>
                      <a:cubicBezTo>
                        <a:pt x="115" y="1326"/>
                        <a:pt x="23" y="1406"/>
                        <a:pt x="13" y="1513"/>
                      </a:cubicBezTo>
                      <a:cubicBezTo>
                        <a:pt x="0" y="1629"/>
                        <a:pt x="84" y="1734"/>
                        <a:pt x="199" y="1746"/>
                      </a:cubicBezTo>
                      <a:cubicBezTo>
                        <a:pt x="577" y="1790"/>
                        <a:pt x="969" y="1811"/>
                        <a:pt x="1370" y="1811"/>
                      </a:cubicBezTo>
                      <a:cubicBezTo>
                        <a:pt x="2946" y="1811"/>
                        <a:pt x="4662" y="1483"/>
                        <a:pt x="6257" y="877"/>
                      </a:cubicBezTo>
                      <a:cubicBezTo>
                        <a:pt x="6632" y="732"/>
                        <a:pt x="7001" y="575"/>
                        <a:pt x="7361" y="403"/>
                      </a:cubicBezTo>
                      <a:cubicBezTo>
                        <a:pt x="7466" y="350"/>
                        <a:pt x="7510" y="225"/>
                        <a:pt x="7459" y="120"/>
                      </a:cubicBezTo>
                      <a:cubicBezTo>
                        <a:pt x="7422" y="45"/>
                        <a:pt x="7347" y="1"/>
                        <a:pt x="7268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20" name="Google Shape;1120;p9"/>
                <p:cNvSpPr/>
                <p:nvPr/>
              </p:nvSpPr>
              <p:spPr>
                <a:xfrm>
                  <a:off x="1527725" y="3804675"/>
                  <a:ext cx="23725" cy="1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9" h="698" extrusionOk="0">
                      <a:moveTo>
                        <a:pt x="705" y="0"/>
                      </a:moveTo>
                      <a:cubicBezTo>
                        <a:pt x="668" y="0"/>
                        <a:pt x="631" y="10"/>
                        <a:pt x="597" y="29"/>
                      </a:cubicBezTo>
                      <a:lnTo>
                        <a:pt x="133" y="306"/>
                      </a:lnTo>
                      <a:cubicBezTo>
                        <a:pt x="33" y="366"/>
                        <a:pt x="1" y="497"/>
                        <a:pt x="60" y="596"/>
                      </a:cubicBezTo>
                      <a:cubicBezTo>
                        <a:pt x="99" y="661"/>
                        <a:pt x="169" y="698"/>
                        <a:pt x="241" y="698"/>
                      </a:cubicBezTo>
                      <a:cubicBezTo>
                        <a:pt x="266" y="698"/>
                        <a:pt x="291" y="693"/>
                        <a:pt x="316" y="684"/>
                      </a:cubicBezTo>
                      <a:cubicBezTo>
                        <a:pt x="327" y="681"/>
                        <a:pt x="339" y="676"/>
                        <a:pt x="349" y="669"/>
                      </a:cubicBezTo>
                      <a:lnTo>
                        <a:pt x="815" y="392"/>
                      </a:lnTo>
                      <a:cubicBezTo>
                        <a:pt x="914" y="331"/>
                        <a:pt x="948" y="201"/>
                        <a:pt x="887" y="102"/>
                      </a:cubicBezTo>
                      <a:cubicBezTo>
                        <a:pt x="848" y="36"/>
                        <a:pt x="777" y="0"/>
                        <a:pt x="70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21" name="Google Shape;1121;p9"/>
                <p:cNvSpPr/>
                <p:nvPr/>
              </p:nvSpPr>
              <p:spPr>
                <a:xfrm>
                  <a:off x="1292850" y="3536600"/>
                  <a:ext cx="423475" cy="34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39" h="13936" extrusionOk="0">
                      <a:moveTo>
                        <a:pt x="14965" y="1"/>
                      </a:moveTo>
                      <a:cubicBezTo>
                        <a:pt x="14950" y="1"/>
                        <a:pt x="14935" y="1"/>
                        <a:pt x="14920" y="1"/>
                      </a:cubicBezTo>
                      <a:cubicBezTo>
                        <a:pt x="14300" y="17"/>
                        <a:pt x="13688" y="335"/>
                        <a:pt x="13336" y="851"/>
                      </a:cubicBezTo>
                      <a:cubicBezTo>
                        <a:pt x="12661" y="1838"/>
                        <a:pt x="13178" y="3064"/>
                        <a:pt x="13677" y="3998"/>
                      </a:cubicBezTo>
                      <a:cubicBezTo>
                        <a:pt x="13918" y="4449"/>
                        <a:pt x="14144" y="4927"/>
                        <a:pt x="14168" y="5436"/>
                      </a:cubicBezTo>
                      <a:cubicBezTo>
                        <a:pt x="14193" y="5897"/>
                        <a:pt x="14033" y="6363"/>
                        <a:pt x="13748" y="6724"/>
                      </a:cubicBezTo>
                      <a:cubicBezTo>
                        <a:pt x="13668" y="6804"/>
                        <a:pt x="13592" y="6885"/>
                        <a:pt x="13526" y="6956"/>
                      </a:cubicBezTo>
                      <a:cubicBezTo>
                        <a:pt x="13499" y="6980"/>
                        <a:pt x="13477" y="7004"/>
                        <a:pt x="13448" y="7025"/>
                      </a:cubicBezTo>
                      <a:lnTo>
                        <a:pt x="13457" y="7029"/>
                      </a:lnTo>
                      <a:cubicBezTo>
                        <a:pt x="13455" y="7031"/>
                        <a:pt x="13454" y="7032"/>
                        <a:pt x="13451" y="7037"/>
                      </a:cubicBezTo>
                      <a:cubicBezTo>
                        <a:pt x="13090" y="7403"/>
                        <a:pt x="12674" y="7727"/>
                        <a:pt x="12255" y="8027"/>
                      </a:cubicBezTo>
                      <a:cubicBezTo>
                        <a:pt x="11168" y="8805"/>
                        <a:pt x="9920" y="9349"/>
                        <a:pt x="8678" y="9838"/>
                      </a:cubicBezTo>
                      <a:cubicBezTo>
                        <a:pt x="7363" y="10356"/>
                        <a:pt x="5991" y="10733"/>
                        <a:pt x="4595" y="10954"/>
                      </a:cubicBezTo>
                      <a:cubicBezTo>
                        <a:pt x="4061" y="11039"/>
                        <a:pt x="3522" y="11103"/>
                        <a:pt x="2982" y="11144"/>
                      </a:cubicBezTo>
                      <a:cubicBezTo>
                        <a:pt x="2865" y="11153"/>
                        <a:pt x="2744" y="11156"/>
                        <a:pt x="2621" y="11156"/>
                      </a:cubicBezTo>
                      <a:cubicBezTo>
                        <a:pt x="2426" y="11156"/>
                        <a:pt x="2225" y="11149"/>
                        <a:pt x="2027" y="11149"/>
                      </a:cubicBezTo>
                      <a:cubicBezTo>
                        <a:pt x="1798" y="11149"/>
                        <a:pt x="1572" y="11158"/>
                        <a:pt x="1362" y="11197"/>
                      </a:cubicBezTo>
                      <a:cubicBezTo>
                        <a:pt x="690" y="11322"/>
                        <a:pt x="1" y="12031"/>
                        <a:pt x="79" y="12742"/>
                      </a:cubicBezTo>
                      <a:cubicBezTo>
                        <a:pt x="178" y="13653"/>
                        <a:pt x="1166" y="13870"/>
                        <a:pt x="1911" y="13911"/>
                      </a:cubicBezTo>
                      <a:cubicBezTo>
                        <a:pt x="2208" y="13927"/>
                        <a:pt x="2505" y="13935"/>
                        <a:pt x="2802" y="13935"/>
                      </a:cubicBezTo>
                      <a:cubicBezTo>
                        <a:pt x="3476" y="13935"/>
                        <a:pt x="4151" y="13894"/>
                        <a:pt x="4820" y="13813"/>
                      </a:cubicBezTo>
                      <a:cubicBezTo>
                        <a:pt x="5758" y="13700"/>
                        <a:pt x="6687" y="13505"/>
                        <a:pt x="7590" y="13234"/>
                      </a:cubicBezTo>
                      <a:cubicBezTo>
                        <a:pt x="9737" y="12593"/>
                        <a:pt x="11775" y="11616"/>
                        <a:pt x="13651" y="10397"/>
                      </a:cubicBezTo>
                      <a:cubicBezTo>
                        <a:pt x="14468" y="9866"/>
                        <a:pt x="15407" y="9336"/>
                        <a:pt x="15924" y="8490"/>
                      </a:cubicBezTo>
                      <a:cubicBezTo>
                        <a:pt x="16367" y="7768"/>
                        <a:pt x="16390" y="6892"/>
                        <a:pt x="16127" y="6102"/>
                      </a:cubicBezTo>
                      <a:cubicBezTo>
                        <a:pt x="16126" y="6099"/>
                        <a:pt x="16126" y="6096"/>
                        <a:pt x="16124" y="6093"/>
                      </a:cubicBezTo>
                      <a:cubicBezTo>
                        <a:pt x="15884" y="5379"/>
                        <a:pt x="15504" y="4733"/>
                        <a:pt x="15386" y="3980"/>
                      </a:cubicBezTo>
                      <a:cubicBezTo>
                        <a:pt x="15283" y="3332"/>
                        <a:pt x="15751" y="3092"/>
                        <a:pt x="16163" y="2649"/>
                      </a:cubicBezTo>
                      <a:cubicBezTo>
                        <a:pt x="16502" y="2282"/>
                        <a:pt x="16938" y="1672"/>
                        <a:pt x="16728" y="1160"/>
                      </a:cubicBezTo>
                      <a:cubicBezTo>
                        <a:pt x="16495" y="596"/>
                        <a:pt x="15920" y="156"/>
                        <a:pt x="15329" y="37"/>
                      </a:cubicBezTo>
                      <a:cubicBezTo>
                        <a:pt x="15210" y="11"/>
                        <a:pt x="15089" y="1"/>
                        <a:pt x="14965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22" name="Google Shape;1122;p9"/>
                <p:cNvSpPr/>
                <p:nvPr/>
              </p:nvSpPr>
              <p:spPr>
                <a:xfrm>
                  <a:off x="1286150" y="3530225"/>
                  <a:ext cx="436100" cy="36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44" h="14443" extrusionOk="0">
                      <a:moveTo>
                        <a:pt x="15220" y="507"/>
                      </a:moveTo>
                      <a:cubicBezTo>
                        <a:pt x="15331" y="507"/>
                        <a:pt x="15440" y="516"/>
                        <a:pt x="15549" y="539"/>
                      </a:cubicBezTo>
                      <a:cubicBezTo>
                        <a:pt x="16071" y="642"/>
                        <a:pt x="16571" y="1043"/>
                        <a:pt x="16763" y="1509"/>
                      </a:cubicBezTo>
                      <a:cubicBezTo>
                        <a:pt x="16934" y="1925"/>
                        <a:pt x="16458" y="2500"/>
                        <a:pt x="16246" y="2728"/>
                      </a:cubicBezTo>
                      <a:cubicBezTo>
                        <a:pt x="16164" y="2816"/>
                        <a:pt x="16077" y="2898"/>
                        <a:pt x="15995" y="2978"/>
                      </a:cubicBezTo>
                      <a:cubicBezTo>
                        <a:pt x="15655" y="3299"/>
                        <a:pt x="15303" y="3630"/>
                        <a:pt x="15405" y="4272"/>
                      </a:cubicBezTo>
                      <a:cubicBezTo>
                        <a:pt x="15486" y="4789"/>
                        <a:pt x="15682" y="5252"/>
                        <a:pt x="15870" y="5702"/>
                      </a:cubicBezTo>
                      <a:cubicBezTo>
                        <a:pt x="15968" y="5938"/>
                        <a:pt x="16070" y="6182"/>
                        <a:pt x="16155" y="6435"/>
                      </a:cubicBezTo>
                      <a:cubicBezTo>
                        <a:pt x="16415" y="7209"/>
                        <a:pt x="16350" y="8003"/>
                        <a:pt x="15978" y="8610"/>
                      </a:cubicBezTo>
                      <a:cubicBezTo>
                        <a:pt x="15554" y="9306"/>
                        <a:pt x="14806" y="9782"/>
                        <a:pt x="14084" y="10243"/>
                      </a:cubicBezTo>
                      <a:cubicBezTo>
                        <a:pt x="13983" y="10307"/>
                        <a:pt x="13882" y="10371"/>
                        <a:pt x="13784" y="10435"/>
                      </a:cubicBezTo>
                      <a:cubicBezTo>
                        <a:pt x="11865" y="11682"/>
                        <a:pt x="9848" y="12627"/>
                        <a:pt x="7789" y="13243"/>
                      </a:cubicBezTo>
                      <a:cubicBezTo>
                        <a:pt x="6900" y="13509"/>
                        <a:pt x="5982" y="13701"/>
                        <a:pt x="5060" y="13813"/>
                      </a:cubicBezTo>
                      <a:cubicBezTo>
                        <a:pt x="4399" y="13894"/>
                        <a:pt x="3731" y="13934"/>
                        <a:pt x="3068" y="13934"/>
                      </a:cubicBezTo>
                      <a:cubicBezTo>
                        <a:pt x="2776" y="13934"/>
                        <a:pt x="2486" y="13926"/>
                        <a:pt x="2196" y="13911"/>
                      </a:cubicBezTo>
                      <a:cubicBezTo>
                        <a:pt x="1199" y="13855"/>
                        <a:pt x="664" y="13539"/>
                        <a:pt x="601" y="12969"/>
                      </a:cubicBezTo>
                      <a:cubicBezTo>
                        <a:pt x="544" y="12456"/>
                        <a:pt x="1006" y="11939"/>
                        <a:pt x="1486" y="11756"/>
                      </a:cubicBezTo>
                      <a:cubicBezTo>
                        <a:pt x="1550" y="11733"/>
                        <a:pt x="1614" y="11716"/>
                        <a:pt x="1671" y="11701"/>
                      </a:cubicBezTo>
                      <a:cubicBezTo>
                        <a:pt x="1860" y="11666"/>
                        <a:pt x="2070" y="11657"/>
                        <a:pt x="2284" y="11657"/>
                      </a:cubicBezTo>
                      <a:cubicBezTo>
                        <a:pt x="2383" y="11657"/>
                        <a:pt x="2483" y="11659"/>
                        <a:pt x="2581" y="11661"/>
                      </a:cubicBezTo>
                      <a:cubicBezTo>
                        <a:pt x="2683" y="11662"/>
                        <a:pt x="2785" y="11664"/>
                        <a:pt x="2888" y="11664"/>
                      </a:cubicBezTo>
                      <a:cubicBezTo>
                        <a:pt x="3015" y="11664"/>
                        <a:pt x="3141" y="11661"/>
                        <a:pt x="3265" y="11651"/>
                      </a:cubicBezTo>
                      <a:cubicBezTo>
                        <a:pt x="3810" y="11611"/>
                        <a:pt x="4358" y="11547"/>
                        <a:pt x="4898" y="11459"/>
                      </a:cubicBezTo>
                      <a:cubicBezTo>
                        <a:pt x="6313" y="11232"/>
                        <a:pt x="7705" y="10851"/>
                        <a:pt x="9036" y="10327"/>
                      </a:cubicBezTo>
                      <a:cubicBezTo>
                        <a:pt x="10259" y="9844"/>
                        <a:pt x="11546" y="9286"/>
                        <a:pt x="12667" y="8486"/>
                      </a:cubicBezTo>
                      <a:cubicBezTo>
                        <a:pt x="13024" y="8228"/>
                        <a:pt x="13489" y="7881"/>
                        <a:pt x="13891" y="7471"/>
                      </a:cubicBezTo>
                      <a:lnTo>
                        <a:pt x="13905" y="7456"/>
                      </a:lnTo>
                      <a:cubicBezTo>
                        <a:pt x="13915" y="7445"/>
                        <a:pt x="13924" y="7435"/>
                        <a:pt x="13931" y="7424"/>
                      </a:cubicBezTo>
                      <a:cubicBezTo>
                        <a:pt x="13932" y="7422"/>
                        <a:pt x="13936" y="7421"/>
                        <a:pt x="13938" y="7418"/>
                      </a:cubicBezTo>
                      <a:lnTo>
                        <a:pt x="13961" y="7397"/>
                      </a:lnTo>
                      <a:cubicBezTo>
                        <a:pt x="13968" y="7392"/>
                        <a:pt x="13973" y="7387"/>
                        <a:pt x="13979" y="7381"/>
                      </a:cubicBezTo>
                      <a:lnTo>
                        <a:pt x="13997" y="7360"/>
                      </a:lnTo>
                      <a:cubicBezTo>
                        <a:pt x="14057" y="7296"/>
                        <a:pt x="14122" y="7225"/>
                        <a:pt x="14194" y="7155"/>
                      </a:cubicBezTo>
                      <a:cubicBezTo>
                        <a:pt x="14202" y="7148"/>
                        <a:pt x="14208" y="7141"/>
                        <a:pt x="14215" y="7132"/>
                      </a:cubicBezTo>
                      <a:cubicBezTo>
                        <a:pt x="14542" y="6719"/>
                        <a:pt x="14715" y="6188"/>
                        <a:pt x="14691" y="5675"/>
                      </a:cubicBezTo>
                      <a:cubicBezTo>
                        <a:pt x="14662" y="5096"/>
                        <a:pt x="14407" y="4574"/>
                        <a:pt x="14168" y="4128"/>
                      </a:cubicBezTo>
                      <a:cubicBezTo>
                        <a:pt x="13695" y="3239"/>
                        <a:pt x="13223" y="2108"/>
                        <a:pt x="13813" y="1245"/>
                      </a:cubicBezTo>
                      <a:cubicBezTo>
                        <a:pt x="14115" y="804"/>
                        <a:pt x="14644" y="522"/>
                        <a:pt x="15195" y="508"/>
                      </a:cubicBezTo>
                      <a:cubicBezTo>
                        <a:pt x="15203" y="507"/>
                        <a:pt x="15212" y="507"/>
                        <a:pt x="15220" y="507"/>
                      </a:cubicBezTo>
                      <a:close/>
                      <a:moveTo>
                        <a:pt x="15234" y="0"/>
                      </a:moveTo>
                      <a:cubicBezTo>
                        <a:pt x="15219" y="0"/>
                        <a:pt x="15203" y="0"/>
                        <a:pt x="15188" y="0"/>
                      </a:cubicBezTo>
                      <a:cubicBezTo>
                        <a:pt x="14476" y="20"/>
                        <a:pt x="13790" y="388"/>
                        <a:pt x="13399" y="959"/>
                      </a:cubicBezTo>
                      <a:cubicBezTo>
                        <a:pt x="12657" y="2047"/>
                        <a:pt x="13184" y="3354"/>
                        <a:pt x="13726" y="4370"/>
                      </a:cubicBezTo>
                      <a:cubicBezTo>
                        <a:pt x="13938" y="4766"/>
                        <a:pt x="14165" y="5229"/>
                        <a:pt x="14188" y="5702"/>
                      </a:cubicBezTo>
                      <a:cubicBezTo>
                        <a:pt x="14206" y="6088"/>
                        <a:pt x="14077" y="6492"/>
                        <a:pt x="13830" y="6809"/>
                      </a:cubicBezTo>
                      <a:cubicBezTo>
                        <a:pt x="13759" y="6880"/>
                        <a:pt x="13691" y="6951"/>
                        <a:pt x="13631" y="7016"/>
                      </a:cubicBezTo>
                      <a:lnTo>
                        <a:pt x="13597" y="7050"/>
                      </a:lnTo>
                      <a:cubicBezTo>
                        <a:pt x="13587" y="7060"/>
                        <a:pt x="13576" y="7071"/>
                        <a:pt x="13563" y="7080"/>
                      </a:cubicBezTo>
                      <a:cubicBezTo>
                        <a:pt x="13539" y="7100"/>
                        <a:pt x="13519" y="7123"/>
                        <a:pt x="13505" y="7149"/>
                      </a:cubicBezTo>
                      <a:cubicBezTo>
                        <a:pt x="13134" y="7519"/>
                        <a:pt x="12709" y="7836"/>
                        <a:pt x="12380" y="8073"/>
                      </a:cubicBezTo>
                      <a:cubicBezTo>
                        <a:pt x="11303" y="8843"/>
                        <a:pt x="10050" y="9384"/>
                        <a:pt x="8857" y="9855"/>
                      </a:cubicBezTo>
                      <a:cubicBezTo>
                        <a:pt x="7560" y="10367"/>
                        <a:pt x="6205" y="10738"/>
                        <a:pt x="4826" y="10958"/>
                      </a:cubicBezTo>
                      <a:cubicBezTo>
                        <a:pt x="4300" y="11041"/>
                        <a:pt x="3765" y="11103"/>
                        <a:pt x="3235" y="11144"/>
                      </a:cubicBezTo>
                      <a:cubicBezTo>
                        <a:pt x="3122" y="11152"/>
                        <a:pt x="3006" y="11154"/>
                        <a:pt x="2886" y="11154"/>
                      </a:cubicBezTo>
                      <a:cubicBezTo>
                        <a:pt x="2792" y="11154"/>
                        <a:pt x="2696" y="11153"/>
                        <a:pt x="2597" y="11151"/>
                      </a:cubicBezTo>
                      <a:cubicBezTo>
                        <a:pt x="2503" y="11149"/>
                        <a:pt x="2408" y="11148"/>
                        <a:pt x="2313" y="11148"/>
                      </a:cubicBezTo>
                      <a:cubicBezTo>
                        <a:pt x="2067" y="11148"/>
                        <a:pt x="1821" y="11158"/>
                        <a:pt x="1586" y="11201"/>
                      </a:cubicBezTo>
                      <a:cubicBezTo>
                        <a:pt x="804" y="11347"/>
                        <a:pt x="0" y="12157"/>
                        <a:pt x="96" y="13024"/>
                      </a:cubicBezTo>
                      <a:cubicBezTo>
                        <a:pt x="160" y="13612"/>
                        <a:pt x="571" y="14331"/>
                        <a:pt x="2168" y="14418"/>
                      </a:cubicBezTo>
                      <a:cubicBezTo>
                        <a:pt x="2469" y="14434"/>
                        <a:pt x="2772" y="14443"/>
                        <a:pt x="3075" y="14443"/>
                      </a:cubicBezTo>
                      <a:cubicBezTo>
                        <a:pt x="3757" y="14443"/>
                        <a:pt x="4441" y="14401"/>
                        <a:pt x="5121" y="14318"/>
                      </a:cubicBezTo>
                      <a:cubicBezTo>
                        <a:pt x="6070" y="14202"/>
                        <a:pt x="7017" y="14005"/>
                        <a:pt x="7934" y="13730"/>
                      </a:cubicBezTo>
                      <a:cubicBezTo>
                        <a:pt x="8446" y="13578"/>
                        <a:pt x="8956" y="13404"/>
                        <a:pt x="9462" y="13212"/>
                      </a:cubicBezTo>
                      <a:cubicBezTo>
                        <a:pt x="11037" y="12614"/>
                        <a:pt x="12578" y="11827"/>
                        <a:pt x="14066" y="10861"/>
                      </a:cubicBezTo>
                      <a:cubicBezTo>
                        <a:pt x="14162" y="10797"/>
                        <a:pt x="14262" y="10736"/>
                        <a:pt x="14361" y="10672"/>
                      </a:cubicBezTo>
                      <a:cubicBezTo>
                        <a:pt x="15132" y="10179"/>
                        <a:pt x="15931" y="9671"/>
                        <a:pt x="16416" y="8875"/>
                      </a:cubicBezTo>
                      <a:cubicBezTo>
                        <a:pt x="16868" y="8140"/>
                        <a:pt x="16949" y="7189"/>
                        <a:pt x="16641" y="6263"/>
                      </a:cubicBezTo>
                      <a:cubicBezTo>
                        <a:pt x="16553" y="6000"/>
                        <a:pt x="16446" y="5748"/>
                        <a:pt x="16344" y="5503"/>
                      </a:cubicBezTo>
                      <a:cubicBezTo>
                        <a:pt x="16159" y="5063"/>
                        <a:pt x="15983" y="4647"/>
                        <a:pt x="15912" y="4192"/>
                      </a:cubicBezTo>
                      <a:cubicBezTo>
                        <a:pt x="15855" y="3833"/>
                        <a:pt x="16013" y="3664"/>
                        <a:pt x="16350" y="3347"/>
                      </a:cubicBezTo>
                      <a:cubicBezTo>
                        <a:pt x="16439" y="3262"/>
                        <a:pt x="16532" y="3175"/>
                        <a:pt x="16627" y="3074"/>
                      </a:cubicBezTo>
                      <a:cubicBezTo>
                        <a:pt x="17225" y="2431"/>
                        <a:pt x="17443" y="1806"/>
                        <a:pt x="17240" y="1316"/>
                      </a:cubicBezTo>
                      <a:cubicBezTo>
                        <a:pt x="16983" y="691"/>
                        <a:pt x="16345" y="178"/>
                        <a:pt x="15655" y="40"/>
                      </a:cubicBezTo>
                      <a:cubicBezTo>
                        <a:pt x="15519" y="12"/>
                        <a:pt x="15377" y="0"/>
                        <a:pt x="1523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23" name="Google Shape;1123;p9"/>
                <p:cNvSpPr/>
                <p:nvPr/>
              </p:nvSpPr>
              <p:spPr>
                <a:xfrm>
                  <a:off x="1642600" y="3557900"/>
                  <a:ext cx="73375" cy="5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5" h="2015" extrusionOk="0">
                      <a:moveTo>
                        <a:pt x="1296" y="0"/>
                      </a:moveTo>
                      <a:cubicBezTo>
                        <a:pt x="1154" y="0"/>
                        <a:pt x="1017" y="19"/>
                        <a:pt x="891" y="57"/>
                      </a:cubicBezTo>
                      <a:cubicBezTo>
                        <a:pt x="546" y="162"/>
                        <a:pt x="242" y="420"/>
                        <a:pt x="122" y="760"/>
                      </a:cubicBezTo>
                      <a:cubicBezTo>
                        <a:pt x="1" y="1099"/>
                        <a:pt x="83" y="1511"/>
                        <a:pt x="349" y="1754"/>
                      </a:cubicBezTo>
                      <a:cubicBezTo>
                        <a:pt x="560" y="1947"/>
                        <a:pt x="851" y="2014"/>
                        <a:pt x="1144" y="2014"/>
                      </a:cubicBezTo>
                      <a:cubicBezTo>
                        <a:pt x="1236" y="2014"/>
                        <a:pt x="1329" y="2007"/>
                        <a:pt x="1420" y="1996"/>
                      </a:cubicBezTo>
                      <a:cubicBezTo>
                        <a:pt x="1972" y="1926"/>
                        <a:pt x="2934" y="1483"/>
                        <a:pt x="2641" y="770"/>
                      </a:cubicBezTo>
                      <a:cubicBezTo>
                        <a:pt x="2436" y="272"/>
                        <a:pt x="1837" y="0"/>
                        <a:pt x="1296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36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24" name="Google Shape;1124;p9"/>
                <p:cNvSpPr/>
                <p:nvPr/>
              </p:nvSpPr>
              <p:spPr>
                <a:xfrm>
                  <a:off x="1680850" y="3566650"/>
                  <a:ext cx="63425" cy="6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7" h="2480" extrusionOk="0">
                      <a:moveTo>
                        <a:pt x="982" y="1"/>
                      </a:moveTo>
                      <a:cubicBezTo>
                        <a:pt x="807" y="1"/>
                        <a:pt x="628" y="48"/>
                        <a:pt x="452" y="156"/>
                      </a:cubicBezTo>
                      <a:cubicBezTo>
                        <a:pt x="259" y="275"/>
                        <a:pt x="1" y="508"/>
                        <a:pt x="69" y="765"/>
                      </a:cubicBezTo>
                      <a:cubicBezTo>
                        <a:pt x="173" y="1144"/>
                        <a:pt x="839" y="1134"/>
                        <a:pt x="1133" y="1264"/>
                      </a:cubicBezTo>
                      <a:cubicBezTo>
                        <a:pt x="1664" y="1497"/>
                        <a:pt x="2103" y="1940"/>
                        <a:pt x="2316" y="2479"/>
                      </a:cubicBezTo>
                      <a:cubicBezTo>
                        <a:pt x="2518" y="2093"/>
                        <a:pt x="2536" y="1620"/>
                        <a:pt x="2394" y="1207"/>
                      </a:cubicBezTo>
                      <a:cubicBezTo>
                        <a:pt x="2190" y="611"/>
                        <a:pt x="1611" y="1"/>
                        <a:pt x="98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25" name="Google Shape;1125;p9"/>
                <p:cNvSpPr/>
                <p:nvPr/>
              </p:nvSpPr>
              <p:spPr>
                <a:xfrm>
                  <a:off x="1674350" y="3560250"/>
                  <a:ext cx="76700" cy="74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8" h="2990" extrusionOk="0">
                      <a:moveTo>
                        <a:pt x="1246" y="512"/>
                      </a:moveTo>
                      <a:cubicBezTo>
                        <a:pt x="1334" y="512"/>
                        <a:pt x="1424" y="528"/>
                        <a:pt x="1515" y="561"/>
                      </a:cubicBezTo>
                      <a:cubicBezTo>
                        <a:pt x="1891" y="696"/>
                        <a:pt x="2259" y="1101"/>
                        <a:pt x="2411" y="1545"/>
                      </a:cubicBezTo>
                      <a:cubicBezTo>
                        <a:pt x="2471" y="1716"/>
                        <a:pt x="2495" y="1895"/>
                        <a:pt x="2488" y="2071"/>
                      </a:cubicBezTo>
                      <a:cubicBezTo>
                        <a:pt x="2232" y="1733"/>
                        <a:pt x="1890" y="1460"/>
                        <a:pt x="1494" y="1285"/>
                      </a:cubicBezTo>
                      <a:cubicBezTo>
                        <a:pt x="1381" y="1237"/>
                        <a:pt x="1248" y="1207"/>
                        <a:pt x="1106" y="1177"/>
                      </a:cubicBezTo>
                      <a:cubicBezTo>
                        <a:pt x="906" y="1135"/>
                        <a:pt x="606" y="1069"/>
                        <a:pt x="575" y="953"/>
                      </a:cubicBezTo>
                      <a:cubicBezTo>
                        <a:pt x="555" y="876"/>
                        <a:pt x="674" y="734"/>
                        <a:pt x="846" y="628"/>
                      </a:cubicBezTo>
                      <a:cubicBezTo>
                        <a:pt x="893" y="601"/>
                        <a:pt x="938" y="576"/>
                        <a:pt x="987" y="559"/>
                      </a:cubicBezTo>
                      <a:cubicBezTo>
                        <a:pt x="1071" y="528"/>
                        <a:pt x="1158" y="512"/>
                        <a:pt x="1246" y="512"/>
                      </a:cubicBezTo>
                      <a:close/>
                      <a:moveTo>
                        <a:pt x="1244" y="0"/>
                      </a:moveTo>
                      <a:cubicBezTo>
                        <a:pt x="1014" y="0"/>
                        <a:pt x="790" y="65"/>
                        <a:pt x="582" y="193"/>
                      </a:cubicBezTo>
                      <a:cubicBezTo>
                        <a:pt x="185" y="436"/>
                        <a:pt x="1" y="768"/>
                        <a:pt x="86" y="1085"/>
                      </a:cubicBezTo>
                      <a:cubicBezTo>
                        <a:pt x="198" y="1498"/>
                        <a:pt x="661" y="1599"/>
                        <a:pt x="1001" y="1673"/>
                      </a:cubicBezTo>
                      <a:cubicBezTo>
                        <a:pt x="1110" y="1697"/>
                        <a:pt x="1227" y="1721"/>
                        <a:pt x="1292" y="1750"/>
                      </a:cubicBezTo>
                      <a:cubicBezTo>
                        <a:pt x="1771" y="1961"/>
                        <a:pt x="2153" y="2353"/>
                        <a:pt x="2339" y="2828"/>
                      </a:cubicBezTo>
                      <a:cubicBezTo>
                        <a:pt x="2376" y="2922"/>
                        <a:pt x="2464" y="2984"/>
                        <a:pt x="2563" y="2990"/>
                      </a:cubicBezTo>
                      <a:cubicBezTo>
                        <a:pt x="2567" y="2990"/>
                        <a:pt x="2572" y="2990"/>
                        <a:pt x="2576" y="2990"/>
                      </a:cubicBezTo>
                      <a:cubicBezTo>
                        <a:pt x="2607" y="2990"/>
                        <a:pt x="2638" y="2985"/>
                        <a:pt x="2665" y="2974"/>
                      </a:cubicBezTo>
                      <a:cubicBezTo>
                        <a:pt x="2722" y="2953"/>
                        <a:pt x="2772" y="2910"/>
                        <a:pt x="2802" y="2853"/>
                      </a:cubicBezTo>
                      <a:cubicBezTo>
                        <a:pt x="3032" y="2413"/>
                        <a:pt x="3067" y="1876"/>
                        <a:pt x="2897" y="1379"/>
                      </a:cubicBezTo>
                      <a:cubicBezTo>
                        <a:pt x="2694" y="789"/>
                        <a:pt x="2211" y="268"/>
                        <a:pt x="1691" y="81"/>
                      </a:cubicBezTo>
                      <a:cubicBezTo>
                        <a:pt x="1541" y="27"/>
                        <a:pt x="1391" y="0"/>
                        <a:pt x="124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26" name="Google Shape;1126;p9"/>
                <p:cNvSpPr/>
                <p:nvPr/>
              </p:nvSpPr>
              <p:spPr>
                <a:xfrm>
                  <a:off x="1660300" y="3568300"/>
                  <a:ext cx="15150" cy="1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" h="554" extrusionOk="0">
                      <a:moveTo>
                        <a:pt x="326" y="0"/>
                      </a:moveTo>
                      <a:cubicBezTo>
                        <a:pt x="262" y="0"/>
                        <a:pt x="198" y="24"/>
                        <a:pt x="148" y="73"/>
                      </a:cubicBezTo>
                      <a:lnTo>
                        <a:pt x="102" y="117"/>
                      </a:lnTo>
                      <a:cubicBezTo>
                        <a:pt x="2" y="215"/>
                        <a:pt x="0" y="375"/>
                        <a:pt x="98" y="477"/>
                      </a:cubicBezTo>
                      <a:cubicBezTo>
                        <a:pt x="148" y="528"/>
                        <a:pt x="214" y="554"/>
                        <a:pt x="280" y="554"/>
                      </a:cubicBezTo>
                      <a:cubicBezTo>
                        <a:pt x="311" y="554"/>
                        <a:pt x="342" y="548"/>
                        <a:pt x="371" y="537"/>
                      </a:cubicBezTo>
                      <a:cubicBezTo>
                        <a:pt x="404" y="524"/>
                        <a:pt x="432" y="506"/>
                        <a:pt x="458" y="482"/>
                      </a:cubicBezTo>
                      <a:lnTo>
                        <a:pt x="503" y="438"/>
                      </a:lnTo>
                      <a:cubicBezTo>
                        <a:pt x="604" y="340"/>
                        <a:pt x="605" y="179"/>
                        <a:pt x="507" y="77"/>
                      </a:cubicBezTo>
                      <a:cubicBezTo>
                        <a:pt x="458" y="26"/>
                        <a:pt x="393" y="0"/>
                        <a:pt x="32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27" name="Google Shape;1127;p9"/>
                <p:cNvSpPr/>
                <p:nvPr/>
              </p:nvSpPr>
              <p:spPr>
                <a:xfrm>
                  <a:off x="1386850" y="3767475"/>
                  <a:ext cx="204000" cy="72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0" h="2885" extrusionOk="0">
                      <a:moveTo>
                        <a:pt x="7965" y="1"/>
                      </a:moveTo>
                      <a:cubicBezTo>
                        <a:pt x="7935" y="1"/>
                        <a:pt x="7904" y="9"/>
                        <a:pt x="7876" y="26"/>
                      </a:cubicBezTo>
                      <a:cubicBezTo>
                        <a:pt x="5550" y="1456"/>
                        <a:pt x="2884" y="2328"/>
                        <a:pt x="164" y="2546"/>
                      </a:cubicBezTo>
                      <a:cubicBezTo>
                        <a:pt x="69" y="2553"/>
                        <a:pt x="1" y="2634"/>
                        <a:pt x="8" y="2728"/>
                      </a:cubicBezTo>
                      <a:cubicBezTo>
                        <a:pt x="15" y="2818"/>
                        <a:pt x="88" y="2884"/>
                        <a:pt x="178" y="2884"/>
                      </a:cubicBezTo>
                      <a:cubicBezTo>
                        <a:pt x="182" y="2884"/>
                        <a:pt x="187" y="2884"/>
                        <a:pt x="191" y="2884"/>
                      </a:cubicBezTo>
                      <a:cubicBezTo>
                        <a:pt x="1860" y="2752"/>
                        <a:pt x="3509" y="2377"/>
                        <a:pt x="5075" y="1782"/>
                      </a:cubicBezTo>
                      <a:cubicBezTo>
                        <a:pt x="6110" y="1388"/>
                        <a:pt x="7110" y="898"/>
                        <a:pt x="8055" y="316"/>
                      </a:cubicBezTo>
                      <a:cubicBezTo>
                        <a:pt x="8134" y="266"/>
                        <a:pt x="8160" y="161"/>
                        <a:pt x="8110" y="81"/>
                      </a:cubicBezTo>
                      <a:cubicBezTo>
                        <a:pt x="8078" y="29"/>
                        <a:pt x="8022" y="1"/>
                        <a:pt x="7965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36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28" name="Google Shape;1128;p9"/>
                <p:cNvSpPr/>
                <p:nvPr/>
              </p:nvSpPr>
              <p:spPr>
                <a:xfrm>
                  <a:off x="1595875" y="3751750"/>
                  <a:ext cx="23650" cy="1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6" h="704" extrusionOk="0">
                      <a:moveTo>
                        <a:pt x="751" y="1"/>
                      </a:moveTo>
                      <a:cubicBezTo>
                        <a:pt x="720" y="1"/>
                        <a:pt x="688" y="9"/>
                        <a:pt x="660" y="29"/>
                      </a:cubicBezTo>
                      <a:lnTo>
                        <a:pt x="101" y="392"/>
                      </a:lnTo>
                      <a:cubicBezTo>
                        <a:pt x="23" y="443"/>
                        <a:pt x="1" y="548"/>
                        <a:pt x="52" y="627"/>
                      </a:cubicBezTo>
                      <a:cubicBezTo>
                        <a:pt x="85" y="675"/>
                        <a:pt x="140" y="703"/>
                        <a:pt x="195" y="703"/>
                      </a:cubicBezTo>
                      <a:cubicBezTo>
                        <a:pt x="215" y="703"/>
                        <a:pt x="236" y="699"/>
                        <a:pt x="255" y="692"/>
                      </a:cubicBezTo>
                      <a:cubicBezTo>
                        <a:pt x="268" y="689"/>
                        <a:pt x="278" y="683"/>
                        <a:pt x="286" y="676"/>
                      </a:cubicBezTo>
                      <a:lnTo>
                        <a:pt x="844" y="313"/>
                      </a:lnTo>
                      <a:cubicBezTo>
                        <a:pt x="922" y="260"/>
                        <a:pt x="945" y="156"/>
                        <a:pt x="894" y="78"/>
                      </a:cubicBezTo>
                      <a:cubicBezTo>
                        <a:pt x="861" y="28"/>
                        <a:pt x="807" y="1"/>
                        <a:pt x="751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36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29" name="Google Shape;1129;p9"/>
                <p:cNvSpPr/>
                <p:nvPr/>
              </p:nvSpPr>
              <p:spPr>
                <a:xfrm>
                  <a:off x="1241375" y="3640200"/>
                  <a:ext cx="70500" cy="88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0" h="3551" extrusionOk="0">
                      <a:moveTo>
                        <a:pt x="523" y="1"/>
                      </a:moveTo>
                      <a:cubicBezTo>
                        <a:pt x="500" y="1"/>
                        <a:pt x="477" y="3"/>
                        <a:pt x="453" y="6"/>
                      </a:cubicBezTo>
                      <a:cubicBezTo>
                        <a:pt x="247" y="39"/>
                        <a:pt x="77" y="212"/>
                        <a:pt x="33" y="438"/>
                      </a:cubicBezTo>
                      <a:cubicBezTo>
                        <a:pt x="0" y="596"/>
                        <a:pt x="32" y="745"/>
                        <a:pt x="68" y="883"/>
                      </a:cubicBezTo>
                      <a:cubicBezTo>
                        <a:pt x="103" y="1008"/>
                        <a:pt x="142" y="1133"/>
                        <a:pt x="191" y="1255"/>
                      </a:cubicBezTo>
                      <a:cubicBezTo>
                        <a:pt x="189" y="1260"/>
                        <a:pt x="189" y="1263"/>
                        <a:pt x="188" y="1268"/>
                      </a:cubicBezTo>
                      <a:cubicBezTo>
                        <a:pt x="157" y="1388"/>
                        <a:pt x="216" y="1509"/>
                        <a:pt x="324" y="1560"/>
                      </a:cubicBezTo>
                      <a:cubicBezTo>
                        <a:pt x="756" y="2445"/>
                        <a:pt x="1520" y="3171"/>
                        <a:pt x="2435" y="3533"/>
                      </a:cubicBezTo>
                      <a:cubicBezTo>
                        <a:pt x="2466" y="3545"/>
                        <a:pt x="2498" y="3551"/>
                        <a:pt x="2529" y="3551"/>
                      </a:cubicBezTo>
                      <a:cubicBezTo>
                        <a:pt x="2561" y="3551"/>
                        <a:pt x="2591" y="3545"/>
                        <a:pt x="2620" y="3535"/>
                      </a:cubicBezTo>
                      <a:cubicBezTo>
                        <a:pt x="2683" y="3510"/>
                        <a:pt x="2739" y="3461"/>
                        <a:pt x="2767" y="3390"/>
                      </a:cubicBezTo>
                      <a:cubicBezTo>
                        <a:pt x="2820" y="3259"/>
                        <a:pt x="2756" y="3110"/>
                        <a:pt x="2625" y="3059"/>
                      </a:cubicBezTo>
                      <a:cubicBezTo>
                        <a:pt x="1800" y="2731"/>
                        <a:pt x="1114" y="2063"/>
                        <a:pt x="745" y="1255"/>
                      </a:cubicBezTo>
                      <a:cubicBezTo>
                        <a:pt x="766" y="1219"/>
                        <a:pt x="791" y="1182"/>
                        <a:pt x="816" y="1145"/>
                      </a:cubicBezTo>
                      <a:lnTo>
                        <a:pt x="858" y="1079"/>
                      </a:lnTo>
                      <a:cubicBezTo>
                        <a:pt x="951" y="934"/>
                        <a:pt x="1056" y="736"/>
                        <a:pt x="1036" y="506"/>
                      </a:cubicBezTo>
                      <a:cubicBezTo>
                        <a:pt x="1023" y="351"/>
                        <a:pt x="942" y="202"/>
                        <a:pt x="820" y="106"/>
                      </a:cubicBezTo>
                      <a:cubicBezTo>
                        <a:pt x="730" y="37"/>
                        <a:pt x="628" y="1"/>
                        <a:pt x="52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0" name="Google Shape;1130;p9"/>
                <p:cNvSpPr/>
                <p:nvPr/>
              </p:nvSpPr>
              <p:spPr>
                <a:xfrm>
                  <a:off x="1683525" y="3691225"/>
                  <a:ext cx="34175" cy="3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7" h="1312" extrusionOk="0">
                      <a:moveTo>
                        <a:pt x="444" y="1"/>
                      </a:moveTo>
                      <a:cubicBezTo>
                        <a:pt x="401" y="1"/>
                        <a:pt x="355" y="7"/>
                        <a:pt x="308" y="22"/>
                      </a:cubicBezTo>
                      <a:cubicBezTo>
                        <a:pt x="151" y="72"/>
                        <a:pt x="40" y="204"/>
                        <a:pt x="16" y="377"/>
                      </a:cubicBezTo>
                      <a:cubicBezTo>
                        <a:pt x="9" y="425"/>
                        <a:pt x="9" y="472"/>
                        <a:pt x="14" y="521"/>
                      </a:cubicBezTo>
                      <a:cubicBezTo>
                        <a:pt x="0" y="579"/>
                        <a:pt x="4" y="643"/>
                        <a:pt x="33" y="700"/>
                      </a:cubicBezTo>
                      <a:cubicBezTo>
                        <a:pt x="114" y="857"/>
                        <a:pt x="222" y="1073"/>
                        <a:pt x="426" y="1207"/>
                      </a:cubicBezTo>
                      <a:cubicBezTo>
                        <a:pt x="530" y="1276"/>
                        <a:pt x="658" y="1311"/>
                        <a:pt x="784" y="1311"/>
                      </a:cubicBezTo>
                      <a:cubicBezTo>
                        <a:pt x="826" y="1311"/>
                        <a:pt x="868" y="1307"/>
                        <a:pt x="909" y="1299"/>
                      </a:cubicBezTo>
                      <a:cubicBezTo>
                        <a:pt x="938" y="1292"/>
                        <a:pt x="966" y="1285"/>
                        <a:pt x="992" y="1273"/>
                      </a:cubicBezTo>
                      <a:cubicBezTo>
                        <a:pt x="1094" y="1235"/>
                        <a:pt x="1179" y="1167"/>
                        <a:pt x="1239" y="1077"/>
                      </a:cubicBezTo>
                      <a:cubicBezTo>
                        <a:pt x="1367" y="883"/>
                        <a:pt x="1343" y="602"/>
                        <a:pt x="1176" y="398"/>
                      </a:cubicBezTo>
                      <a:cubicBezTo>
                        <a:pt x="1056" y="246"/>
                        <a:pt x="892" y="164"/>
                        <a:pt x="762" y="96"/>
                      </a:cubicBezTo>
                      <a:cubicBezTo>
                        <a:pt x="693" y="59"/>
                        <a:pt x="579" y="1"/>
                        <a:pt x="44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1" name="Google Shape;1131;p9"/>
                <p:cNvSpPr/>
                <p:nvPr/>
              </p:nvSpPr>
              <p:spPr>
                <a:xfrm>
                  <a:off x="1350625" y="3728975"/>
                  <a:ext cx="65200" cy="31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8" h="1252" extrusionOk="0">
                      <a:moveTo>
                        <a:pt x="2094" y="1"/>
                      </a:moveTo>
                      <a:cubicBezTo>
                        <a:pt x="1840" y="1"/>
                        <a:pt x="1500" y="70"/>
                        <a:pt x="1144" y="205"/>
                      </a:cubicBezTo>
                      <a:cubicBezTo>
                        <a:pt x="473" y="459"/>
                        <a:pt x="1" y="856"/>
                        <a:pt x="89" y="1089"/>
                      </a:cubicBezTo>
                      <a:cubicBezTo>
                        <a:pt x="130" y="1198"/>
                        <a:pt x="289" y="1251"/>
                        <a:pt x="514" y="1251"/>
                      </a:cubicBezTo>
                      <a:cubicBezTo>
                        <a:pt x="769" y="1251"/>
                        <a:pt x="1109" y="1183"/>
                        <a:pt x="1464" y="1047"/>
                      </a:cubicBezTo>
                      <a:cubicBezTo>
                        <a:pt x="2136" y="792"/>
                        <a:pt x="2607" y="397"/>
                        <a:pt x="2519" y="164"/>
                      </a:cubicBezTo>
                      <a:cubicBezTo>
                        <a:pt x="2477" y="55"/>
                        <a:pt x="2320" y="1"/>
                        <a:pt x="2094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2" name="Google Shape;1132;p9"/>
                <p:cNvSpPr/>
                <p:nvPr/>
              </p:nvSpPr>
              <p:spPr>
                <a:xfrm>
                  <a:off x="1503650" y="3673800"/>
                  <a:ext cx="65225" cy="31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9" h="1251" extrusionOk="0">
                      <a:moveTo>
                        <a:pt x="2094" y="0"/>
                      </a:moveTo>
                      <a:cubicBezTo>
                        <a:pt x="1839" y="0"/>
                        <a:pt x="1499" y="69"/>
                        <a:pt x="1144" y="203"/>
                      </a:cubicBezTo>
                      <a:cubicBezTo>
                        <a:pt x="474" y="459"/>
                        <a:pt x="1" y="855"/>
                        <a:pt x="90" y="1087"/>
                      </a:cubicBezTo>
                      <a:cubicBezTo>
                        <a:pt x="132" y="1197"/>
                        <a:pt x="290" y="1251"/>
                        <a:pt x="516" y="1251"/>
                      </a:cubicBezTo>
                      <a:cubicBezTo>
                        <a:pt x="770" y="1251"/>
                        <a:pt x="1110" y="1182"/>
                        <a:pt x="1465" y="1047"/>
                      </a:cubicBezTo>
                      <a:cubicBezTo>
                        <a:pt x="2136" y="791"/>
                        <a:pt x="2609" y="397"/>
                        <a:pt x="2519" y="164"/>
                      </a:cubicBezTo>
                      <a:cubicBezTo>
                        <a:pt x="2478" y="54"/>
                        <a:pt x="2319" y="0"/>
                        <a:pt x="209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1133" name="Google Shape;1133;p9"/>
            <p:cNvGrpSpPr/>
            <p:nvPr/>
          </p:nvGrpSpPr>
          <p:grpSpPr>
            <a:xfrm>
              <a:off x="8440935" y="4276138"/>
              <a:ext cx="636884" cy="674363"/>
              <a:chOff x="1078079" y="3984213"/>
              <a:chExt cx="886161" cy="938571"/>
            </a:xfrm>
          </p:grpSpPr>
          <p:sp>
            <p:nvSpPr>
              <p:cNvPr id="1134" name="Google Shape;1134;p9"/>
              <p:cNvSpPr/>
              <p:nvPr/>
            </p:nvSpPr>
            <p:spPr>
              <a:xfrm>
                <a:off x="1215012" y="4847784"/>
                <a:ext cx="511200" cy="75000"/>
              </a:xfrm>
              <a:prstGeom prst="ellipse">
                <a:avLst/>
              </a:pr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135" name="Google Shape;1135;p9"/>
              <p:cNvGrpSpPr/>
              <p:nvPr/>
            </p:nvGrpSpPr>
            <p:grpSpPr>
              <a:xfrm>
                <a:off x="1078079" y="3984213"/>
                <a:ext cx="886161" cy="924824"/>
                <a:chOff x="1299225" y="4109325"/>
                <a:chExt cx="532325" cy="555550"/>
              </a:xfrm>
            </p:grpSpPr>
            <p:sp>
              <p:nvSpPr>
                <p:cNvPr id="1136" name="Google Shape;1136;p9"/>
                <p:cNvSpPr/>
                <p:nvPr/>
              </p:nvSpPr>
              <p:spPr>
                <a:xfrm>
                  <a:off x="1436100" y="4578750"/>
                  <a:ext cx="49225" cy="86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9" h="3445" extrusionOk="0">
                      <a:moveTo>
                        <a:pt x="662" y="1"/>
                      </a:moveTo>
                      <a:cubicBezTo>
                        <a:pt x="635" y="1"/>
                        <a:pt x="608" y="4"/>
                        <a:pt x="581" y="12"/>
                      </a:cubicBezTo>
                      <a:cubicBezTo>
                        <a:pt x="426" y="56"/>
                        <a:pt x="339" y="218"/>
                        <a:pt x="383" y="371"/>
                      </a:cubicBezTo>
                      <a:cubicBezTo>
                        <a:pt x="582" y="1053"/>
                        <a:pt x="859" y="1707"/>
                        <a:pt x="1208" y="2322"/>
                      </a:cubicBezTo>
                      <a:cubicBezTo>
                        <a:pt x="811" y="2435"/>
                        <a:pt x="434" y="2633"/>
                        <a:pt x="120" y="2895"/>
                      </a:cubicBezTo>
                      <a:cubicBezTo>
                        <a:pt x="39" y="2964"/>
                        <a:pt x="1" y="3072"/>
                        <a:pt x="22" y="3177"/>
                      </a:cubicBezTo>
                      <a:cubicBezTo>
                        <a:pt x="44" y="3280"/>
                        <a:pt x="122" y="3364"/>
                        <a:pt x="225" y="3394"/>
                      </a:cubicBezTo>
                      <a:cubicBezTo>
                        <a:pt x="339" y="3427"/>
                        <a:pt x="457" y="3444"/>
                        <a:pt x="575" y="3444"/>
                      </a:cubicBezTo>
                      <a:cubicBezTo>
                        <a:pt x="584" y="3444"/>
                        <a:pt x="593" y="3444"/>
                        <a:pt x="602" y="3444"/>
                      </a:cubicBezTo>
                      <a:cubicBezTo>
                        <a:pt x="1059" y="3435"/>
                        <a:pt x="1512" y="3194"/>
                        <a:pt x="1750" y="2800"/>
                      </a:cubicBezTo>
                      <a:cubicBezTo>
                        <a:pt x="1752" y="2800"/>
                        <a:pt x="1752" y="2797"/>
                        <a:pt x="1752" y="2797"/>
                      </a:cubicBezTo>
                      <a:cubicBezTo>
                        <a:pt x="1829" y="2775"/>
                        <a:pt x="1892" y="2719"/>
                        <a:pt x="1927" y="2645"/>
                      </a:cubicBezTo>
                      <a:cubicBezTo>
                        <a:pt x="1968" y="2556"/>
                        <a:pt x="1963" y="2452"/>
                        <a:pt x="1910" y="2368"/>
                      </a:cubicBezTo>
                      <a:cubicBezTo>
                        <a:pt x="1488" y="1697"/>
                        <a:pt x="1161" y="971"/>
                        <a:pt x="938" y="209"/>
                      </a:cubicBezTo>
                      <a:cubicBezTo>
                        <a:pt x="902" y="82"/>
                        <a:pt x="788" y="1"/>
                        <a:pt x="66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7" name="Google Shape;1137;p9"/>
                <p:cNvSpPr/>
                <p:nvPr/>
              </p:nvSpPr>
              <p:spPr>
                <a:xfrm>
                  <a:off x="1575950" y="4576075"/>
                  <a:ext cx="50425" cy="88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7" h="3521" extrusionOk="0">
                      <a:moveTo>
                        <a:pt x="1709" y="0"/>
                      </a:moveTo>
                      <a:cubicBezTo>
                        <a:pt x="1564" y="0"/>
                        <a:pt x="1441" y="105"/>
                        <a:pt x="1421" y="251"/>
                      </a:cubicBezTo>
                      <a:cubicBezTo>
                        <a:pt x="1339" y="851"/>
                        <a:pt x="1036" y="1430"/>
                        <a:pt x="584" y="1836"/>
                      </a:cubicBezTo>
                      <a:lnTo>
                        <a:pt x="543" y="1873"/>
                      </a:lnTo>
                      <a:cubicBezTo>
                        <a:pt x="315" y="2078"/>
                        <a:pt x="1" y="2360"/>
                        <a:pt x="49" y="2774"/>
                      </a:cubicBezTo>
                      <a:cubicBezTo>
                        <a:pt x="79" y="3035"/>
                        <a:pt x="269" y="3274"/>
                        <a:pt x="543" y="3397"/>
                      </a:cubicBezTo>
                      <a:cubicBezTo>
                        <a:pt x="755" y="3491"/>
                        <a:pt x="982" y="3507"/>
                        <a:pt x="1164" y="3521"/>
                      </a:cubicBezTo>
                      <a:lnTo>
                        <a:pt x="1190" y="3521"/>
                      </a:lnTo>
                      <a:cubicBezTo>
                        <a:pt x="1272" y="3520"/>
                        <a:pt x="1352" y="3483"/>
                        <a:pt x="1408" y="3420"/>
                      </a:cubicBezTo>
                      <a:cubicBezTo>
                        <a:pt x="1467" y="3349"/>
                        <a:pt x="1491" y="3255"/>
                        <a:pt x="1467" y="3164"/>
                      </a:cubicBezTo>
                      <a:cubicBezTo>
                        <a:pt x="1381" y="2821"/>
                        <a:pt x="1104" y="2549"/>
                        <a:pt x="773" y="2453"/>
                      </a:cubicBezTo>
                      <a:cubicBezTo>
                        <a:pt x="823" y="2400"/>
                        <a:pt x="880" y="2349"/>
                        <a:pt x="931" y="2304"/>
                      </a:cubicBezTo>
                      <a:lnTo>
                        <a:pt x="974" y="2265"/>
                      </a:lnTo>
                      <a:cubicBezTo>
                        <a:pt x="1523" y="1768"/>
                        <a:pt x="1896" y="1062"/>
                        <a:pt x="1995" y="326"/>
                      </a:cubicBezTo>
                      <a:cubicBezTo>
                        <a:pt x="2016" y="169"/>
                        <a:pt x="1904" y="24"/>
                        <a:pt x="1746" y="3"/>
                      </a:cubicBezTo>
                      <a:cubicBezTo>
                        <a:pt x="1734" y="1"/>
                        <a:pt x="1721" y="0"/>
                        <a:pt x="170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8" name="Google Shape;1138;p9"/>
                <p:cNvSpPr/>
                <p:nvPr/>
              </p:nvSpPr>
              <p:spPr>
                <a:xfrm>
                  <a:off x="1299225" y="4328000"/>
                  <a:ext cx="57725" cy="113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9" h="4547" extrusionOk="0">
                      <a:moveTo>
                        <a:pt x="1993" y="0"/>
                      </a:moveTo>
                      <a:cubicBezTo>
                        <a:pt x="1971" y="0"/>
                        <a:pt x="1949" y="3"/>
                        <a:pt x="1928" y="8"/>
                      </a:cubicBezTo>
                      <a:cubicBezTo>
                        <a:pt x="1568" y="92"/>
                        <a:pt x="1162" y="184"/>
                        <a:pt x="803" y="396"/>
                      </a:cubicBezTo>
                      <a:cubicBezTo>
                        <a:pt x="369" y="650"/>
                        <a:pt x="84" y="1052"/>
                        <a:pt x="36" y="1473"/>
                      </a:cubicBezTo>
                      <a:cubicBezTo>
                        <a:pt x="0" y="1789"/>
                        <a:pt x="91" y="2129"/>
                        <a:pt x="304" y="2481"/>
                      </a:cubicBezTo>
                      <a:cubicBezTo>
                        <a:pt x="529" y="2852"/>
                        <a:pt x="838" y="3169"/>
                        <a:pt x="1205" y="3401"/>
                      </a:cubicBezTo>
                      <a:lnTo>
                        <a:pt x="230" y="3762"/>
                      </a:lnTo>
                      <a:cubicBezTo>
                        <a:pt x="146" y="3793"/>
                        <a:pt x="81" y="3863"/>
                        <a:pt x="54" y="3950"/>
                      </a:cubicBezTo>
                      <a:cubicBezTo>
                        <a:pt x="27" y="4038"/>
                        <a:pt x="46" y="4132"/>
                        <a:pt x="98" y="4204"/>
                      </a:cubicBezTo>
                      <a:cubicBezTo>
                        <a:pt x="258" y="4421"/>
                        <a:pt x="517" y="4547"/>
                        <a:pt x="781" y="4547"/>
                      </a:cubicBezTo>
                      <a:cubicBezTo>
                        <a:pt x="787" y="4547"/>
                        <a:pt x="793" y="4546"/>
                        <a:pt x="798" y="4546"/>
                      </a:cubicBezTo>
                      <a:cubicBezTo>
                        <a:pt x="878" y="4545"/>
                        <a:pt x="958" y="4532"/>
                        <a:pt x="1037" y="4509"/>
                      </a:cubicBezTo>
                      <a:cubicBezTo>
                        <a:pt x="1327" y="4417"/>
                        <a:pt x="1546" y="4166"/>
                        <a:pt x="1605" y="3872"/>
                      </a:cubicBezTo>
                      <a:cubicBezTo>
                        <a:pt x="1689" y="3836"/>
                        <a:pt x="1803" y="3772"/>
                        <a:pt x="1868" y="3643"/>
                      </a:cubicBezTo>
                      <a:cubicBezTo>
                        <a:pt x="1916" y="3551"/>
                        <a:pt x="2031" y="3230"/>
                        <a:pt x="1556" y="2940"/>
                      </a:cubicBezTo>
                      <a:cubicBezTo>
                        <a:pt x="1249" y="2751"/>
                        <a:pt x="987" y="2491"/>
                        <a:pt x="801" y="2183"/>
                      </a:cubicBezTo>
                      <a:cubicBezTo>
                        <a:pt x="654" y="1941"/>
                        <a:pt x="593" y="1725"/>
                        <a:pt x="614" y="1539"/>
                      </a:cubicBezTo>
                      <a:cubicBezTo>
                        <a:pt x="639" y="1298"/>
                        <a:pt x="821" y="1056"/>
                        <a:pt x="1098" y="893"/>
                      </a:cubicBezTo>
                      <a:cubicBezTo>
                        <a:pt x="1378" y="725"/>
                        <a:pt x="1723" y="647"/>
                        <a:pt x="2057" y="571"/>
                      </a:cubicBezTo>
                      <a:cubicBezTo>
                        <a:pt x="2212" y="535"/>
                        <a:pt x="2308" y="382"/>
                        <a:pt x="2273" y="225"/>
                      </a:cubicBezTo>
                      <a:cubicBezTo>
                        <a:pt x="2242" y="92"/>
                        <a:pt x="2123" y="0"/>
                        <a:pt x="199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9" name="Google Shape;1139;p9"/>
                <p:cNvSpPr/>
                <p:nvPr/>
              </p:nvSpPr>
              <p:spPr>
                <a:xfrm>
                  <a:off x="1720125" y="4302325"/>
                  <a:ext cx="98750" cy="58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50" h="2334" extrusionOk="0">
                      <a:moveTo>
                        <a:pt x="3629" y="0"/>
                      </a:moveTo>
                      <a:cubicBezTo>
                        <a:pt x="3559" y="0"/>
                        <a:pt x="3490" y="25"/>
                        <a:pt x="3434" y="75"/>
                      </a:cubicBezTo>
                      <a:cubicBezTo>
                        <a:pt x="2530" y="886"/>
                        <a:pt x="1430" y="1471"/>
                        <a:pt x="251" y="1764"/>
                      </a:cubicBezTo>
                      <a:cubicBezTo>
                        <a:pt x="96" y="1801"/>
                        <a:pt x="1" y="1958"/>
                        <a:pt x="39" y="2113"/>
                      </a:cubicBezTo>
                      <a:cubicBezTo>
                        <a:pt x="73" y="2247"/>
                        <a:pt x="192" y="2333"/>
                        <a:pt x="323" y="2333"/>
                      </a:cubicBezTo>
                      <a:cubicBezTo>
                        <a:pt x="324" y="2333"/>
                        <a:pt x="325" y="2333"/>
                        <a:pt x="326" y="2333"/>
                      </a:cubicBezTo>
                      <a:cubicBezTo>
                        <a:pt x="347" y="2333"/>
                        <a:pt x="369" y="2332"/>
                        <a:pt x="391" y="2325"/>
                      </a:cubicBezTo>
                      <a:cubicBezTo>
                        <a:pt x="1663" y="2011"/>
                        <a:pt x="2849" y="1380"/>
                        <a:pt x="3822" y="505"/>
                      </a:cubicBezTo>
                      <a:cubicBezTo>
                        <a:pt x="3941" y="399"/>
                        <a:pt x="3949" y="215"/>
                        <a:pt x="3843" y="96"/>
                      </a:cubicBezTo>
                      <a:cubicBezTo>
                        <a:pt x="3786" y="33"/>
                        <a:pt x="3708" y="0"/>
                        <a:pt x="362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0" name="Google Shape;1140;p9"/>
                <p:cNvSpPr/>
                <p:nvPr/>
              </p:nvSpPr>
              <p:spPr>
                <a:xfrm>
                  <a:off x="1349075" y="4197125"/>
                  <a:ext cx="389125" cy="35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65" h="14072" extrusionOk="0">
                      <a:moveTo>
                        <a:pt x="7804" y="0"/>
                      </a:moveTo>
                      <a:cubicBezTo>
                        <a:pt x="7754" y="0"/>
                        <a:pt x="7704" y="1"/>
                        <a:pt x="7654" y="2"/>
                      </a:cubicBezTo>
                      <a:cubicBezTo>
                        <a:pt x="3397" y="78"/>
                        <a:pt x="0" y="3203"/>
                        <a:pt x="74" y="7462"/>
                      </a:cubicBezTo>
                      <a:cubicBezTo>
                        <a:pt x="148" y="11655"/>
                        <a:pt x="3541" y="14071"/>
                        <a:pt x="7710" y="14071"/>
                      </a:cubicBezTo>
                      <a:cubicBezTo>
                        <a:pt x="7774" y="14071"/>
                        <a:pt x="7838" y="14071"/>
                        <a:pt x="7902" y="14070"/>
                      </a:cubicBezTo>
                      <a:cubicBezTo>
                        <a:pt x="12159" y="13996"/>
                        <a:pt x="15564" y="11446"/>
                        <a:pt x="15490" y="7189"/>
                      </a:cubicBezTo>
                      <a:cubicBezTo>
                        <a:pt x="15417" y="2984"/>
                        <a:pt x="11993" y="0"/>
                        <a:pt x="780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1" name="Google Shape;1141;p9"/>
                <p:cNvSpPr/>
                <p:nvPr/>
              </p:nvSpPr>
              <p:spPr>
                <a:xfrm>
                  <a:off x="1341800" y="4189950"/>
                  <a:ext cx="403600" cy="366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44" h="14649" extrusionOk="0">
                      <a:moveTo>
                        <a:pt x="8103" y="578"/>
                      </a:moveTo>
                      <a:cubicBezTo>
                        <a:pt x="12258" y="578"/>
                        <a:pt x="15421" y="3522"/>
                        <a:pt x="15492" y="7483"/>
                      </a:cubicBezTo>
                      <a:cubicBezTo>
                        <a:pt x="15560" y="11344"/>
                        <a:pt x="12624" y="13992"/>
                        <a:pt x="8188" y="14070"/>
                      </a:cubicBezTo>
                      <a:cubicBezTo>
                        <a:pt x="8122" y="14071"/>
                        <a:pt x="8057" y="14071"/>
                        <a:pt x="7993" y="14071"/>
                      </a:cubicBezTo>
                      <a:cubicBezTo>
                        <a:pt x="3662" y="14071"/>
                        <a:pt x="722" y="11550"/>
                        <a:pt x="655" y="7744"/>
                      </a:cubicBezTo>
                      <a:cubicBezTo>
                        <a:pt x="584" y="3736"/>
                        <a:pt x="3720" y="655"/>
                        <a:pt x="7949" y="580"/>
                      </a:cubicBezTo>
                      <a:cubicBezTo>
                        <a:pt x="8001" y="579"/>
                        <a:pt x="8052" y="578"/>
                        <a:pt x="8103" y="578"/>
                      </a:cubicBezTo>
                      <a:close/>
                      <a:moveTo>
                        <a:pt x="8105" y="0"/>
                      </a:moveTo>
                      <a:cubicBezTo>
                        <a:pt x="8050" y="0"/>
                        <a:pt x="7994" y="1"/>
                        <a:pt x="7939" y="2"/>
                      </a:cubicBezTo>
                      <a:cubicBezTo>
                        <a:pt x="3380" y="81"/>
                        <a:pt x="0" y="3414"/>
                        <a:pt x="77" y="7753"/>
                      </a:cubicBezTo>
                      <a:cubicBezTo>
                        <a:pt x="148" y="11837"/>
                        <a:pt x="3393" y="14648"/>
                        <a:pt x="7995" y="14648"/>
                      </a:cubicBezTo>
                      <a:cubicBezTo>
                        <a:pt x="8062" y="14648"/>
                        <a:pt x="8130" y="14648"/>
                        <a:pt x="8198" y="14646"/>
                      </a:cubicBezTo>
                      <a:cubicBezTo>
                        <a:pt x="12906" y="14563"/>
                        <a:pt x="16144" y="11614"/>
                        <a:pt x="16070" y="7470"/>
                      </a:cubicBezTo>
                      <a:cubicBezTo>
                        <a:pt x="15994" y="3185"/>
                        <a:pt x="12583" y="0"/>
                        <a:pt x="810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2" name="Google Shape;1142;p9"/>
                <p:cNvSpPr/>
                <p:nvPr/>
              </p:nvSpPr>
              <p:spPr>
                <a:xfrm>
                  <a:off x="1439950" y="4225925"/>
                  <a:ext cx="200450" cy="57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18" h="2318" extrusionOk="0">
                      <a:moveTo>
                        <a:pt x="4233" y="1"/>
                      </a:moveTo>
                      <a:cubicBezTo>
                        <a:pt x="4152" y="1"/>
                        <a:pt x="4071" y="2"/>
                        <a:pt x="3989" y="3"/>
                      </a:cubicBezTo>
                      <a:cubicBezTo>
                        <a:pt x="1780" y="43"/>
                        <a:pt x="0" y="591"/>
                        <a:pt x="10" y="1230"/>
                      </a:cubicBezTo>
                      <a:cubicBezTo>
                        <a:pt x="21" y="1844"/>
                        <a:pt x="1690" y="2318"/>
                        <a:pt x="3785" y="2318"/>
                      </a:cubicBezTo>
                      <a:cubicBezTo>
                        <a:pt x="3866" y="2318"/>
                        <a:pt x="3947" y="2317"/>
                        <a:pt x="4029" y="2315"/>
                      </a:cubicBezTo>
                      <a:cubicBezTo>
                        <a:pt x="6238" y="2276"/>
                        <a:pt x="8017" y="1727"/>
                        <a:pt x="8006" y="1088"/>
                      </a:cubicBezTo>
                      <a:cubicBezTo>
                        <a:pt x="7995" y="474"/>
                        <a:pt x="6327" y="1"/>
                        <a:pt x="423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3" name="Google Shape;1143;p9"/>
                <p:cNvSpPr/>
                <p:nvPr/>
              </p:nvSpPr>
              <p:spPr>
                <a:xfrm>
                  <a:off x="1432550" y="4218875"/>
                  <a:ext cx="215300" cy="72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12" h="2896" extrusionOk="0">
                      <a:moveTo>
                        <a:pt x="4550" y="578"/>
                      </a:moveTo>
                      <a:cubicBezTo>
                        <a:pt x="6829" y="578"/>
                        <a:pt x="8011" y="1132"/>
                        <a:pt x="8016" y="1382"/>
                      </a:cubicBezTo>
                      <a:cubicBezTo>
                        <a:pt x="8022" y="1642"/>
                        <a:pt x="6769" y="2271"/>
                        <a:pt x="4323" y="2313"/>
                      </a:cubicBezTo>
                      <a:cubicBezTo>
                        <a:pt x="4233" y="2315"/>
                        <a:pt x="4144" y="2316"/>
                        <a:pt x="4056" y="2316"/>
                      </a:cubicBezTo>
                      <a:cubicBezTo>
                        <a:pt x="1782" y="2316"/>
                        <a:pt x="603" y="1763"/>
                        <a:pt x="598" y="1514"/>
                      </a:cubicBezTo>
                      <a:cubicBezTo>
                        <a:pt x="593" y="1254"/>
                        <a:pt x="1845" y="623"/>
                        <a:pt x="4291" y="580"/>
                      </a:cubicBezTo>
                      <a:cubicBezTo>
                        <a:pt x="4379" y="579"/>
                        <a:pt x="4465" y="578"/>
                        <a:pt x="4550" y="578"/>
                      </a:cubicBezTo>
                      <a:close/>
                      <a:moveTo>
                        <a:pt x="4534" y="0"/>
                      </a:moveTo>
                      <a:cubicBezTo>
                        <a:pt x="4449" y="0"/>
                        <a:pt x="4365" y="1"/>
                        <a:pt x="4281" y="2"/>
                      </a:cubicBezTo>
                      <a:cubicBezTo>
                        <a:pt x="2215" y="39"/>
                        <a:pt x="1" y="531"/>
                        <a:pt x="19" y="1524"/>
                      </a:cubicBezTo>
                      <a:cubicBezTo>
                        <a:pt x="36" y="2476"/>
                        <a:pt x="2088" y="2895"/>
                        <a:pt x="4079" y="2895"/>
                      </a:cubicBezTo>
                      <a:cubicBezTo>
                        <a:pt x="4163" y="2895"/>
                        <a:pt x="4248" y="2894"/>
                        <a:pt x="4332" y="2893"/>
                      </a:cubicBezTo>
                      <a:cubicBezTo>
                        <a:pt x="6397" y="2856"/>
                        <a:pt x="8612" y="2366"/>
                        <a:pt x="8593" y="1372"/>
                      </a:cubicBezTo>
                      <a:cubicBezTo>
                        <a:pt x="8577" y="419"/>
                        <a:pt x="6524" y="0"/>
                        <a:pt x="453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4" name="Google Shape;1144;p9"/>
                <p:cNvSpPr/>
                <p:nvPr/>
              </p:nvSpPr>
              <p:spPr>
                <a:xfrm>
                  <a:off x="1573150" y="4116550"/>
                  <a:ext cx="151300" cy="16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52" h="6508" extrusionOk="0">
                      <a:moveTo>
                        <a:pt x="5046" y="0"/>
                      </a:moveTo>
                      <a:cubicBezTo>
                        <a:pt x="4646" y="0"/>
                        <a:pt x="4167" y="152"/>
                        <a:pt x="3677" y="362"/>
                      </a:cubicBezTo>
                      <a:cubicBezTo>
                        <a:pt x="2557" y="845"/>
                        <a:pt x="1929" y="2034"/>
                        <a:pt x="1496" y="3173"/>
                      </a:cubicBezTo>
                      <a:cubicBezTo>
                        <a:pt x="1073" y="4286"/>
                        <a:pt x="464" y="5452"/>
                        <a:pt x="0" y="6504"/>
                      </a:cubicBezTo>
                      <a:cubicBezTo>
                        <a:pt x="31" y="6506"/>
                        <a:pt x="62" y="6507"/>
                        <a:pt x="93" y="6507"/>
                      </a:cubicBezTo>
                      <a:cubicBezTo>
                        <a:pt x="670" y="6507"/>
                        <a:pt x="1223" y="6193"/>
                        <a:pt x="1223" y="6193"/>
                      </a:cubicBezTo>
                      <a:cubicBezTo>
                        <a:pt x="1648" y="5611"/>
                        <a:pt x="2181" y="4169"/>
                        <a:pt x="2444" y="3499"/>
                      </a:cubicBezTo>
                      <a:cubicBezTo>
                        <a:pt x="3105" y="1807"/>
                        <a:pt x="4174" y="965"/>
                        <a:pt x="6024" y="965"/>
                      </a:cubicBezTo>
                      <a:cubicBezTo>
                        <a:pt x="6033" y="965"/>
                        <a:pt x="6042" y="965"/>
                        <a:pt x="6052" y="965"/>
                      </a:cubicBezTo>
                      <a:cubicBezTo>
                        <a:pt x="5950" y="255"/>
                        <a:pt x="5565" y="0"/>
                        <a:pt x="5046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5" name="Google Shape;1145;p9"/>
                <p:cNvSpPr/>
                <p:nvPr/>
              </p:nvSpPr>
              <p:spPr>
                <a:xfrm>
                  <a:off x="1657950" y="4124450"/>
                  <a:ext cx="50423" cy="226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57" h="1096" extrusionOk="0">
                      <a:moveTo>
                        <a:pt x="330" y="1"/>
                      </a:moveTo>
                      <a:cubicBezTo>
                        <a:pt x="228" y="1"/>
                        <a:pt x="129" y="54"/>
                        <a:pt x="77" y="149"/>
                      </a:cubicBezTo>
                      <a:cubicBezTo>
                        <a:pt x="0" y="289"/>
                        <a:pt x="50" y="466"/>
                        <a:pt x="190" y="542"/>
                      </a:cubicBezTo>
                      <a:cubicBezTo>
                        <a:pt x="902" y="934"/>
                        <a:pt x="1514" y="1095"/>
                        <a:pt x="2289" y="1095"/>
                      </a:cubicBezTo>
                      <a:cubicBezTo>
                        <a:pt x="2316" y="1095"/>
                        <a:pt x="2342" y="1095"/>
                        <a:pt x="2369" y="1095"/>
                      </a:cubicBezTo>
                      <a:cubicBezTo>
                        <a:pt x="2528" y="1090"/>
                        <a:pt x="2656" y="960"/>
                        <a:pt x="2652" y="801"/>
                      </a:cubicBezTo>
                      <a:cubicBezTo>
                        <a:pt x="2649" y="643"/>
                        <a:pt x="2520" y="517"/>
                        <a:pt x="2361" y="517"/>
                      </a:cubicBezTo>
                      <a:cubicBezTo>
                        <a:pt x="2360" y="517"/>
                        <a:pt x="2359" y="517"/>
                        <a:pt x="2358" y="517"/>
                      </a:cubicBezTo>
                      <a:cubicBezTo>
                        <a:pt x="2331" y="517"/>
                        <a:pt x="2304" y="517"/>
                        <a:pt x="2277" y="517"/>
                      </a:cubicBezTo>
                      <a:cubicBezTo>
                        <a:pt x="1605" y="517"/>
                        <a:pt x="1090" y="379"/>
                        <a:pt x="469" y="37"/>
                      </a:cubicBezTo>
                      <a:cubicBezTo>
                        <a:pt x="425" y="12"/>
                        <a:pt x="377" y="1"/>
                        <a:pt x="33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6" name="Google Shape;1146;p9"/>
                <p:cNvSpPr/>
                <p:nvPr/>
              </p:nvSpPr>
              <p:spPr>
                <a:xfrm>
                  <a:off x="1617617" y="4156475"/>
                  <a:ext cx="42024" cy="2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5" h="1115" extrusionOk="0">
                      <a:moveTo>
                        <a:pt x="2067" y="1"/>
                      </a:moveTo>
                      <a:cubicBezTo>
                        <a:pt x="2045" y="1"/>
                        <a:pt x="2024" y="3"/>
                        <a:pt x="2002" y="8"/>
                      </a:cubicBezTo>
                      <a:cubicBezTo>
                        <a:pt x="1684" y="84"/>
                        <a:pt x="1386" y="186"/>
                        <a:pt x="1099" y="285"/>
                      </a:cubicBezTo>
                      <a:cubicBezTo>
                        <a:pt x="812" y="385"/>
                        <a:pt x="542" y="477"/>
                        <a:pt x="253" y="545"/>
                      </a:cubicBezTo>
                      <a:cubicBezTo>
                        <a:pt x="97" y="581"/>
                        <a:pt x="1" y="734"/>
                        <a:pt x="36" y="890"/>
                      </a:cubicBezTo>
                      <a:cubicBezTo>
                        <a:pt x="66" y="1026"/>
                        <a:pt x="188" y="1115"/>
                        <a:pt x="319" y="1115"/>
                      </a:cubicBezTo>
                      <a:cubicBezTo>
                        <a:pt x="320" y="1115"/>
                        <a:pt x="321" y="1115"/>
                        <a:pt x="322" y="1115"/>
                      </a:cubicBezTo>
                      <a:cubicBezTo>
                        <a:pt x="342" y="1115"/>
                        <a:pt x="361" y="1112"/>
                        <a:pt x="383" y="1108"/>
                      </a:cubicBezTo>
                      <a:cubicBezTo>
                        <a:pt x="701" y="1032"/>
                        <a:pt x="999" y="930"/>
                        <a:pt x="1286" y="831"/>
                      </a:cubicBezTo>
                      <a:cubicBezTo>
                        <a:pt x="1572" y="731"/>
                        <a:pt x="1842" y="639"/>
                        <a:pt x="2131" y="571"/>
                      </a:cubicBezTo>
                      <a:cubicBezTo>
                        <a:pt x="2288" y="535"/>
                        <a:pt x="2384" y="382"/>
                        <a:pt x="2349" y="226"/>
                      </a:cubicBezTo>
                      <a:cubicBezTo>
                        <a:pt x="2318" y="91"/>
                        <a:pt x="2198" y="1"/>
                        <a:pt x="206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7" name="Google Shape;1147;p9"/>
                <p:cNvSpPr/>
                <p:nvPr/>
              </p:nvSpPr>
              <p:spPr>
                <a:xfrm>
                  <a:off x="1582425" y="4218025"/>
                  <a:ext cx="50475" cy="31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9" h="1278" extrusionOk="0">
                      <a:moveTo>
                        <a:pt x="1689" y="1"/>
                      </a:moveTo>
                      <a:cubicBezTo>
                        <a:pt x="1642" y="1"/>
                        <a:pt x="1594" y="12"/>
                        <a:pt x="1550" y="36"/>
                      </a:cubicBezTo>
                      <a:cubicBezTo>
                        <a:pt x="1364" y="137"/>
                        <a:pt x="1235" y="215"/>
                        <a:pt x="1121" y="282"/>
                      </a:cubicBezTo>
                      <a:cubicBezTo>
                        <a:pt x="885" y="427"/>
                        <a:pt x="729" y="519"/>
                        <a:pt x="222" y="720"/>
                      </a:cubicBezTo>
                      <a:cubicBezTo>
                        <a:pt x="74" y="778"/>
                        <a:pt x="0" y="945"/>
                        <a:pt x="60" y="1095"/>
                      </a:cubicBezTo>
                      <a:cubicBezTo>
                        <a:pt x="103" y="1208"/>
                        <a:pt x="214" y="1278"/>
                        <a:pt x="329" y="1278"/>
                      </a:cubicBezTo>
                      <a:cubicBezTo>
                        <a:pt x="330" y="1278"/>
                        <a:pt x="331" y="1278"/>
                        <a:pt x="333" y="1278"/>
                      </a:cubicBezTo>
                      <a:cubicBezTo>
                        <a:pt x="367" y="1275"/>
                        <a:pt x="401" y="1271"/>
                        <a:pt x="435" y="1258"/>
                      </a:cubicBezTo>
                      <a:cubicBezTo>
                        <a:pt x="985" y="1041"/>
                        <a:pt x="1166" y="931"/>
                        <a:pt x="1419" y="781"/>
                      </a:cubicBezTo>
                      <a:cubicBezTo>
                        <a:pt x="1526" y="714"/>
                        <a:pt x="1649" y="641"/>
                        <a:pt x="1827" y="543"/>
                      </a:cubicBezTo>
                      <a:cubicBezTo>
                        <a:pt x="1968" y="468"/>
                        <a:pt x="2019" y="292"/>
                        <a:pt x="1943" y="151"/>
                      </a:cubicBezTo>
                      <a:cubicBezTo>
                        <a:pt x="1891" y="55"/>
                        <a:pt x="1792" y="1"/>
                        <a:pt x="168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8" name="Google Shape;1148;p9"/>
                <p:cNvSpPr/>
                <p:nvPr/>
              </p:nvSpPr>
              <p:spPr>
                <a:xfrm>
                  <a:off x="1564800" y="4109325"/>
                  <a:ext cx="167100" cy="180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84" h="7229" extrusionOk="0">
                      <a:moveTo>
                        <a:pt x="5382" y="579"/>
                      </a:moveTo>
                      <a:cubicBezTo>
                        <a:pt x="5537" y="579"/>
                        <a:pt x="5665" y="607"/>
                        <a:pt x="5766" y="661"/>
                      </a:cubicBezTo>
                      <a:cubicBezTo>
                        <a:pt x="5878" y="722"/>
                        <a:pt x="5964" y="826"/>
                        <a:pt x="6022" y="974"/>
                      </a:cubicBezTo>
                      <a:cubicBezTo>
                        <a:pt x="4313" y="1073"/>
                        <a:pt x="3191" y="1941"/>
                        <a:pt x="2512" y="3681"/>
                      </a:cubicBezTo>
                      <a:cubicBezTo>
                        <a:pt x="2313" y="4188"/>
                        <a:pt x="1664" y="5700"/>
                        <a:pt x="1394" y="6275"/>
                      </a:cubicBezTo>
                      <a:cubicBezTo>
                        <a:pt x="1276" y="6302"/>
                        <a:pt x="1107" y="6352"/>
                        <a:pt x="854" y="6438"/>
                      </a:cubicBezTo>
                      <a:cubicBezTo>
                        <a:pt x="917" y="6303"/>
                        <a:pt x="979" y="6167"/>
                        <a:pt x="1042" y="6028"/>
                      </a:cubicBezTo>
                      <a:cubicBezTo>
                        <a:pt x="1415" y="5201"/>
                        <a:pt x="1805" y="4343"/>
                        <a:pt x="2101" y="3566"/>
                      </a:cubicBezTo>
                      <a:cubicBezTo>
                        <a:pt x="2448" y="2653"/>
                        <a:pt x="3033" y="1387"/>
                        <a:pt x="4126" y="918"/>
                      </a:cubicBezTo>
                      <a:cubicBezTo>
                        <a:pt x="4638" y="698"/>
                        <a:pt x="5050" y="585"/>
                        <a:pt x="5360" y="579"/>
                      </a:cubicBezTo>
                      <a:cubicBezTo>
                        <a:pt x="5367" y="579"/>
                        <a:pt x="5375" y="579"/>
                        <a:pt x="5382" y="579"/>
                      </a:cubicBezTo>
                      <a:close/>
                      <a:moveTo>
                        <a:pt x="5384" y="1"/>
                      </a:moveTo>
                      <a:cubicBezTo>
                        <a:pt x="4986" y="1"/>
                        <a:pt x="4498" y="129"/>
                        <a:pt x="3897" y="387"/>
                      </a:cubicBezTo>
                      <a:cubicBezTo>
                        <a:pt x="2604" y="943"/>
                        <a:pt x="1944" y="2349"/>
                        <a:pt x="1560" y="3360"/>
                      </a:cubicBezTo>
                      <a:cubicBezTo>
                        <a:pt x="1271" y="4122"/>
                        <a:pt x="886" y="4970"/>
                        <a:pt x="512" y="5791"/>
                      </a:cubicBezTo>
                      <a:cubicBezTo>
                        <a:pt x="349" y="6151"/>
                        <a:pt x="191" y="6499"/>
                        <a:pt x="49" y="6823"/>
                      </a:cubicBezTo>
                      <a:cubicBezTo>
                        <a:pt x="1" y="6930"/>
                        <a:pt x="22" y="7053"/>
                        <a:pt x="102" y="7139"/>
                      </a:cubicBezTo>
                      <a:cubicBezTo>
                        <a:pt x="156" y="7196"/>
                        <a:pt x="233" y="7228"/>
                        <a:pt x="309" y="7228"/>
                      </a:cubicBezTo>
                      <a:cubicBezTo>
                        <a:pt x="312" y="7228"/>
                        <a:pt x="316" y="7228"/>
                        <a:pt x="319" y="7228"/>
                      </a:cubicBezTo>
                      <a:cubicBezTo>
                        <a:pt x="350" y="7227"/>
                        <a:pt x="383" y="7221"/>
                        <a:pt x="413" y="7211"/>
                      </a:cubicBezTo>
                      <a:cubicBezTo>
                        <a:pt x="732" y="7093"/>
                        <a:pt x="1101" y="6965"/>
                        <a:pt x="1332" y="6893"/>
                      </a:cubicBezTo>
                      <a:cubicBezTo>
                        <a:pt x="1359" y="6911"/>
                        <a:pt x="1387" y="6926"/>
                        <a:pt x="1415" y="6935"/>
                      </a:cubicBezTo>
                      <a:cubicBezTo>
                        <a:pt x="1458" y="6950"/>
                        <a:pt x="1496" y="6958"/>
                        <a:pt x="1531" y="6958"/>
                      </a:cubicBezTo>
                      <a:cubicBezTo>
                        <a:pt x="1712" y="6958"/>
                        <a:pt x="1802" y="6762"/>
                        <a:pt x="1959" y="6426"/>
                      </a:cubicBezTo>
                      <a:cubicBezTo>
                        <a:pt x="2063" y="6204"/>
                        <a:pt x="2198" y="5897"/>
                        <a:pt x="2340" y="5572"/>
                      </a:cubicBezTo>
                      <a:cubicBezTo>
                        <a:pt x="2623" y="4924"/>
                        <a:pt x="2927" y="4201"/>
                        <a:pt x="3048" y="3893"/>
                      </a:cubicBezTo>
                      <a:cubicBezTo>
                        <a:pt x="3688" y="2256"/>
                        <a:pt x="4677" y="1543"/>
                        <a:pt x="6331" y="1543"/>
                      </a:cubicBezTo>
                      <a:cubicBezTo>
                        <a:pt x="6349" y="1543"/>
                        <a:pt x="6367" y="1543"/>
                        <a:pt x="6386" y="1543"/>
                      </a:cubicBezTo>
                      <a:cubicBezTo>
                        <a:pt x="6472" y="1543"/>
                        <a:pt x="6549" y="1508"/>
                        <a:pt x="6604" y="1444"/>
                      </a:cubicBezTo>
                      <a:cubicBezTo>
                        <a:pt x="6660" y="1380"/>
                        <a:pt x="6684" y="1296"/>
                        <a:pt x="6671" y="1213"/>
                      </a:cubicBezTo>
                      <a:cubicBezTo>
                        <a:pt x="6599" y="705"/>
                        <a:pt x="6390" y="350"/>
                        <a:pt x="6046" y="159"/>
                      </a:cubicBezTo>
                      <a:cubicBezTo>
                        <a:pt x="5859" y="54"/>
                        <a:pt x="5640" y="1"/>
                        <a:pt x="538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9" name="Google Shape;1149;p9"/>
                <p:cNvSpPr/>
                <p:nvPr/>
              </p:nvSpPr>
              <p:spPr>
                <a:xfrm>
                  <a:off x="1432975" y="4245975"/>
                  <a:ext cx="214875" cy="4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95" h="1907" extrusionOk="0">
                      <a:moveTo>
                        <a:pt x="8290" y="1"/>
                      </a:moveTo>
                      <a:cubicBezTo>
                        <a:pt x="8288" y="1"/>
                        <a:pt x="8287" y="1"/>
                        <a:pt x="8285" y="1"/>
                      </a:cubicBezTo>
                      <a:cubicBezTo>
                        <a:pt x="8126" y="5"/>
                        <a:pt x="7998" y="136"/>
                        <a:pt x="8001" y="296"/>
                      </a:cubicBezTo>
                      <a:cubicBezTo>
                        <a:pt x="8007" y="590"/>
                        <a:pt x="6607" y="1285"/>
                        <a:pt x="4285" y="1326"/>
                      </a:cubicBezTo>
                      <a:cubicBezTo>
                        <a:pt x="4211" y="1327"/>
                        <a:pt x="4138" y="1328"/>
                        <a:pt x="4066" y="1328"/>
                      </a:cubicBezTo>
                      <a:cubicBezTo>
                        <a:pt x="1812" y="1328"/>
                        <a:pt x="587" y="697"/>
                        <a:pt x="583" y="427"/>
                      </a:cubicBezTo>
                      <a:cubicBezTo>
                        <a:pt x="579" y="270"/>
                        <a:pt x="451" y="143"/>
                        <a:pt x="293" y="143"/>
                      </a:cubicBezTo>
                      <a:cubicBezTo>
                        <a:pt x="291" y="143"/>
                        <a:pt x="290" y="143"/>
                        <a:pt x="288" y="143"/>
                      </a:cubicBezTo>
                      <a:cubicBezTo>
                        <a:pt x="129" y="147"/>
                        <a:pt x="1" y="278"/>
                        <a:pt x="4" y="438"/>
                      </a:cubicBezTo>
                      <a:cubicBezTo>
                        <a:pt x="19" y="1372"/>
                        <a:pt x="2055" y="1906"/>
                        <a:pt x="4083" y="1906"/>
                      </a:cubicBezTo>
                      <a:cubicBezTo>
                        <a:pt x="4154" y="1906"/>
                        <a:pt x="4224" y="1905"/>
                        <a:pt x="4294" y="1904"/>
                      </a:cubicBezTo>
                      <a:cubicBezTo>
                        <a:pt x="6411" y="1867"/>
                        <a:pt x="8595" y="1254"/>
                        <a:pt x="8580" y="285"/>
                      </a:cubicBezTo>
                      <a:cubicBezTo>
                        <a:pt x="8576" y="127"/>
                        <a:pt x="8448" y="1"/>
                        <a:pt x="829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50" name="Google Shape;1150;p9"/>
                <p:cNvSpPr/>
                <p:nvPr/>
              </p:nvSpPr>
              <p:spPr>
                <a:xfrm>
                  <a:off x="1363425" y="4238750"/>
                  <a:ext cx="37675" cy="31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7" h="1267" extrusionOk="0">
                      <a:moveTo>
                        <a:pt x="331" y="0"/>
                      </a:moveTo>
                      <a:cubicBezTo>
                        <a:pt x="282" y="0"/>
                        <a:pt x="233" y="13"/>
                        <a:pt x="188" y="38"/>
                      </a:cubicBezTo>
                      <a:cubicBezTo>
                        <a:pt x="50" y="116"/>
                        <a:pt x="0" y="294"/>
                        <a:pt x="80" y="432"/>
                      </a:cubicBezTo>
                      <a:cubicBezTo>
                        <a:pt x="301" y="820"/>
                        <a:pt x="671" y="1118"/>
                        <a:pt x="1095" y="1253"/>
                      </a:cubicBezTo>
                      <a:cubicBezTo>
                        <a:pt x="1125" y="1263"/>
                        <a:pt x="1158" y="1267"/>
                        <a:pt x="1188" y="1267"/>
                      </a:cubicBezTo>
                      <a:cubicBezTo>
                        <a:pt x="1310" y="1266"/>
                        <a:pt x="1421" y="1187"/>
                        <a:pt x="1458" y="1064"/>
                      </a:cubicBezTo>
                      <a:cubicBezTo>
                        <a:pt x="1506" y="913"/>
                        <a:pt x="1422" y="750"/>
                        <a:pt x="1270" y="702"/>
                      </a:cubicBezTo>
                      <a:cubicBezTo>
                        <a:pt x="982" y="612"/>
                        <a:pt x="732" y="409"/>
                        <a:pt x="583" y="146"/>
                      </a:cubicBezTo>
                      <a:cubicBezTo>
                        <a:pt x="530" y="53"/>
                        <a:pt x="432" y="0"/>
                        <a:pt x="33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51" name="Google Shape;1151;p9"/>
                <p:cNvSpPr/>
                <p:nvPr/>
              </p:nvSpPr>
              <p:spPr>
                <a:xfrm>
                  <a:off x="1429125" y="4186050"/>
                  <a:ext cx="24350" cy="4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4" h="1799" extrusionOk="0">
                      <a:moveTo>
                        <a:pt x="321" y="1"/>
                      </a:moveTo>
                      <a:cubicBezTo>
                        <a:pt x="296" y="1"/>
                        <a:pt x="270" y="4"/>
                        <a:pt x="244" y="11"/>
                      </a:cubicBezTo>
                      <a:cubicBezTo>
                        <a:pt x="92" y="54"/>
                        <a:pt x="0" y="213"/>
                        <a:pt x="43" y="367"/>
                      </a:cubicBezTo>
                      <a:lnTo>
                        <a:pt x="372" y="1585"/>
                      </a:lnTo>
                      <a:cubicBezTo>
                        <a:pt x="408" y="1713"/>
                        <a:pt x="525" y="1798"/>
                        <a:pt x="653" y="1798"/>
                      </a:cubicBezTo>
                      <a:cubicBezTo>
                        <a:pt x="654" y="1798"/>
                        <a:pt x="655" y="1798"/>
                        <a:pt x="656" y="1798"/>
                      </a:cubicBezTo>
                      <a:cubicBezTo>
                        <a:pt x="681" y="1798"/>
                        <a:pt x="705" y="1794"/>
                        <a:pt x="727" y="1787"/>
                      </a:cubicBezTo>
                      <a:cubicBezTo>
                        <a:pt x="881" y="1744"/>
                        <a:pt x="973" y="1587"/>
                        <a:pt x="931" y="1432"/>
                      </a:cubicBezTo>
                      <a:lnTo>
                        <a:pt x="600" y="215"/>
                      </a:lnTo>
                      <a:cubicBezTo>
                        <a:pt x="564" y="86"/>
                        <a:pt x="448" y="1"/>
                        <a:pt x="32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52" name="Google Shape;1152;p9"/>
                <p:cNvSpPr/>
                <p:nvPr/>
              </p:nvSpPr>
              <p:spPr>
                <a:xfrm>
                  <a:off x="1490700" y="4164325"/>
                  <a:ext cx="24225" cy="3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1597" extrusionOk="0">
                      <a:moveTo>
                        <a:pt x="326" y="0"/>
                      </a:moveTo>
                      <a:cubicBezTo>
                        <a:pt x="263" y="0"/>
                        <a:pt x="200" y="20"/>
                        <a:pt x="147" y="62"/>
                      </a:cubicBezTo>
                      <a:cubicBezTo>
                        <a:pt x="23" y="162"/>
                        <a:pt x="0" y="343"/>
                        <a:pt x="100" y="468"/>
                      </a:cubicBezTo>
                      <a:cubicBezTo>
                        <a:pt x="286" y="707"/>
                        <a:pt x="388" y="1005"/>
                        <a:pt x="391" y="1309"/>
                      </a:cubicBezTo>
                      <a:cubicBezTo>
                        <a:pt x="391" y="1468"/>
                        <a:pt x="520" y="1596"/>
                        <a:pt x="679" y="1596"/>
                      </a:cubicBezTo>
                      <a:lnTo>
                        <a:pt x="683" y="1596"/>
                      </a:lnTo>
                      <a:cubicBezTo>
                        <a:pt x="841" y="1593"/>
                        <a:pt x="969" y="1466"/>
                        <a:pt x="969" y="1305"/>
                      </a:cubicBezTo>
                      <a:cubicBezTo>
                        <a:pt x="968" y="873"/>
                        <a:pt x="820" y="450"/>
                        <a:pt x="554" y="111"/>
                      </a:cubicBezTo>
                      <a:cubicBezTo>
                        <a:pt x="497" y="38"/>
                        <a:pt x="412" y="0"/>
                        <a:pt x="32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53" name="Google Shape;1153;p9"/>
                <p:cNvSpPr/>
                <p:nvPr/>
              </p:nvSpPr>
              <p:spPr>
                <a:xfrm>
                  <a:off x="1554850" y="4162850"/>
                  <a:ext cx="22375" cy="40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5" h="1607" extrusionOk="0">
                      <a:moveTo>
                        <a:pt x="578" y="1"/>
                      </a:moveTo>
                      <a:cubicBezTo>
                        <a:pt x="448" y="1"/>
                        <a:pt x="329" y="89"/>
                        <a:pt x="296" y="221"/>
                      </a:cubicBezTo>
                      <a:lnTo>
                        <a:pt x="41" y="1249"/>
                      </a:lnTo>
                      <a:cubicBezTo>
                        <a:pt x="1" y="1404"/>
                        <a:pt x="98" y="1560"/>
                        <a:pt x="251" y="1598"/>
                      </a:cubicBezTo>
                      <a:cubicBezTo>
                        <a:pt x="276" y="1606"/>
                        <a:pt x="301" y="1607"/>
                        <a:pt x="326" y="1607"/>
                      </a:cubicBezTo>
                      <a:cubicBezTo>
                        <a:pt x="454" y="1606"/>
                        <a:pt x="569" y="1519"/>
                        <a:pt x="602" y="1387"/>
                      </a:cubicBezTo>
                      <a:lnTo>
                        <a:pt x="857" y="360"/>
                      </a:lnTo>
                      <a:cubicBezTo>
                        <a:pt x="894" y="205"/>
                        <a:pt x="799" y="49"/>
                        <a:pt x="646" y="9"/>
                      </a:cubicBezTo>
                      <a:cubicBezTo>
                        <a:pt x="623" y="4"/>
                        <a:pt x="600" y="1"/>
                        <a:pt x="57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54" name="Google Shape;1154;p9"/>
                <p:cNvSpPr/>
                <p:nvPr/>
              </p:nvSpPr>
              <p:spPr>
                <a:xfrm>
                  <a:off x="1657350" y="4202750"/>
                  <a:ext cx="33575" cy="35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3" h="1428" extrusionOk="0">
                      <a:moveTo>
                        <a:pt x="1017" y="1"/>
                      </a:moveTo>
                      <a:cubicBezTo>
                        <a:pt x="934" y="1"/>
                        <a:pt x="851" y="37"/>
                        <a:pt x="794" y="108"/>
                      </a:cubicBezTo>
                      <a:lnTo>
                        <a:pt x="103" y="954"/>
                      </a:lnTo>
                      <a:cubicBezTo>
                        <a:pt x="0" y="1079"/>
                        <a:pt x="19" y="1260"/>
                        <a:pt x="142" y="1360"/>
                      </a:cubicBezTo>
                      <a:cubicBezTo>
                        <a:pt x="196" y="1406"/>
                        <a:pt x="262" y="1427"/>
                        <a:pt x="325" y="1427"/>
                      </a:cubicBezTo>
                      <a:cubicBezTo>
                        <a:pt x="327" y="1427"/>
                        <a:pt x="329" y="1427"/>
                        <a:pt x="331" y="1427"/>
                      </a:cubicBezTo>
                      <a:cubicBezTo>
                        <a:pt x="415" y="1424"/>
                        <a:pt x="495" y="1389"/>
                        <a:pt x="550" y="1321"/>
                      </a:cubicBezTo>
                      <a:lnTo>
                        <a:pt x="1242" y="473"/>
                      </a:lnTo>
                      <a:cubicBezTo>
                        <a:pt x="1343" y="349"/>
                        <a:pt x="1326" y="167"/>
                        <a:pt x="1201" y="66"/>
                      </a:cubicBezTo>
                      <a:cubicBezTo>
                        <a:pt x="1147" y="22"/>
                        <a:pt x="1082" y="1"/>
                        <a:pt x="101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55" name="Google Shape;1155;p9"/>
                <p:cNvSpPr/>
                <p:nvPr/>
              </p:nvSpPr>
              <p:spPr>
                <a:xfrm>
                  <a:off x="1395800" y="4501500"/>
                  <a:ext cx="24150" cy="3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6" h="1290" extrusionOk="0">
                      <a:moveTo>
                        <a:pt x="639" y="0"/>
                      </a:moveTo>
                      <a:cubicBezTo>
                        <a:pt x="528" y="0"/>
                        <a:pt x="421" y="65"/>
                        <a:pt x="373" y="174"/>
                      </a:cubicBezTo>
                      <a:lnTo>
                        <a:pt x="63" y="886"/>
                      </a:lnTo>
                      <a:cubicBezTo>
                        <a:pt x="1" y="1032"/>
                        <a:pt x="69" y="1203"/>
                        <a:pt x="214" y="1267"/>
                      </a:cubicBezTo>
                      <a:cubicBezTo>
                        <a:pt x="254" y="1282"/>
                        <a:pt x="295" y="1290"/>
                        <a:pt x="335" y="1290"/>
                      </a:cubicBezTo>
                      <a:cubicBezTo>
                        <a:pt x="445" y="1288"/>
                        <a:pt x="550" y="1221"/>
                        <a:pt x="595" y="1115"/>
                      </a:cubicBezTo>
                      <a:lnTo>
                        <a:pt x="903" y="403"/>
                      </a:lnTo>
                      <a:cubicBezTo>
                        <a:pt x="965" y="258"/>
                        <a:pt x="898" y="88"/>
                        <a:pt x="752" y="24"/>
                      </a:cubicBezTo>
                      <a:cubicBezTo>
                        <a:pt x="715" y="8"/>
                        <a:pt x="677" y="0"/>
                        <a:pt x="639" y="0"/>
                      </a:cubicBezTo>
                      <a:close/>
                    </a:path>
                  </a:pathLst>
                </a:custGeom>
                <a:solidFill>
                  <a:srgbClr val="61342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56" name="Google Shape;1156;p9"/>
                <p:cNvSpPr/>
                <p:nvPr/>
              </p:nvSpPr>
              <p:spPr>
                <a:xfrm>
                  <a:off x="1451125" y="4539050"/>
                  <a:ext cx="24150" cy="3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6" h="1289" extrusionOk="0">
                      <a:moveTo>
                        <a:pt x="639" y="0"/>
                      </a:moveTo>
                      <a:cubicBezTo>
                        <a:pt x="527" y="0"/>
                        <a:pt x="419" y="66"/>
                        <a:pt x="372" y="174"/>
                      </a:cubicBezTo>
                      <a:lnTo>
                        <a:pt x="63" y="887"/>
                      </a:lnTo>
                      <a:cubicBezTo>
                        <a:pt x="1" y="1032"/>
                        <a:pt x="68" y="1202"/>
                        <a:pt x="214" y="1266"/>
                      </a:cubicBezTo>
                      <a:cubicBezTo>
                        <a:pt x="252" y="1282"/>
                        <a:pt x="293" y="1289"/>
                        <a:pt x="335" y="1289"/>
                      </a:cubicBezTo>
                      <a:cubicBezTo>
                        <a:pt x="444" y="1287"/>
                        <a:pt x="548" y="1224"/>
                        <a:pt x="593" y="1116"/>
                      </a:cubicBezTo>
                      <a:lnTo>
                        <a:pt x="903" y="404"/>
                      </a:lnTo>
                      <a:cubicBezTo>
                        <a:pt x="965" y="258"/>
                        <a:pt x="897" y="87"/>
                        <a:pt x="752" y="23"/>
                      </a:cubicBezTo>
                      <a:cubicBezTo>
                        <a:pt x="715" y="8"/>
                        <a:pt x="677" y="0"/>
                        <a:pt x="639" y="0"/>
                      </a:cubicBezTo>
                      <a:close/>
                    </a:path>
                  </a:pathLst>
                </a:custGeom>
                <a:solidFill>
                  <a:srgbClr val="61342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57" name="Google Shape;1157;p9"/>
                <p:cNvSpPr/>
                <p:nvPr/>
              </p:nvSpPr>
              <p:spPr>
                <a:xfrm>
                  <a:off x="1651250" y="4509800"/>
                  <a:ext cx="34350" cy="28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4" h="1139" extrusionOk="0">
                      <a:moveTo>
                        <a:pt x="326" y="1"/>
                      </a:moveTo>
                      <a:cubicBezTo>
                        <a:pt x="241" y="1"/>
                        <a:pt x="156" y="39"/>
                        <a:pt x="99" y="112"/>
                      </a:cubicBezTo>
                      <a:cubicBezTo>
                        <a:pt x="0" y="239"/>
                        <a:pt x="23" y="419"/>
                        <a:pt x="149" y="517"/>
                      </a:cubicBezTo>
                      <a:lnTo>
                        <a:pt x="869" y="1078"/>
                      </a:lnTo>
                      <a:cubicBezTo>
                        <a:pt x="921" y="1118"/>
                        <a:pt x="981" y="1138"/>
                        <a:pt x="1041" y="1138"/>
                      </a:cubicBezTo>
                      <a:cubicBezTo>
                        <a:pt x="1045" y="1138"/>
                        <a:pt x="1049" y="1138"/>
                        <a:pt x="1053" y="1138"/>
                      </a:cubicBezTo>
                      <a:cubicBezTo>
                        <a:pt x="1136" y="1136"/>
                        <a:pt x="1220" y="1100"/>
                        <a:pt x="1277" y="1029"/>
                      </a:cubicBezTo>
                      <a:cubicBezTo>
                        <a:pt x="1374" y="904"/>
                        <a:pt x="1351" y="722"/>
                        <a:pt x="1224" y="624"/>
                      </a:cubicBezTo>
                      <a:lnTo>
                        <a:pt x="504" y="63"/>
                      </a:lnTo>
                      <a:cubicBezTo>
                        <a:pt x="451" y="21"/>
                        <a:pt x="388" y="1"/>
                        <a:pt x="326" y="1"/>
                      </a:cubicBezTo>
                      <a:close/>
                    </a:path>
                  </a:pathLst>
                </a:custGeom>
                <a:solidFill>
                  <a:srgbClr val="61342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58" name="Google Shape;1158;p9"/>
                <p:cNvSpPr/>
                <p:nvPr/>
              </p:nvSpPr>
              <p:spPr>
                <a:xfrm>
                  <a:off x="1703475" y="4468775"/>
                  <a:ext cx="42025" cy="2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1" h="883" extrusionOk="0">
                      <a:moveTo>
                        <a:pt x="323" y="1"/>
                      </a:moveTo>
                      <a:cubicBezTo>
                        <a:pt x="199" y="1"/>
                        <a:pt x="83" y="83"/>
                        <a:pt x="47" y="208"/>
                      </a:cubicBezTo>
                      <a:cubicBezTo>
                        <a:pt x="0" y="361"/>
                        <a:pt x="90" y="523"/>
                        <a:pt x="242" y="567"/>
                      </a:cubicBezTo>
                      <a:lnTo>
                        <a:pt x="1276" y="871"/>
                      </a:lnTo>
                      <a:cubicBezTo>
                        <a:pt x="1304" y="880"/>
                        <a:pt x="1334" y="883"/>
                        <a:pt x="1363" y="883"/>
                      </a:cubicBezTo>
                      <a:cubicBezTo>
                        <a:pt x="1486" y="881"/>
                        <a:pt x="1598" y="802"/>
                        <a:pt x="1634" y="675"/>
                      </a:cubicBezTo>
                      <a:cubicBezTo>
                        <a:pt x="1681" y="523"/>
                        <a:pt x="1591" y="361"/>
                        <a:pt x="1439" y="317"/>
                      </a:cubicBezTo>
                      <a:lnTo>
                        <a:pt x="405" y="13"/>
                      </a:lnTo>
                      <a:cubicBezTo>
                        <a:pt x="378" y="5"/>
                        <a:pt x="350" y="1"/>
                        <a:pt x="32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59" name="Google Shape;1159;p9"/>
                <p:cNvSpPr/>
                <p:nvPr/>
              </p:nvSpPr>
              <p:spPr>
                <a:xfrm>
                  <a:off x="1727100" y="4412175"/>
                  <a:ext cx="42550" cy="1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2" h="690" extrusionOk="0">
                      <a:moveTo>
                        <a:pt x="302" y="0"/>
                      </a:moveTo>
                      <a:cubicBezTo>
                        <a:pt x="157" y="0"/>
                        <a:pt x="32" y="114"/>
                        <a:pt x="16" y="262"/>
                      </a:cubicBezTo>
                      <a:cubicBezTo>
                        <a:pt x="0" y="419"/>
                        <a:pt x="118" y="561"/>
                        <a:pt x="276" y="578"/>
                      </a:cubicBezTo>
                      <a:lnTo>
                        <a:pt x="1369" y="688"/>
                      </a:lnTo>
                      <a:cubicBezTo>
                        <a:pt x="1379" y="689"/>
                        <a:pt x="1392" y="689"/>
                        <a:pt x="1403" y="689"/>
                      </a:cubicBezTo>
                      <a:cubicBezTo>
                        <a:pt x="1547" y="688"/>
                        <a:pt x="1669" y="578"/>
                        <a:pt x="1685" y="428"/>
                      </a:cubicBezTo>
                      <a:cubicBezTo>
                        <a:pt x="1702" y="270"/>
                        <a:pt x="1584" y="128"/>
                        <a:pt x="1426" y="113"/>
                      </a:cubicBezTo>
                      <a:lnTo>
                        <a:pt x="332" y="2"/>
                      </a:lnTo>
                      <a:cubicBezTo>
                        <a:pt x="322" y="1"/>
                        <a:pt x="312" y="0"/>
                        <a:pt x="30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60" name="Google Shape;1160;p9"/>
                <p:cNvSpPr/>
                <p:nvPr/>
              </p:nvSpPr>
              <p:spPr>
                <a:xfrm>
                  <a:off x="1417725" y="4278550"/>
                  <a:ext cx="295900" cy="25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36" h="10104" extrusionOk="0">
                      <a:moveTo>
                        <a:pt x="9861" y="1"/>
                      </a:moveTo>
                      <a:cubicBezTo>
                        <a:pt x="8894" y="1"/>
                        <a:pt x="8631" y="1509"/>
                        <a:pt x="9619" y="1772"/>
                      </a:cubicBezTo>
                      <a:cubicBezTo>
                        <a:pt x="9594" y="1767"/>
                        <a:pt x="9568" y="1765"/>
                        <a:pt x="9542" y="1765"/>
                      </a:cubicBezTo>
                      <a:cubicBezTo>
                        <a:pt x="9328" y="1765"/>
                        <a:pt x="9117" y="1915"/>
                        <a:pt x="9058" y="2121"/>
                      </a:cubicBezTo>
                      <a:cubicBezTo>
                        <a:pt x="8993" y="2354"/>
                        <a:pt x="9128" y="2625"/>
                        <a:pt x="9354" y="2713"/>
                      </a:cubicBezTo>
                      <a:cubicBezTo>
                        <a:pt x="9084" y="3114"/>
                        <a:pt x="9142" y="3702"/>
                        <a:pt x="9483" y="4043"/>
                      </a:cubicBezTo>
                      <a:cubicBezTo>
                        <a:pt x="9467" y="4042"/>
                        <a:pt x="9452" y="4042"/>
                        <a:pt x="9436" y="4042"/>
                      </a:cubicBezTo>
                      <a:cubicBezTo>
                        <a:pt x="8824" y="4042"/>
                        <a:pt x="8279" y="4662"/>
                        <a:pt x="8371" y="5272"/>
                      </a:cubicBezTo>
                      <a:cubicBezTo>
                        <a:pt x="8111" y="5404"/>
                        <a:pt x="7818" y="5432"/>
                        <a:pt x="7522" y="5432"/>
                      </a:cubicBezTo>
                      <a:cubicBezTo>
                        <a:pt x="7390" y="5432"/>
                        <a:pt x="7257" y="5426"/>
                        <a:pt x="7127" y="5422"/>
                      </a:cubicBezTo>
                      <a:cubicBezTo>
                        <a:pt x="7056" y="5420"/>
                        <a:pt x="6984" y="5418"/>
                        <a:pt x="6911" y="5418"/>
                      </a:cubicBezTo>
                      <a:cubicBezTo>
                        <a:pt x="6555" y="5418"/>
                        <a:pt x="6192" y="5460"/>
                        <a:pt x="5906" y="5666"/>
                      </a:cubicBezTo>
                      <a:cubicBezTo>
                        <a:pt x="5576" y="5907"/>
                        <a:pt x="5446" y="6454"/>
                        <a:pt x="5738" y="6727"/>
                      </a:cubicBezTo>
                      <a:lnTo>
                        <a:pt x="5738" y="6727"/>
                      </a:lnTo>
                      <a:cubicBezTo>
                        <a:pt x="5415" y="6456"/>
                        <a:pt x="4995" y="6322"/>
                        <a:pt x="4573" y="6322"/>
                      </a:cubicBezTo>
                      <a:cubicBezTo>
                        <a:pt x="4084" y="6322"/>
                        <a:pt x="3594" y="6502"/>
                        <a:pt x="3254" y="6857"/>
                      </a:cubicBezTo>
                      <a:cubicBezTo>
                        <a:pt x="2732" y="6425"/>
                        <a:pt x="2171" y="5977"/>
                        <a:pt x="1500" y="5887"/>
                      </a:cubicBezTo>
                      <a:cubicBezTo>
                        <a:pt x="1442" y="5879"/>
                        <a:pt x="1382" y="5875"/>
                        <a:pt x="1322" y="5875"/>
                      </a:cubicBezTo>
                      <a:cubicBezTo>
                        <a:pt x="697" y="5875"/>
                        <a:pt x="38" y="6292"/>
                        <a:pt x="16" y="6909"/>
                      </a:cubicBezTo>
                      <a:cubicBezTo>
                        <a:pt x="0" y="7333"/>
                        <a:pt x="286" y="7720"/>
                        <a:pt x="641" y="7945"/>
                      </a:cubicBezTo>
                      <a:cubicBezTo>
                        <a:pt x="997" y="8172"/>
                        <a:pt x="1418" y="8267"/>
                        <a:pt x="1830" y="8360"/>
                      </a:cubicBezTo>
                      <a:cubicBezTo>
                        <a:pt x="1524" y="8482"/>
                        <a:pt x="1698" y="8985"/>
                        <a:pt x="2000" y="9107"/>
                      </a:cubicBezTo>
                      <a:cubicBezTo>
                        <a:pt x="2306" y="9229"/>
                        <a:pt x="2665" y="9171"/>
                        <a:pt x="2959" y="9314"/>
                      </a:cubicBezTo>
                      <a:cubicBezTo>
                        <a:pt x="3256" y="9458"/>
                        <a:pt x="3428" y="9773"/>
                        <a:pt x="3690" y="9969"/>
                      </a:cubicBezTo>
                      <a:cubicBezTo>
                        <a:pt x="3805" y="10056"/>
                        <a:pt x="3961" y="10104"/>
                        <a:pt x="4107" y="10104"/>
                      </a:cubicBezTo>
                      <a:cubicBezTo>
                        <a:pt x="4296" y="10104"/>
                        <a:pt x="4468" y="10023"/>
                        <a:pt x="4509" y="9841"/>
                      </a:cubicBezTo>
                      <a:cubicBezTo>
                        <a:pt x="4687" y="9871"/>
                        <a:pt x="4868" y="9886"/>
                        <a:pt x="5049" y="9886"/>
                      </a:cubicBezTo>
                      <a:cubicBezTo>
                        <a:pt x="6163" y="9886"/>
                        <a:pt x="7274" y="9329"/>
                        <a:pt x="7915" y="8411"/>
                      </a:cubicBezTo>
                      <a:cubicBezTo>
                        <a:pt x="8107" y="8465"/>
                        <a:pt x="8304" y="8491"/>
                        <a:pt x="8501" y="8491"/>
                      </a:cubicBezTo>
                      <a:cubicBezTo>
                        <a:pt x="9626" y="8491"/>
                        <a:pt x="10745" y="7652"/>
                        <a:pt x="10960" y="6530"/>
                      </a:cubicBezTo>
                      <a:cubicBezTo>
                        <a:pt x="11486" y="6357"/>
                        <a:pt x="11707" y="5605"/>
                        <a:pt x="11361" y="5173"/>
                      </a:cubicBezTo>
                      <a:cubicBezTo>
                        <a:pt x="11680" y="5129"/>
                        <a:pt x="11835" y="4737"/>
                        <a:pt x="11794" y="4418"/>
                      </a:cubicBezTo>
                      <a:cubicBezTo>
                        <a:pt x="11753" y="4098"/>
                        <a:pt x="11585" y="3807"/>
                        <a:pt x="11527" y="3489"/>
                      </a:cubicBezTo>
                      <a:cubicBezTo>
                        <a:pt x="11456" y="3093"/>
                        <a:pt x="11560" y="2686"/>
                        <a:pt x="11557" y="2284"/>
                      </a:cubicBezTo>
                      <a:cubicBezTo>
                        <a:pt x="11551" y="1517"/>
                        <a:pt x="10834" y="87"/>
                        <a:pt x="9948" y="5"/>
                      </a:cubicBezTo>
                      <a:cubicBezTo>
                        <a:pt x="9918" y="2"/>
                        <a:pt x="9889" y="1"/>
                        <a:pt x="9861" y="1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61" name="Google Shape;1161;p9"/>
                <p:cNvSpPr/>
                <p:nvPr/>
              </p:nvSpPr>
              <p:spPr>
                <a:xfrm>
                  <a:off x="1397400" y="4513725"/>
                  <a:ext cx="99850" cy="73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4" h="2940" extrusionOk="0">
                      <a:moveTo>
                        <a:pt x="90" y="1"/>
                      </a:moveTo>
                      <a:cubicBezTo>
                        <a:pt x="337" y="426"/>
                        <a:pt x="1" y="979"/>
                        <a:pt x="144" y="1448"/>
                      </a:cubicBezTo>
                      <a:cubicBezTo>
                        <a:pt x="244" y="1779"/>
                        <a:pt x="556" y="1992"/>
                        <a:pt x="859" y="2158"/>
                      </a:cubicBezTo>
                      <a:cubicBezTo>
                        <a:pt x="1459" y="2489"/>
                        <a:pt x="2104" y="2735"/>
                        <a:pt x="2773" y="2890"/>
                      </a:cubicBezTo>
                      <a:cubicBezTo>
                        <a:pt x="2891" y="2918"/>
                        <a:pt x="3019" y="2940"/>
                        <a:pt x="3142" y="2940"/>
                      </a:cubicBezTo>
                      <a:cubicBezTo>
                        <a:pt x="3297" y="2940"/>
                        <a:pt x="3444" y="2905"/>
                        <a:pt x="3556" y="2802"/>
                      </a:cubicBezTo>
                      <a:cubicBezTo>
                        <a:pt x="3698" y="2670"/>
                        <a:pt x="3741" y="2464"/>
                        <a:pt x="3775" y="2272"/>
                      </a:cubicBezTo>
                      <a:cubicBezTo>
                        <a:pt x="3839" y="1911"/>
                        <a:pt x="3900" y="1552"/>
                        <a:pt x="3964" y="1191"/>
                      </a:cubicBezTo>
                      <a:cubicBezTo>
                        <a:pt x="3994" y="1016"/>
                        <a:pt x="3969" y="768"/>
                        <a:pt x="3793" y="758"/>
                      </a:cubicBezTo>
                      <a:lnTo>
                        <a:pt x="9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62" name="Google Shape;1162;p9"/>
                <p:cNvSpPr/>
                <p:nvPr/>
              </p:nvSpPr>
              <p:spPr>
                <a:xfrm>
                  <a:off x="1392000" y="4510075"/>
                  <a:ext cx="113000" cy="84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20" h="3375" extrusionOk="0">
                      <a:moveTo>
                        <a:pt x="3893" y="1130"/>
                      </a:moveTo>
                      <a:cubicBezTo>
                        <a:pt x="3893" y="1130"/>
                        <a:pt x="3893" y="1131"/>
                        <a:pt x="3894" y="1131"/>
                      </a:cubicBezTo>
                      <a:lnTo>
                        <a:pt x="3894" y="1131"/>
                      </a:lnTo>
                      <a:cubicBezTo>
                        <a:pt x="3893" y="1131"/>
                        <a:pt x="3893" y="1130"/>
                        <a:pt x="3893" y="1130"/>
                      </a:cubicBezTo>
                      <a:close/>
                      <a:moveTo>
                        <a:pt x="556" y="1"/>
                      </a:moveTo>
                      <a:lnTo>
                        <a:pt x="56" y="292"/>
                      </a:lnTo>
                      <a:cubicBezTo>
                        <a:pt x="139" y="437"/>
                        <a:pt x="109" y="643"/>
                        <a:pt x="75" y="883"/>
                      </a:cubicBezTo>
                      <a:cubicBezTo>
                        <a:pt x="41" y="1127"/>
                        <a:pt x="1" y="1404"/>
                        <a:pt x="83" y="1678"/>
                      </a:cubicBezTo>
                      <a:cubicBezTo>
                        <a:pt x="217" y="2114"/>
                        <a:pt x="607" y="2377"/>
                        <a:pt x="934" y="2557"/>
                      </a:cubicBezTo>
                      <a:cubicBezTo>
                        <a:pt x="1559" y="2901"/>
                        <a:pt x="2227" y="3157"/>
                        <a:pt x="2923" y="3317"/>
                      </a:cubicBezTo>
                      <a:cubicBezTo>
                        <a:pt x="3052" y="3346"/>
                        <a:pt x="3204" y="3374"/>
                        <a:pt x="3360" y="3374"/>
                      </a:cubicBezTo>
                      <a:cubicBezTo>
                        <a:pt x="3367" y="3374"/>
                        <a:pt x="3374" y="3374"/>
                        <a:pt x="3381" y="3374"/>
                      </a:cubicBezTo>
                      <a:cubicBezTo>
                        <a:pt x="3586" y="3370"/>
                        <a:pt x="3796" y="3317"/>
                        <a:pt x="3971" y="3158"/>
                      </a:cubicBezTo>
                      <a:cubicBezTo>
                        <a:pt x="4191" y="2955"/>
                        <a:pt x="4242" y="2660"/>
                        <a:pt x="4276" y="2466"/>
                      </a:cubicBezTo>
                      <a:lnTo>
                        <a:pt x="4467" y="1385"/>
                      </a:lnTo>
                      <a:cubicBezTo>
                        <a:pt x="4481" y="1296"/>
                        <a:pt x="4519" y="991"/>
                        <a:pt x="4354" y="783"/>
                      </a:cubicBezTo>
                      <a:cubicBezTo>
                        <a:pt x="4272" y="679"/>
                        <a:pt x="4157" y="620"/>
                        <a:pt x="4028" y="613"/>
                      </a:cubicBezTo>
                      <a:lnTo>
                        <a:pt x="3994" y="1189"/>
                      </a:lnTo>
                      <a:cubicBezTo>
                        <a:pt x="3944" y="1187"/>
                        <a:pt x="3904" y="1150"/>
                        <a:pt x="3894" y="1131"/>
                      </a:cubicBezTo>
                      <a:lnTo>
                        <a:pt x="3894" y="1131"/>
                      </a:lnTo>
                      <a:cubicBezTo>
                        <a:pt x="3902" y="1149"/>
                        <a:pt x="3908" y="1212"/>
                        <a:pt x="3896" y="1283"/>
                      </a:cubicBezTo>
                      <a:lnTo>
                        <a:pt x="3707" y="2366"/>
                      </a:lnTo>
                      <a:cubicBezTo>
                        <a:pt x="3677" y="2522"/>
                        <a:pt x="3647" y="2667"/>
                        <a:pt x="3576" y="2732"/>
                      </a:cubicBezTo>
                      <a:cubicBezTo>
                        <a:pt x="3532" y="2773"/>
                        <a:pt x="3460" y="2794"/>
                        <a:pt x="3360" y="2794"/>
                      </a:cubicBezTo>
                      <a:cubicBezTo>
                        <a:pt x="3278" y="2794"/>
                        <a:pt x="3176" y="2780"/>
                        <a:pt x="3055" y="2752"/>
                      </a:cubicBezTo>
                      <a:cubicBezTo>
                        <a:pt x="2411" y="2603"/>
                        <a:pt x="1792" y="2367"/>
                        <a:pt x="1215" y="2049"/>
                      </a:cubicBezTo>
                      <a:cubicBezTo>
                        <a:pt x="984" y="1921"/>
                        <a:pt x="711" y="1745"/>
                        <a:pt x="637" y="1508"/>
                      </a:cubicBezTo>
                      <a:cubicBezTo>
                        <a:pt x="592" y="1357"/>
                        <a:pt x="620" y="1167"/>
                        <a:pt x="649" y="964"/>
                      </a:cubicBezTo>
                      <a:cubicBezTo>
                        <a:pt x="691" y="662"/>
                        <a:pt x="741" y="320"/>
                        <a:pt x="55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63" name="Google Shape;1163;p9"/>
                <p:cNvSpPr/>
                <p:nvPr/>
              </p:nvSpPr>
              <p:spPr>
                <a:xfrm>
                  <a:off x="1596800" y="4498525"/>
                  <a:ext cx="99250" cy="81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70" h="3247" extrusionOk="0">
                      <a:moveTo>
                        <a:pt x="3779" y="1"/>
                      </a:moveTo>
                      <a:lnTo>
                        <a:pt x="175" y="1137"/>
                      </a:lnTo>
                      <a:cubicBezTo>
                        <a:pt x="0" y="1166"/>
                        <a:pt x="2" y="1416"/>
                        <a:pt x="50" y="1586"/>
                      </a:cubicBezTo>
                      <a:cubicBezTo>
                        <a:pt x="151" y="1940"/>
                        <a:pt x="250" y="2291"/>
                        <a:pt x="353" y="2643"/>
                      </a:cubicBezTo>
                      <a:cubicBezTo>
                        <a:pt x="405" y="2829"/>
                        <a:pt x="468" y="3029"/>
                        <a:pt x="624" y="3147"/>
                      </a:cubicBezTo>
                      <a:cubicBezTo>
                        <a:pt x="721" y="3219"/>
                        <a:pt x="836" y="3246"/>
                        <a:pt x="956" y="3246"/>
                      </a:cubicBezTo>
                      <a:cubicBezTo>
                        <a:pt x="1108" y="3246"/>
                        <a:pt x="1268" y="3203"/>
                        <a:pt x="1412" y="3154"/>
                      </a:cubicBezTo>
                      <a:cubicBezTo>
                        <a:pt x="2062" y="2930"/>
                        <a:pt x="2678" y="2617"/>
                        <a:pt x="3240" y="2227"/>
                      </a:cubicBezTo>
                      <a:cubicBezTo>
                        <a:pt x="3523" y="2029"/>
                        <a:pt x="3812" y="1784"/>
                        <a:pt x="3877" y="1445"/>
                      </a:cubicBezTo>
                      <a:cubicBezTo>
                        <a:pt x="3969" y="962"/>
                        <a:pt x="3579" y="448"/>
                        <a:pt x="377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64" name="Google Shape;1164;p9"/>
                <p:cNvSpPr/>
                <p:nvPr/>
              </p:nvSpPr>
              <p:spPr>
                <a:xfrm>
                  <a:off x="1588750" y="4495525"/>
                  <a:ext cx="113475" cy="9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9" h="3654" extrusionOk="0">
                      <a:moveTo>
                        <a:pt x="3838" y="0"/>
                      </a:moveTo>
                      <a:lnTo>
                        <a:pt x="3838" y="0"/>
                      </a:lnTo>
                      <a:cubicBezTo>
                        <a:pt x="3687" y="335"/>
                        <a:pt x="3773" y="671"/>
                        <a:pt x="3848" y="967"/>
                      </a:cubicBezTo>
                      <a:cubicBezTo>
                        <a:pt x="3898" y="1166"/>
                        <a:pt x="3945" y="1352"/>
                        <a:pt x="3915" y="1507"/>
                      </a:cubicBezTo>
                      <a:cubicBezTo>
                        <a:pt x="3869" y="1752"/>
                        <a:pt x="3615" y="1955"/>
                        <a:pt x="3398" y="2105"/>
                      </a:cubicBezTo>
                      <a:cubicBezTo>
                        <a:pt x="2858" y="2482"/>
                        <a:pt x="2267" y="2781"/>
                        <a:pt x="1642" y="2997"/>
                      </a:cubicBezTo>
                      <a:cubicBezTo>
                        <a:pt x="1492" y="3048"/>
                        <a:pt x="1372" y="3073"/>
                        <a:pt x="1280" y="3073"/>
                      </a:cubicBezTo>
                      <a:cubicBezTo>
                        <a:pt x="1211" y="3073"/>
                        <a:pt x="1158" y="3059"/>
                        <a:pt x="1121" y="3030"/>
                      </a:cubicBezTo>
                      <a:cubicBezTo>
                        <a:pt x="1043" y="2972"/>
                        <a:pt x="997" y="2831"/>
                        <a:pt x="953" y="2679"/>
                      </a:cubicBezTo>
                      <a:lnTo>
                        <a:pt x="652" y="1622"/>
                      </a:lnTo>
                      <a:cubicBezTo>
                        <a:pt x="631" y="1550"/>
                        <a:pt x="632" y="1486"/>
                        <a:pt x="638" y="1467"/>
                      </a:cubicBezTo>
                      <a:lnTo>
                        <a:pt x="638" y="1467"/>
                      </a:lnTo>
                      <a:cubicBezTo>
                        <a:pt x="631" y="1489"/>
                        <a:pt x="592" y="1530"/>
                        <a:pt x="543" y="1538"/>
                      </a:cubicBezTo>
                      <a:lnTo>
                        <a:pt x="449" y="969"/>
                      </a:lnTo>
                      <a:cubicBezTo>
                        <a:pt x="321" y="990"/>
                        <a:pt x="212" y="1063"/>
                        <a:pt x="142" y="1173"/>
                      </a:cubicBezTo>
                      <a:cubicBezTo>
                        <a:pt x="0" y="1396"/>
                        <a:pt x="70" y="1695"/>
                        <a:pt x="94" y="1783"/>
                      </a:cubicBezTo>
                      <a:lnTo>
                        <a:pt x="396" y="2838"/>
                      </a:lnTo>
                      <a:cubicBezTo>
                        <a:pt x="449" y="3028"/>
                        <a:pt x="531" y="3317"/>
                        <a:pt x="773" y="3496"/>
                      </a:cubicBezTo>
                      <a:cubicBezTo>
                        <a:pt x="927" y="3612"/>
                        <a:pt x="1101" y="3654"/>
                        <a:pt x="1270" y="3654"/>
                      </a:cubicBezTo>
                      <a:cubicBezTo>
                        <a:pt x="1279" y="3654"/>
                        <a:pt x="1287" y="3654"/>
                        <a:pt x="1295" y="3653"/>
                      </a:cubicBezTo>
                      <a:cubicBezTo>
                        <a:pt x="1490" y="3651"/>
                        <a:pt x="1678" y="3597"/>
                        <a:pt x="1828" y="3541"/>
                      </a:cubicBezTo>
                      <a:cubicBezTo>
                        <a:pt x="2506" y="3311"/>
                        <a:pt x="3145" y="2986"/>
                        <a:pt x="3729" y="2580"/>
                      </a:cubicBezTo>
                      <a:cubicBezTo>
                        <a:pt x="4034" y="2368"/>
                        <a:pt x="4396" y="2067"/>
                        <a:pt x="4483" y="1617"/>
                      </a:cubicBezTo>
                      <a:cubicBezTo>
                        <a:pt x="4538" y="1335"/>
                        <a:pt x="4469" y="1065"/>
                        <a:pt x="4409" y="825"/>
                      </a:cubicBezTo>
                      <a:cubicBezTo>
                        <a:pt x="4348" y="591"/>
                        <a:pt x="4297" y="388"/>
                        <a:pt x="4366" y="236"/>
                      </a:cubicBezTo>
                      <a:lnTo>
                        <a:pt x="3838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65" name="Google Shape;1165;p9"/>
                <p:cNvSpPr/>
                <p:nvPr/>
              </p:nvSpPr>
              <p:spPr>
                <a:xfrm>
                  <a:off x="1338325" y="4410900"/>
                  <a:ext cx="400875" cy="14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35" h="5762" extrusionOk="0">
                      <a:moveTo>
                        <a:pt x="285" y="1"/>
                      </a:moveTo>
                      <a:cubicBezTo>
                        <a:pt x="103" y="1"/>
                        <a:pt x="0" y="140"/>
                        <a:pt x="63" y="566"/>
                      </a:cubicBezTo>
                      <a:cubicBezTo>
                        <a:pt x="294" y="2124"/>
                        <a:pt x="1433" y="3543"/>
                        <a:pt x="2722" y="4384"/>
                      </a:cubicBezTo>
                      <a:cubicBezTo>
                        <a:pt x="4250" y="5383"/>
                        <a:pt x="6118" y="5762"/>
                        <a:pt x="7944" y="5762"/>
                      </a:cubicBezTo>
                      <a:cubicBezTo>
                        <a:pt x="7968" y="5762"/>
                        <a:pt x="7992" y="5762"/>
                        <a:pt x="8016" y="5762"/>
                      </a:cubicBezTo>
                      <a:cubicBezTo>
                        <a:pt x="9820" y="5753"/>
                        <a:pt x="11659" y="5384"/>
                        <a:pt x="13183" y="4419"/>
                      </a:cubicBezTo>
                      <a:cubicBezTo>
                        <a:pt x="14706" y="3456"/>
                        <a:pt x="15876" y="1844"/>
                        <a:pt x="16034" y="47"/>
                      </a:cubicBezTo>
                      <a:lnTo>
                        <a:pt x="16034" y="47"/>
                      </a:lnTo>
                      <a:cubicBezTo>
                        <a:pt x="16013" y="289"/>
                        <a:pt x="14307" y="823"/>
                        <a:pt x="14060" y="914"/>
                      </a:cubicBezTo>
                      <a:cubicBezTo>
                        <a:pt x="13383" y="1156"/>
                        <a:pt x="12693" y="1355"/>
                        <a:pt x="11991" y="1510"/>
                      </a:cubicBezTo>
                      <a:cubicBezTo>
                        <a:pt x="10775" y="1777"/>
                        <a:pt x="9528" y="1911"/>
                        <a:pt x="8282" y="1911"/>
                      </a:cubicBezTo>
                      <a:cubicBezTo>
                        <a:pt x="8057" y="1911"/>
                        <a:pt x="7832" y="1907"/>
                        <a:pt x="7608" y="1898"/>
                      </a:cubicBezTo>
                      <a:cubicBezTo>
                        <a:pt x="6138" y="1841"/>
                        <a:pt x="4675" y="1598"/>
                        <a:pt x="3269" y="1171"/>
                      </a:cubicBezTo>
                      <a:cubicBezTo>
                        <a:pt x="2581" y="960"/>
                        <a:pt x="1906" y="708"/>
                        <a:pt x="1253" y="409"/>
                      </a:cubicBezTo>
                      <a:cubicBezTo>
                        <a:pt x="931" y="263"/>
                        <a:pt x="534" y="1"/>
                        <a:pt x="28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66" name="Google Shape;1166;p9"/>
                <p:cNvSpPr/>
                <p:nvPr/>
              </p:nvSpPr>
              <p:spPr>
                <a:xfrm>
                  <a:off x="1331350" y="4403600"/>
                  <a:ext cx="415125" cy="15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05" h="6342" extrusionOk="0">
                      <a:moveTo>
                        <a:pt x="16072" y="198"/>
                      </a:moveTo>
                      <a:cubicBezTo>
                        <a:pt x="16071" y="199"/>
                        <a:pt x="16071" y="199"/>
                        <a:pt x="16071" y="199"/>
                      </a:cubicBezTo>
                      <a:lnTo>
                        <a:pt x="16071" y="199"/>
                      </a:lnTo>
                      <a:cubicBezTo>
                        <a:pt x="16071" y="199"/>
                        <a:pt x="16071" y="199"/>
                        <a:pt x="16072" y="198"/>
                      </a:cubicBezTo>
                      <a:close/>
                      <a:moveTo>
                        <a:pt x="617" y="585"/>
                      </a:moveTo>
                      <a:lnTo>
                        <a:pt x="617" y="585"/>
                      </a:lnTo>
                      <a:cubicBezTo>
                        <a:pt x="739" y="616"/>
                        <a:pt x="971" y="737"/>
                        <a:pt x="1102" y="804"/>
                      </a:cubicBezTo>
                      <a:cubicBezTo>
                        <a:pt x="1207" y="860"/>
                        <a:pt x="1313" y="916"/>
                        <a:pt x="1411" y="960"/>
                      </a:cubicBezTo>
                      <a:cubicBezTo>
                        <a:pt x="2069" y="1260"/>
                        <a:pt x="2761" y="1521"/>
                        <a:pt x="3462" y="1734"/>
                      </a:cubicBezTo>
                      <a:cubicBezTo>
                        <a:pt x="4883" y="2167"/>
                        <a:pt x="6366" y="2416"/>
                        <a:pt x="7874" y="2474"/>
                      </a:cubicBezTo>
                      <a:cubicBezTo>
                        <a:pt x="8104" y="2483"/>
                        <a:pt x="8334" y="2487"/>
                        <a:pt x="8564" y="2487"/>
                      </a:cubicBezTo>
                      <a:cubicBezTo>
                        <a:pt x="9836" y="2487"/>
                        <a:pt x="11101" y="2351"/>
                        <a:pt x="12332" y="2081"/>
                      </a:cubicBezTo>
                      <a:cubicBezTo>
                        <a:pt x="13050" y="1923"/>
                        <a:pt x="13758" y="1718"/>
                        <a:pt x="14438" y="1473"/>
                      </a:cubicBezTo>
                      <a:cubicBezTo>
                        <a:pt x="14472" y="1463"/>
                        <a:pt x="14532" y="1441"/>
                        <a:pt x="14613" y="1414"/>
                      </a:cubicBezTo>
                      <a:cubicBezTo>
                        <a:pt x="15214" y="1213"/>
                        <a:pt x="15634" y="1055"/>
                        <a:pt x="15928" y="929"/>
                      </a:cubicBezTo>
                      <a:lnTo>
                        <a:pt x="15928" y="929"/>
                      </a:lnTo>
                      <a:cubicBezTo>
                        <a:pt x="15614" y="2315"/>
                        <a:pt x="14667" y="3606"/>
                        <a:pt x="13307" y="4464"/>
                      </a:cubicBezTo>
                      <a:cubicBezTo>
                        <a:pt x="11979" y="5305"/>
                        <a:pt x="10246" y="5755"/>
                        <a:pt x="8293" y="5762"/>
                      </a:cubicBezTo>
                      <a:cubicBezTo>
                        <a:pt x="8269" y="5762"/>
                        <a:pt x="8245" y="5763"/>
                        <a:pt x="8220" y="5763"/>
                      </a:cubicBezTo>
                      <a:cubicBezTo>
                        <a:pt x="6236" y="5763"/>
                        <a:pt x="4487" y="5303"/>
                        <a:pt x="3158" y="4433"/>
                      </a:cubicBezTo>
                      <a:cubicBezTo>
                        <a:pt x="1795" y="3542"/>
                        <a:pt x="825" y="2154"/>
                        <a:pt x="630" y="812"/>
                      </a:cubicBezTo>
                      <a:cubicBezTo>
                        <a:pt x="614" y="698"/>
                        <a:pt x="614" y="627"/>
                        <a:pt x="617" y="585"/>
                      </a:cubicBezTo>
                      <a:close/>
                      <a:moveTo>
                        <a:pt x="564" y="1"/>
                      </a:moveTo>
                      <a:cubicBezTo>
                        <a:pt x="458" y="1"/>
                        <a:pt x="358" y="27"/>
                        <a:pt x="266" y="92"/>
                      </a:cubicBezTo>
                      <a:cubicBezTo>
                        <a:pt x="1" y="279"/>
                        <a:pt x="21" y="642"/>
                        <a:pt x="57" y="897"/>
                      </a:cubicBezTo>
                      <a:cubicBezTo>
                        <a:pt x="278" y="2399"/>
                        <a:pt x="1343" y="3938"/>
                        <a:pt x="2842" y="4917"/>
                      </a:cubicBezTo>
                      <a:cubicBezTo>
                        <a:pt x="4268" y="5850"/>
                        <a:pt x="6132" y="6342"/>
                        <a:pt x="8233" y="6342"/>
                      </a:cubicBezTo>
                      <a:cubicBezTo>
                        <a:pt x="8254" y="6342"/>
                        <a:pt x="8275" y="6342"/>
                        <a:pt x="8296" y="6342"/>
                      </a:cubicBezTo>
                      <a:cubicBezTo>
                        <a:pt x="8353" y="6342"/>
                        <a:pt x="8413" y="6342"/>
                        <a:pt x="8469" y="6340"/>
                      </a:cubicBezTo>
                      <a:cubicBezTo>
                        <a:pt x="10461" y="6305"/>
                        <a:pt x="12238" y="5826"/>
                        <a:pt x="13620" y="4953"/>
                      </a:cubicBezTo>
                      <a:cubicBezTo>
                        <a:pt x="15330" y="3872"/>
                        <a:pt x="16447" y="2154"/>
                        <a:pt x="16604" y="362"/>
                      </a:cubicBezTo>
                      <a:lnTo>
                        <a:pt x="16029" y="309"/>
                      </a:lnTo>
                      <a:cubicBezTo>
                        <a:pt x="16035" y="249"/>
                        <a:pt x="16061" y="209"/>
                        <a:pt x="16071" y="199"/>
                      </a:cubicBezTo>
                      <a:lnTo>
                        <a:pt x="16071" y="199"/>
                      </a:lnTo>
                      <a:cubicBezTo>
                        <a:pt x="15992" y="279"/>
                        <a:pt x="15644" y="458"/>
                        <a:pt x="14431" y="866"/>
                      </a:cubicBezTo>
                      <a:cubicBezTo>
                        <a:pt x="14346" y="894"/>
                        <a:pt x="14280" y="917"/>
                        <a:pt x="14245" y="930"/>
                      </a:cubicBezTo>
                      <a:cubicBezTo>
                        <a:pt x="13587" y="1167"/>
                        <a:pt x="12904" y="1365"/>
                        <a:pt x="12212" y="1518"/>
                      </a:cubicBezTo>
                      <a:cubicBezTo>
                        <a:pt x="11021" y="1779"/>
                        <a:pt x="9798" y="1912"/>
                        <a:pt x="8568" y="1912"/>
                      </a:cubicBezTo>
                      <a:cubicBezTo>
                        <a:pt x="8346" y="1912"/>
                        <a:pt x="8124" y="1907"/>
                        <a:pt x="7901" y="1899"/>
                      </a:cubicBezTo>
                      <a:cubicBezTo>
                        <a:pt x="6442" y="1845"/>
                        <a:pt x="5006" y="1603"/>
                        <a:pt x="3634" y="1184"/>
                      </a:cubicBezTo>
                      <a:cubicBezTo>
                        <a:pt x="2955" y="978"/>
                        <a:pt x="2290" y="725"/>
                        <a:pt x="1654" y="436"/>
                      </a:cubicBezTo>
                      <a:cubicBezTo>
                        <a:pt x="1566" y="396"/>
                        <a:pt x="1469" y="343"/>
                        <a:pt x="1374" y="294"/>
                      </a:cubicBezTo>
                      <a:cubicBezTo>
                        <a:pt x="1097" y="149"/>
                        <a:pt x="814" y="1"/>
                        <a:pt x="56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67" name="Google Shape;1167;p9"/>
                <p:cNvSpPr/>
                <p:nvPr/>
              </p:nvSpPr>
              <p:spPr>
                <a:xfrm>
                  <a:off x="1490725" y="4334125"/>
                  <a:ext cx="20475" cy="2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9" h="815" extrusionOk="0">
                      <a:moveTo>
                        <a:pt x="409" y="0"/>
                      </a:moveTo>
                      <a:cubicBezTo>
                        <a:pt x="185" y="0"/>
                        <a:pt x="3" y="180"/>
                        <a:pt x="2" y="402"/>
                      </a:cubicBezTo>
                      <a:cubicBezTo>
                        <a:pt x="1" y="628"/>
                        <a:pt x="180" y="813"/>
                        <a:pt x="405" y="814"/>
                      </a:cubicBezTo>
                      <a:cubicBezTo>
                        <a:pt x="407" y="814"/>
                        <a:pt x="409" y="814"/>
                        <a:pt x="411" y="814"/>
                      </a:cubicBezTo>
                      <a:cubicBezTo>
                        <a:pt x="634" y="814"/>
                        <a:pt x="816" y="635"/>
                        <a:pt x="817" y="412"/>
                      </a:cubicBezTo>
                      <a:cubicBezTo>
                        <a:pt x="819" y="188"/>
                        <a:pt x="640" y="3"/>
                        <a:pt x="414" y="0"/>
                      </a:cubicBezTo>
                      <a:cubicBezTo>
                        <a:pt x="412" y="0"/>
                        <a:pt x="410" y="0"/>
                        <a:pt x="40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68" name="Google Shape;1168;p9"/>
                <p:cNvSpPr/>
                <p:nvPr/>
              </p:nvSpPr>
              <p:spPr>
                <a:xfrm>
                  <a:off x="1573825" y="4332625"/>
                  <a:ext cx="20475" cy="20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9" h="816" extrusionOk="0">
                      <a:moveTo>
                        <a:pt x="411" y="1"/>
                      </a:moveTo>
                      <a:cubicBezTo>
                        <a:pt x="186" y="1"/>
                        <a:pt x="3" y="179"/>
                        <a:pt x="2" y="404"/>
                      </a:cubicBezTo>
                      <a:cubicBezTo>
                        <a:pt x="0" y="630"/>
                        <a:pt x="179" y="814"/>
                        <a:pt x="405" y="816"/>
                      </a:cubicBezTo>
                      <a:cubicBezTo>
                        <a:pt x="406" y="816"/>
                        <a:pt x="407" y="816"/>
                        <a:pt x="408" y="816"/>
                      </a:cubicBezTo>
                      <a:cubicBezTo>
                        <a:pt x="633" y="816"/>
                        <a:pt x="816" y="637"/>
                        <a:pt x="817" y="413"/>
                      </a:cubicBezTo>
                      <a:cubicBezTo>
                        <a:pt x="819" y="190"/>
                        <a:pt x="640" y="5"/>
                        <a:pt x="414" y="1"/>
                      </a:cubicBezTo>
                      <a:cubicBezTo>
                        <a:pt x="413" y="1"/>
                        <a:pt x="412" y="1"/>
                        <a:pt x="41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69" name="Google Shape;1169;p9"/>
                <p:cNvSpPr/>
                <p:nvPr/>
              </p:nvSpPr>
              <p:spPr>
                <a:xfrm>
                  <a:off x="1523600" y="4345000"/>
                  <a:ext cx="38025" cy="2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1" h="959" extrusionOk="0">
                      <a:moveTo>
                        <a:pt x="203" y="1"/>
                      </a:moveTo>
                      <a:cubicBezTo>
                        <a:pt x="199" y="1"/>
                        <a:pt x="194" y="1"/>
                        <a:pt x="190" y="1"/>
                      </a:cubicBezTo>
                      <a:cubicBezTo>
                        <a:pt x="83" y="8"/>
                        <a:pt x="1" y="101"/>
                        <a:pt x="8" y="209"/>
                      </a:cubicBezTo>
                      <a:cubicBezTo>
                        <a:pt x="36" y="632"/>
                        <a:pt x="356" y="954"/>
                        <a:pt x="752" y="959"/>
                      </a:cubicBezTo>
                      <a:lnTo>
                        <a:pt x="774" y="959"/>
                      </a:lnTo>
                      <a:cubicBezTo>
                        <a:pt x="1160" y="952"/>
                        <a:pt x="1477" y="639"/>
                        <a:pt x="1512" y="223"/>
                      </a:cubicBezTo>
                      <a:cubicBezTo>
                        <a:pt x="1521" y="116"/>
                        <a:pt x="1441" y="21"/>
                        <a:pt x="1335" y="13"/>
                      </a:cubicBezTo>
                      <a:cubicBezTo>
                        <a:pt x="1329" y="12"/>
                        <a:pt x="1323" y="12"/>
                        <a:pt x="1317" y="12"/>
                      </a:cubicBezTo>
                      <a:cubicBezTo>
                        <a:pt x="1215" y="12"/>
                        <a:pt x="1131" y="90"/>
                        <a:pt x="1123" y="190"/>
                      </a:cubicBezTo>
                      <a:cubicBezTo>
                        <a:pt x="1104" y="400"/>
                        <a:pt x="952" y="568"/>
                        <a:pt x="767" y="568"/>
                      </a:cubicBezTo>
                      <a:cubicBezTo>
                        <a:pt x="763" y="568"/>
                        <a:pt x="759" y="568"/>
                        <a:pt x="755" y="568"/>
                      </a:cubicBezTo>
                      <a:cubicBezTo>
                        <a:pt x="566" y="567"/>
                        <a:pt x="411" y="400"/>
                        <a:pt x="397" y="183"/>
                      </a:cubicBezTo>
                      <a:cubicBezTo>
                        <a:pt x="390" y="81"/>
                        <a:pt x="305" y="1"/>
                        <a:pt x="20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70" name="Google Shape;1170;p9"/>
                <p:cNvSpPr/>
                <p:nvPr/>
              </p:nvSpPr>
              <p:spPr>
                <a:xfrm>
                  <a:off x="1802650" y="4297475"/>
                  <a:ext cx="28900" cy="2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6" h="1176" extrusionOk="0">
                      <a:moveTo>
                        <a:pt x="261" y="1"/>
                      </a:moveTo>
                      <a:cubicBezTo>
                        <a:pt x="226" y="1"/>
                        <a:pt x="191" y="10"/>
                        <a:pt x="160" y="29"/>
                      </a:cubicBezTo>
                      <a:cubicBezTo>
                        <a:pt x="69" y="67"/>
                        <a:pt x="8" y="157"/>
                        <a:pt x="4" y="260"/>
                      </a:cubicBezTo>
                      <a:cubicBezTo>
                        <a:pt x="1" y="367"/>
                        <a:pt x="46" y="458"/>
                        <a:pt x="93" y="532"/>
                      </a:cubicBezTo>
                      <a:cubicBezTo>
                        <a:pt x="180" y="672"/>
                        <a:pt x="275" y="806"/>
                        <a:pt x="379" y="926"/>
                      </a:cubicBezTo>
                      <a:cubicBezTo>
                        <a:pt x="457" y="1021"/>
                        <a:pt x="616" y="1175"/>
                        <a:pt x="794" y="1175"/>
                      </a:cubicBezTo>
                      <a:cubicBezTo>
                        <a:pt x="796" y="1175"/>
                        <a:pt x="797" y="1175"/>
                        <a:pt x="799" y="1175"/>
                      </a:cubicBezTo>
                      <a:cubicBezTo>
                        <a:pt x="803" y="1175"/>
                        <a:pt x="806" y="1175"/>
                        <a:pt x="812" y="1172"/>
                      </a:cubicBezTo>
                      <a:cubicBezTo>
                        <a:pt x="906" y="1167"/>
                        <a:pt x="985" y="1121"/>
                        <a:pt x="1039" y="1043"/>
                      </a:cubicBezTo>
                      <a:cubicBezTo>
                        <a:pt x="1156" y="873"/>
                        <a:pt x="1087" y="617"/>
                        <a:pt x="962" y="462"/>
                      </a:cubicBezTo>
                      <a:cubicBezTo>
                        <a:pt x="856" y="331"/>
                        <a:pt x="725" y="269"/>
                        <a:pt x="619" y="219"/>
                      </a:cubicBezTo>
                      <a:cubicBezTo>
                        <a:pt x="536" y="181"/>
                        <a:pt x="470" y="145"/>
                        <a:pt x="423" y="83"/>
                      </a:cubicBezTo>
                      <a:cubicBezTo>
                        <a:pt x="383" y="29"/>
                        <a:pt x="322" y="1"/>
                        <a:pt x="26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71" name="Google Shape;1171;p9"/>
                <p:cNvSpPr/>
                <p:nvPr/>
              </p:nvSpPr>
              <p:spPr>
                <a:xfrm>
                  <a:off x="1386050" y="4436925"/>
                  <a:ext cx="31225" cy="7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9" h="3055" extrusionOk="0">
                      <a:moveTo>
                        <a:pt x="746" y="0"/>
                      </a:moveTo>
                      <a:cubicBezTo>
                        <a:pt x="223" y="918"/>
                        <a:pt x="0" y="2003"/>
                        <a:pt x="119" y="3054"/>
                      </a:cubicBezTo>
                      <a:lnTo>
                        <a:pt x="695" y="2988"/>
                      </a:lnTo>
                      <a:cubicBezTo>
                        <a:pt x="588" y="2057"/>
                        <a:pt x="786" y="1098"/>
                        <a:pt x="1249" y="286"/>
                      </a:cubicBezTo>
                      <a:lnTo>
                        <a:pt x="746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72" name="Google Shape;1172;p9"/>
                <p:cNvSpPr/>
                <p:nvPr/>
              </p:nvSpPr>
              <p:spPr>
                <a:xfrm>
                  <a:off x="1427950" y="4451725"/>
                  <a:ext cx="30725" cy="8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9" h="3345" extrusionOk="0">
                      <a:moveTo>
                        <a:pt x="678" y="1"/>
                      </a:moveTo>
                      <a:cubicBezTo>
                        <a:pt x="345" y="1067"/>
                        <a:pt x="118" y="2173"/>
                        <a:pt x="0" y="3283"/>
                      </a:cubicBezTo>
                      <a:lnTo>
                        <a:pt x="576" y="3344"/>
                      </a:lnTo>
                      <a:cubicBezTo>
                        <a:pt x="689" y="2271"/>
                        <a:pt x="909" y="1202"/>
                        <a:pt x="1229" y="171"/>
                      </a:cubicBezTo>
                      <a:lnTo>
                        <a:pt x="678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73" name="Google Shape;1173;p9"/>
                <p:cNvSpPr/>
                <p:nvPr/>
              </p:nvSpPr>
              <p:spPr>
                <a:xfrm>
                  <a:off x="1476875" y="4456700"/>
                  <a:ext cx="29850" cy="9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4" h="3627" extrusionOk="0">
                      <a:moveTo>
                        <a:pt x="641" y="1"/>
                      </a:moveTo>
                      <a:cubicBezTo>
                        <a:pt x="276" y="1167"/>
                        <a:pt x="59" y="2377"/>
                        <a:pt x="1" y="3599"/>
                      </a:cubicBezTo>
                      <a:lnTo>
                        <a:pt x="577" y="3627"/>
                      </a:lnTo>
                      <a:cubicBezTo>
                        <a:pt x="633" y="2455"/>
                        <a:pt x="840" y="1293"/>
                        <a:pt x="1194" y="175"/>
                      </a:cubicBezTo>
                      <a:lnTo>
                        <a:pt x="641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74" name="Google Shape;1174;p9"/>
                <p:cNvSpPr/>
                <p:nvPr/>
              </p:nvSpPr>
              <p:spPr>
                <a:xfrm>
                  <a:off x="1532675" y="4459150"/>
                  <a:ext cx="25975" cy="9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9" h="3738" extrusionOk="0">
                      <a:moveTo>
                        <a:pt x="465" y="1"/>
                      </a:moveTo>
                      <a:lnTo>
                        <a:pt x="0" y="3665"/>
                      </a:lnTo>
                      <a:lnTo>
                        <a:pt x="574" y="3738"/>
                      </a:lnTo>
                      <a:lnTo>
                        <a:pt x="1038" y="74"/>
                      </a:lnTo>
                      <a:lnTo>
                        <a:pt x="465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75" name="Google Shape;1175;p9"/>
                <p:cNvSpPr/>
                <p:nvPr/>
              </p:nvSpPr>
              <p:spPr>
                <a:xfrm>
                  <a:off x="1590050" y="4458625"/>
                  <a:ext cx="22500" cy="87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0" h="3482" extrusionOk="0">
                      <a:moveTo>
                        <a:pt x="323" y="0"/>
                      </a:moveTo>
                      <a:lnTo>
                        <a:pt x="1" y="3428"/>
                      </a:lnTo>
                      <a:lnTo>
                        <a:pt x="577" y="3482"/>
                      </a:lnTo>
                      <a:lnTo>
                        <a:pt x="900" y="54"/>
                      </a:lnTo>
                      <a:lnTo>
                        <a:pt x="323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76" name="Google Shape;1176;p9"/>
                <p:cNvSpPr/>
                <p:nvPr/>
              </p:nvSpPr>
              <p:spPr>
                <a:xfrm>
                  <a:off x="1642425" y="4445275"/>
                  <a:ext cx="14850" cy="84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4" h="3376" extrusionOk="0">
                      <a:moveTo>
                        <a:pt x="14" y="0"/>
                      </a:moveTo>
                      <a:lnTo>
                        <a:pt x="1" y="3372"/>
                      </a:lnTo>
                      <a:lnTo>
                        <a:pt x="580" y="3375"/>
                      </a:lnTo>
                      <a:lnTo>
                        <a:pt x="593" y="3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77" name="Google Shape;1177;p9"/>
                <p:cNvSpPr/>
                <p:nvPr/>
              </p:nvSpPr>
              <p:spPr>
                <a:xfrm>
                  <a:off x="1689300" y="4431625"/>
                  <a:ext cx="16875" cy="67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" h="2714" extrusionOk="0">
                      <a:moveTo>
                        <a:pt x="576" y="1"/>
                      </a:moveTo>
                      <a:lnTo>
                        <a:pt x="1" y="63"/>
                      </a:lnTo>
                      <a:cubicBezTo>
                        <a:pt x="93" y="923"/>
                        <a:pt x="96" y="1793"/>
                        <a:pt x="6" y="2653"/>
                      </a:cubicBezTo>
                      <a:lnTo>
                        <a:pt x="582" y="2714"/>
                      </a:lnTo>
                      <a:cubicBezTo>
                        <a:pt x="674" y="1813"/>
                        <a:pt x="673" y="901"/>
                        <a:pt x="57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78" name="Google Shape;1178;p9"/>
                <p:cNvSpPr/>
                <p:nvPr/>
              </p:nvSpPr>
              <p:spPr>
                <a:xfrm>
                  <a:off x="1411400" y="4358100"/>
                  <a:ext cx="74025" cy="25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1" h="1030" extrusionOk="0">
                      <a:moveTo>
                        <a:pt x="1547" y="1"/>
                      </a:moveTo>
                      <a:cubicBezTo>
                        <a:pt x="1522" y="1"/>
                        <a:pt x="1497" y="1"/>
                        <a:pt x="1472" y="1"/>
                      </a:cubicBezTo>
                      <a:cubicBezTo>
                        <a:pt x="657" y="17"/>
                        <a:pt x="0" y="257"/>
                        <a:pt x="6" y="541"/>
                      </a:cubicBezTo>
                      <a:cubicBezTo>
                        <a:pt x="10" y="815"/>
                        <a:pt x="635" y="1029"/>
                        <a:pt x="1415" y="1029"/>
                      </a:cubicBezTo>
                      <a:cubicBezTo>
                        <a:pt x="1440" y="1029"/>
                        <a:pt x="1465" y="1029"/>
                        <a:pt x="1490" y="1028"/>
                      </a:cubicBezTo>
                      <a:cubicBezTo>
                        <a:pt x="2304" y="1014"/>
                        <a:pt x="2961" y="773"/>
                        <a:pt x="2956" y="489"/>
                      </a:cubicBezTo>
                      <a:cubicBezTo>
                        <a:pt x="2951" y="215"/>
                        <a:pt x="2326" y="1"/>
                        <a:pt x="154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79" name="Google Shape;1179;p9"/>
                <p:cNvSpPr/>
                <p:nvPr/>
              </p:nvSpPr>
              <p:spPr>
                <a:xfrm>
                  <a:off x="1596100" y="4358250"/>
                  <a:ext cx="74050" cy="2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2" h="1026" extrusionOk="0">
                      <a:moveTo>
                        <a:pt x="1548" y="0"/>
                      </a:moveTo>
                      <a:cubicBezTo>
                        <a:pt x="1523" y="0"/>
                        <a:pt x="1498" y="1"/>
                        <a:pt x="1473" y="1"/>
                      </a:cubicBezTo>
                      <a:cubicBezTo>
                        <a:pt x="658" y="15"/>
                        <a:pt x="0" y="257"/>
                        <a:pt x="6" y="538"/>
                      </a:cubicBezTo>
                      <a:cubicBezTo>
                        <a:pt x="11" y="812"/>
                        <a:pt x="634" y="1026"/>
                        <a:pt x="1415" y="1026"/>
                      </a:cubicBezTo>
                      <a:cubicBezTo>
                        <a:pt x="1440" y="1026"/>
                        <a:pt x="1465" y="1026"/>
                        <a:pt x="1490" y="1025"/>
                      </a:cubicBezTo>
                      <a:cubicBezTo>
                        <a:pt x="2305" y="1011"/>
                        <a:pt x="2962" y="770"/>
                        <a:pt x="2957" y="487"/>
                      </a:cubicBezTo>
                      <a:cubicBezTo>
                        <a:pt x="2953" y="213"/>
                        <a:pt x="2328" y="0"/>
                        <a:pt x="154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1180" name="Google Shape;1180;p9"/>
            <p:cNvGrpSpPr/>
            <p:nvPr/>
          </p:nvGrpSpPr>
          <p:grpSpPr>
            <a:xfrm>
              <a:off x="-681199" y="2383077"/>
              <a:ext cx="1192699" cy="1162688"/>
              <a:chOff x="669550" y="869000"/>
              <a:chExt cx="450075" cy="438750"/>
            </a:xfrm>
          </p:grpSpPr>
          <p:sp>
            <p:nvSpPr>
              <p:cNvPr id="1181" name="Google Shape;1181;p9"/>
              <p:cNvSpPr/>
              <p:nvPr/>
            </p:nvSpPr>
            <p:spPr>
              <a:xfrm>
                <a:off x="760025" y="1046050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1129"/>
                      <a:pt x="326" y="1454"/>
                      <a:pt x="726" y="1454"/>
                    </a:cubicBezTo>
                    <a:cubicBezTo>
                      <a:pt x="1128" y="1454"/>
                      <a:pt x="1452" y="1129"/>
                      <a:pt x="1452" y="727"/>
                    </a:cubicBezTo>
                    <a:cubicBezTo>
                      <a:pt x="1452" y="326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82" name="Google Shape;1182;p9"/>
              <p:cNvSpPr/>
              <p:nvPr/>
            </p:nvSpPr>
            <p:spPr>
              <a:xfrm>
                <a:off x="690100" y="1046050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6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9"/>
                      <a:pt x="326" y="1454"/>
                      <a:pt x="726" y="1454"/>
                    </a:cubicBezTo>
                    <a:cubicBezTo>
                      <a:pt x="1128" y="1454"/>
                      <a:pt x="1454" y="1129"/>
                      <a:pt x="1454" y="727"/>
                    </a:cubicBezTo>
                    <a:cubicBezTo>
                      <a:pt x="1454" y="326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83" name="Google Shape;1183;p9"/>
              <p:cNvSpPr/>
              <p:nvPr/>
            </p:nvSpPr>
            <p:spPr>
              <a:xfrm>
                <a:off x="967300" y="1046050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1129"/>
                      <a:pt x="326" y="1454"/>
                      <a:pt x="728" y="1454"/>
                    </a:cubicBezTo>
                    <a:cubicBezTo>
                      <a:pt x="1128" y="1454"/>
                      <a:pt x="1454" y="1129"/>
                      <a:pt x="1454" y="727"/>
                    </a:cubicBezTo>
                    <a:cubicBezTo>
                      <a:pt x="1454" y="326"/>
                      <a:pt x="1128" y="1"/>
                      <a:pt x="728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84" name="Google Shape;1184;p9"/>
              <p:cNvSpPr/>
              <p:nvPr/>
            </p:nvSpPr>
            <p:spPr>
              <a:xfrm>
                <a:off x="897450" y="1046050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1129"/>
                      <a:pt x="326" y="1454"/>
                      <a:pt x="726" y="1454"/>
                    </a:cubicBezTo>
                    <a:cubicBezTo>
                      <a:pt x="1128" y="1454"/>
                      <a:pt x="1452" y="1129"/>
                      <a:pt x="1452" y="727"/>
                    </a:cubicBezTo>
                    <a:cubicBezTo>
                      <a:pt x="1452" y="326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85" name="Google Shape;1185;p9"/>
              <p:cNvSpPr/>
              <p:nvPr/>
            </p:nvSpPr>
            <p:spPr>
              <a:xfrm>
                <a:off x="827575" y="1046050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1"/>
                    </a:moveTo>
                    <a:cubicBezTo>
                      <a:pt x="325" y="1"/>
                      <a:pt x="0" y="326"/>
                      <a:pt x="0" y="727"/>
                    </a:cubicBezTo>
                    <a:cubicBezTo>
                      <a:pt x="0" y="1129"/>
                      <a:pt x="325" y="1454"/>
                      <a:pt x="727" y="1454"/>
                    </a:cubicBezTo>
                    <a:cubicBezTo>
                      <a:pt x="1128" y="1454"/>
                      <a:pt x="1453" y="1129"/>
                      <a:pt x="1453" y="727"/>
                    </a:cubicBezTo>
                    <a:cubicBezTo>
                      <a:pt x="1453" y="326"/>
                      <a:pt x="1128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86" name="Google Shape;1186;p9"/>
              <p:cNvSpPr/>
              <p:nvPr/>
            </p:nvSpPr>
            <p:spPr>
              <a:xfrm>
                <a:off x="1104775" y="1047125"/>
                <a:ext cx="14850" cy="34975"/>
              </a:xfrm>
              <a:custGeom>
                <a:avLst/>
                <a:gdLst/>
                <a:ahLst/>
                <a:cxnLst/>
                <a:rect l="l" t="t" r="r" b="b"/>
                <a:pathLst>
                  <a:path w="594" h="1399" extrusionOk="0">
                    <a:moveTo>
                      <a:pt x="483" y="0"/>
                    </a:moveTo>
                    <a:cubicBezTo>
                      <a:pt x="203" y="98"/>
                      <a:pt x="0" y="368"/>
                      <a:pt x="0" y="684"/>
                    </a:cubicBezTo>
                    <a:cubicBezTo>
                      <a:pt x="0" y="1039"/>
                      <a:pt x="257" y="1336"/>
                      <a:pt x="594" y="1398"/>
                    </a:cubicBezTo>
                    <a:cubicBezTo>
                      <a:pt x="594" y="922"/>
                      <a:pt x="557" y="455"/>
                      <a:pt x="483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87" name="Google Shape;1187;p9"/>
              <p:cNvSpPr/>
              <p:nvPr/>
            </p:nvSpPr>
            <p:spPr>
              <a:xfrm>
                <a:off x="1034875" y="1046050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9"/>
                      <a:pt x="326" y="1454"/>
                      <a:pt x="726" y="1454"/>
                    </a:cubicBezTo>
                    <a:cubicBezTo>
                      <a:pt x="1127" y="1454"/>
                      <a:pt x="1452" y="1129"/>
                      <a:pt x="1452" y="727"/>
                    </a:cubicBezTo>
                    <a:cubicBezTo>
                      <a:pt x="1452" y="326"/>
                      <a:pt x="1127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88" name="Google Shape;1188;p9"/>
              <p:cNvSpPr/>
              <p:nvPr/>
            </p:nvSpPr>
            <p:spPr>
              <a:xfrm>
                <a:off x="720400" y="987825"/>
                <a:ext cx="3630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1454" extrusionOk="0">
                    <a:moveTo>
                      <a:pt x="726" y="0"/>
                    </a:moveTo>
                    <a:cubicBezTo>
                      <a:pt x="324" y="0"/>
                      <a:pt x="0" y="326"/>
                      <a:pt x="0" y="726"/>
                    </a:cubicBezTo>
                    <a:cubicBezTo>
                      <a:pt x="0" y="1128"/>
                      <a:pt x="324" y="1453"/>
                      <a:pt x="726" y="1453"/>
                    </a:cubicBezTo>
                    <a:cubicBezTo>
                      <a:pt x="1127" y="1453"/>
                      <a:pt x="1452" y="1128"/>
                      <a:pt x="1452" y="726"/>
                    </a:cubicBezTo>
                    <a:cubicBezTo>
                      <a:pt x="1452" y="326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89" name="Google Shape;1189;p9"/>
              <p:cNvSpPr/>
              <p:nvPr/>
            </p:nvSpPr>
            <p:spPr>
              <a:xfrm>
                <a:off x="676775" y="998050"/>
                <a:ext cx="10050" cy="2417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967" extrusionOk="0">
                    <a:moveTo>
                      <a:pt x="328" y="0"/>
                    </a:moveTo>
                    <a:cubicBezTo>
                      <a:pt x="201" y="314"/>
                      <a:pt x="92" y="635"/>
                      <a:pt x="1" y="966"/>
                    </a:cubicBezTo>
                    <a:cubicBezTo>
                      <a:pt x="238" y="848"/>
                      <a:pt x="401" y="601"/>
                      <a:pt x="401" y="317"/>
                    </a:cubicBezTo>
                    <a:cubicBezTo>
                      <a:pt x="401" y="203"/>
                      <a:pt x="376" y="96"/>
                      <a:pt x="3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0" name="Google Shape;1190;p9"/>
              <p:cNvSpPr/>
              <p:nvPr/>
            </p:nvSpPr>
            <p:spPr>
              <a:xfrm>
                <a:off x="927700" y="9878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8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1" name="Google Shape;1191;p9"/>
              <p:cNvSpPr/>
              <p:nvPr/>
            </p:nvSpPr>
            <p:spPr>
              <a:xfrm>
                <a:off x="857850" y="9878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2" name="Google Shape;1192;p9"/>
              <p:cNvSpPr/>
              <p:nvPr/>
            </p:nvSpPr>
            <p:spPr>
              <a:xfrm>
                <a:off x="787925" y="9878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3" name="Google Shape;1193;p9"/>
              <p:cNvSpPr/>
              <p:nvPr/>
            </p:nvSpPr>
            <p:spPr>
              <a:xfrm>
                <a:off x="1065200" y="9878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5" y="0"/>
                      <a:pt x="1" y="326"/>
                      <a:pt x="1" y="726"/>
                    </a:cubicBezTo>
                    <a:cubicBezTo>
                      <a:pt x="1" y="1128"/>
                      <a:pt x="325" y="1453"/>
                      <a:pt x="726" y="1453"/>
                    </a:cubicBezTo>
                    <a:cubicBezTo>
                      <a:pt x="1127" y="1453"/>
                      <a:pt x="1452" y="1128"/>
                      <a:pt x="1452" y="726"/>
                    </a:cubicBezTo>
                    <a:cubicBezTo>
                      <a:pt x="1452" y="326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4" name="Google Shape;1194;p9"/>
              <p:cNvSpPr/>
              <p:nvPr/>
            </p:nvSpPr>
            <p:spPr>
              <a:xfrm>
                <a:off x="995275" y="9878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5" name="Google Shape;1195;p9"/>
              <p:cNvSpPr/>
              <p:nvPr/>
            </p:nvSpPr>
            <p:spPr>
              <a:xfrm>
                <a:off x="760025" y="927250"/>
                <a:ext cx="36325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2" extrusionOk="0">
                    <a:moveTo>
                      <a:pt x="726" y="0"/>
                    </a:moveTo>
                    <a:cubicBezTo>
                      <a:pt x="326" y="0"/>
                      <a:pt x="0" y="325"/>
                      <a:pt x="0" y="726"/>
                    </a:cubicBezTo>
                    <a:cubicBezTo>
                      <a:pt x="0" y="1128"/>
                      <a:pt x="326" y="1452"/>
                      <a:pt x="726" y="1452"/>
                    </a:cubicBezTo>
                    <a:cubicBezTo>
                      <a:pt x="1128" y="1452"/>
                      <a:pt x="1452" y="1128"/>
                      <a:pt x="1452" y="726"/>
                    </a:cubicBezTo>
                    <a:cubicBezTo>
                      <a:pt x="1452" y="325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6" name="Google Shape;1196;p9"/>
              <p:cNvSpPr/>
              <p:nvPr/>
            </p:nvSpPr>
            <p:spPr>
              <a:xfrm>
                <a:off x="702925" y="935275"/>
                <a:ext cx="23525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941" h="1134" extrusionOk="0">
                    <a:moveTo>
                      <a:pt x="814" y="0"/>
                    </a:moveTo>
                    <a:cubicBezTo>
                      <a:pt x="517" y="347"/>
                      <a:pt x="245" y="714"/>
                      <a:pt x="0" y="1102"/>
                    </a:cubicBezTo>
                    <a:cubicBezTo>
                      <a:pt x="68" y="1122"/>
                      <a:pt x="140" y="1134"/>
                      <a:pt x="213" y="1134"/>
                    </a:cubicBezTo>
                    <a:cubicBezTo>
                      <a:pt x="614" y="1134"/>
                      <a:pt x="941" y="808"/>
                      <a:pt x="941" y="406"/>
                    </a:cubicBezTo>
                    <a:cubicBezTo>
                      <a:pt x="941" y="256"/>
                      <a:pt x="894" y="114"/>
                      <a:pt x="814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7" name="Google Shape;1197;p9"/>
              <p:cNvSpPr/>
              <p:nvPr/>
            </p:nvSpPr>
            <p:spPr>
              <a:xfrm>
                <a:off x="967300" y="927250"/>
                <a:ext cx="36350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2" extrusionOk="0">
                    <a:moveTo>
                      <a:pt x="728" y="0"/>
                    </a:moveTo>
                    <a:cubicBezTo>
                      <a:pt x="326" y="0"/>
                      <a:pt x="0" y="325"/>
                      <a:pt x="0" y="726"/>
                    </a:cubicBezTo>
                    <a:cubicBezTo>
                      <a:pt x="0" y="1128"/>
                      <a:pt x="326" y="1452"/>
                      <a:pt x="728" y="1452"/>
                    </a:cubicBezTo>
                    <a:cubicBezTo>
                      <a:pt x="1128" y="1452"/>
                      <a:pt x="1454" y="1128"/>
                      <a:pt x="1454" y="726"/>
                    </a:cubicBezTo>
                    <a:cubicBezTo>
                      <a:pt x="1454" y="325"/>
                      <a:pt x="1128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8" name="Google Shape;1198;p9"/>
              <p:cNvSpPr/>
              <p:nvPr/>
            </p:nvSpPr>
            <p:spPr>
              <a:xfrm>
                <a:off x="897450" y="927250"/>
                <a:ext cx="36325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2" extrusionOk="0">
                    <a:moveTo>
                      <a:pt x="726" y="0"/>
                    </a:moveTo>
                    <a:cubicBezTo>
                      <a:pt x="326" y="0"/>
                      <a:pt x="0" y="325"/>
                      <a:pt x="0" y="726"/>
                    </a:cubicBezTo>
                    <a:cubicBezTo>
                      <a:pt x="0" y="1128"/>
                      <a:pt x="326" y="1452"/>
                      <a:pt x="726" y="1452"/>
                    </a:cubicBezTo>
                    <a:cubicBezTo>
                      <a:pt x="1128" y="1452"/>
                      <a:pt x="1452" y="1128"/>
                      <a:pt x="1452" y="726"/>
                    </a:cubicBezTo>
                    <a:cubicBezTo>
                      <a:pt x="1452" y="325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9" name="Google Shape;1199;p9"/>
              <p:cNvSpPr/>
              <p:nvPr/>
            </p:nvSpPr>
            <p:spPr>
              <a:xfrm>
                <a:off x="827575" y="927250"/>
                <a:ext cx="36350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2" extrusionOk="0">
                    <a:moveTo>
                      <a:pt x="727" y="0"/>
                    </a:moveTo>
                    <a:cubicBezTo>
                      <a:pt x="325" y="0"/>
                      <a:pt x="0" y="325"/>
                      <a:pt x="0" y="726"/>
                    </a:cubicBezTo>
                    <a:cubicBezTo>
                      <a:pt x="0" y="1128"/>
                      <a:pt x="325" y="1452"/>
                      <a:pt x="727" y="1452"/>
                    </a:cubicBezTo>
                    <a:cubicBezTo>
                      <a:pt x="1128" y="1452"/>
                      <a:pt x="1453" y="1128"/>
                      <a:pt x="1453" y="726"/>
                    </a:cubicBezTo>
                    <a:cubicBezTo>
                      <a:pt x="1453" y="325"/>
                      <a:pt x="1128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0" name="Google Shape;1200;p9"/>
              <p:cNvSpPr/>
              <p:nvPr/>
            </p:nvSpPr>
            <p:spPr>
              <a:xfrm>
                <a:off x="1034875" y="927250"/>
                <a:ext cx="36325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2" extrusionOk="0">
                    <a:moveTo>
                      <a:pt x="726" y="0"/>
                    </a:moveTo>
                    <a:cubicBezTo>
                      <a:pt x="326" y="0"/>
                      <a:pt x="1" y="325"/>
                      <a:pt x="1" y="726"/>
                    </a:cubicBezTo>
                    <a:cubicBezTo>
                      <a:pt x="1" y="1128"/>
                      <a:pt x="326" y="1452"/>
                      <a:pt x="726" y="1452"/>
                    </a:cubicBezTo>
                    <a:cubicBezTo>
                      <a:pt x="1127" y="1452"/>
                      <a:pt x="1452" y="1128"/>
                      <a:pt x="1452" y="726"/>
                    </a:cubicBezTo>
                    <a:cubicBezTo>
                      <a:pt x="1452" y="325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1" name="Google Shape;1201;p9"/>
              <p:cNvSpPr/>
              <p:nvPr/>
            </p:nvSpPr>
            <p:spPr>
              <a:xfrm>
                <a:off x="927700" y="869000"/>
                <a:ext cx="36350" cy="3632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3" extrusionOk="0">
                    <a:moveTo>
                      <a:pt x="728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2"/>
                      <a:pt x="728" y="1452"/>
                    </a:cubicBezTo>
                    <a:cubicBezTo>
                      <a:pt x="1129" y="1452"/>
                      <a:pt x="1454" y="1127"/>
                      <a:pt x="1454" y="726"/>
                    </a:cubicBezTo>
                    <a:cubicBezTo>
                      <a:pt x="1454" y="326"/>
                      <a:pt x="1129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2" name="Google Shape;1202;p9"/>
              <p:cNvSpPr/>
              <p:nvPr/>
            </p:nvSpPr>
            <p:spPr>
              <a:xfrm>
                <a:off x="857850" y="869000"/>
                <a:ext cx="36325" cy="3632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3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2"/>
                      <a:pt x="727" y="1452"/>
                    </a:cubicBezTo>
                    <a:cubicBezTo>
                      <a:pt x="1129" y="1452"/>
                      <a:pt x="1452" y="1127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3" name="Google Shape;1203;p9"/>
              <p:cNvSpPr/>
              <p:nvPr/>
            </p:nvSpPr>
            <p:spPr>
              <a:xfrm>
                <a:off x="787900" y="871275"/>
                <a:ext cx="36375" cy="34125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1365" extrusionOk="0">
                    <a:moveTo>
                      <a:pt x="1076" y="0"/>
                    </a:moveTo>
                    <a:cubicBezTo>
                      <a:pt x="712" y="137"/>
                      <a:pt x="358" y="296"/>
                      <a:pt x="17" y="478"/>
                    </a:cubicBezTo>
                    <a:cubicBezTo>
                      <a:pt x="6" y="529"/>
                      <a:pt x="0" y="583"/>
                      <a:pt x="0" y="637"/>
                    </a:cubicBezTo>
                    <a:cubicBezTo>
                      <a:pt x="0" y="1039"/>
                      <a:pt x="327" y="1364"/>
                      <a:pt x="728" y="1364"/>
                    </a:cubicBezTo>
                    <a:cubicBezTo>
                      <a:pt x="1128" y="1364"/>
                      <a:pt x="1455" y="1039"/>
                      <a:pt x="1455" y="637"/>
                    </a:cubicBezTo>
                    <a:cubicBezTo>
                      <a:pt x="1455" y="363"/>
                      <a:pt x="1302" y="123"/>
                      <a:pt x="107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4" name="Google Shape;1204;p9"/>
              <p:cNvSpPr/>
              <p:nvPr/>
            </p:nvSpPr>
            <p:spPr>
              <a:xfrm>
                <a:off x="995275" y="881250"/>
                <a:ext cx="31250" cy="24075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963" extrusionOk="0">
                    <a:moveTo>
                      <a:pt x="39" y="1"/>
                    </a:moveTo>
                    <a:cubicBezTo>
                      <a:pt x="15" y="74"/>
                      <a:pt x="1" y="155"/>
                      <a:pt x="1" y="236"/>
                    </a:cubicBezTo>
                    <a:cubicBezTo>
                      <a:pt x="1" y="637"/>
                      <a:pt x="328" y="962"/>
                      <a:pt x="727" y="962"/>
                    </a:cubicBezTo>
                    <a:cubicBezTo>
                      <a:pt x="931" y="962"/>
                      <a:pt x="1116" y="878"/>
                      <a:pt x="1249" y="742"/>
                    </a:cubicBezTo>
                    <a:cubicBezTo>
                      <a:pt x="867" y="464"/>
                      <a:pt x="464" y="216"/>
                      <a:pt x="39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5" name="Google Shape;1205;p9"/>
              <p:cNvSpPr/>
              <p:nvPr/>
            </p:nvSpPr>
            <p:spPr>
              <a:xfrm>
                <a:off x="967400" y="1279000"/>
                <a:ext cx="29575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1183" h="668" extrusionOk="0">
                    <a:moveTo>
                      <a:pt x="725" y="1"/>
                    </a:moveTo>
                    <a:cubicBezTo>
                      <a:pt x="343" y="1"/>
                      <a:pt x="31" y="293"/>
                      <a:pt x="1" y="667"/>
                    </a:cubicBezTo>
                    <a:cubicBezTo>
                      <a:pt x="408" y="528"/>
                      <a:pt x="805" y="360"/>
                      <a:pt x="1183" y="166"/>
                    </a:cubicBezTo>
                    <a:cubicBezTo>
                      <a:pt x="1058" y="63"/>
                      <a:pt x="898" y="2"/>
                      <a:pt x="725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6" name="Google Shape;1206;p9"/>
              <p:cNvSpPr/>
              <p:nvPr/>
            </p:nvSpPr>
            <p:spPr>
              <a:xfrm>
                <a:off x="897450" y="1279000"/>
                <a:ext cx="36325" cy="287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150" extrusionOk="0">
                    <a:moveTo>
                      <a:pt x="726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886"/>
                      <a:pt x="52" y="1031"/>
                      <a:pt x="137" y="1150"/>
                    </a:cubicBezTo>
                    <a:cubicBezTo>
                      <a:pt x="563" y="1137"/>
                      <a:pt x="981" y="1095"/>
                      <a:pt x="1388" y="1025"/>
                    </a:cubicBezTo>
                    <a:cubicBezTo>
                      <a:pt x="1429" y="935"/>
                      <a:pt x="1452" y="833"/>
                      <a:pt x="1452" y="727"/>
                    </a:cubicBezTo>
                    <a:cubicBezTo>
                      <a:pt x="1452" y="328"/>
                      <a:pt x="1125" y="2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7" name="Google Shape;1207;p9"/>
              <p:cNvSpPr/>
              <p:nvPr/>
            </p:nvSpPr>
            <p:spPr>
              <a:xfrm>
                <a:off x="827525" y="1279000"/>
                <a:ext cx="36350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061" extrusionOk="0">
                    <a:moveTo>
                      <a:pt x="726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737"/>
                      <a:pt x="1" y="745"/>
                      <a:pt x="2" y="754"/>
                    </a:cubicBezTo>
                    <a:cubicBezTo>
                      <a:pt x="445" y="893"/>
                      <a:pt x="903" y="995"/>
                      <a:pt x="1371" y="1060"/>
                    </a:cubicBezTo>
                    <a:cubicBezTo>
                      <a:pt x="1425" y="961"/>
                      <a:pt x="1454" y="847"/>
                      <a:pt x="1454" y="727"/>
                    </a:cubicBezTo>
                    <a:cubicBezTo>
                      <a:pt x="1454" y="328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8" name="Google Shape;1208;p9"/>
              <p:cNvSpPr/>
              <p:nvPr/>
            </p:nvSpPr>
            <p:spPr>
              <a:xfrm>
                <a:off x="723150" y="1220725"/>
                <a:ext cx="33550" cy="33550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1342" extrusionOk="0">
                    <a:moveTo>
                      <a:pt x="616" y="1"/>
                    </a:moveTo>
                    <a:cubicBezTo>
                      <a:pt x="356" y="1"/>
                      <a:pt x="127" y="137"/>
                      <a:pt x="1" y="343"/>
                    </a:cubicBezTo>
                    <a:cubicBezTo>
                      <a:pt x="309" y="703"/>
                      <a:pt x="644" y="1036"/>
                      <a:pt x="1005" y="1342"/>
                    </a:cubicBezTo>
                    <a:cubicBezTo>
                      <a:pt x="1207" y="1214"/>
                      <a:pt x="1342" y="987"/>
                      <a:pt x="1342" y="728"/>
                    </a:cubicBezTo>
                    <a:cubicBezTo>
                      <a:pt x="1342" y="329"/>
                      <a:pt x="1017" y="2"/>
                      <a:pt x="61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9" name="Google Shape;1209;p9"/>
              <p:cNvSpPr/>
              <p:nvPr/>
            </p:nvSpPr>
            <p:spPr>
              <a:xfrm>
                <a:off x="927700" y="122077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8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10" name="Google Shape;1210;p9"/>
              <p:cNvSpPr/>
              <p:nvPr/>
            </p:nvSpPr>
            <p:spPr>
              <a:xfrm>
                <a:off x="857850" y="122077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11" name="Google Shape;1211;p9"/>
              <p:cNvSpPr/>
              <p:nvPr/>
            </p:nvSpPr>
            <p:spPr>
              <a:xfrm>
                <a:off x="787925" y="122077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12" name="Google Shape;1212;p9"/>
              <p:cNvSpPr/>
              <p:nvPr/>
            </p:nvSpPr>
            <p:spPr>
              <a:xfrm>
                <a:off x="995275" y="122077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13" name="Google Shape;1213;p9"/>
              <p:cNvSpPr/>
              <p:nvPr/>
            </p:nvSpPr>
            <p:spPr>
              <a:xfrm>
                <a:off x="760025" y="11602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6" y="0"/>
                      <a:pt x="0" y="326"/>
                      <a:pt x="0" y="726"/>
                    </a:cubicBezTo>
                    <a:cubicBezTo>
                      <a:pt x="0" y="1127"/>
                      <a:pt x="326" y="1454"/>
                      <a:pt x="726" y="1454"/>
                    </a:cubicBezTo>
                    <a:cubicBezTo>
                      <a:pt x="1128" y="1454"/>
                      <a:pt x="1452" y="1128"/>
                      <a:pt x="1452" y="726"/>
                    </a:cubicBezTo>
                    <a:cubicBezTo>
                      <a:pt x="1452" y="326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14" name="Google Shape;1214;p9"/>
              <p:cNvSpPr/>
              <p:nvPr/>
            </p:nvSpPr>
            <p:spPr>
              <a:xfrm>
                <a:off x="690100" y="11602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6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7"/>
                      <a:pt x="326" y="1454"/>
                      <a:pt x="726" y="1454"/>
                    </a:cubicBezTo>
                    <a:cubicBezTo>
                      <a:pt x="1128" y="1454"/>
                      <a:pt x="1454" y="1128"/>
                      <a:pt x="1454" y="726"/>
                    </a:cubicBezTo>
                    <a:cubicBezTo>
                      <a:pt x="1454" y="326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15" name="Google Shape;1215;p9"/>
              <p:cNvSpPr/>
              <p:nvPr/>
            </p:nvSpPr>
            <p:spPr>
              <a:xfrm>
                <a:off x="967300" y="11602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0"/>
                    </a:moveTo>
                    <a:cubicBezTo>
                      <a:pt x="326" y="0"/>
                      <a:pt x="0" y="326"/>
                      <a:pt x="0" y="726"/>
                    </a:cubicBezTo>
                    <a:cubicBezTo>
                      <a:pt x="0" y="1127"/>
                      <a:pt x="326" y="1454"/>
                      <a:pt x="728" y="1454"/>
                    </a:cubicBezTo>
                    <a:cubicBezTo>
                      <a:pt x="1128" y="1454"/>
                      <a:pt x="1454" y="1128"/>
                      <a:pt x="1454" y="726"/>
                    </a:cubicBezTo>
                    <a:cubicBezTo>
                      <a:pt x="1454" y="326"/>
                      <a:pt x="1128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16" name="Google Shape;1216;p9"/>
              <p:cNvSpPr/>
              <p:nvPr/>
            </p:nvSpPr>
            <p:spPr>
              <a:xfrm>
                <a:off x="897450" y="11602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6" y="0"/>
                      <a:pt x="0" y="326"/>
                      <a:pt x="0" y="726"/>
                    </a:cubicBezTo>
                    <a:cubicBezTo>
                      <a:pt x="0" y="1127"/>
                      <a:pt x="326" y="1454"/>
                      <a:pt x="726" y="1454"/>
                    </a:cubicBezTo>
                    <a:cubicBezTo>
                      <a:pt x="1128" y="1454"/>
                      <a:pt x="1452" y="1128"/>
                      <a:pt x="1452" y="726"/>
                    </a:cubicBezTo>
                    <a:cubicBezTo>
                      <a:pt x="1452" y="326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17" name="Google Shape;1217;p9"/>
              <p:cNvSpPr/>
              <p:nvPr/>
            </p:nvSpPr>
            <p:spPr>
              <a:xfrm>
                <a:off x="827575" y="11602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0"/>
                    </a:moveTo>
                    <a:cubicBezTo>
                      <a:pt x="325" y="0"/>
                      <a:pt x="0" y="326"/>
                      <a:pt x="0" y="726"/>
                    </a:cubicBezTo>
                    <a:cubicBezTo>
                      <a:pt x="0" y="1127"/>
                      <a:pt x="325" y="1454"/>
                      <a:pt x="727" y="1454"/>
                    </a:cubicBezTo>
                    <a:cubicBezTo>
                      <a:pt x="1128" y="1454"/>
                      <a:pt x="1453" y="1128"/>
                      <a:pt x="1453" y="726"/>
                    </a:cubicBezTo>
                    <a:cubicBezTo>
                      <a:pt x="1453" y="326"/>
                      <a:pt x="1128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18" name="Google Shape;1218;p9"/>
              <p:cNvSpPr/>
              <p:nvPr/>
            </p:nvSpPr>
            <p:spPr>
              <a:xfrm>
                <a:off x="1034875" y="11602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7"/>
                      <a:pt x="326" y="1454"/>
                      <a:pt x="726" y="1454"/>
                    </a:cubicBezTo>
                    <a:cubicBezTo>
                      <a:pt x="1127" y="1454"/>
                      <a:pt x="1452" y="1128"/>
                      <a:pt x="1452" y="726"/>
                    </a:cubicBezTo>
                    <a:cubicBezTo>
                      <a:pt x="1452" y="326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19" name="Google Shape;1219;p9"/>
              <p:cNvSpPr/>
              <p:nvPr/>
            </p:nvSpPr>
            <p:spPr>
              <a:xfrm>
                <a:off x="720400" y="1101975"/>
                <a:ext cx="36300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1455" extrusionOk="0">
                    <a:moveTo>
                      <a:pt x="726" y="1"/>
                    </a:moveTo>
                    <a:cubicBezTo>
                      <a:pt x="324" y="1"/>
                      <a:pt x="0" y="326"/>
                      <a:pt x="0" y="727"/>
                    </a:cubicBezTo>
                    <a:cubicBezTo>
                      <a:pt x="0" y="1127"/>
                      <a:pt x="324" y="1454"/>
                      <a:pt x="726" y="1454"/>
                    </a:cubicBezTo>
                    <a:cubicBezTo>
                      <a:pt x="1127" y="1454"/>
                      <a:pt x="1452" y="1129"/>
                      <a:pt x="1452" y="727"/>
                    </a:cubicBezTo>
                    <a:cubicBezTo>
                      <a:pt x="1452" y="326"/>
                      <a:pt x="1127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20" name="Google Shape;1220;p9"/>
              <p:cNvSpPr/>
              <p:nvPr/>
            </p:nvSpPr>
            <p:spPr>
              <a:xfrm>
                <a:off x="669550" y="1101975"/>
                <a:ext cx="17275" cy="35025"/>
              </a:xfrm>
              <a:custGeom>
                <a:avLst/>
                <a:gdLst/>
                <a:ahLst/>
                <a:cxnLst/>
                <a:rect l="l" t="t" r="r" b="b"/>
                <a:pathLst>
                  <a:path w="691" h="140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1" y="481"/>
                      <a:pt x="119" y="946"/>
                      <a:pt x="233" y="1400"/>
                    </a:cubicBezTo>
                    <a:cubicBezTo>
                      <a:pt x="502" y="1294"/>
                      <a:pt x="690" y="1032"/>
                      <a:pt x="690" y="725"/>
                    </a:cubicBezTo>
                    <a:cubicBezTo>
                      <a:pt x="690" y="336"/>
                      <a:pt x="386" y="19"/>
                      <a:pt x="0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21" name="Google Shape;1221;p9"/>
              <p:cNvSpPr/>
              <p:nvPr/>
            </p:nvSpPr>
            <p:spPr>
              <a:xfrm>
                <a:off x="927700" y="1101975"/>
                <a:ext cx="36350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5" extrusionOk="0">
                    <a:moveTo>
                      <a:pt x="728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1"/>
                      <a:pt x="728" y="1454"/>
                    </a:cubicBezTo>
                    <a:cubicBezTo>
                      <a:pt x="1129" y="1454"/>
                      <a:pt x="1454" y="1129"/>
                      <a:pt x="1454" y="727"/>
                    </a:cubicBezTo>
                    <a:cubicBezTo>
                      <a:pt x="1454" y="326"/>
                      <a:pt x="1129" y="1"/>
                      <a:pt x="728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22" name="Google Shape;1222;p9"/>
              <p:cNvSpPr/>
              <p:nvPr/>
            </p:nvSpPr>
            <p:spPr>
              <a:xfrm>
                <a:off x="857850" y="1101975"/>
                <a:ext cx="36325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5" extrusionOk="0">
                    <a:moveTo>
                      <a:pt x="727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4"/>
                      <a:pt x="727" y="1454"/>
                    </a:cubicBezTo>
                    <a:cubicBezTo>
                      <a:pt x="1129" y="1454"/>
                      <a:pt x="1452" y="1129"/>
                      <a:pt x="1452" y="727"/>
                    </a:cubicBezTo>
                    <a:cubicBezTo>
                      <a:pt x="1452" y="326"/>
                      <a:pt x="1129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23" name="Google Shape;1223;p9"/>
              <p:cNvSpPr/>
              <p:nvPr/>
            </p:nvSpPr>
            <p:spPr>
              <a:xfrm>
                <a:off x="787925" y="1101975"/>
                <a:ext cx="36350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5" extrusionOk="0">
                    <a:moveTo>
                      <a:pt x="727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1"/>
                      <a:pt x="727" y="1454"/>
                    </a:cubicBezTo>
                    <a:cubicBezTo>
                      <a:pt x="1129" y="1454"/>
                      <a:pt x="1454" y="1129"/>
                      <a:pt x="1454" y="727"/>
                    </a:cubicBezTo>
                    <a:cubicBezTo>
                      <a:pt x="1454" y="326"/>
                      <a:pt x="1129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24" name="Google Shape;1224;p9"/>
              <p:cNvSpPr/>
              <p:nvPr/>
            </p:nvSpPr>
            <p:spPr>
              <a:xfrm>
                <a:off x="1065200" y="1101975"/>
                <a:ext cx="36325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5" extrusionOk="0">
                    <a:moveTo>
                      <a:pt x="726" y="1"/>
                    </a:moveTo>
                    <a:cubicBezTo>
                      <a:pt x="325" y="1"/>
                      <a:pt x="1" y="326"/>
                      <a:pt x="1" y="727"/>
                    </a:cubicBezTo>
                    <a:cubicBezTo>
                      <a:pt x="1" y="1127"/>
                      <a:pt x="325" y="1451"/>
                      <a:pt x="726" y="1454"/>
                    </a:cubicBezTo>
                    <a:cubicBezTo>
                      <a:pt x="1127" y="1454"/>
                      <a:pt x="1452" y="1129"/>
                      <a:pt x="1452" y="727"/>
                    </a:cubicBezTo>
                    <a:cubicBezTo>
                      <a:pt x="1452" y="326"/>
                      <a:pt x="1127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25" name="Google Shape;1225;p9"/>
              <p:cNvSpPr/>
              <p:nvPr/>
            </p:nvSpPr>
            <p:spPr>
              <a:xfrm>
                <a:off x="995275" y="1101975"/>
                <a:ext cx="36325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5" extrusionOk="0">
                    <a:moveTo>
                      <a:pt x="727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1"/>
                      <a:pt x="727" y="1454"/>
                    </a:cubicBezTo>
                    <a:cubicBezTo>
                      <a:pt x="1129" y="1454"/>
                      <a:pt x="1452" y="1129"/>
                      <a:pt x="1452" y="727"/>
                    </a:cubicBezTo>
                    <a:cubicBezTo>
                      <a:pt x="1452" y="326"/>
                      <a:pt x="1129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226" name="Google Shape;1226;p9"/>
            <p:cNvSpPr/>
            <p:nvPr/>
          </p:nvSpPr>
          <p:spPr>
            <a:xfrm>
              <a:off x="8632625" y="3111025"/>
              <a:ext cx="305950" cy="167325"/>
            </a:xfrm>
            <a:custGeom>
              <a:avLst/>
              <a:gdLst/>
              <a:ahLst/>
              <a:cxnLst/>
              <a:rect l="l" t="t" r="r" b="b"/>
              <a:pathLst>
                <a:path w="12238" h="6693" extrusionOk="0">
                  <a:moveTo>
                    <a:pt x="6295" y="0"/>
                  </a:moveTo>
                  <a:cubicBezTo>
                    <a:pt x="6229" y="0"/>
                    <a:pt x="6161" y="4"/>
                    <a:pt x="6091" y="11"/>
                  </a:cubicBezTo>
                  <a:cubicBezTo>
                    <a:pt x="4090" y="221"/>
                    <a:pt x="4259" y="2482"/>
                    <a:pt x="4259" y="2482"/>
                  </a:cubicBezTo>
                  <a:cubicBezTo>
                    <a:pt x="4259" y="2482"/>
                    <a:pt x="3846" y="1668"/>
                    <a:pt x="3107" y="1668"/>
                  </a:cubicBezTo>
                  <a:cubicBezTo>
                    <a:pt x="2965" y="1668"/>
                    <a:pt x="2811" y="1698"/>
                    <a:pt x="2645" y="1769"/>
                  </a:cubicBezTo>
                  <a:cubicBezTo>
                    <a:pt x="1617" y="2215"/>
                    <a:pt x="2188" y="3451"/>
                    <a:pt x="2188" y="3451"/>
                  </a:cubicBezTo>
                  <a:cubicBezTo>
                    <a:pt x="2017" y="3356"/>
                    <a:pt x="1818" y="3311"/>
                    <a:pt x="1621" y="3311"/>
                  </a:cubicBezTo>
                  <a:cubicBezTo>
                    <a:pt x="804" y="3311"/>
                    <a:pt x="0" y="4077"/>
                    <a:pt x="1185" y="5231"/>
                  </a:cubicBezTo>
                  <a:cubicBezTo>
                    <a:pt x="2657" y="6663"/>
                    <a:pt x="6218" y="6677"/>
                    <a:pt x="6218" y="6677"/>
                  </a:cubicBezTo>
                  <a:cubicBezTo>
                    <a:pt x="6376" y="6687"/>
                    <a:pt x="6536" y="6692"/>
                    <a:pt x="6696" y="6692"/>
                  </a:cubicBezTo>
                  <a:cubicBezTo>
                    <a:pt x="9345" y="6692"/>
                    <a:pt x="12237" y="5336"/>
                    <a:pt x="11532" y="3384"/>
                  </a:cubicBezTo>
                  <a:cubicBezTo>
                    <a:pt x="11221" y="2525"/>
                    <a:pt x="10617" y="2280"/>
                    <a:pt x="10030" y="2280"/>
                  </a:cubicBezTo>
                  <a:cubicBezTo>
                    <a:pt x="9252" y="2280"/>
                    <a:pt x="8502" y="2711"/>
                    <a:pt x="8502" y="2711"/>
                  </a:cubicBezTo>
                  <a:cubicBezTo>
                    <a:pt x="8502" y="2711"/>
                    <a:pt x="8121" y="0"/>
                    <a:pt x="62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7" name="Google Shape;1227;p9"/>
            <p:cNvSpPr/>
            <p:nvPr/>
          </p:nvSpPr>
          <p:spPr>
            <a:xfrm>
              <a:off x="351500" y="1056200"/>
              <a:ext cx="216300" cy="118300"/>
            </a:xfrm>
            <a:custGeom>
              <a:avLst/>
              <a:gdLst/>
              <a:ahLst/>
              <a:cxnLst/>
              <a:rect l="l" t="t" r="r" b="b"/>
              <a:pathLst>
                <a:path w="8652" h="4732" extrusionOk="0">
                  <a:moveTo>
                    <a:pt x="4456" y="0"/>
                  </a:moveTo>
                  <a:cubicBezTo>
                    <a:pt x="4409" y="0"/>
                    <a:pt x="4361" y="3"/>
                    <a:pt x="4311" y="8"/>
                  </a:cubicBezTo>
                  <a:cubicBezTo>
                    <a:pt x="2895" y="157"/>
                    <a:pt x="3014" y="1755"/>
                    <a:pt x="3014" y="1755"/>
                  </a:cubicBezTo>
                  <a:cubicBezTo>
                    <a:pt x="3014" y="1755"/>
                    <a:pt x="2724" y="1179"/>
                    <a:pt x="2201" y="1179"/>
                  </a:cubicBezTo>
                  <a:cubicBezTo>
                    <a:pt x="2100" y="1179"/>
                    <a:pt x="1990" y="1201"/>
                    <a:pt x="1872" y="1252"/>
                  </a:cubicBezTo>
                  <a:cubicBezTo>
                    <a:pt x="1145" y="1566"/>
                    <a:pt x="1550" y="2440"/>
                    <a:pt x="1550" y="2440"/>
                  </a:cubicBezTo>
                  <a:cubicBezTo>
                    <a:pt x="1429" y="2373"/>
                    <a:pt x="1289" y="2342"/>
                    <a:pt x="1150" y="2342"/>
                  </a:cubicBezTo>
                  <a:cubicBezTo>
                    <a:pt x="571" y="2342"/>
                    <a:pt x="0" y="2883"/>
                    <a:pt x="840" y="3698"/>
                  </a:cubicBezTo>
                  <a:cubicBezTo>
                    <a:pt x="1878" y="4712"/>
                    <a:pt x="4396" y="4721"/>
                    <a:pt x="4396" y="4721"/>
                  </a:cubicBezTo>
                  <a:cubicBezTo>
                    <a:pt x="4509" y="4728"/>
                    <a:pt x="4623" y="4732"/>
                    <a:pt x="4737" y="4732"/>
                  </a:cubicBezTo>
                  <a:cubicBezTo>
                    <a:pt x="6609" y="4732"/>
                    <a:pt x="8652" y="3773"/>
                    <a:pt x="8156" y="2391"/>
                  </a:cubicBezTo>
                  <a:cubicBezTo>
                    <a:pt x="7936" y="1785"/>
                    <a:pt x="7510" y="1612"/>
                    <a:pt x="7095" y="1612"/>
                  </a:cubicBezTo>
                  <a:cubicBezTo>
                    <a:pt x="6545" y="1612"/>
                    <a:pt x="6016" y="1916"/>
                    <a:pt x="6016" y="1916"/>
                  </a:cubicBezTo>
                  <a:cubicBezTo>
                    <a:pt x="6016" y="1916"/>
                    <a:pt x="5746" y="0"/>
                    <a:pt x="44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8" name="Google Shape;1228;p9"/>
            <p:cNvSpPr/>
            <p:nvPr/>
          </p:nvSpPr>
          <p:spPr>
            <a:xfrm>
              <a:off x="206450" y="1612275"/>
              <a:ext cx="305050" cy="166825"/>
            </a:xfrm>
            <a:custGeom>
              <a:avLst/>
              <a:gdLst/>
              <a:ahLst/>
              <a:cxnLst/>
              <a:rect l="l" t="t" r="r" b="b"/>
              <a:pathLst>
                <a:path w="12202" h="6673" extrusionOk="0">
                  <a:moveTo>
                    <a:pt x="5927" y="0"/>
                  </a:moveTo>
                  <a:cubicBezTo>
                    <a:pt x="4106" y="0"/>
                    <a:pt x="3726" y="2704"/>
                    <a:pt x="3726" y="2704"/>
                  </a:cubicBezTo>
                  <a:cubicBezTo>
                    <a:pt x="3726" y="2704"/>
                    <a:pt x="2979" y="2275"/>
                    <a:pt x="2202" y="2275"/>
                  </a:cubicBezTo>
                  <a:cubicBezTo>
                    <a:pt x="1617" y="2275"/>
                    <a:pt x="1015" y="2519"/>
                    <a:pt x="705" y="3376"/>
                  </a:cubicBezTo>
                  <a:cubicBezTo>
                    <a:pt x="0" y="5318"/>
                    <a:pt x="2881" y="6673"/>
                    <a:pt x="5522" y="6673"/>
                  </a:cubicBezTo>
                  <a:cubicBezTo>
                    <a:pt x="5683" y="6673"/>
                    <a:pt x="5844" y="6668"/>
                    <a:pt x="6003" y="6657"/>
                  </a:cubicBezTo>
                  <a:cubicBezTo>
                    <a:pt x="6003" y="6657"/>
                    <a:pt x="9552" y="6643"/>
                    <a:pt x="11021" y="5216"/>
                  </a:cubicBezTo>
                  <a:cubicBezTo>
                    <a:pt x="12201" y="4065"/>
                    <a:pt x="11400" y="3302"/>
                    <a:pt x="10585" y="3302"/>
                  </a:cubicBezTo>
                  <a:cubicBezTo>
                    <a:pt x="10388" y="3302"/>
                    <a:pt x="10191" y="3347"/>
                    <a:pt x="10020" y="3442"/>
                  </a:cubicBezTo>
                  <a:cubicBezTo>
                    <a:pt x="10020" y="3442"/>
                    <a:pt x="10591" y="2210"/>
                    <a:pt x="9565" y="1765"/>
                  </a:cubicBezTo>
                  <a:cubicBezTo>
                    <a:pt x="9399" y="1693"/>
                    <a:pt x="9244" y="1663"/>
                    <a:pt x="9102" y="1663"/>
                  </a:cubicBezTo>
                  <a:cubicBezTo>
                    <a:pt x="8365" y="1663"/>
                    <a:pt x="7956" y="2474"/>
                    <a:pt x="7956" y="2474"/>
                  </a:cubicBezTo>
                  <a:cubicBezTo>
                    <a:pt x="7956" y="2474"/>
                    <a:pt x="8125" y="221"/>
                    <a:pt x="6129" y="11"/>
                  </a:cubicBezTo>
                  <a:cubicBezTo>
                    <a:pt x="6060" y="4"/>
                    <a:pt x="5992" y="0"/>
                    <a:pt x="59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9" name="Google Shape;1229;p9"/>
            <p:cNvSpPr/>
            <p:nvPr/>
          </p:nvSpPr>
          <p:spPr>
            <a:xfrm>
              <a:off x="1545183" y="4927580"/>
              <a:ext cx="95192" cy="76852"/>
            </a:xfrm>
            <a:custGeom>
              <a:avLst/>
              <a:gdLst/>
              <a:ahLst/>
              <a:cxnLst/>
              <a:rect l="l" t="t" r="r" b="b"/>
              <a:pathLst>
                <a:path w="649" h="524" extrusionOk="0">
                  <a:moveTo>
                    <a:pt x="325" y="1"/>
                  </a:moveTo>
                  <a:cubicBezTo>
                    <a:pt x="158" y="1"/>
                    <a:pt x="19" y="113"/>
                    <a:pt x="9" y="258"/>
                  </a:cubicBezTo>
                  <a:cubicBezTo>
                    <a:pt x="1" y="410"/>
                    <a:pt x="119" y="512"/>
                    <a:pt x="292" y="522"/>
                  </a:cubicBezTo>
                  <a:cubicBezTo>
                    <a:pt x="301" y="523"/>
                    <a:pt x="309" y="523"/>
                    <a:pt x="318" y="523"/>
                  </a:cubicBezTo>
                  <a:cubicBezTo>
                    <a:pt x="481" y="523"/>
                    <a:pt x="628" y="435"/>
                    <a:pt x="637" y="292"/>
                  </a:cubicBezTo>
                  <a:cubicBezTo>
                    <a:pt x="648" y="140"/>
                    <a:pt x="516" y="10"/>
                    <a:pt x="343" y="1"/>
                  </a:cubicBezTo>
                  <a:cubicBezTo>
                    <a:pt x="337" y="1"/>
                    <a:pt x="331" y="1"/>
                    <a:pt x="32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0" name="Google Shape;1230;p9"/>
            <p:cNvSpPr/>
            <p:nvPr/>
          </p:nvSpPr>
          <p:spPr>
            <a:xfrm>
              <a:off x="1465979" y="4875075"/>
              <a:ext cx="34029" cy="27280"/>
            </a:xfrm>
            <a:custGeom>
              <a:avLst/>
              <a:gdLst/>
              <a:ahLst/>
              <a:cxnLst/>
              <a:rect l="l" t="t" r="r" b="b"/>
              <a:pathLst>
                <a:path w="232" h="186" extrusionOk="0">
                  <a:moveTo>
                    <a:pt x="115" y="1"/>
                  </a:moveTo>
                  <a:cubicBezTo>
                    <a:pt x="56" y="1"/>
                    <a:pt x="7" y="42"/>
                    <a:pt x="4" y="93"/>
                  </a:cubicBezTo>
                  <a:cubicBezTo>
                    <a:pt x="1" y="146"/>
                    <a:pt x="44" y="183"/>
                    <a:pt x="103" y="186"/>
                  </a:cubicBezTo>
                  <a:cubicBezTo>
                    <a:pt x="106" y="186"/>
                    <a:pt x="108" y="186"/>
                    <a:pt x="111" y="186"/>
                  </a:cubicBezTo>
                  <a:cubicBezTo>
                    <a:pt x="171" y="186"/>
                    <a:pt x="224" y="155"/>
                    <a:pt x="228" y="103"/>
                  </a:cubicBezTo>
                  <a:cubicBezTo>
                    <a:pt x="231" y="51"/>
                    <a:pt x="184" y="4"/>
                    <a:pt x="123" y="1"/>
                  </a:cubicBezTo>
                  <a:cubicBezTo>
                    <a:pt x="120" y="1"/>
                    <a:pt x="117" y="1"/>
                    <a:pt x="11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1" name="Google Shape;1231;p9"/>
            <p:cNvSpPr/>
            <p:nvPr/>
          </p:nvSpPr>
          <p:spPr>
            <a:xfrm>
              <a:off x="1380175" y="5011765"/>
              <a:ext cx="50016" cy="47959"/>
            </a:xfrm>
            <a:custGeom>
              <a:avLst/>
              <a:gdLst/>
              <a:ahLst/>
              <a:cxnLst/>
              <a:rect l="l" t="t" r="r" b="b"/>
              <a:pathLst>
                <a:path w="341" h="327" extrusionOk="0">
                  <a:moveTo>
                    <a:pt x="175" y="1"/>
                  </a:moveTo>
                  <a:cubicBezTo>
                    <a:pt x="87" y="1"/>
                    <a:pt x="13" y="73"/>
                    <a:pt x="6" y="164"/>
                  </a:cubicBezTo>
                  <a:cubicBezTo>
                    <a:pt x="1" y="259"/>
                    <a:pt x="62" y="323"/>
                    <a:pt x="153" y="326"/>
                  </a:cubicBezTo>
                  <a:cubicBezTo>
                    <a:pt x="156" y="326"/>
                    <a:pt x="159" y="326"/>
                    <a:pt x="162" y="326"/>
                  </a:cubicBezTo>
                  <a:cubicBezTo>
                    <a:pt x="247" y="326"/>
                    <a:pt x="326" y="270"/>
                    <a:pt x="333" y="180"/>
                  </a:cubicBezTo>
                  <a:cubicBezTo>
                    <a:pt x="340" y="86"/>
                    <a:pt x="273" y="7"/>
                    <a:pt x="183" y="1"/>
                  </a:cubicBezTo>
                  <a:cubicBezTo>
                    <a:pt x="180" y="1"/>
                    <a:pt x="178" y="1"/>
                    <a:pt x="17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232" name="Google Shape;1232;p9"/>
            <p:cNvGrpSpPr/>
            <p:nvPr/>
          </p:nvGrpSpPr>
          <p:grpSpPr>
            <a:xfrm>
              <a:off x="8770901" y="884677"/>
              <a:ext cx="1192699" cy="1162688"/>
              <a:chOff x="669550" y="869000"/>
              <a:chExt cx="450075" cy="438750"/>
            </a:xfrm>
          </p:grpSpPr>
          <p:sp>
            <p:nvSpPr>
              <p:cNvPr id="1233" name="Google Shape;1233;p9"/>
              <p:cNvSpPr/>
              <p:nvPr/>
            </p:nvSpPr>
            <p:spPr>
              <a:xfrm>
                <a:off x="760025" y="1046050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1129"/>
                      <a:pt x="326" y="1454"/>
                      <a:pt x="726" y="1454"/>
                    </a:cubicBezTo>
                    <a:cubicBezTo>
                      <a:pt x="1128" y="1454"/>
                      <a:pt x="1452" y="1129"/>
                      <a:pt x="1452" y="727"/>
                    </a:cubicBezTo>
                    <a:cubicBezTo>
                      <a:pt x="1452" y="326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4" name="Google Shape;1234;p9"/>
              <p:cNvSpPr/>
              <p:nvPr/>
            </p:nvSpPr>
            <p:spPr>
              <a:xfrm>
                <a:off x="690100" y="1046050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6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9"/>
                      <a:pt x="326" y="1454"/>
                      <a:pt x="726" y="1454"/>
                    </a:cubicBezTo>
                    <a:cubicBezTo>
                      <a:pt x="1128" y="1454"/>
                      <a:pt x="1454" y="1129"/>
                      <a:pt x="1454" y="727"/>
                    </a:cubicBezTo>
                    <a:cubicBezTo>
                      <a:pt x="1454" y="326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5" name="Google Shape;1235;p9"/>
              <p:cNvSpPr/>
              <p:nvPr/>
            </p:nvSpPr>
            <p:spPr>
              <a:xfrm>
                <a:off x="967300" y="1046050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1129"/>
                      <a:pt x="326" y="1454"/>
                      <a:pt x="728" y="1454"/>
                    </a:cubicBezTo>
                    <a:cubicBezTo>
                      <a:pt x="1128" y="1454"/>
                      <a:pt x="1454" y="1129"/>
                      <a:pt x="1454" y="727"/>
                    </a:cubicBezTo>
                    <a:cubicBezTo>
                      <a:pt x="1454" y="326"/>
                      <a:pt x="1128" y="1"/>
                      <a:pt x="728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6" name="Google Shape;1236;p9"/>
              <p:cNvSpPr/>
              <p:nvPr/>
            </p:nvSpPr>
            <p:spPr>
              <a:xfrm>
                <a:off x="897450" y="1046050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1129"/>
                      <a:pt x="326" y="1454"/>
                      <a:pt x="726" y="1454"/>
                    </a:cubicBezTo>
                    <a:cubicBezTo>
                      <a:pt x="1128" y="1454"/>
                      <a:pt x="1452" y="1129"/>
                      <a:pt x="1452" y="727"/>
                    </a:cubicBezTo>
                    <a:cubicBezTo>
                      <a:pt x="1452" y="326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7" name="Google Shape;1237;p9"/>
              <p:cNvSpPr/>
              <p:nvPr/>
            </p:nvSpPr>
            <p:spPr>
              <a:xfrm>
                <a:off x="827575" y="1046050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1"/>
                    </a:moveTo>
                    <a:cubicBezTo>
                      <a:pt x="325" y="1"/>
                      <a:pt x="0" y="326"/>
                      <a:pt x="0" y="727"/>
                    </a:cubicBezTo>
                    <a:cubicBezTo>
                      <a:pt x="0" y="1129"/>
                      <a:pt x="325" y="1454"/>
                      <a:pt x="727" y="1454"/>
                    </a:cubicBezTo>
                    <a:cubicBezTo>
                      <a:pt x="1128" y="1454"/>
                      <a:pt x="1453" y="1129"/>
                      <a:pt x="1453" y="727"/>
                    </a:cubicBezTo>
                    <a:cubicBezTo>
                      <a:pt x="1453" y="326"/>
                      <a:pt x="1128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8" name="Google Shape;1238;p9"/>
              <p:cNvSpPr/>
              <p:nvPr/>
            </p:nvSpPr>
            <p:spPr>
              <a:xfrm>
                <a:off x="1104775" y="1047125"/>
                <a:ext cx="14850" cy="34975"/>
              </a:xfrm>
              <a:custGeom>
                <a:avLst/>
                <a:gdLst/>
                <a:ahLst/>
                <a:cxnLst/>
                <a:rect l="l" t="t" r="r" b="b"/>
                <a:pathLst>
                  <a:path w="594" h="1399" extrusionOk="0">
                    <a:moveTo>
                      <a:pt x="483" y="0"/>
                    </a:moveTo>
                    <a:cubicBezTo>
                      <a:pt x="203" y="98"/>
                      <a:pt x="0" y="368"/>
                      <a:pt x="0" y="684"/>
                    </a:cubicBezTo>
                    <a:cubicBezTo>
                      <a:pt x="0" y="1039"/>
                      <a:pt x="257" y="1336"/>
                      <a:pt x="594" y="1398"/>
                    </a:cubicBezTo>
                    <a:cubicBezTo>
                      <a:pt x="594" y="922"/>
                      <a:pt x="557" y="455"/>
                      <a:pt x="483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9" name="Google Shape;1239;p9"/>
              <p:cNvSpPr/>
              <p:nvPr/>
            </p:nvSpPr>
            <p:spPr>
              <a:xfrm>
                <a:off x="1034875" y="1046050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9"/>
                      <a:pt x="326" y="1454"/>
                      <a:pt x="726" y="1454"/>
                    </a:cubicBezTo>
                    <a:cubicBezTo>
                      <a:pt x="1127" y="1454"/>
                      <a:pt x="1452" y="1129"/>
                      <a:pt x="1452" y="727"/>
                    </a:cubicBezTo>
                    <a:cubicBezTo>
                      <a:pt x="1452" y="326"/>
                      <a:pt x="1127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0" name="Google Shape;1240;p9"/>
              <p:cNvSpPr/>
              <p:nvPr/>
            </p:nvSpPr>
            <p:spPr>
              <a:xfrm>
                <a:off x="720400" y="987825"/>
                <a:ext cx="3630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1454" extrusionOk="0">
                    <a:moveTo>
                      <a:pt x="726" y="0"/>
                    </a:moveTo>
                    <a:cubicBezTo>
                      <a:pt x="324" y="0"/>
                      <a:pt x="0" y="326"/>
                      <a:pt x="0" y="726"/>
                    </a:cubicBezTo>
                    <a:cubicBezTo>
                      <a:pt x="0" y="1128"/>
                      <a:pt x="324" y="1453"/>
                      <a:pt x="726" y="1453"/>
                    </a:cubicBezTo>
                    <a:cubicBezTo>
                      <a:pt x="1127" y="1453"/>
                      <a:pt x="1452" y="1128"/>
                      <a:pt x="1452" y="726"/>
                    </a:cubicBezTo>
                    <a:cubicBezTo>
                      <a:pt x="1452" y="326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1" name="Google Shape;1241;p9"/>
              <p:cNvSpPr/>
              <p:nvPr/>
            </p:nvSpPr>
            <p:spPr>
              <a:xfrm>
                <a:off x="676775" y="998050"/>
                <a:ext cx="10050" cy="2417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967" extrusionOk="0">
                    <a:moveTo>
                      <a:pt x="328" y="0"/>
                    </a:moveTo>
                    <a:cubicBezTo>
                      <a:pt x="201" y="314"/>
                      <a:pt x="92" y="635"/>
                      <a:pt x="1" y="966"/>
                    </a:cubicBezTo>
                    <a:cubicBezTo>
                      <a:pt x="238" y="848"/>
                      <a:pt x="401" y="601"/>
                      <a:pt x="401" y="317"/>
                    </a:cubicBezTo>
                    <a:cubicBezTo>
                      <a:pt x="401" y="203"/>
                      <a:pt x="376" y="96"/>
                      <a:pt x="3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2" name="Google Shape;1242;p9"/>
              <p:cNvSpPr/>
              <p:nvPr/>
            </p:nvSpPr>
            <p:spPr>
              <a:xfrm>
                <a:off x="927700" y="9878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8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3" name="Google Shape;1243;p9"/>
              <p:cNvSpPr/>
              <p:nvPr/>
            </p:nvSpPr>
            <p:spPr>
              <a:xfrm>
                <a:off x="857850" y="9878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4" name="Google Shape;1244;p9"/>
              <p:cNvSpPr/>
              <p:nvPr/>
            </p:nvSpPr>
            <p:spPr>
              <a:xfrm>
                <a:off x="787925" y="9878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5" name="Google Shape;1245;p9"/>
              <p:cNvSpPr/>
              <p:nvPr/>
            </p:nvSpPr>
            <p:spPr>
              <a:xfrm>
                <a:off x="1065200" y="9878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5" y="0"/>
                      <a:pt x="1" y="326"/>
                      <a:pt x="1" y="726"/>
                    </a:cubicBezTo>
                    <a:cubicBezTo>
                      <a:pt x="1" y="1128"/>
                      <a:pt x="325" y="1453"/>
                      <a:pt x="726" y="1453"/>
                    </a:cubicBezTo>
                    <a:cubicBezTo>
                      <a:pt x="1127" y="1453"/>
                      <a:pt x="1452" y="1128"/>
                      <a:pt x="1452" y="726"/>
                    </a:cubicBezTo>
                    <a:cubicBezTo>
                      <a:pt x="1452" y="326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6" name="Google Shape;1246;p9"/>
              <p:cNvSpPr/>
              <p:nvPr/>
            </p:nvSpPr>
            <p:spPr>
              <a:xfrm>
                <a:off x="995275" y="9878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7" name="Google Shape;1247;p9"/>
              <p:cNvSpPr/>
              <p:nvPr/>
            </p:nvSpPr>
            <p:spPr>
              <a:xfrm>
                <a:off x="760025" y="927250"/>
                <a:ext cx="36325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2" extrusionOk="0">
                    <a:moveTo>
                      <a:pt x="726" y="0"/>
                    </a:moveTo>
                    <a:cubicBezTo>
                      <a:pt x="326" y="0"/>
                      <a:pt x="0" y="325"/>
                      <a:pt x="0" y="726"/>
                    </a:cubicBezTo>
                    <a:cubicBezTo>
                      <a:pt x="0" y="1128"/>
                      <a:pt x="326" y="1452"/>
                      <a:pt x="726" y="1452"/>
                    </a:cubicBezTo>
                    <a:cubicBezTo>
                      <a:pt x="1128" y="1452"/>
                      <a:pt x="1452" y="1128"/>
                      <a:pt x="1452" y="726"/>
                    </a:cubicBezTo>
                    <a:cubicBezTo>
                      <a:pt x="1452" y="325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8" name="Google Shape;1248;p9"/>
              <p:cNvSpPr/>
              <p:nvPr/>
            </p:nvSpPr>
            <p:spPr>
              <a:xfrm>
                <a:off x="702925" y="935275"/>
                <a:ext cx="23525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941" h="1134" extrusionOk="0">
                    <a:moveTo>
                      <a:pt x="814" y="0"/>
                    </a:moveTo>
                    <a:cubicBezTo>
                      <a:pt x="517" y="347"/>
                      <a:pt x="245" y="714"/>
                      <a:pt x="0" y="1102"/>
                    </a:cubicBezTo>
                    <a:cubicBezTo>
                      <a:pt x="68" y="1122"/>
                      <a:pt x="140" y="1134"/>
                      <a:pt x="213" y="1134"/>
                    </a:cubicBezTo>
                    <a:cubicBezTo>
                      <a:pt x="614" y="1134"/>
                      <a:pt x="941" y="808"/>
                      <a:pt x="941" y="406"/>
                    </a:cubicBezTo>
                    <a:cubicBezTo>
                      <a:pt x="941" y="256"/>
                      <a:pt x="894" y="114"/>
                      <a:pt x="814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9" name="Google Shape;1249;p9"/>
              <p:cNvSpPr/>
              <p:nvPr/>
            </p:nvSpPr>
            <p:spPr>
              <a:xfrm>
                <a:off x="967300" y="927250"/>
                <a:ext cx="36350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2" extrusionOk="0">
                    <a:moveTo>
                      <a:pt x="728" y="0"/>
                    </a:moveTo>
                    <a:cubicBezTo>
                      <a:pt x="326" y="0"/>
                      <a:pt x="0" y="325"/>
                      <a:pt x="0" y="726"/>
                    </a:cubicBezTo>
                    <a:cubicBezTo>
                      <a:pt x="0" y="1128"/>
                      <a:pt x="326" y="1452"/>
                      <a:pt x="728" y="1452"/>
                    </a:cubicBezTo>
                    <a:cubicBezTo>
                      <a:pt x="1128" y="1452"/>
                      <a:pt x="1454" y="1128"/>
                      <a:pt x="1454" y="726"/>
                    </a:cubicBezTo>
                    <a:cubicBezTo>
                      <a:pt x="1454" y="325"/>
                      <a:pt x="1128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0" name="Google Shape;1250;p9"/>
              <p:cNvSpPr/>
              <p:nvPr/>
            </p:nvSpPr>
            <p:spPr>
              <a:xfrm>
                <a:off x="897450" y="927250"/>
                <a:ext cx="36325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2" extrusionOk="0">
                    <a:moveTo>
                      <a:pt x="726" y="0"/>
                    </a:moveTo>
                    <a:cubicBezTo>
                      <a:pt x="326" y="0"/>
                      <a:pt x="0" y="325"/>
                      <a:pt x="0" y="726"/>
                    </a:cubicBezTo>
                    <a:cubicBezTo>
                      <a:pt x="0" y="1128"/>
                      <a:pt x="326" y="1452"/>
                      <a:pt x="726" y="1452"/>
                    </a:cubicBezTo>
                    <a:cubicBezTo>
                      <a:pt x="1128" y="1452"/>
                      <a:pt x="1452" y="1128"/>
                      <a:pt x="1452" y="726"/>
                    </a:cubicBezTo>
                    <a:cubicBezTo>
                      <a:pt x="1452" y="325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1" name="Google Shape;1251;p9"/>
              <p:cNvSpPr/>
              <p:nvPr/>
            </p:nvSpPr>
            <p:spPr>
              <a:xfrm>
                <a:off x="827575" y="927250"/>
                <a:ext cx="36350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2" extrusionOk="0">
                    <a:moveTo>
                      <a:pt x="727" y="0"/>
                    </a:moveTo>
                    <a:cubicBezTo>
                      <a:pt x="325" y="0"/>
                      <a:pt x="0" y="325"/>
                      <a:pt x="0" y="726"/>
                    </a:cubicBezTo>
                    <a:cubicBezTo>
                      <a:pt x="0" y="1128"/>
                      <a:pt x="325" y="1452"/>
                      <a:pt x="727" y="1452"/>
                    </a:cubicBezTo>
                    <a:cubicBezTo>
                      <a:pt x="1128" y="1452"/>
                      <a:pt x="1453" y="1128"/>
                      <a:pt x="1453" y="726"/>
                    </a:cubicBezTo>
                    <a:cubicBezTo>
                      <a:pt x="1453" y="325"/>
                      <a:pt x="1128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2" name="Google Shape;1252;p9"/>
              <p:cNvSpPr/>
              <p:nvPr/>
            </p:nvSpPr>
            <p:spPr>
              <a:xfrm>
                <a:off x="1034875" y="927250"/>
                <a:ext cx="36325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2" extrusionOk="0">
                    <a:moveTo>
                      <a:pt x="726" y="0"/>
                    </a:moveTo>
                    <a:cubicBezTo>
                      <a:pt x="326" y="0"/>
                      <a:pt x="1" y="325"/>
                      <a:pt x="1" y="726"/>
                    </a:cubicBezTo>
                    <a:cubicBezTo>
                      <a:pt x="1" y="1128"/>
                      <a:pt x="326" y="1452"/>
                      <a:pt x="726" y="1452"/>
                    </a:cubicBezTo>
                    <a:cubicBezTo>
                      <a:pt x="1127" y="1452"/>
                      <a:pt x="1452" y="1128"/>
                      <a:pt x="1452" y="726"/>
                    </a:cubicBezTo>
                    <a:cubicBezTo>
                      <a:pt x="1452" y="325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3" name="Google Shape;1253;p9"/>
              <p:cNvSpPr/>
              <p:nvPr/>
            </p:nvSpPr>
            <p:spPr>
              <a:xfrm>
                <a:off x="927700" y="869000"/>
                <a:ext cx="36350" cy="3632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3" extrusionOk="0">
                    <a:moveTo>
                      <a:pt x="728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2"/>
                      <a:pt x="728" y="1452"/>
                    </a:cubicBezTo>
                    <a:cubicBezTo>
                      <a:pt x="1129" y="1452"/>
                      <a:pt x="1454" y="1127"/>
                      <a:pt x="1454" y="726"/>
                    </a:cubicBezTo>
                    <a:cubicBezTo>
                      <a:pt x="1454" y="326"/>
                      <a:pt x="1129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4" name="Google Shape;1254;p9"/>
              <p:cNvSpPr/>
              <p:nvPr/>
            </p:nvSpPr>
            <p:spPr>
              <a:xfrm>
                <a:off x="857850" y="869000"/>
                <a:ext cx="36325" cy="3632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3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2"/>
                      <a:pt x="727" y="1452"/>
                    </a:cubicBezTo>
                    <a:cubicBezTo>
                      <a:pt x="1129" y="1452"/>
                      <a:pt x="1452" y="1127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5" name="Google Shape;1255;p9"/>
              <p:cNvSpPr/>
              <p:nvPr/>
            </p:nvSpPr>
            <p:spPr>
              <a:xfrm>
                <a:off x="787900" y="871275"/>
                <a:ext cx="36375" cy="34125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1365" extrusionOk="0">
                    <a:moveTo>
                      <a:pt x="1076" y="0"/>
                    </a:moveTo>
                    <a:cubicBezTo>
                      <a:pt x="712" y="137"/>
                      <a:pt x="358" y="296"/>
                      <a:pt x="17" y="478"/>
                    </a:cubicBezTo>
                    <a:cubicBezTo>
                      <a:pt x="6" y="529"/>
                      <a:pt x="0" y="583"/>
                      <a:pt x="0" y="637"/>
                    </a:cubicBezTo>
                    <a:cubicBezTo>
                      <a:pt x="0" y="1039"/>
                      <a:pt x="327" y="1364"/>
                      <a:pt x="728" y="1364"/>
                    </a:cubicBezTo>
                    <a:cubicBezTo>
                      <a:pt x="1128" y="1364"/>
                      <a:pt x="1455" y="1039"/>
                      <a:pt x="1455" y="637"/>
                    </a:cubicBezTo>
                    <a:cubicBezTo>
                      <a:pt x="1455" y="363"/>
                      <a:pt x="1302" y="123"/>
                      <a:pt x="107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6" name="Google Shape;1256;p9"/>
              <p:cNvSpPr/>
              <p:nvPr/>
            </p:nvSpPr>
            <p:spPr>
              <a:xfrm>
                <a:off x="995275" y="881250"/>
                <a:ext cx="31250" cy="24075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963" extrusionOk="0">
                    <a:moveTo>
                      <a:pt x="39" y="1"/>
                    </a:moveTo>
                    <a:cubicBezTo>
                      <a:pt x="15" y="74"/>
                      <a:pt x="1" y="155"/>
                      <a:pt x="1" y="236"/>
                    </a:cubicBezTo>
                    <a:cubicBezTo>
                      <a:pt x="1" y="637"/>
                      <a:pt x="328" y="962"/>
                      <a:pt x="727" y="962"/>
                    </a:cubicBezTo>
                    <a:cubicBezTo>
                      <a:pt x="931" y="962"/>
                      <a:pt x="1116" y="878"/>
                      <a:pt x="1249" y="742"/>
                    </a:cubicBezTo>
                    <a:cubicBezTo>
                      <a:pt x="867" y="464"/>
                      <a:pt x="464" y="216"/>
                      <a:pt x="39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7" name="Google Shape;1257;p9"/>
              <p:cNvSpPr/>
              <p:nvPr/>
            </p:nvSpPr>
            <p:spPr>
              <a:xfrm>
                <a:off x="967400" y="1279000"/>
                <a:ext cx="29575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1183" h="668" extrusionOk="0">
                    <a:moveTo>
                      <a:pt x="725" y="1"/>
                    </a:moveTo>
                    <a:cubicBezTo>
                      <a:pt x="343" y="1"/>
                      <a:pt x="31" y="293"/>
                      <a:pt x="1" y="667"/>
                    </a:cubicBezTo>
                    <a:cubicBezTo>
                      <a:pt x="408" y="528"/>
                      <a:pt x="805" y="360"/>
                      <a:pt x="1183" y="166"/>
                    </a:cubicBezTo>
                    <a:cubicBezTo>
                      <a:pt x="1058" y="63"/>
                      <a:pt x="898" y="2"/>
                      <a:pt x="725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8" name="Google Shape;1258;p9"/>
              <p:cNvSpPr/>
              <p:nvPr/>
            </p:nvSpPr>
            <p:spPr>
              <a:xfrm>
                <a:off x="897450" y="1279000"/>
                <a:ext cx="36325" cy="287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150" extrusionOk="0">
                    <a:moveTo>
                      <a:pt x="726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886"/>
                      <a:pt x="52" y="1031"/>
                      <a:pt x="137" y="1150"/>
                    </a:cubicBezTo>
                    <a:cubicBezTo>
                      <a:pt x="563" y="1137"/>
                      <a:pt x="981" y="1095"/>
                      <a:pt x="1388" y="1025"/>
                    </a:cubicBezTo>
                    <a:cubicBezTo>
                      <a:pt x="1429" y="935"/>
                      <a:pt x="1452" y="833"/>
                      <a:pt x="1452" y="727"/>
                    </a:cubicBezTo>
                    <a:cubicBezTo>
                      <a:pt x="1452" y="328"/>
                      <a:pt x="1125" y="2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9" name="Google Shape;1259;p9"/>
              <p:cNvSpPr/>
              <p:nvPr/>
            </p:nvSpPr>
            <p:spPr>
              <a:xfrm>
                <a:off x="827525" y="1279000"/>
                <a:ext cx="36350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061" extrusionOk="0">
                    <a:moveTo>
                      <a:pt x="726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737"/>
                      <a:pt x="1" y="745"/>
                      <a:pt x="2" y="754"/>
                    </a:cubicBezTo>
                    <a:cubicBezTo>
                      <a:pt x="445" y="893"/>
                      <a:pt x="903" y="995"/>
                      <a:pt x="1371" y="1060"/>
                    </a:cubicBezTo>
                    <a:cubicBezTo>
                      <a:pt x="1425" y="961"/>
                      <a:pt x="1454" y="847"/>
                      <a:pt x="1454" y="727"/>
                    </a:cubicBezTo>
                    <a:cubicBezTo>
                      <a:pt x="1454" y="328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0" name="Google Shape;1260;p9"/>
              <p:cNvSpPr/>
              <p:nvPr/>
            </p:nvSpPr>
            <p:spPr>
              <a:xfrm>
                <a:off x="723150" y="1220725"/>
                <a:ext cx="33550" cy="33550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1342" extrusionOk="0">
                    <a:moveTo>
                      <a:pt x="616" y="1"/>
                    </a:moveTo>
                    <a:cubicBezTo>
                      <a:pt x="356" y="1"/>
                      <a:pt x="127" y="137"/>
                      <a:pt x="1" y="343"/>
                    </a:cubicBezTo>
                    <a:cubicBezTo>
                      <a:pt x="309" y="703"/>
                      <a:pt x="644" y="1036"/>
                      <a:pt x="1005" y="1342"/>
                    </a:cubicBezTo>
                    <a:cubicBezTo>
                      <a:pt x="1207" y="1214"/>
                      <a:pt x="1342" y="987"/>
                      <a:pt x="1342" y="728"/>
                    </a:cubicBezTo>
                    <a:cubicBezTo>
                      <a:pt x="1342" y="329"/>
                      <a:pt x="1017" y="2"/>
                      <a:pt x="61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1" name="Google Shape;1261;p9"/>
              <p:cNvSpPr/>
              <p:nvPr/>
            </p:nvSpPr>
            <p:spPr>
              <a:xfrm>
                <a:off x="927700" y="122077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8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2" name="Google Shape;1262;p9"/>
              <p:cNvSpPr/>
              <p:nvPr/>
            </p:nvSpPr>
            <p:spPr>
              <a:xfrm>
                <a:off x="857850" y="122077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3" name="Google Shape;1263;p9"/>
              <p:cNvSpPr/>
              <p:nvPr/>
            </p:nvSpPr>
            <p:spPr>
              <a:xfrm>
                <a:off x="787925" y="122077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4" name="Google Shape;1264;p9"/>
              <p:cNvSpPr/>
              <p:nvPr/>
            </p:nvSpPr>
            <p:spPr>
              <a:xfrm>
                <a:off x="995275" y="122077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5" name="Google Shape;1265;p9"/>
              <p:cNvSpPr/>
              <p:nvPr/>
            </p:nvSpPr>
            <p:spPr>
              <a:xfrm>
                <a:off x="760025" y="11602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6" y="0"/>
                      <a:pt x="0" y="326"/>
                      <a:pt x="0" y="726"/>
                    </a:cubicBezTo>
                    <a:cubicBezTo>
                      <a:pt x="0" y="1127"/>
                      <a:pt x="326" y="1454"/>
                      <a:pt x="726" y="1454"/>
                    </a:cubicBezTo>
                    <a:cubicBezTo>
                      <a:pt x="1128" y="1454"/>
                      <a:pt x="1452" y="1128"/>
                      <a:pt x="1452" y="726"/>
                    </a:cubicBezTo>
                    <a:cubicBezTo>
                      <a:pt x="1452" y="326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6" name="Google Shape;1266;p9"/>
              <p:cNvSpPr/>
              <p:nvPr/>
            </p:nvSpPr>
            <p:spPr>
              <a:xfrm>
                <a:off x="690100" y="11602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6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7"/>
                      <a:pt x="326" y="1454"/>
                      <a:pt x="726" y="1454"/>
                    </a:cubicBezTo>
                    <a:cubicBezTo>
                      <a:pt x="1128" y="1454"/>
                      <a:pt x="1454" y="1128"/>
                      <a:pt x="1454" y="726"/>
                    </a:cubicBezTo>
                    <a:cubicBezTo>
                      <a:pt x="1454" y="326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7" name="Google Shape;1267;p9"/>
              <p:cNvSpPr/>
              <p:nvPr/>
            </p:nvSpPr>
            <p:spPr>
              <a:xfrm>
                <a:off x="967300" y="11602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0"/>
                    </a:moveTo>
                    <a:cubicBezTo>
                      <a:pt x="326" y="0"/>
                      <a:pt x="0" y="326"/>
                      <a:pt x="0" y="726"/>
                    </a:cubicBezTo>
                    <a:cubicBezTo>
                      <a:pt x="0" y="1127"/>
                      <a:pt x="326" y="1454"/>
                      <a:pt x="728" y="1454"/>
                    </a:cubicBezTo>
                    <a:cubicBezTo>
                      <a:pt x="1128" y="1454"/>
                      <a:pt x="1454" y="1128"/>
                      <a:pt x="1454" y="726"/>
                    </a:cubicBezTo>
                    <a:cubicBezTo>
                      <a:pt x="1454" y="326"/>
                      <a:pt x="1128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8" name="Google Shape;1268;p9"/>
              <p:cNvSpPr/>
              <p:nvPr/>
            </p:nvSpPr>
            <p:spPr>
              <a:xfrm>
                <a:off x="897450" y="11602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6" y="0"/>
                      <a:pt x="0" y="326"/>
                      <a:pt x="0" y="726"/>
                    </a:cubicBezTo>
                    <a:cubicBezTo>
                      <a:pt x="0" y="1127"/>
                      <a:pt x="326" y="1454"/>
                      <a:pt x="726" y="1454"/>
                    </a:cubicBezTo>
                    <a:cubicBezTo>
                      <a:pt x="1128" y="1454"/>
                      <a:pt x="1452" y="1128"/>
                      <a:pt x="1452" y="726"/>
                    </a:cubicBezTo>
                    <a:cubicBezTo>
                      <a:pt x="1452" y="326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9" name="Google Shape;1269;p9"/>
              <p:cNvSpPr/>
              <p:nvPr/>
            </p:nvSpPr>
            <p:spPr>
              <a:xfrm>
                <a:off x="827575" y="11602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0"/>
                    </a:moveTo>
                    <a:cubicBezTo>
                      <a:pt x="325" y="0"/>
                      <a:pt x="0" y="326"/>
                      <a:pt x="0" y="726"/>
                    </a:cubicBezTo>
                    <a:cubicBezTo>
                      <a:pt x="0" y="1127"/>
                      <a:pt x="325" y="1454"/>
                      <a:pt x="727" y="1454"/>
                    </a:cubicBezTo>
                    <a:cubicBezTo>
                      <a:pt x="1128" y="1454"/>
                      <a:pt x="1453" y="1128"/>
                      <a:pt x="1453" y="726"/>
                    </a:cubicBezTo>
                    <a:cubicBezTo>
                      <a:pt x="1453" y="326"/>
                      <a:pt x="1128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0" name="Google Shape;1270;p9"/>
              <p:cNvSpPr/>
              <p:nvPr/>
            </p:nvSpPr>
            <p:spPr>
              <a:xfrm>
                <a:off x="1034875" y="11602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7"/>
                      <a:pt x="326" y="1454"/>
                      <a:pt x="726" y="1454"/>
                    </a:cubicBezTo>
                    <a:cubicBezTo>
                      <a:pt x="1127" y="1454"/>
                      <a:pt x="1452" y="1128"/>
                      <a:pt x="1452" y="726"/>
                    </a:cubicBezTo>
                    <a:cubicBezTo>
                      <a:pt x="1452" y="326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1" name="Google Shape;1271;p9"/>
              <p:cNvSpPr/>
              <p:nvPr/>
            </p:nvSpPr>
            <p:spPr>
              <a:xfrm>
                <a:off x="720400" y="1101975"/>
                <a:ext cx="36300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1455" extrusionOk="0">
                    <a:moveTo>
                      <a:pt x="726" y="1"/>
                    </a:moveTo>
                    <a:cubicBezTo>
                      <a:pt x="324" y="1"/>
                      <a:pt x="0" y="326"/>
                      <a:pt x="0" y="727"/>
                    </a:cubicBezTo>
                    <a:cubicBezTo>
                      <a:pt x="0" y="1127"/>
                      <a:pt x="324" y="1454"/>
                      <a:pt x="726" y="1454"/>
                    </a:cubicBezTo>
                    <a:cubicBezTo>
                      <a:pt x="1127" y="1454"/>
                      <a:pt x="1452" y="1129"/>
                      <a:pt x="1452" y="727"/>
                    </a:cubicBezTo>
                    <a:cubicBezTo>
                      <a:pt x="1452" y="326"/>
                      <a:pt x="1127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2" name="Google Shape;1272;p9"/>
              <p:cNvSpPr/>
              <p:nvPr/>
            </p:nvSpPr>
            <p:spPr>
              <a:xfrm>
                <a:off x="669550" y="1101975"/>
                <a:ext cx="17275" cy="35025"/>
              </a:xfrm>
              <a:custGeom>
                <a:avLst/>
                <a:gdLst/>
                <a:ahLst/>
                <a:cxnLst/>
                <a:rect l="l" t="t" r="r" b="b"/>
                <a:pathLst>
                  <a:path w="691" h="140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1" y="481"/>
                      <a:pt x="119" y="946"/>
                      <a:pt x="233" y="1400"/>
                    </a:cubicBezTo>
                    <a:cubicBezTo>
                      <a:pt x="502" y="1294"/>
                      <a:pt x="690" y="1032"/>
                      <a:pt x="690" y="725"/>
                    </a:cubicBezTo>
                    <a:cubicBezTo>
                      <a:pt x="690" y="336"/>
                      <a:pt x="386" y="19"/>
                      <a:pt x="0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3" name="Google Shape;1273;p9"/>
              <p:cNvSpPr/>
              <p:nvPr/>
            </p:nvSpPr>
            <p:spPr>
              <a:xfrm>
                <a:off x="927700" y="1101975"/>
                <a:ext cx="36350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5" extrusionOk="0">
                    <a:moveTo>
                      <a:pt x="728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1"/>
                      <a:pt x="728" y="1454"/>
                    </a:cubicBezTo>
                    <a:cubicBezTo>
                      <a:pt x="1129" y="1454"/>
                      <a:pt x="1454" y="1129"/>
                      <a:pt x="1454" y="727"/>
                    </a:cubicBezTo>
                    <a:cubicBezTo>
                      <a:pt x="1454" y="326"/>
                      <a:pt x="1129" y="1"/>
                      <a:pt x="728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4" name="Google Shape;1274;p9"/>
              <p:cNvSpPr/>
              <p:nvPr/>
            </p:nvSpPr>
            <p:spPr>
              <a:xfrm>
                <a:off x="857850" y="1101975"/>
                <a:ext cx="36325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5" extrusionOk="0">
                    <a:moveTo>
                      <a:pt x="727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4"/>
                      <a:pt x="727" y="1454"/>
                    </a:cubicBezTo>
                    <a:cubicBezTo>
                      <a:pt x="1129" y="1454"/>
                      <a:pt x="1452" y="1129"/>
                      <a:pt x="1452" y="727"/>
                    </a:cubicBezTo>
                    <a:cubicBezTo>
                      <a:pt x="1452" y="326"/>
                      <a:pt x="1129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5" name="Google Shape;1275;p9"/>
              <p:cNvSpPr/>
              <p:nvPr/>
            </p:nvSpPr>
            <p:spPr>
              <a:xfrm>
                <a:off x="787925" y="1101975"/>
                <a:ext cx="36350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5" extrusionOk="0">
                    <a:moveTo>
                      <a:pt x="727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1"/>
                      <a:pt x="727" y="1454"/>
                    </a:cubicBezTo>
                    <a:cubicBezTo>
                      <a:pt x="1129" y="1454"/>
                      <a:pt x="1454" y="1129"/>
                      <a:pt x="1454" y="727"/>
                    </a:cubicBezTo>
                    <a:cubicBezTo>
                      <a:pt x="1454" y="326"/>
                      <a:pt x="1129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6" name="Google Shape;1276;p9"/>
              <p:cNvSpPr/>
              <p:nvPr/>
            </p:nvSpPr>
            <p:spPr>
              <a:xfrm>
                <a:off x="1065200" y="1101975"/>
                <a:ext cx="36325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5" extrusionOk="0">
                    <a:moveTo>
                      <a:pt x="726" y="1"/>
                    </a:moveTo>
                    <a:cubicBezTo>
                      <a:pt x="325" y="1"/>
                      <a:pt x="1" y="326"/>
                      <a:pt x="1" y="727"/>
                    </a:cubicBezTo>
                    <a:cubicBezTo>
                      <a:pt x="1" y="1127"/>
                      <a:pt x="325" y="1451"/>
                      <a:pt x="726" y="1454"/>
                    </a:cubicBezTo>
                    <a:cubicBezTo>
                      <a:pt x="1127" y="1454"/>
                      <a:pt x="1452" y="1129"/>
                      <a:pt x="1452" y="727"/>
                    </a:cubicBezTo>
                    <a:cubicBezTo>
                      <a:pt x="1452" y="326"/>
                      <a:pt x="1127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7" name="Google Shape;1277;p9"/>
              <p:cNvSpPr/>
              <p:nvPr/>
            </p:nvSpPr>
            <p:spPr>
              <a:xfrm>
                <a:off x="995275" y="1101975"/>
                <a:ext cx="36325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5" extrusionOk="0">
                    <a:moveTo>
                      <a:pt x="727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1"/>
                      <a:pt x="727" y="1454"/>
                    </a:cubicBezTo>
                    <a:cubicBezTo>
                      <a:pt x="1129" y="1454"/>
                      <a:pt x="1452" y="1129"/>
                      <a:pt x="1452" y="727"/>
                    </a:cubicBezTo>
                    <a:cubicBezTo>
                      <a:pt x="1452" y="326"/>
                      <a:pt x="1129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278" name="Google Shape;1278;p9"/>
            <p:cNvSpPr/>
            <p:nvPr/>
          </p:nvSpPr>
          <p:spPr>
            <a:xfrm>
              <a:off x="5643008" y="4927580"/>
              <a:ext cx="95192" cy="76852"/>
            </a:xfrm>
            <a:custGeom>
              <a:avLst/>
              <a:gdLst/>
              <a:ahLst/>
              <a:cxnLst/>
              <a:rect l="l" t="t" r="r" b="b"/>
              <a:pathLst>
                <a:path w="649" h="524" extrusionOk="0">
                  <a:moveTo>
                    <a:pt x="325" y="1"/>
                  </a:moveTo>
                  <a:cubicBezTo>
                    <a:pt x="158" y="1"/>
                    <a:pt x="19" y="113"/>
                    <a:pt x="9" y="258"/>
                  </a:cubicBezTo>
                  <a:cubicBezTo>
                    <a:pt x="1" y="410"/>
                    <a:pt x="119" y="512"/>
                    <a:pt x="292" y="522"/>
                  </a:cubicBezTo>
                  <a:cubicBezTo>
                    <a:pt x="301" y="523"/>
                    <a:pt x="309" y="523"/>
                    <a:pt x="318" y="523"/>
                  </a:cubicBezTo>
                  <a:cubicBezTo>
                    <a:pt x="481" y="523"/>
                    <a:pt x="628" y="435"/>
                    <a:pt x="637" y="292"/>
                  </a:cubicBezTo>
                  <a:cubicBezTo>
                    <a:pt x="648" y="140"/>
                    <a:pt x="516" y="10"/>
                    <a:pt x="343" y="1"/>
                  </a:cubicBezTo>
                  <a:cubicBezTo>
                    <a:pt x="337" y="1"/>
                    <a:pt x="331" y="1"/>
                    <a:pt x="32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9" name="Google Shape;1279;p9"/>
            <p:cNvSpPr/>
            <p:nvPr/>
          </p:nvSpPr>
          <p:spPr>
            <a:xfrm>
              <a:off x="5563804" y="4875075"/>
              <a:ext cx="34029" cy="27280"/>
            </a:xfrm>
            <a:custGeom>
              <a:avLst/>
              <a:gdLst/>
              <a:ahLst/>
              <a:cxnLst/>
              <a:rect l="l" t="t" r="r" b="b"/>
              <a:pathLst>
                <a:path w="232" h="186" extrusionOk="0">
                  <a:moveTo>
                    <a:pt x="115" y="1"/>
                  </a:moveTo>
                  <a:cubicBezTo>
                    <a:pt x="56" y="1"/>
                    <a:pt x="7" y="42"/>
                    <a:pt x="4" y="93"/>
                  </a:cubicBezTo>
                  <a:cubicBezTo>
                    <a:pt x="1" y="146"/>
                    <a:pt x="44" y="183"/>
                    <a:pt x="103" y="186"/>
                  </a:cubicBezTo>
                  <a:cubicBezTo>
                    <a:pt x="106" y="186"/>
                    <a:pt x="108" y="186"/>
                    <a:pt x="111" y="186"/>
                  </a:cubicBezTo>
                  <a:cubicBezTo>
                    <a:pt x="171" y="186"/>
                    <a:pt x="224" y="155"/>
                    <a:pt x="228" y="103"/>
                  </a:cubicBezTo>
                  <a:cubicBezTo>
                    <a:pt x="231" y="51"/>
                    <a:pt x="184" y="4"/>
                    <a:pt x="123" y="1"/>
                  </a:cubicBezTo>
                  <a:cubicBezTo>
                    <a:pt x="120" y="1"/>
                    <a:pt x="117" y="1"/>
                    <a:pt x="11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0" name="Google Shape;1280;p9"/>
            <p:cNvSpPr/>
            <p:nvPr/>
          </p:nvSpPr>
          <p:spPr>
            <a:xfrm>
              <a:off x="5478000" y="5011765"/>
              <a:ext cx="50016" cy="47959"/>
            </a:xfrm>
            <a:custGeom>
              <a:avLst/>
              <a:gdLst/>
              <a:ahLst/>
              <a:cxnLst/>
              <a:rect l="l" t="t" r="r" b="b"/>
              <a:pathLst>
                <a:path w="341" h="327" extrusionOk="0">
                  <a:moveTo>
                    <a:pt x="175" y="1"/>
                  </a:moveTo>
                  <a:cubicBezTo>
                    <a:pt x="87" y="1"/>
                    <a:pt x="13" y="73"/>
                    <a:pt x="6" y="164"/>
                  </a:cubicBezTo>
                  <a:cubicBezTo>
                    <a:pt x="1" y="259"/>
                    <a:pt x="62" y="323"/>
                    <a:pt x="153" y="326"/>
                  </a:cubicBezTo>
                  <a:cubicBezTo>
                    <a:pt x="156" y="326"/>
                    <a:pt x="159" y="326"/>
                    <a:pt x="162" y="326"/>
                  </a:cubicBezTo>
                  <a:cubicBezTo>
                    <a:pt x="247" y="326"/>
                    <a:pt x="326" y="270"/>
                    <a:pt x="333" y="180"/>
                  </a:cubicBezTo>
                  <a:cubicBezTo>
                    <a:pt x="340" y="86"/>
                    <a:pt x="273" y="7"/>
                    <a:pt x="183" y="1"/>
                  </a:cubicBezTo>
                  <a:cubicBezTo>
                    <a:pt x="180" y="1"/>
                    <a:pt x="178" y="1"/>
                    <a:pt x="17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1" name="Google Shape;1281;p9"/>
            <p:cNvSpPr/>
            <p:nvPr/>
          </p:nvSpPr>
          <p:spPr>
            <a:xfrm rot="9280052">
              <a:off x="8055630" y="4886846"/>
              <a:ext cx="95192" cy="76853"/>
            </a:xfrm>
            <a:custGeom>
              <a:avLst/>
              <a:gdLst/>
              <a:ahLst/>
              <a:cxnLst/>
              <a:rect l="l" t="t" r="r" b="b"/>
              <a:pathLst>
                <a:path w="649" h="524" extrusionOk="0">
                  <a:moveTo>
                    <a:pt x="325" y="1"/>
                  </a:moveTo>
                  <a:cubicBezTo>
                    <a:pt x="158" y="1"/>
                    <a:pt x="19" y="113"/>
                    <a:pt x="9" y="258"/>
                  </a:cubicBezTo>
                  <a:cubicBezTo>
                    <a:pt x="1" y="410"/>
                    <a:pt x="119" y="512"/>
                    <a:pt x="292" y="522"/>
                  </a:cubicBezTo>
                  <a:cubicBezTo>
                    <a:pt x="301" y="523"/>
                    <a:pt x="309" y="523"/>
                    <a:pt x="318" y="523"/>
                  </a:cubicBezTo>
                  <a:cubicBezTo>
                    <a:pt x="481" y="523"/>
                    <a:pt x="628" y="435"/>
                    <a:pt x="637" y="292"/>
                  </a:cubicBezTo>
                  <a:cubicBezTo>
                    <a:pt x="648" y="140"/>
                    <a:pt x="516" y="10"/>
                    <a:pt x="343" y="1"/>
                  </a:cubicBezTo>
                  <a:cubicBezTo>
                    <a:pt x="337" y="1"/>
                    <a:pt x="331" y="1"/>
                    <a:pt x="32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2" name="Google Shape;1282;p9"/>
            <p:cNvSpPr/>
            <p:nvPr/>
          </p:nvSpPr>
          <p:spPr>
            <a:xfrm rot="9280052">
              <a:off x="8218511" y="4934518"/>
              <a:ext cx="34028" cy="27280"/>
            </a:xfrm>
            <a:custGeom>
              <a:avLst/>
              <a:gdLst/>
              <a:ahLst/>
              <a:cxnLst/>
              <a:rect l="l" t="t" r="r" b="b"/>
              <a:pathLst>
                <a:path w="232" h="186" extrusionOk="0">
                  <a:moveTo>
                    <a:pt x="115" y="1"/>
                  </a:moveTo>
                  <a:cubicBezTo>
                    <a:pt x="56" y="1"/>
                    <a:pt x="7" y="42"/>
                    <a:pt x="4" y="93"/>
                  </a:cubicBezTo>
                  <a:cubicBezTo>
                    <a:pt x="1" y="146"/>
                    <a:pt x="44" y="183"/>
                    <a:pt x="103" y="186"/>
                  </a:cubicBezTo>
                  <a:cubicBezTo>
                    <a:pt x="106" y="186"/>
                    <a:pt x="108" y="186"/>
                    <a:pt x="111" y="186"/>
                  </a:cubicBezTo>
                  <a:cubicBezTo>
                    <a:pt x="171" y="186"/>
                    <a:pt x="224" y="155"/>
                    <a:pt x="228" y="103"/>
                  </a:cubicBezTo>
                  <a:cubicBezTo>
                    <a:pt x="231" y="51"/>
                    <a:pt x="184" y="4"/>
                    <a:pt x="123" y="1"/>
                  </a:cubicBezTo>
                  <a:cubicBezTo>
                    <a:pt x="120" y="1"/>
                    <a:pt x="117" y="1"/>
                    <a:pt x="11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3" name="Google Shape;1283;p9"/>
            <p:cNvSpPr/>
            <p:nvPr/>
          </p:nvSpPr>
          <p:spPr>
            <a:xfrm rot="9280052">
              <a:off x="7883537" y="4864732"/>
              <a:ext cx="50016" cy="47960"/>
            </a:xfrm>
            <a:custGeom>
              <a:avLst/>
              <a:gdLst/>
              <a:ahLst/>
              <a:cxnLst/>
              <a:rect l="l" t="t" r="r" b="b"/>
              <a:pathLst>
                <a:path w="341" h="327" extrusionOk="0">
                  <a:moveTo>
                    <a:pt x="175" y="1"/>
                  </a:moveTo>
                  <a:cubicBezTo>
                    <a:pt x="87" y="1"/>
                    <a:pt x="13" y="73"/>
                    <a:pt x="6" y="164"/>
                  </a:cubicBezTo>
                  <a:cubicBezTo>
                    <a:pt x="1" y="259"/>
                    <a:pt x="62" y="323"/>
                    <a:pt x="153" y="326"/>
                  </a:cubicBezTo>
                  <a:cubicBezTo>
                    <a:pt x="156" y="326"/>
                    <a:pt x="159" y="326"/>
                    <a:pt x="162" y="326"/>
                  </a:cubicBezTo>
                  <a:cubicBezTo>
                    <a:pt x="247" y="326"/>
                    <a:pt x="326" y="270"/>
                    <a:pt x="333" y="180"/>
                  </a:cubicBezTo>
                  <a:cubicBezTo>
                    <a:pt x="340" y="86"/>
                    <a:pt x="273" y="7"/>
                    <a:pt x="183" y="1"/>
                  </a:cubicBezTo>
                  <a:cubicBezTo>
                    <a:pt x="180" y="1"/>
                    <a:pt x="178" y="1"/>
                    <a:pt x="17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836185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ackground ">
    <p:bg>
      <p:bgPr>
        <a:solidFill>
          <a:schemeClr val="accent4"/>
        </a:solidFill>
        <a:effectLst/>
      </p:bgPr>
    </p:bg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3317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dk2"/>
        </a:solidFill>
        <a:effectLst/>
      </p:bgPr>
    </p:bg>
    <p:spTree>
      <p:nvGrpSpPr>
        <p:cNvPr id="1" name="Shape 1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" name="Google Shape;1078;p38"/>
          <p:cNvSpPr/>
          <p:nvPr/>
        </p:nvSpPr>
        <p:spPr>
          <a:xfrm>
            <a:off x="4976903" y="6249299"/>
            <a:ext cx="70951" cy="2221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9" name="Google Shape;1079;p38"/>
          <p:cNvSpPr/>
          <p:nvPr/>
        </p:nvSpPr>
        <p:spPr>
          <a:xfrm>
            <a:off x="9604341" y="5961176"/>
            <a:ext cx="597393" cy="14437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0" name="Google Shape;1080;p38"/>
          <p:cNvSpPr/>
          <p:nvPr/>
        </p:nvSpPr>
        <p:spPr>
          <a:xfrm>
            <a:off x="17" y="5321404"/>
            <a:ext cx="12192016" cy="826665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1" name="Google Shape;1081;p38"/>
          <p:cNvSpPr/>
          <p:nvPr/>
        </p:nvSpPr>
        <p:spPr>
          <a:xfrm>
            <a:off x="-16" y="5669033"/>
            <a:ext cx="12192016" cy="826673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2" name="Google Shape;1082;p38"/>
          <p:cNvSpPr/>
          <p:nvPr/>
        </p:nvSpPr>
        <p:spPr>
          <a:xfrm>
            <a:off x="4853786" y="5500937"/>
            <a:ext cx="7338209" cy="1648471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3" name="Google Shape;1083;p38"/>
          <p:cNvSpPr/>
          <p:nvPr/>
        </p:nvSpPr>
        <p:spPr>
          <a:xfrm>
            <a:off x="-14" y="6092424"/>
            <a:ext cx="11949201" cy="756421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4" name="Google Shape;1084;p38"/>
          <p:cNvSpPr/>
          <p:nvPr/>
        </p:nvSpPr>
        <p:spPr>
          <a:xfrm>
            <a:off x="-16" y="6392956"/>
            <a:ext cx="12192016" cy="756440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85" name="Google Shape;1085;p38"/>
          <p:cNvGrpSpPr/>
          <p:nvPr/>
        </p:nvGrpSpPr>
        <p:grpSpPr>
          <a:xfrm flipH="1">
            <a:off x="776280" y="5185308"/>
            <a:ext cx="3442029" cy="1169041"/>
            <a:chOff x="1260750" y="1341725"/>
            <a:chExt cx="438475" cy="148925"/>
          </a:xfrm>
        </p:grpSpPr>
        <p:sp>
          <p:nvSpPr>
            <p:cNvPr id="1086" name="Google Shape;1086;p38"/>
            <p:cNvSpPr/>
            <p:nvPr/>
          </p:nvSpPr>
          <p:spPr>
            <a:xfrm>
              <a:off x="1644550" y="1363050"/>
              <a:ext cx="33375" cy="121100"/>
            </a:xfrm>
            <a:custGeom>
              <a:avLst/>
              <a:gdLst/>
              <a:ahLst/>
              <a:cxnLst/>
              <a:rect l="l" t="t" r="r" b="b"/>
              <a:pathLst>
                <a:path w="1335" h="4844" extrusionOk="0">
                  <a:moveTo>
                    <a:pt x="0" y="0"/>
                  </a:moveTo>
                  <a:lnTo>
                    <a:pt x="0" y="4698"/>
                  </a:lnTo>
                  <a:lnTo>
                    <a:pt x="1335" y="4844"/>
                  </a:lnTo>
                  <a:lnTo>
                    <a:pt x="1335" y="0"/>
                  </a:ln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7" name="Google Shape;1087;p38"/>
            <p:cNvSpPr/>
            <p:nvPr/>
          </p:nvSpPr>
          <p:spPr>
            <a:xfrm>
              <a:off x="1643150" y="1341725"/>
              <a:ext cx="35825" cy="21350"/>
            </a:xfrm>
            <a:custGeom>
              <a:avLst/>
              <a:gdLst/>
              <a:ahLst/>
              <a:cxnLst/>
              <a:rect l="l" t="t" r="r" b="b"/>
              <a:pathLst>
                <a:path w="1433" h="854" extrusionOk="0">
                  <a:moveTo>
                    <a:pt x="717" y="1"/>
                  </a:moveTo>
                  <a:cubicBezTo>
                    <a:pt x="1" y="1"/>
                    <a:pt x="56" y="853"/>
                    <a:pt x="56" y="853"/>
                  </a:cubicBezTo>
                  <a:lnTo>
                    <a:pt x="1391" y="853"/>
                  </a:lnTo>
                  <a:cubicBezTo>
                    <a:pt x="1391" y="853"/>
                    <a:pt x="1433" y="1"/>
                    <a:pt x="717" y="1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8" name="Google Shape;1088;p38"/>
            <p:cNvSpPr/>
            <p:nvPr/>
          </p:nvSpPr>
          <p:spPr>
            <a:xfrm>
              <a:off x="1663075" y="1424750"/>
              <a:ext cx="6425" cy="3125"/>
            </a:xfrm>
            <a:custGeom>
              <a:avLst/>
              <a:gdLst/>
              <a:ahLst/>
              <a:cxnLst/>
              <a:rect l="l" t="t" r="r" b="b"/>
              <a:pathLst>
                <a:path w="257" h="125" extrusionOk="0">
                  <a:moveTo>
                    <a:pt x="1" y="1"/>
                  </a:moveTo>
                  <a:lnTo>
                    <a:pt x="1" y="124"/>
                  </a:lnTo>
                  <a:lnTo>
                    <a:pt x="257" y="124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9" name="Google Shape;1089;p38"/>
            <p:cNvSpPr/>
            <p:nvPr/>
          </p:nvSpPr>
          <p:spPr>
            <a:xfrm>
              <a:off x="1670875" y="1424750"/>
              <a:ext cx="6400" cy="3125"/>
            </a:xfrm>
            <a:custGeom>
              <a:avLst/>
              <a:gdLst/>
              <a:ahLst/>
              <a:cxnLst/>
              <a:rect l="l" t="t" r="r" b="b"/>
              <a:pathLst>
                <a:path w="256" h="125" extrusionOk="0">
                  <a:moveTo>
                    <a:pt x="0" y="1"/>
                  </a:moveTo>
                  <a:lnTo>
                    <a:pt x="0" y="124"/>
                  </a:lnTo>
                  <a:lnTo>
                    <a:pt x="256" y="124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0" name="Google Shape;1090;p38"/>
            <p:cNvSpPr/>
            <p:nvPr/>
          </p:nvSpPr>
          <p:spPr>
            <a:xfrm>
              <a:off x="1666825" y="1429125"/>
              <a:ext cx="6725" cy="3425"/>
            </a:xfrm>
            <a:custGeom>
              <a:avLst/>
              <a:gdLst/>
              <a:ahLst/>
              <a:cxnLst/>
              <a:rect l="l" t="t" r="r" b="b"/>
              <a:pathLst>
                <a:path w="269" h="137" extrusionOk="0">
                  <a:moveTo>
                    <a:pt x="0" y="1"/>
                  </a:moveTo>
                  <a:lnTo>
                    <a:pt x="0" y="137"/>
                  </a:lnTo>
                  <a:lnTo>
                    <a:pt x="269" y="137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1" name="Google Shape;1091;p38"/>
            <p:cNvSpPr/>
            <p:nvPr/>
          </p:nvSpPr>
          <p:spPr>
            <a:xfrm>
              <a:off x="1648275" y="1369125"/>
              <a:ext cx="6400" cy="3000"/>
            </a:xfrm>
            <a:custGeom>
              <a:avLst/>
              <a:gdLst/>
              <a:ahLst/>
              <a:cxnLst/>
              <a:rect l="l" t="t" r="r" b="b"/>
              <a:pathLst>
                <a:path w="256" h="120" extrusionOk="0">
                  <a:moveTo>
                    <a:pt x="0" y="0"/>
                  </a:moveTo>
                  <a:lnTo>
                    <a:pt x="0" y="120"/>
                  </a:lnTo>
                  <a:lnTo>
                    <a:pt x="256" y="120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2" name="Google Shape;1092;p38"/>
            <p:cNvSpPr/>
            <p:nvPr/>
          </p:nvSpPr>
          <p:spPr>
            <a:xfrm>
              <a:off x="1655950" y="1369125"/>
              <a:ext cx="6525" cy="3000"/>
            </a:xfrm>
            <a:custGeom>
              <a:avLst/>
              <a:gdLst/>
              <a:ahLst/>
              <a:cxnLst/>
              <a:rect l="l" t="t" r="r" b="b"/>
              <a:pathLst>
                <a:path w="261" h="120" extrusionOk="0">
                  <a:moveTo>
                    <a:pt x="1" y="0"/>
                  </a:moveTo>
                  <a:lnTo>
                    <a:pt x="1" y="120"/>
                  </a:lnTo>
                  <a:lnTo>
                    <a:pt x="260" y="120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3" name="Google Shape;1093;p38"/>
            <p:cNvSpPr/>
            <p:nvPr/>
          </p:nvSpPr>
          <p:spPr>
            <a:xfrm>
              <a:off x="1651900" y="1373500"/>
              <a:ext cx="6525" cy="3325"/>
            </a:xfrm>
            <a:custGeom>
              <a:avLst/>
              <a:gdLst/>
              <a:ahLst/>
              <a:cxnLst/>
              <a:rect l="l" t="t" r="r" b="b"/>
              <a:pathLst>
                <a:path w="261" h="133" extrusionOk="0">
                  <a:moveTo>
                    <a:pt x="1" y="0"/>
                  </a:moveTo>
                  <a:lnTo>
                    <a:pt x="1" y="133"/>
                  </a:lnTo>
                  <a:lnTo>
                    <a:pt x="260" y="133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4" name="Google Shape;1094;p38"/>
            <p:cNvSpPr/>
            <p:nvPr/>
          </p:nvSpPr>
          <p:spPr>
            <a:xfrm>
              <a:off x="1667450" y="139065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5" name="Google Shape;1095;p38"/>
            <p:cNvSpPr/>
            <p:nvPr/>
          </p:nvSpPr>
          <p:spPr>
            <a:xfrm>
              <a:off x="1659675" y="139065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6" name="Google Shape;1096;p38"/>
            <p:cNvSpPr/>
            <p:nvPr/>
          </p:nvSpPr>
          <p:spPr>
            <a:xfrm>
              <a:off x="1663400" y="1386275"/>
              <a:ext cx="6750" cy="3125"/>
            </a:xfrm>
            <a:custGeom>
              <a:avLst/>
              <a:gdLst/>
              <a:ahLst/>
              <a:cxnLst/>
              <a:rect l="l" t="t" r="r" b="b"/>
              <a:pathLst>
                <a:path w="270" h="125" extrusionOk="0">
                  <a:moveTo>
                    <a:pt x="1" y="1"/>
                  </a:moveTo>
                  <a:lnTo>
                    <a:pt x="1" y="124"/>
                  </a:lnTo>
                  <a:lnTo>
                    <a:pt x="270" y="12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7" name="Google Shape;1097;p38"/>
            <p:cNvSpPr/>
            <p:nvPr/>
          </p:nvSpPr>
          <p:spPr>
            <a:xfrm>
              <a:off x="1663075" y="143350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8" name="Google Shape;1098;p38"/>
            <p:cNvSpPr/>
            <p:nvPr/>
          </p:nvSpPr>
          <p:spPr>
            <a:xfrm>
              <a:off x="1655300" y="143350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9" name="Google Shape;1099;p38"/>
            <p:cNvSpPr/>
            <p:nvPr/>
          </p:nvSpPr>
          <p:spPr>
            <a:xfrm>
              <a:off x="1659350" y="1429125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0" name="Google Shape;1100;p38"/>
            <p:cNvSpPr/>
            <p:nvPr/>
          </p:nvSpPr>
          <p:spPr>
            <a:xfrm>
              <a:off x="1648900" y="140920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1" name="Google Shape;1101;p38"/>
            <p:cNvSpPr/>
            <p:nvPr/>
          </p:nvSpPr>
          <p:spPr>
            <a:xfrm>
              <a:off x="1656700" y="1409200"/>
              <a:ext cx="6400" cy="3425"/>
            </a:xfrm>
            <a:custGeom>
              <a:avLst/>
              <a:gdLst/>
              <a:ahLst/>
              <a:cxnLst/>
              <a:rect l="l" t="t" r="r" b="b"/>
              <a:pathLst>
                <a:path w="256" h="137" extrusionOk="0">
                  <a:moveTo>
                    <a:pt x="0" y="1"/>
                  </a:moveTo>
                  <a:lnTo>
                    <a:pt x="0" y="137"/>
                  </a:lnTo>
                  <a:lnTo>
                    <a:pt x="256" y="137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2" name="Google Shape;1102;p38"/>
            <p:cNvSpPr/>
            <p:nvPr/>
          </p:nvSpPr>
          <p:spPr>
            <a:xfrm>
              <a:off x="1664050" y="1409200"/>
              <a:ext cx="6525" cy="3425"/>
            </a:xfrm>
            <a:custGeom>
              <a:avLst/>
              <a:gdLst/>
              <a:ahLst/>
              <a:cxnLst/>
              <a:rect l="l" t="t" r="r" b="b"/>
              <a:pathLst>
                <a:path w="261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60" y="137"/>
                  </a:lnTo>
                  <a:lnTo>
                    <a:pt x="260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3" name="Google Shape;1103;p38"/>
            <p:cNvSpPr/>
            <p:nvPr/>
          </p:nvSpPr>
          <p:spPr>
            <a:xfrm>
              <a:off x="1652650" y="1413675"/>
              <a:ext cx="6400" cy="3325"/>
            </a:xfrm>
            <a:custGeom>
              <a:avLst/>
              <a:gdLst/>
              <a:ahLst/>
              <a:cxnLst/>
              <a:rect l="l" t="t" r="r" b="b"/>
              <a:pathLst>
                <a:path w="256" h="133" extrusionOk="0">
                  <a:moveTo>
                    <a:pt x="0" y="0"/>
                  </a:moveTo>
                  <a:lnTo>
                    <a:pt x="0" y="133"/>
                  </a:lnTo>
                  <a:lnTo>
                    <a:pt x="256" y="133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4" name="Google Shape;1104;p38"/>
            <p:cNvSpPr/>
            <p:nvPr/>
          </p:nvSpPr>
          <p:spPr>
            <a:xfrm>
              <a:off x="1660000" y="1413675"/>
              <a:ext cx="6825" cy="3325"/>
            </a:xfrm>
            <a:custGeom>
              <a:avLst/>
              <a:gdLst/>
              <a:ahLst/>
              <a:cxnLst/>
              <a:rect l="l" t="t" r="r" b="b"/>
              <a:pathLst>
                <a:path w="273" h="133" extrusionOk="0">
                  <a:moveTo>
                    <a:pt x="1" y="0"/>
                  </a:moveTo>
                  <a:lnTo>
                    <a:pt x="1" y="133"/>
                  </a:lnTo>
                  <a:lnTo>
                    <a:pt x="273" y="133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5" name="Google Shape;1105;p38"/>
            <p:cNvSpPr/>
            <p:nvPr/>
          </p:nvSpPr>
          <p:spPr>
            <a:xfrm>
              <a:off x="1569300" y="1378825"/>
              <a:ext cx="34450" cy="102325"/>
            </a:xfrm>
            <a:custGeom>
              <a:avLst/>
              <a:gdLst/>
              <a:ahLst/>
              <a:cxnLst/>
              <a:rect l="l" t="t" r="r" b="b"/>
              <a:pathLst>
                <a:path w="1378" h="4093" extrusionOk="0">
                  <a:moveTo>
                    <a:pt x="606" y="367"/>
                  </a:moveTo>
                  <a:lnTo>
                    <a:pt x="606" y="1002"/>
                  </a:lnTo>
                  <a:lnTo>
                    <a:pt x="512" y="1002"/>
                  </a:lnTo>
                  <a:lnTo>
                    <a:pt x="606" y="367"/>
                  </a:lnTo>
                  <a:close/>
                  <a:moveTo>
                    <a:pt x="661" y="312"/>
                  </a:moveTo>
                  <a:lnTo>
                    <a:pt x="794" y="1002"/>
                  </a:lnTo>
                  <a:lnTo>
                    <a:pt x="661" y="1002"/>
                  </a:lnTo>
                  <a:lnTo>
                    <a:pt x="661" y="312"/>
                  </a:lnTo>
                  <a:close/>
                  <a:moveTo>
                    <a:pt x="606" y="1054"/>
                  </a:moveTo>
                  <a:lnTo>
                    <a:pt x="606" y="1663"/>
                  </a:lnTo>
                  <a:lnTo>
                    <a:pt x="418" y="1663"/>
                  </a:lnTo>
                  <a:lnTo>
                    <a:pt x="512" y="1054"/>
                  </a:lnTo>
                  <a:close/>
                  <a:moveTo>
                    <a:pt x="794" y="1054"/>
                  </a:moveTo>
                  <a:lnTo>
                    <a:pt x="904" y="1663"/>
                  </a:lnTo>
                  <a:lnTo>
                    <a:pt x="661" y="1663"/>
                  </a:lnTo>
                  <a:lnTo>
                    <a:pt x="661" y="1054"/>
                  </a:lnTo>
                  <a:close/>
                  <a:moveTo>
                    <a:pt x="606" y="1718"/>
                  </a:moveTo>
                  <a:lnTo>
                    <a:pt x="606" y="2499"/>
                  </a:lnTo>
                  <a:lnTo>
                    <a:pt x="282" y="2499"/>
                  </a:lnTo>
                  <a:lnTo>
                    <a:pt x="405" y="1718"/>
                  </a:lnTo>
                  <a:close/>
                  <a:moveTo>
                    <a:pt x="917" y="1718"/>
                  </a:moveTo>
                  <a:lnTo>
                    <a:pt x="1066" y="2499"/>
                  </a:lnTo>
                  <a:lnTo>
                    <a:pt x="661" y="2499"/>
                  </a:lnTo>
                  <a:lnTo>
                    <a:pt x="661" y="1718"/>
                  </a:lnTo>
                  <a:close/>
                  <a:moveTo>
                    <a:pt x="606" y="2554"/>
                  </a:moveTo>
                  <a:lnTo>
                    <a:pt x="606" y="4038"/>
                  </a:lnTo>
                  <a:lnTo>
                    <a:pt x="52" y="4038"/>
                  </a:lnTo>
                  <a:lnTo>
                    <a:pt x="282" y="2554"/>
                  </a:lnTo>
                  <a:close/>
                  <a:moveTo>
                    <a:pt x="606" y="1"/>
                  </a:moveTo>
                  <a:lnTo>
                    <a:pt x="0" y="4093"/>
                  </a:lnTo>
                  <a:lnTo>
                    <a:pt x="661" y="4093"/>
                  </a:lnTo>
                  <a:lnTo>
                    <a:pt x="661" y="2554"/>
                  </a:lnTo>
                  <a:lnTo>
                    <a:pt x="1066" y="2554"/>
                  </a:lnTo>
                  <a:lnTo>
                    <a:pt x="1322" y="3931"/>
                  </a:lnTo>
                  <a:lnTo>
                    <a:pt x="1377" y="3918"/>
                  </a:lnTo>
                  <a:lnTo>
                    <a:pt x="661" y="1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6" name="Google Shape;1106;p38"/>
            <p:cNvSpPr/>
            <p:nvPr/>
          </p:nvSpPr>
          <p:spPr>
            <a:xfrm>
              <a:off x="1573975" y="1380525"/>
              <a:ext cx="10475" cy="10475"/>
            </a:xfrm>
            <a:custGeom>
              <a:avLst/>
              <a:gdLst/>
              <a:ahLst/>
              <a:cxnLst/>
              <a:rect l="l" t="t" r="r" b="b"/>
              <a:pathLst>
                <a:path w="419" h="419" extrusionOk="0">
                  <a:moveTo>
                    <a:pt x="364" y="1"/>
                  </a:moveTo>
                  <a:lnTo>
                    <a:pt x="1" y="205"/>
                  </a:lnTo>
                  <a:lnTo>
                    <a:pt x="69" y="312"/>
                  </a:lnTo>
                  <a:lnTo>
                    <a:pt x="299" y="124"/>
                  </a:lnTo>
                  <a:lnTo>
                    <a:pt x="95" y="338"/>
                  </a:lnTo>
                  <a:lnTo>
                    <a:pt x="202" y="419"/>
                  </a:lnTo>
                  <a:lnTo>
                    <a:pt x="419" y="56"/>
                  </a:lnTo>
                  <a:cubicBezTo>
                    <a:pt x="393" y="43"/>
                    <a:pt x="380" y="30"/>
                    <a:pt x="364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7" name="Google Shape;1107;p38"/>
            <p:cNvSpPr/>
            <p:nvPr/>
          </p:nvSpPr>
          <p:spPr>
            <a:xfrm>
              <a:off x="1572275" y="1366675"/>
              <a:ext cx="26350" cy="24750"/>
            </a:xfrm>
            <a:custGeom>
              <a:avLst/>
              <a:gdLst/>
              <a:ahLst/>
              <a:cxnLst/>
              <a:rect l="l" t="t" r="r" b="b"/>
              <a:pathLst>
                <a:path w="1054" h="990" extrusionOk="0">
                  <a:moveTo>
                    <a:pt x="529" y="419"/>
                  </a:moveTo>
                  <a:lnTo>
                    <a:pt x="529" y="422"/>
                  </a:lnTo>
                  <a:lnTo>
                    <a:pt x="529" y="419"/>
                  </a:lnTo>
                  <a:lnTo>
                    <a:pt x="529" y="419"/>
                  </a:lnTo>
                  <a:cubicBezTo>
                    <a:pt x="529" y="419"/>
                    <a:pt x="529" y="419"/>
                    <a:pt x="529" y="419"/>
                  </a:cubicBezTo>
                  <a:close/>
                  <a:moveTo>
                    <a:pt x="487" y="1"/>
                  </a:moveTo>
                  <a:lnTo>
                    <a:pt x="380" y="17"/>
                  </a:lnTo>
                  <a:lnTo>
                    <a:pt x="474" y="380"/>
                  </a:lnTo>
                  <a:lnTo>
                    <a:pt x="286" y="56"/>
                  </a:lnTo>
                  <a:lnTo>
                    <a:pt x="189" y="124"/>
                  </a:lnTo>
                  <a:lnTo>
                    <a:pt x="432" y="422"/>
                  </a:lnTo>
                  <a:lnTo>
                    <a:pt x="137" y="163"/>
                  </a:lnTo>
                  <a:lnTo>
                    <a:pt x="69" y="260"/>
                  </a:lnTo>
                  <a:lnTo>
                    <a:pt x="419" y="474"/>
                  </a:lnTo>
                  <a:lnTo>
                    <a:pt x="419" y="474"/>
                  </a:lnTo>
                  <a:lnTo>
                    <a:pt x="27" y="367"/>
                  </a:lnTo>
                  <a:lnTo>
                    <a:pt x="14" y="474"/>
                  </a:lnTo>
                  <a:lnTo>
                    <a:pt x="338" y="516"/>
                  </a:lnTo>
                  <a:lnTo>
                    <a:pt x="1" y="542"/>
                  </a:lnTo>
                  <a:lnTo>
                    <a:pt x="14" y="665"/>
                  </a:lnTo>
                  <a:lnTo>
                    <a:pt x="432" y="555"/>
                  </a:lnTo>
                  <a:cubicBezTo>
                    <a:pt x="432" y="542"/>
                    <a:pt x="419" y="542"/>
                    <a:pt x="419" y="529"/>
                  </a:cubicBezTo>
                  <a:cubicBezTo>
                    <a:pt x="419" y="474"/>
                    <a:pt x="448" y="422"/>
                    <a:pt x="500" y="422"/>
                  </a:cubicBezTo>
                  <a:cubicBezTo>
                    <a:pt x="508" y="420"/>
                    <a:pt x="516" y="419"/>
                    <a:pt x="524" y="419"/>
                  </a:cubicBezTo>
                  <a:cubicBezTo>
                    <a:pt x="526" y="419"/>
                    <a:pt x="527" y="419"/>
                    <a:pt x="529" y="419"/>
                  </a:cubicBezTo>
                  <a:lnTo>
                    <a:pt x="529" y="419"/>
                  </a:lnTo>
                  <a:lnTo>
                    <a:pt x="487" y="1"/>
                  </a:lnTo>
                  <a:close/>
                  <a:moveTo>
                    <a:pt x="568" y="1"/>
                  </a:moveTo>
                  <a:lnTo>
                    <a:pt x="529" y="419"/>
                  </a:lnTo>
                  <a:lnTo>
                    <a:pt x="529" y="419"/>
                  </a:lnTo>
                  <a:cubicBezTo>
                    <a:pt x="573" y="421"/>
                    <a:pt x="610" y="458"/>
                    <a:pt x="610" y="503"/>
                  </a:cubicBezTo>
                  <a:cubicBezTo>
                    <a:pt x="623" y="542"/>
                    <a:pt x="594" y="584"/>
                    <a:pt x="555" y="610"/>
                  </a:cubicBezTo>
                  <a:lnTo>
                    <a:pt x="772" y="989"/>
                  </a:lnTo>
                  <a:lnTo>
                    <a:pt x="866" y="921"/>
                  </a:lnTo>
                  <a:lnTo>
                    <a:pt x="649" y="649"/>
                  </a:lnTo>
                  <a:lnTo>
                    <a:pt x="905" y="866"/>
                  </a:lnTo>
                  <a:lnTo>
                    <a:pt x="973" y="772"/>
                  </a:lnTo>
                  <a:lnTo>
                    <a:pt x="636" y="568"/>
                  </a:lnTo>
                  <a:lnTo>
                    <a:pt x="1028" y="678"/>
                  </a:lnTo>
                  <a:lnTo>
                    <a:pt x="1054" y="555"/>
                  </a:lnTo>
                  <a:lnTo>
                    <a:pt x="649" y="516"/>
                  </a:lnTo>
                  <a:lnTo>
                    <a:pt x="1041" y="487"/>
                  </a:lnTo>
                  <a:lnTo>
                    <a:pt x="1015" y="367"/>
                  </a:lnTo>
                  <a:lnTo>
                    <a:pt x="662" y="461"/>
                  </a:lnTo>
                  <a:lnTo>
                    <a:pt x="662" y="461"/>
                  </a:lnTo>
                  <a:lnTo>
                    <a:pt x="986" y="286"/>
                  </a:lnTo>
                  <a:lnTo>
                    <a:pt x="918" y="179"/>
                  </a:lnTo>
                  <a:lnTo>
                    <a:pt x="594" y="448"/>
                  </a:lnTo>
                  <a:lnTo>
                    <a:pt x="866" y="137"/>
                  </a:lnTo>
                  <a:lnTo>
                    <a:pt x="772" y="56"/>
                  </a:lnTo>
                  <a:lnTo>
                    <a:pt x="581" y="367"/>
                  </a:lnTo>
                  <a:lnTo>
                    <a:pt x="691" y="30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8" name="Google Shape;1108;p38"/>
            <p:cNvSpPr/>
            <p:nvPr/>
          </p:nvSpPr>
          <p:spPr>
            <a:xfrm>
              <a:off x="1581775" y="1381900"/>
              <a:ext cx="7050" cy="10800"/>
            </a:xfrm>
            <a:custGeom>
              <a:avLst/>
              <a:gdLst/>
              <a:ahLst/>
              <a:cxnLst/>
              <a:rect l="l" t="t" r="r" b="b"/>
              <a:pathLst>
                <a:path w="282" h="432" extrusionOk="0">
                  <a:moveTo>
                    <a:pt x="107" y="1"/>
                  </a:moveTo>
                  <a:lnTo>
                    <a:pt x="0" y="406"/>
                  </a:lnTo>
                  <a:lnTo>
                    <a:pt x="107" y="432"/>
                  </a:lnTo>
                  <a:lnTo>
                    <a:pt x="133" y="121"/>
                  </a:lnTo>
                  <a:lnTo>
                    <a:pt x="162" y="419"/>
                  </a:lnTo>
                  <a:lnTo>
                    <a:pt x="282" y="406"/>
                  </a:lnTo>
                  <a:lnTo>
                    <a:pt x="175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9" name="Google Shape;1109;p38"/>
            <p:cNvSpPr/>
            <p:nvPr/>
          </p:nvSpPr>
          <p:spPr>
            <a:xfrm>
              <a:off x="1586125" y="138160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3"/>
                  </a:moveTo>
                  <a:lnTo>
                    <a:pt x="1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0" name="Google Shape;1110;p38"/>
            <p:cNvSpPr/>
            <p:nvPr/>
          </p:nvSpPr>
          <p:spPr>
            <a:xfrm>
              <a:off x="1619925" y="1424750"/>
              <a:ext cx="325" cy="1425"/>
            </a:xfrm>
            <a:custGeom>
              <a:avLst/>
              <a:gdLst/>
              <a:ahLst/>
              <a:cxnLst/>
              <a:rect l="l" t="t" r="r" b="b"/>
              <a:pathLst>
                <a:path w="13" h="57" extrusionOk="0">
                  <a:moveTo>
                    <a:pt x="0" y="56"/>
                  </a:moveTo>
                  <a:cubicBezTo>
                    <a:pt x="0" y="56"/>
                    <a:pt x="0" y="27"/>
                    <a:pt x="13" y="1"/>
                  </a:cubicBezTo>
                  <a:cubicBezTo>
                    <a:pt x="0" y="27"/>
                    <a:pt x="0" y="56"/>
                    <a:pt x="0" y="56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1" name="Google Shape;1111;p38"/>
            <p:cNvSpPr/>
            <p:nvPr/>
          </p:nvSpPr>
          <p:spPr>
            <a:xfrm>
              <a:off x="1608825" y="1417725"/>
              <a:ext cx="23150" cy="17575"/>
            </a:xfrm>
            <a:custGeom>
              <a:avLst/>
              <a:gdLst/>
              <a:ahLst/>
              <a:cxnLst/>
              <a:rect l="l" t="t" r="r" b="b"/>
              <a:pathLst>
                <a:path w="926" h="703" extrusionOk="0">
                  <a:moveTo>
                    <a:pt x="347" y="175"/>
                  </a:moveTo>
                  <a:cubicBezTo>
                    <a:pt x="336" y="186"/>
                    <a:pt x="325" y="197"/>
                    <a:pt x="313" y="200"/>
                  </a:cubicBezTo>
                  <a:lnTo>
                    <a:pt x="313" y="200"/>
                  </a:lnTo>
                  <a:cubicBezTo>
                    <a:pt x="323" y="192"/>
                    <a:pt x="333" y="182"/>
                    <a:pt x="347" y="175"/>
                  </a:cubicBezTo>
                  <a:close/>
                  <a:moveTo>
                    <a:pt x="509" y="146"/>
                  </a:moveTo>
                  <a:cubicBezTo>
                    <a:pt x="537" y="186"/>
                    <a:pt x="586" y="251"/>
                    <a:pt x="615" y="279"/>
                  </a:cubicBezTo>
                  <a:lnTo>
                    <a:pt x="615" y="279"/>
                  </a:lnTo>
                  <a:cubicBezTo>
                    <a:pt x="573" y="240"/>
                    <a:pt x="508" y="188"/>
                    <a:pt x="483" y="175"/>
                  </a:cubicBezTo>
                  <a:lnTo>
                    <a:pt x="483" y="162"/>
                  </a:lnTo>
                  <a:cubicBezTo>
                    <a:pt x="496" y="175"/>
                    <a:pt x="525" y="175"/>
                    <a:pt x="525" y="188"/>
                  </a:cubicBezTo>
                  <a:cubicBezTo>
                    <a:pt x="527" y="190"/>
                    <a:pt x="529" y="191"/>
                    <a:pt x="530" y="191"/>
                  </a:cubicBezTo>
                  <a:cubicBezTo>
                    <a:pt x="533" y="191"/>
                    <a:pt x="522" y="170"/>
                    <a:pt x="509" y="146"/>
                  </a:cubicBezTo>
                  <a:close/>
                  <a:moveTo>
                    <a:pt x="428" y="162"/>
                  </a:moveTo>
                  <a:lnTo>
                    <a:pt x="428" y="162"/>
                  </a:lnTo>
                  <a:cubicBezTo>
                    <a:pt x="407" y="183"/>
                    <a:pt x="394" y="204"/>
                    <a:pt x="397" y="204"/>
                  </a:cubicBezTo>
                  <a:cubicBezTo>
                    <a:pt x="398" y="204"/>
                    <a:pt x="400" y="203"/>
                    <a:pt x="402" y="201"/>
                  </a:cubicBezTo>
                  <a:cubicBezTo>
                    <a:pt x="415" y="188"/>
                    <a:pt x="428" y="188"/>
                    <a:pt x="444" y="175"/>
                  </a:cubicBezTo>
                  <a:lnTo>
                    <a:pt x="444" y="188"/>
                  </a:lnTo>
                  <a:cubicBezTo>
                    <a:pt x="415" y="201"/>
                    <a:pt x="347" y="256"/>
                    <a:pt x="321" y="295"/>
                  </a:cubicBezTo>
                  <a:cubicBezTo>
                    <a:pt x="347" y="256"/>
                    <a:pt x="389" y="201"/>
                    <a:pt x="428" y="162"/>
                  </a:cubicBezTo>
                  <a:close/>
                  <a:moveTo>
                    <a:pt x="496" y="0"/>
                  </a:moveTo>
                  <a:cubicBezTo>
                    <a:pt x="496" y="0"/>
                    <a:pt x="201" y="146"/>
                    <a:pt x="240" y="146"/>
                  </a:cubicBezTo>
                  <a:cubicBezTo>
                    <a:pt x="244" y="146"/>
                    <a:pt x="247" y="146"/>
                    <a:pt x="249" y="145"/>
                  </a:cubicBezTo>
                  <a:lnTo>
                    <a:pt x="249" y="145"/>
                  </a:lnTo>
                  <a:cubicBezTo>
                    <a:pt x="194" y="185"/>
                    <a:pt x="107" y="227"/>
                    <a:pt x="133" y="227"/>
                  </a:cubicBezTo>
                  <a:cubicBezTo>
                    <a:pt x="185" y="214"/>
                    <a:pt x="214" y="201"/>
                    <a:pt x="214" y="201"/>
                  </a:cubicBezTo>
                  <a:lnTo>
                    <a:pt x="214" y="201"/>
                  </a:lnTo>
                  <a:cubicBezTo>
                    <a:pt x="214" y="201"/>
                    <a:pt x="52" y="308"/>
                    <a:pt x="78" y="308"/>
                  </a:cubicBezTo>
                  <a:cubicBezTo>
                    <a:pt x="104" y="295"/>
                    <a:pt x="308" y="146"/>
                    <a:pt x="308" y="146"/>
                  </a:cubicBezTo>
                  <a:lnTo>
                    <a:pt x="308" y="146"/>
                  </a:lnTo>
                  <a:cubicBezTo>
                    <a:pt x="308" y="146"/>
                    <a:pt x="257" y="219"/>
                    <a:pt x="271" y="219"/>
                  </a:cubicBezTo>
                  <a:cubicBezTo>
                    <a:pt x="273" y="219"/>
                    <a:pt x="277" y="218"/>
                    <a:pt x="282" y="214"/>
                  </a:cubicBezTo>
                  <a:cubicBezTo>
                    <a:pt x="287" y="214"/>
                    <a:pt x="291" y="213"/>
                    <a:pt x="294" y="212"/>
                  </a:cubicBezTo>
                  <a:lnTo>
                    <a:pt x="294" y="212"/>
                  </a:lnTo>
                  <a:cubicBezTo>
                    <a:pt x="228" y="265"/>
                    <a:pt x="148" y="324"/>
                    <a:pt x="172" y="324"/>
                  </a:cubicBezTo>
                  <a:cubicBezTo>
                    <a:pt x="198" y="314"/>
                    <a:pt x="223" y="300"/>
                    <a:pt x="241" y="288"/>
                  </a:cubicBezTo>
                  <a:lnTo>
                    <a:pt x="241" y="288"/>
                  </a:lnTo>
                  <a:cubicBezTo>
                    <a:pt x="173" y="346"/>
                    <a:pt x="1" y="512"/>
                    <a:pt x="20" y="512"/>
                  </a:cubicBezTo>
                  <a:cubicBezTo>
                    <a:pt x="21" y="512"/>
                    <a:pt x="22" y="512"/>
                    <a:pt x="23" y="512"/>
                  </a:cubicBezTo>
                  <a:cubicBezTo>
                    <a:pt x="52" y="499"/>
                    <a:pt x="253" y="308"/>
                    <a:pt x="253" y="308"/>
                  </a:cubicBezTo>
                  <a:lnTo>
                    <a:pt x="253" y="308"/>
                  </a:lnTo>
                  <a:cubicBezTo>
                    <a:pt x="253" y="308"/>
                    <a:pt x="167" y="445"/>
                    <a:pt x="182" y="445"/>
                  </a:cubicBezTo>
                  <a:cubicBezTo>
                    <a:pt x="183" y="445"/>
                    <a:pt x="184" y="444"/>
                    <a:pt x="185" y="444"/>
                  </a:cubicBezTo>
                  <a:cubicBezTo>
                    <a:pt x="201" y="418"/>
                    <a:pt x="266" y="337"/>
                    <a:pt x="295" y="295"/>
                  </a:cubicBezTo>
                  <a:lnTo>
                    <a:pt x="295" y="295"/>
                  </a:lnTo>
                  <a:cubicBezTo>
                    <a:pt x="295" y="308"/>
                    <a:pt x="282" y="324"/>
                    <a:pt x="282" y="324"/>
                  </a:cubicBezTo>
                  <a:lnTo>
                    <a:pt x="295" y="324"/>
                  </a:lnTo>
                  <a:cubicBezTo>
                    <a:pt x="308" y="324"/>
                    <a:pt x="363" y="269"/>
                    <a:pt x="363" y="269"/>
                  </a:cubicBezTo>
                  <a:lnTo>
                    <a:pt x="363" y="269"/>
                  </a:lnTo>
                  <a:cubicBezTo>
                    <a:pt x="363" y="269"/>
                    <a:pt x="208" y="538"/>
                    <a:pt x="238" y="538"/>
                  </a:cubicBezTo>
                  <a:cubicBezTo>
                    <a:pt x="238" y="538"/>
                    <a:pt x="239" y="538"/>
                    <a:pt x="240" y="538"/>
                  </a:cubicBezTo>
                  <a:cubicBezTo>
                    <a:pt x="253" y="512"/>
                    <a:pt x="295" y="457"/>
                    <a:pt x="321" y="418"/>
                  </a:cubicBezTo>
                  <a:lnTo>
                    <a:pt x="321" y="418"/>
                  </a:lnTo>
                  <a:cubicBezTo>
                    <a:pt x="269" y="506"/>
                    <a:pt x="161" y="703"/>
                    <a:pt x="169" y="703"/>
                  </a:cubicBezTo>
                  <a:cubicBezTo>
                    <a:pt x="169" y="703"/>
                    <a:pt x="170" y="702"/>
                    <a:pt x="172" y="700"/>
                  </a:cubicBezTo>
                  <a:cubicBezTo>
                    <a:pt x="214" y="661"/>
                    <a:pt x="402" y="308"/>
                    <a:pt x="402" y="308"/>
                  </a:cubicBezTo>
                  <a:lnTo>
                    <a:pt x="402" y="308"/>
                  </a:lnTo>
                  <a:cubicBezTo>
                    <a:pt x="402" y="308"/>
                    <a:pt x="367" y="406"/>
                    <a:pt x="374" y="406"/>
                  </a:cubicBezTo>
                  <a:cubicBezTo>
                    <a:pt x="375" y="406"/>
                    <a:pt x="375" y="406"/>
                    <a:pt x="376" y="405"/>
                  </a:cubicBezTo>
                  <a:cubicBezTo>
                    <a:pt x="389" y="389"/>
                    <a:pt x="428" y="308"/>
                    <a:pt x="457" y="269"/>
                  </a:cubicBezTo>
                  <a:lnTo>
                    <a:pt x="457" y="243"/>
                  </a:lnTo>
                  <a:lnTo>
                    <a:pt x="470" y="243"/>
                  </a:lnTo>
                  <a:lnTo>
                    <a:pt x="457" y="227"/>
                  </a:lnTo>
                  <a:cubicBezTo>
                    <a:pt x="470" y="227"/>
                    <a:pt x="470" y="227"/>
                    <a:pt x="470" y="214"/>
                  </a:cubicBezTo>
                  <a:lnTo>
                    <a:pt x="470" y="243"/>
                  </a:lnTo>
                  <a:cubicBezTo>
                    <a:pt x="470" y="256"/>
                    <a:pt x="457" y="256"/>
                    <a:pt x="457" y="269"/>
                  </a:cubicBezTo>
                  <a:lnTo>
                    <a:pt x="457" y="282"/>
                  </a:lnTo>
                  <a:cubicBezTo>
                    <a:pt x="457" y="269"/>
                    <a:pt x="457" y="256"/>
                    <a:pt x="470" y="256"/>
                  </a:cubicBezTo>
                  <a:cubicBezTo>
                    <a:pt x="496" y="295"/>
                    <a:pt x="538" y="376"/>
                    <a:pt x="551" y="389"/>
                  </a:cubicBezTo>
                  <a:cubicBezTo>
                    <a:pt x="552" y="390"/>
                    <a:pt x="552" y="390"/>
                    <a:pt x="553" y="390"/>
                  </a:cubicBezTo>
                  <a:cubicBezTo>
                    <a:pt x="559" y="390"/>
                    <a:pt x="525" y="295"/>
                    <a:pt x="525" y="295"/>
                  </a:cubicBezTo>
                  <a:lnTo>
                    <a:pt x="525" y="295"/>
                  </a:lnTo>
                  <a:cubicBezTo>
                    <a:pt x="525" y="295"/>
                    <a:pt x="713" y="648"/>
                    <a:pt x="752" y="687"/>
                  </a:cubicBezTo>
                  <a:cubicBezTo>
                    <a:pt x="753" y="688"/>
                    <a:pt x="755" y="689"/>
                    <a:pt x="755" y="689"/>
                  </a:cubicBezTo>
                  <a:cubicBezTo>
                    <a:pt x="767" y="689"/>
                    <a:pt x="655" y="494"/>
                    <a:pt x="606" y="405"/>
                  </a:cubicBezTo>
                  <a:lnTo>
                    <a:pt x="606" y="405"/>
                  </a:lnTo>
                  <a:cubicBezTo>
                    <a:pt x="632" y="444"/>
                    <a:pt x="671" y="512"/>
                    <a:pt x="700" y="525"/>
                  </a:cubicBezTo>
                  <a:cubicBezTo>
                    <a:pt x="701" y="526"/>
                    <a:pt x="702" y="527"/>
                    <a:pt x="702" y="527"/>
                  </a:cubicBezTo>
                  <a:cubicBezTo>
                    <a:pt x="713" y="527"/>
                    <a:pt x="564" y="256"/>
                    <a:pt x="564" y="256"/>
                  </a:cubicBezTo>
                  <a:lnTo>
                    <a:pt x="564" y="256"/>
                  </a:lnTo>
                  <a:cubicBezTo>
                    <a:pt x="564" y="256"/>
                    <a:pt x="619" y="308"/>
                    <a:pt x="645" y="324"/>
                  </a:cubicBezTo>
                  <a:lnTo>
                    <a:pt x="645" y="308"/>
                  </a:lnTo>
                  <a:cubicBezTo>
                    <a:pt x="645" y="308"/>
                    <a:pt x="645" y="304"/>
                    <a:pt x="643" y="299"/>
                  </a:cubicBezTo>
                  <a:lnTo>
                    <a:pt x="643" y="299"/>
                  </a:lnTo>
                  <a:cubicBezTo>
                    <a:pt x="674" y="346"/>
                    <a:pt x="729" y="420"/>
                    <a:pt x="752" y="431"/>
                  </a:cubicBezTo>
                  <a:cubicBezTo>
                    <a:pt x="753" y="432"/>
                    <a:pt x="753" y="432"/>
                    <a:pt x="753" y="432"/>
                  </a:cubicBezTo>
                  <a:cubicBezTo>
                    <a:pt x="759" y="432"/>
                    <a:pt x="671" y="308"/>
                    <a:pt x="671" y="308"/>
                  </a:cubicBezTo>
                  <a:lnTo>
                    <a:pt x="671" y="308"/>
                  </a:lnTo>
                  <a:cubicBezTo>
                    <a:pt x="671" y="308"/>
                    <a:pt x="875" y="486"/>
                    <a:pt x="901" y="499"/>
                  </a:cubicBezTo>
                  <a:cubicBezTo>
                    <a:pt x="902" y="499"/>
                    <a:pt x="903" y="500"/>
                    <a:pt x="904" y="500"/>
                  </a:cubicBezTo>
                  <a:cubicBezTo>
                    <a:pt x="926" y="500"/>
                    <a:pt x="751" y="339"/>
                    <a:pt x="690" y="278"/>
                  </a:cubicBezTo>
                  <a:lnTo>
                    <a:pt x="690" y="278"/>
                  </a:lnTo>
                  <a:cubicBezTo>
                    <a:pt x="706" y="289"/>
                    <a:pt x="729" y="300"/>
                    <a:pt x="752" y="308"/>
                  </a:cubicBezTo>
                  <a:cubicBezTo>
                    <a:pt x="756" y="309"/>
                    <a:pt x="758" y="310"/>
                    <a:pt x="760" y="310"/>
                  </a:cubicBezTo>
                  <a:cubicBezTo>
                    <a:pt x="775" y="310"/>
                    <a:pt x="681" y="239"/>
                    <a:pt x="619" y="201"/>
                  </a:cubicBezTo>
                  <a:lnTo>
                    <a:pt x="619" y="188"/>
                  </a:lnTo>
                  <a:cubicBezTo>
                    <a:pt x="619" y="201"/>
                    <a:pt x="632" y="201"/>
                    <a:pt x="645" y="201"/>
                  </a:cubicBezTo>
                  <a:cubicBezTo>
                    <a:pt x="652" y="204"/>
                    <a:pt x="656" y="205"/>
                    <a:pt x="659" y="205"/>
                  </a:cubicBezTo>
                  <a:cubicBezTo>
                    <a:pt x="682" y="205"/>
                    <a:pt x="619" y="133"/>
                    <a:pt x="619" y="133"/>
                  </a:cubicBezTo>
                  <a:lnTo>
                    <a:pt x="619" y="133"/>
                  </a:lnTo>
                  <a:cubicBezTo>
                    <a:pt x="619" y="133"/>
                    <a:pt x="820" y="282"/>
                    <a:pt x="849" y="295"/>
                  </a:cubicBezTo>
                  <a:cubicBezTo>
                    <a:pt x="875" y="295"/>
                    <a:pt x="713" y="188"/>
                    <a:pt x="713" y="188"/>
                  </a:cubicBezTo>
                  <a:lnTo>
                    <a:pt x="713" y="188"/>
                  </a:lnTo>
                  <a:lnTo>
                    <a:pt x="794" y="214"/>
                  </a:lnTo>
                  <a:cubicBezTo>
                    <a:pt x="820" y="214"/>
                    <a:pt x="713" y="162"/>
                    <a:pt x="658" y="133"/>
                  </a:cubicBezTo>
                  <a:lnTo>
                    <a:pt x="687" y="133"/>
                  </a:lnTo>
                  <a:cubicBezTo>
                    <a:pt x="726" y="133"/>
                    <a:pt x="496" y="0"/>
                    <a:pt x="496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2" name="Google Shape;1112;p38"/>
            <p:cNvSpPr/>
            <p:nvPr/>
          </p:nvSpPr>
          <p:spPr>
            <a:xfrm>
              <a:off x="1620550" y="1424750"/>
              <a:ext cx="675" cy="1100"/>
            </a:xfrm>
            <a:custGeom>
              <a:avLst/>
              <a:gdLst/>
              <a:ahLst/>
              <a:cxnLst/>
              <a:rect l="l" t="t" r="r" b="b"/>
              <a:pathLst>
                <a:path w="27" h="44" extrusionOk="0">
                  <a:moveTo>
                    <a:pt x="1" y="1"/>
                  </a:moveTo>
                  <a:lnTo>
                    <a:pt x="1" y="1"/>
                  </a:lnTo>
                  <a:cubicBezTo>
                    <a:pt x="14" y="27"/>
                    <a:pt x="14" y="43"/>
                    <a:pt x="14" y="43"/>
                  </a:cubicBezTo>
                  <a:cubicBezTo>
                    <a:pt x="27" y="43"/>
                    <a:pt x="14" y="14"/>
                    <a:pt x="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3" name="Google Shape;1113;p38"/>
            <p:cNvSpPr/>
            <p:nvPr/>
          </p:nvSpPr>
          <p:spPr>
            <a:xfrm>
              <a:off x="1619500" y="1429450"/>
              <a:ext cx="750" cy="1400"/>
            </a:xfrm>
            <a:custGeom>
              <a:avLst/>
              <a:gdLst/>
              <a:ahLst/>
              <a:cxnLst/>
              <a:rect l="l" t="t" r="r" b="b"/>
              <a:pathLst>
                <a:path w="30" h="56" extrusionOk="0">
                  <a:moveTo>
                    <a:pt x="30" y="1"/>
                  </a:moveTo>
                  <a:cubicBezTo>
                    <a:pt x="17" y="30"/>
                    <a:pt x="1" y="56"/>
                    <a:pt x="1" y="56"/>
                  </a:cubicBezTo>
                  <a:cubicBezTo>
                    <a:pt x="17" y="56"/>
                    <a:pt x="17" y="30"/>
                    <a:pt x="3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4" name="Google Shape;1114;p38"/>
            <p:cNvSpPr/>
            <p:nvPr/>
          </p:nvSpPr>
          <p:spPr>
            <a:xfrm>
              <a:off x="1605700" y="1420375"/>
              <a:ext cx="29300" cy="22075"/>
            </a:xfrm>
            <a:custGeom>
              <a:avLst/>
              <a:gdLst/>
              <a:ahLst/>
              <a:cxnLst/>
              <a:rect l="l" t="t" r="r" b="b"/>
              <a:pathLst>
                <a:path w="1172" h="883" extrusionOk="0">
                  <a:moveTo>
                    <a:pt x="406" y="250"/>
                  </a:moveTo>
                  <a:cubicBezTo>
                    <a:pt x="403" y="252"/>
                    <a:pt x="401" y="254"/>
                    <a:pt x="398" y="255"/>
                  </a:cubicBezTo>
                  <a:lnTo>
                    <a:pt x="398" y="255"/>
                  </a:lnTo>
                  <a:cubicBezTo>
                    <a:pt x="401" y="254"/>
                    <a:pt x="403" y="252"/>
                    <a:pt x="406" y="250"/>
                  </a:cubicBezTo>
                  <a:close/>
                  <a:moveTo>
                    <a:pt x="595" y="312"/>
                  </a:moveTo>
                  <a:cubicBezTo>
                    <a:pt x="595" y="325"/>
                    <a:pt x="595" y="338"/>
                    <a:pt x="608" y="351"/>
                  </a:cubicBezTo>
                  <a:cubicBezTo>
                    <a:pt x="608" y="338"/>
                    <a:pt x="595" y="325"/>
                    <a:pt x="595" y="312"/>
                  </a:cubicBezTo>
                  <a:close/>
                  <a:moveTo>
                    <a:pt x="634" y="189"/>
                  </a:moveTo>
                  <a:lnTo>
                    <a:pt x="634" y="189"/>
                  </a:lnTo>
                  <a:cubicBezTo>
                    <a:pt x="689" y="244"/>
                    <a:pt x="744" y="312"/>
                    <a:pt x="783" y="351"/>
                  </a:cubicBezTo>
                  <a:cubicBezTo>
                    <a:pt x="731" y="312"/>
                    <a:pt x="650" y="231"/>
                    <a:pt x="621" y="218"/>
                  </a:cubicBezTo>
                  <a:lnTo>
                    <a:pt x="621" y="202"/>
                  </a:lnTo>
                  <a:cubicBezTo>
                    <a:pt x="634" y="218"/>
                    <a:pt x="663" y="231"/>
                    <a:pt x="676" y="244"/>
                  </a:cubicBezTo>
                  <a:cubicBezTo>
                    <a:pt x="676" y="244"/>
                    <a:pt x="663" y="218"/>
                    <a:pt x="634" y="189"/>
                  </a:cubicBezTo>
                  <a:close/>
                  <a:moveTo>
                    <a:pt x="540" y="202"/>
                  </a:moveTo>
                  <a:cubicBezTo>
                    <a:pt x="514" y="244"/>
                    <a:pt x="501" y="257"/>
                    <a:pt x="514" y="257"/>
                  </a:cubicBezTo>
                  <a:cubicBezTo>
                    <a:pt x="527" y="244"/>
                    <a:pt x="540" y="231"/>
                    <a:pt x="553" y="231"/>
                  </a:cubicBezTo>
                  <a:cubicBezTo>
                    <a:pt x="527" y="257"/>
                    <a:pt x="446" y="325"/>
                    <a:pt x="407" y="364"/>
                  </a:cubicBezTo>
                  <a:cubicBezTo>
                    <a:pt x="433" y="325"/>
                    <a:pt x="501" y="257"/>
                    <a:pt x="540" y="202"/>
                  </a:cubicBezTo>
                  <a:close/>
                  <a:moveTo>
                    <a:pt x="595" y="312"/>
                  </a:moveTo>
                  <a:lnTo>
                    <a:pt x="582" y="325"/>
                  </a:lnTo>
                  <a:lnTo>
                    <a:pt x="582" y="364"/>
                  </a:lnTo>
                  <a:cubicBezTo>
                    <a:pt x="582" y="338"/>
                    <a:pt x="582" y="325"/>
                    <a:pt x="595" y="312"/>
                  </a:cubicBezTo>
                  <a:close/>
                  <a:moveTo>
                    <a:pt x="621" y="1"/>
                  </a:moveTo>
                  <a:cubicBezTo>
                    <a:pt x="621" y="1"/>
                    <a:pt x="282" y="177"/>
                    <a:pt x="306" y="177"/>
                  </a:cubicBezTo>
                  <a:cubicBezTo>
                    <a:pt x="307" y="177"/>
                    <a:pt x="308" y="176"/>
                    <a:pt x="310" y="176"/>
                  </a:cubicBezTo>
                  <a:lnTo>
                    <a:pt x="339" y="176"/>
                  </a:lnTo>
                  <a:cubicBezTo>
                    <a:pt x="271" y="218"/>
                    <a:pt x="135" y="283"/>
                    <a:pt x="177" y="283"/>
                  </a:cubicBezTo>
                  <a:cubicBezTo>
                    <a:pt x="229" y="270"/>
                    <a:pt x="271" y="257"/>
                    <a:pt x="271" y="257"/>
                  </a:cubicBezTo>
                  <a:lnTo>
                    <a:pt x="271" y="257"/>
                  </a:lnTo>
                  <a:cubicBezTo>
                    <a:pt x="271" y="257"/>
                    <a:pt x="85" y="381"/>
                    <a:pt x="105" y="381"/>
                  </a:cubicBezTo>
                  <a:cubicBezTo>
                    <a:pt x="106" y="381"/>
                    <a:pt x="107" y="381"/>
                    <a:pt x="109" y="380"/>
                  </a:cubicBezTo>
                  <a:cubicBezTo>
                    <a:pt x="135" y="380"/>
                    <a:pt x="391" y="189"/>
                    <a:pt x="391" y="189"/>
                  </a:cubicBezTo>
                  <a:lnTo>
                    <a:pt x="391" y="189"/>
                  </a:lnTo>
                  <a:cubicBezTo>
                    <a:pt x="391" y="189"/>
                    <a:pt x="322" y="279"/>
                    <a:pt x="345" y="279"/>
                  </a:cubicBezTo>
                  <a:cubicBezTo>
                    <a:pt x="349" y="279"/>
                    <a:pt x="355" y="276"/>
                    <a:pt x="365" y="270"/>
                  </a:cubicBezTo>
                  <a:cubicBezTo>
                    <a:pt x="369" y="270"/>
                    <a:pt x="375" y="268"/>
                    <a:pt x="382" y="264"/>
                  </a:cubicBezTo>
                  <a:lnTo>
                    <a:pt x="382" y="264"/>
                  </a:lnTo>
                  <a:cubicBezTo>
                    <a:pt x="306" y="327"/>
                    <a:pt x="194" y="407"/>
                    <a:pt x="211" y="407"/>
                  </a:cubicBezTo>
                  <a:cubicBezTo>
                    <a:pt x="212" y="407"/>
                    <a:pt x="213" y="407"/>
                    <a:pt x="216" y="406"/>
                  </a:cubicBezTo>
                  <a:cubicBezTo>
                    <a:pt x="264" y="395"/>
                    <a:pt x="312" y="362"/>
                    <a:pt x="332" y="344"/>
                  </a:cubicBezTo>
                  <a:lnTo>
                    <a:pt x="332" y="344"/>
                  </a:lnTo>
                  <a:cubicBezTo>
                    <a:pt x="277" y="394"/>
                    <a:pt x="1" y="649"/>
                    <a:pt x="26" y="649"/>
                  </a:cubicBezTo>
                  <a:cubicBezTo>
                    <a:pt x="26" y="649"/>
                    <a:pt x="27" y="649"/>
                    <a:pt x="28" y="649"/>
                  </a:cubicBezTo>
                  <a:cubicBezTo>
                    <a:pt x="67" y="623"/>
                    <a:pt x="326" y="393"/>
                    <a:pt x="326" y="393"/>
                  </a:cubicBezTo>
                  <a:lnTo>
                    <a:pt x="326" y="393"/>
                  </a:lnTo>
                  <a:cubicBezTo>
                    <a:pt x="326" y="393"/>
                    <a:pt x="218" y="557"/>
                    <a:pt x="226" y="557"/>
                  </a:cubicBezTo>
                  <a:cubicBezTo>
                    <a:pt x="226" y="557"/>
                    <a:pt x="227" y="557"/>
                    <a:pt x="229" y="555"/>
                  </a:cubicBezTo>
                  <a:cubicBezTo>
                    <a:pt x="257" y="527"/>
                    <a:pt x="335" y="424"/>
                    <a:pt x="375" y="368"/>
                  </a:cubicBezTo>
                  <a:lnTo>
                    <a:pt x="375" y="368"/>
                  </a:lnTo>
                  <a:cubicBezTo>
                    <a:pt x="365" y="384"/>
                    <a:pt x="365" y="406"/>
                    <a:pt x="365" y="406"/>
                  </a:cubicBezTo>
                  <a:lnTo>
                    <a:pt x="365" y="419"/>
                  </a:lnTo>
                  <a:cubicBezTo>
                    <a:pt x="391" y="406"/>
                    <a:pt x="459" y="338"/>
                    <a:pt x="459" y="338"/>
                  </a:cubicBezTo>
                  <a:lnTo>
                    <a:pt x="459" y="338"/>
                  </a:lnTo>
                  <a:cubicBezTo>
                    <a:pt x="459" y="338"/>
                    <a:pt x="273" y="677"/>
                    <a:pt x="293" y="677"/>
                  </a:cubicBezTo>
                  <a:cubicBezTo>
                    <a:pt x="294" y="677"/>
                    <a:pt x="295" y="676"/>
                    <a:pt x="297" y="675"/>
                  </a:cubicBezTo>
                  <a:cubicBezTo>
                    <a:pt x="318" y="656"/>
                    <a:pt x="352" y="614"/>
                    <a:pt x="380" y="571"/>
                  </a:cubicBezTo>
                  <a:lnTo>
                    <a:pt x="380" y="571"/>
                  </a:lnTo>
                  <a:cubicBezTo>
                    <a:pt x="312" y="689"/>
                    <a:pt x="211" y="883"/>
                    <a:pt x="224" y="883"/>
                  </a:cubicBezTo>
                  <a:cubicBezTo>
                    <a:pt x="225" y="883"/>
                    <a:pt x="226" y="882"/>
                    <a:pt x="229" y="879"/>
                  </a:cubicBezTo>
                  <a:cubicBezTo>
                    <a:pt x="284" y="824"/>
                    <a:pt x="514" y="380"/>
                    <a:pt x="514" y="380"/>
                  </a:cubicBezTo>
                  <a:lnTo>
                    <a:pt x="514" y="380"/>
                  </a:lnTo>
                  <a:cubicBezTo>
                    <a:pt x="514" y="380"/>
                    <a:pt x="464" y="501"/>
                    <a:pt x="470" y="501"/>
                  </a:cubicBezTo>
                  <a:cubicBezTo>
                    <a:pt x="471" y="501"/>
                    <a:pt x="471" y="501"/>
                    <a:pt x="472" y="500"/>
                  </a:cubicBezTo>
                  <a:cubicBezTo>
                    <a:pt x="501" y="487"/>
                    <a:pt x="553" y="393"/>
                    <a:pt x="582" y="325"/>
                  </a:cubicBezTo>
                  <a:lnTo>
                    <a:pt x="582" y="299"/>
                  </a:lnTo>
                  <a:cubicBezTo>
                    <a:pt x="595" y="283"/>
                    <a:pt x="595" y="283"/>
                    <a:pt x="595" y="270"/>
                  </a:cubicBezTo>
                  <a:lnTo>
                    <a:pt x="595" y="299"/>
                  </a:lnTo>
                  <a:lnTo>
                    <a:pt x="595" y="312"/>
                  </a:lnTo>
                  <a:cubicBezTo>
                    <a:pt x="621" y="380"/>
                    <a:pt x="689" y="474"/>
                    <a:pt x="702" y="487"/>
                  </a:cubicBezTo>
                  <a:cubicBezTo>
                    <a:pt x="703" y="488"/>
                    <a:pt x="704" y="488"/>
                    <a:pt x="705" y="488"/>
                  </a:cubicBezTo>
                  <a:cubicBezTo>
                    <a:pt x="725" y="488"/>
                    <a:pt x="663" y="364"/>
                    <a:pt x="663" y="364"/>
                  </a:cubicBezTo>
                  <a:lnTo>
                    <a:pt x="663" y="364"/>
                  </a:lnTo>
                  <a:cubicBezTo>
                    <a:pt x="663" y="364"/>
                    <a:pt x="906" y="811"/>
                    <a:pt x="958" y="866"/>
                  </a:cubicBezTo>
                  <a:cubicBezTo>
                    <a:pt x="961" y="869"/>
                    <a:pt x="962" y="870"/>
                    <a:pt x="963" y="870"/>
                  </a:cubicBezTo>
                  <a:cubicBezTo>
                    <a:pt x="977" y="870"/>
                    <a:pt x="882" y="701"/>
                    <a:pt x="812" y="583"/>
                  </a:cubicBezTo>
                  <a:lnTo>
                    <a:pt x="812" y="583"/>
                  </a:lnTo>
                  <a:cubicBezTo>
                    <a:pt x="836" y="616"/>
                    <a:pt x="861" y="647"/>
                    <a:pt x="877" y="662"/>
                  </a:cubicBezTo>
                  <a:cubicBezTo>
                    <a:pt x="878" y="663"/>
                    <a:pt x="879" y="663"/>
                    <a:pt x="880" y="663"/>
                  </a:cubicBezTo>
                  <a:cubicBezTo>
                    <a:pt x="905" y="663"/>
                    <a:pt x="715" y="325"/>
                    <a:pt x="715" y="325"/>
                  </a:cubicBezTo>
                  <a:lnTo>
                    <a:pt x="715" y="325"/>
                  </a:lnTo>
                  <a:cubicBezTo>
                    <a:pt x="715" y="325"/>
                    <a:pt x="783" y="393"/>
                    <a:pt x="812" y="406"/>
                  </a:cubicBezTo>
                  <a:lnTo>
                    <a:pt x="812" y="393"/>
                  </a:lnTo>
                  <a:cubicBezTo>
                    <a:pt x="825" y="393"/>
                    <a:pt x="812" y="364"/>
                    <a:pt x="812" y="351"/>
                  </a:cubicBezTo>
                  <a:lnTo>
                    <a:pt x="812" y="351"/>
                  </a:lnTo>
                  <a:cubicBezTo>
                    <a:pt x="838" y="406"/>
                    <a:pt x="932" y="513"/>
                    <a:pt x="945" y="542"/>
                  </a:cubicBezTo>
                  <a:cubicBezTo>
                    <a:pt x="947" y="544"/>
                    <a:pt x="948" y="545"/>
                    <a:pt x="949" y="545"/>
                  </a:cubicBezTo>
                  <a:cubicBezTo>
                    <a:pt x="959" y="545"/>
                    <a:pt x="851" y="380"/>
                    <a:pt x="851" y="380"/>
                  </a:cubicBezTo>
                  <a:lnTo>
                    <a:pt x="851" y="380"/>
                  </a:lnTo>
                  <a:cubicBezTo>
                    <a:pt x="851" y="380"/>
                    <a:pt x="1107" y="607"/>
                    <a:pt x="1149" y="636"/>
                  </a:cubicBezTo>
                  <a:cubicBezTo>
                    <a:pt x="1150" y="636"/>
                    <a:pt x="1150" y="636"/>
                    <a:pt x="1151" y="636"/>
                  </a:cubicBezTo>
                  <a:cubicBezTo>
                    <a:pt x="1172" y="636"/>
                    <a:pt x="944" y="416"/>
                    <a:pt x="862" y="345"/>
                  </a:cubicBezTo>
                  <a:lnTo>
                    <a:pt x="862" y="345"/>
                  </a:lnTo>
                  <a:cubicBezTo>
                    <a:pt x="886" y="362"/>
                    <a:pt x="923" y="384"/>
                    <a:pt x="958" y="393"/>
                  </a:cubicBezTo>
                  <a:cubicBezTo>
                    <a:pt x="960" y="394"/>
                    <a:pt x="962" y="394"/>
                    <a:pt x="964" y="394"/>
                  </a:cubicBezTo>
                  <a:cubicBezTo>
                    <a:pt x="985" y="394"/>
                    <a:pt x="871" y="308"/>
                    <a:pt x="783" y="244"/>
                  </a:cubicBezTo>
                  <a:lnTo>
                    <a:pt x="783" y="231"/>
                  </a:lnTo>
                  <a:lnTo>
                    <a:pt x="812" y="257"/>
                  </a:lnTo>
                  <a:cubicBezTo>
                    <a:pt x="822" y="263"/>
                    <a:pt x="828" y="266"/>
                    <a:pt x="831" y="266"/>
                  </a:cubicBezTo>
                  <a:cubicBezTo>
                    <a:pt x="851" y="266"/>
                    <a:pt x="783" y="176"/>
                    <a:pt x="783" y="176"/>
                  </a:cubicBezTo>
                  <a:lnTo>
                    <a:pt x="783" y="176"/>
                  </a:lnTo>
                  <a:cubicBezTo>
                    <a:pt x="783" y="176"/>
                    <a:pt x="1039" y="364"/>
                    <a:pt x="1081" y="364"/>
                  </a:cubicBezTo>
                  <a:cubicBezTo>
                    <a:pt x="1082" y="365"/>
                    <a:pt x="1083" y="365"/>
                    <a:pt x="1083" y="365"/>
                  </a:cubicBezTo>
                  <a:cubicBezTo>
                    <a:pt x="1085" y="365"/>
                    <a:pt x="906" y="244"/>
                    <a:pt x="906" y="244"/>
                  </a:cubicBezTo>
                  <a:lnTo>
                    <a:pt x="906" y="244"/>
                  </a:lnTo>
                  <a:cubicBezTo>
                    <a:pt x="906" y="244"/>
                    <a:pt x="945" y="257"/>
                    <a:pt x="1000" y="270"/>
                  </a:cubicBezTo>
                  <a:cubicBezTo>
                    <a:pt x="1039" y="270"/>
                    <a:pt x="906" y="202"/>
                    <a:pt x="838" y="163"/>
                  </a:cubicBezTo>
                  <a:lnTo>
                    <a:pt x="877" y="163"/>
                  </a:lnTo>
                  <a:cubicBezTo>
                    <a:pt x="879" y="163"/>
                    <a:pt x="880" y="164"/>
                    <a:pt x="881" y="164"/>
                  </a:cubicBezTo>
                  <a:cubicBezTo>
                    <a:pt x="910" y="164"/>
                    <a:pt x="621" y="1"/>
                    <a:pt x="62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5" name="Google Shape;1115;p38"/>
            <p:cNvSpPr/>
            <p:nvPr/>
          </p:nvSpPr>
          <p:spPr>
            <a:xfrm>
              <a:off x="1620875" y="1429125"/>
              <a:ext cx="350" cy="1400"/>
            </a:xfrm>
            <a:custGeom>
              <a:avLst/>
              <a:gdLst/>
              <a:ahLst/>
              <a:cxnLst/>
              <a:rect l="l" t="t" r="r" b="b"/>
              <a:pathLst>
                <a:path w="14" h="56" extrusionOk="0">
                  <a:moveTo>
                    <a:pt x="1" y="1"/>
                  </a:moveTo>
                  <a:cubicBezTo>
                    <a:pt x="1" y="30"/>
                    <a:pt x="14" y="56"/>
                    <a:pt x="14" y="56"/>
                  </a:cubicBezTo>
                  <a:cubicBezTo>
                    <a:pt x="14" y="56"/>
                    <a:pt x="1" y="30"/>
                    <a:pt x="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6" name="Google Shape;1116;p38"/>
            <p:cNvSpPr/>
            <p:nvPr/>
          </p:nvSpPr>
          <p:spPr>
            <a:xfrm>
              <a:off x="1619275" y="1436925"/>
              <a:ext cx="675" cy="1775"/>
            </a:xfrm>
            <a:custGeom>
              <a:avLst/>
              <a:gdLst/>
              <a:ahLst/>
              <a:cxnLst/>
              <a:rect l="l" t="t" r="r" b="b"/>
              <a:pathLst>
                <a:path w="27" h="71" extrusionOk="0">
                  <a:moveTo>
                    <a:pt x="26" y="0"/>
                  </a:moveTo>
                  <a:cubicBezTo>
                    <a:pt x="12" y="36"/>
                    <a:pt x="0" y="71"/>
                    <a:pt x="6" y="71"/>
                  </a:cubicBezTo>
                  <a:cubicBezTo>
                    <a:pt x="7" y="71"/>
                    <a:pt x="8" y="70"/>
                    <a:pt x="10" y="68"/>
                  </a:cubicBezTo>
                  <a:cubicBezTo>
                    <a:pt x="10" y="68"/>
                    <a:pt x="10" y="42"/>
                    <a:pt x="26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7" name="Google Shape;1117;p38"/>
            <p:cNvSpPr/>
            <p:nvPr/>
          </p:nvSpPr>
          <p:spPr>
            <a:xfrm>
              <a:off x="1602425" y="1425825"/>
              <a:ext cx="35950" cy="27450"/>
            </a:xfrm>
            <a:custGeom>
              <a:avLst/>
              <a:gdLst/>
              <a:ahLst/>
              <a:cxnLst/>
              <a:rect l="l" t="t" r="r" b="b"/>
              <a:pathLst>
                <a:path w="1438" h="1098" extrusionOk="0">
                  <a:moveTo>
                    <a:pt x="713" y="363"/>
                  </a:moveTo>
                  <a:cubicBezTo>
                    <a:pt x="713" y="363"/>
                    <a:pt x="713" y="376"/>
                    <a:pt x="726" y="376"/>
                  </a:cubicBezTo>
                  <a:cubicBezTo>
                    <a:pt x="726" y="363"/>
                    <a:pt x="713" y="363"/>
                    <a:pt x="713" y="363"/>
                  </a:cubicBezTo>
                  <a:close/>
                  <a:moveTo>
                    <a:pt x="731" y="408"/>
                  </a:moveTo>
                  <a:cubicBezTo>
                    <a:pt x="733" y="411"/>
                    <a:pt x="736" y="415"/>
                    <a:pt x="739" y="418"/>
                  </a:cubicBezTo>
                  <a:lnTo>
                    <a:pt x="739" y="418"/>
                  </a:lnTo>
                  <a:cubicBezTo>
                    <a:pt x="739" y="418"/>
                    <a:pt x="735" y="414"/>
                    <a:pt x="731" y="408"/>
                  </a:cubicBezTo>
                  <a:close/>
                  <a:moveTo>
                    <a:pt x="781" y="227"/>
                  </a:moveTo>
                  <a:cubicBezTo>
                    <a:pt x="833" y="295"/>
                    <a:pt x="914" y="376"/>
                    <a:pt x="956" y="431"/>
                  </a:cubicBezTo>
                  <a:cubicBezTo>
                    <a:pt x="888" y="376"/>
                    <a:pt x="781" y="282"/>
                    <a:pt x="752" y="256"/>
                  </a:cubicBezTo>
                  <a:cubicBezTo>
                    <a:pt x="765" y="256"/>
                    <a:pt x="807" y="269"/>
                    <a:pt x="820" y="295"/>
                  </a:cubicBezTo>
                  <a:cubicBezTo>
                    <a:pt x="833" y="295"/>
                    <a:pt x="807" y="269"/>
                    <a:pt x="781" y="227"/>
                  </a:cubicBezTo>
                  <a:close/>
                  <a:moveTo>
                    <a:pt x="658" y="243"/>
                  </a:moveTo>
                  <a:lnTo>
                    <a:pt x="658" y="243"/>
                  </a:lnTo>
                  <a:cubicBezTo>
                    <a:pt x="636" y="276"/>
                    <a:pt x="612" y="311"/>
                    <a:pt x="615" y="311"/>
                  </a:cubicBezTo>
                  <a:cubicBezTo>
                    <a:pt x="615" y="311"/>
                    <a:pt x="617" y="310"/>
                    <a:pt x="619" y="308"/>
                  </a:cubicBezTo>
                  <a:cubicBezTo>
                    <a:pt x="632" y="295"/>
                    <a:pt x="658" y="282"/>
                    <a:pt x="671" y="269"/>
                  </a:cubicBezTo>
                  <a:lnTo>
                    <a:pt x="684" y="269"/>
                  </a:lnTo>
                  <a:cubicBezTo>
                    <a:pt x="645" y="308"/>
                    <a:pt x="538" y="389"/>
                    <a:pt x="483" y="457"/>
                  </a:cubicBezTo>
                  <a:cubicBezTo>
                    <a:pt x="522" y="405"/>
                    <a:pt x="590" y="308"/>
                    <a:pt x="658" y="243"/>
                  </a:cubicBezTo>
                  <a:close/>
                  <a:moveTo>
                    <a:pt x="765" y="0"/>
                  </a:moveTo>
                  <a:cubicBezTo>
                    <a:pt x="765" y="0"/>
                    <a:pt x="295" y="214"/>
                    <a:pt x="360" y="214"/>
                  </a:cubicBezTo>
                  <a:cubicBezTo>
                    <a:pt x="370" y="214"/>
                    <a:pt x="379" y="214"/>
                    <a:pt x="388" y="211"/>
                  </a:cubicBezTo>
                  <a:lnTo>
                    <a:pt x="388" y="211"/>
                  </a:lnTo>
                  <a:cubicBezTo>
                    <a:pt x="303" y="266"/>
                    <a:pt x="161" y="350"/>
                    <a:pt x="198" y="350"/>
                  </a:cubicBezTo>
                  <a:cubicBezTo>
                    <a:pt x="266" y="337"/>
                    <a:pt x="321" y="308"/>
                    <a:pt x="321" y="308"/>
                  </a:cubicBezTo>
                  <a:lnTo>
                    <a:pt x="321" y="308"/>
                  </a:lnTo>
                  <a:cubicBezTo>
                    <a:pt x="321" y="308"/>
                    <a:pt x="87" y="471"/>
                    <a:pt x="100" y="471"/>
                  </a:cubicBezTo>
                  <a:cubicBezTo>
                    <a:pt x="101" y="471"/>
                    <a:pt x="102" y="471"/>
                    <a:pt x="104" y="470"/>
                  </a:cubicBezTo>
                  <a:cubicBezTo>
                    <a:pt x="146" y="457"/>
                    <a:pt x="483" y="227"/>
                    <a:pt x="483" y="227"/>
                  </a:cubicBezTo>
                  <a:lnTo>
                    <a:pt x="483" y="227"/>
                  </a:lnTo>
                  <a:cubicBezTo>
                    <a:pt x="483" y="227"/>
                    <a:pt x="387" y="343"/>
                    <a:pt x="411" y="343"/>
                  </a:cubicBezTo>
                  <a:cubicBezTo>
                    <a:pt x="415" y="343"/>
                    <a:pt x="420" y="342"/>
                    <a:pt x="428" y="337"/>
                  </a:cubicBezTo>
                  <a:cubicBezTo>
                    <a:pt x="457" y="324"/>
                    <a:pt x="496" y="282"/>
                    <a:pt x="522" y="256"/>
                  </a:cubicBezTo>
                  <a:lnTo>
                    <a:pt x="522" y="256"/>
                  </a:lnTo>
                  <a:cubicBezTo>
                    <a:pt x="509" y="282"/>
                    <a:pt x="483" y="308"/>
                    <a:pt x="483" y="308"/>
                  </a:cubicBezTo>
                  <a:cubicBezTo>
                    <a:pt x="366" y="385"/>
                    <a:pt x="214" y="500"/>
                    <a:pt x="246" y="500"/>
                  </a:cubicBezTo>
                  <a:cubicBezTo>
                    <a:pt x="248" y="500"/>
                    <a:pt x="250" y="500"/>
                    <a:pt x="253" y="499"/>
                  </a:cubicBezTo>
                  <a:cubicBezTo>
                    <a:pt x="298" y="491"/>
                    <a:pt x="342" y="464"/>
                    <a:pt x="371" y="443"/>
                  </a:cubicBezTo>
                  <a:lnTo>
                    <a:pt x="371" y="443"/>
                  </a:lnTo>
                  <a:cubicBezTo>
                    <a:pt x="274" y="529"/>
                    <a:pt x="0" y="795"/>
                    <a:pt x="7" y="795"/>
                  </a:cubicBezTo>
                  <a:cubicBezTo>
                    <a:pt x="8" y="795"/>
                    <a:pt x="8" y="795"/>
                    <a:pt x="10" y="794"/>
                  </a:cubicBezTo>
                  <a:cubicBezTo>
                    <a:pt x="65" y="781"/>
                    <a:pt x="376" y="486"/>
                    <a:pt x="376" y="486"/>
                  </a:cubicBezTo>
                  <a:lnTo>
                    <a:pt x="376" y="486"/>
                  </a:lnTo>
                  <a:cubicBezTo>
                    <a:pt x="376" y="486"/>
                    <a:pt x="254" y="689"/>
                    <a:pt x="263" y="689"/>
                  </a:cubicBezTo>
                  <a:cubicBezTo>
                    <a:pt x="264" y="689"/>
                    <a:pt x="264" y="688"/>
                    <a:pt x="266" y="687"/>
                  </a:cubicBezTo>
                  <a:cubicBezTo>
                    <a:pt x="295" y="661"/>
                    <a:pt x="402" y="512"/>
                    <a:pt x="441" y="444"/>
                  </a:cubicBezTo>
                  <a:lnTo>
                    <a:pt x="441" y="444"/>
                  </a:lnTo>
                  <a:cubicBezTo>
                    <a:pt x="441" y="470"/>
                    <a:pt x="428" y="499"/>
                    <a:pt x="441" y="499"/>
                  </a:cubicBezTo>
                  <a:lnTo>
                    <a:pt x="441" y="512"/>
                  </a:lnTo>
                  <a:cubicBezTo>
                    <a:pt x="470" y="499"/>
                    <a:pt x="564" y="418"/>
                    <a:pt x="564" y="418"/>
                  </a:cubicBezTo>
                  <a:lnTo>
                    <a:pt x="564" y="418"/>
                  </a:lnTo>
                  <a:cubicBezTo>
                    <a:pt x="564" y="418"/>
                    <a:pt x="328" y="838"/>
                    <a:pt x="355" y="838"/>
                  </a:cubicBezTo>
                  <a:cubicBezTo>
                    <a:pt x="356" y="838"/>
                    <a:pt x="358" y="838"/>
                    <a:pt x="360" y="836"/>
                  </a:cubicBezTo>
                  <a:cubicBezTo>
                    <a:pt x="389" y="810"/>
                    <a:pt x="441" y="713"/>
                    <a:pt x="483" y="648"/>
                  </a:cubicBezTo>
                  <a:lnTo>
                    <a:pt x="483" y="648"/>
                  </a:lnTo>
                  <a:cubicBezTo>
                    <a:pt x="408" y="783"/>
                    <a:pt x="240" y="1098"/>
                    <a:pt x="258" y="1098"/>
                  </a:cubicBezTo>
                  <a:cubicBezTo>
                    <a:pt x="260" y="1098"/>
                    <a:pt x="262" y="1096"/>
                    <a:pt x="266" y="1092"/>
                  </a:cubicBezTo>
                  <a:cubicBezTo>
                    <a:pt x="321" y="1037"/>
                    <a:pt x="632" y="470"/>
                    <a:pt x="632" y="470"/>
                  </a:cubicBezTo>
                  <a:lnTo>
                    <a:pt x="632" y="470"/>
                  </a:lnTo>
                  <a:cubicBezTo>
                    <a:pt x="632" y="470"/>
                    <a:pt x="557" y="620"/>
                    <a:pt x="574" y="620"/>
                  </a:cubicBezTo>
                  <a:cubicBezTo>
                    <a:pt x="575" y="620"/>
                    <a:pt x="576" y="619"/>
                    <a:pt x="577" y="619"/>
                  </a:cubicBezTo>
                  <a:cubicBezTo>
                    <a:pt x="601" y="607"/>
                    <a:pt x="660" y="491"/>
                    <a:pt x="702" y="422"/>
                  </a:cubicBezTo>
                  <a:lnTo>
                    <a:pt x="702" y="422"/>
                  </a:lnTo>
                  <a:cubicBezTo>
                    <a:pt x="700" y="429"/>
                    <a:pt x="700" y="437"/>
                    <a:pt x="700" y="444"/>
                  </a:cubicBezTo>
                  <a:cubicBezTo>
                    <a:pt x="713" y="418"/>
                    <a:pt x="713" y="405"/>
                    <a:pt x="726" y="376"/>
                  </a:cubicBezTo>
                  <a:lnTo>
                    <a:pt x="726" y="376"/>
                  </a:lnTo>
                  <a:cubicBezTo>
                    <a:pt x="713" y="389"/>
                    <a:pt x="713" y="389"/>
                    <a:pt x="713" y="405"/>
                  </a:cubicBezTo>
                  <a:lnTo>
                    <a:pt x="713" y="363"/>
                  </a:lnTo>
                  <a:cubicBezTo>
                    <a:pt x="713" y="350"/>
                    <a:pt x="713" y="337"/>
                    <a:pt x="726" y="337"/>
                  </a:cubicBezTo>
                  <a:lnTo>
                    <a:pt x="726" y="363"/>
                  </a:lnTo>
                  <a:lnTo>
                    <a:pt x="726" y="376"/>
                  </a:lnTo>
                  <a:cubicBezTo>
                    <a:pt x="726" y="380"/>
                    <a:pt x="726" y="385"/>
                    <a:pt x="726" y="390"/>
                  </a:cubicBezTo>
                  <a:lnTo>
                    <a:pt x="726" y="390"/>
                  </a:lnTo>
                  <a:cubicBezTo>
                    <a:pt x="726" y="389"/>
                    <a:pt x="726" y="389"/>
                    <a:pt x="726" y="389"/>
                  </a:cubicBezTo>
                  <a:lnTo>
                    <a:pt x="726" y="389"/>
                  </a:lnTo>
                  <a:cubicBezTo>
                    <a:pt x="726" y="396"/>
                    <a:pt x="729" y="403"/>
                    <a:pt x="731" y="408"/>
                  </a:cubicBezTo>
                  <a:lnTo>
                    <a:pt x="731" y="408"/>
                  </a:lnTo>
                  <a:cubicBezTo>
                    <a:pt x="728" y="402"/>
                    <a:pt x="727" y="396"/>
                    <a:pt x="726" y="390"/>
                  </a:cubicBezTo>
                  <a:lnTo>
                    <a:pt x="726" y="390"/>
                  </a:lnTo>
                  <a:cubicBezTo>
                    <a:pt x="765" y="458"/>
                    <a:pt x="833" y="593"/>
                    <a:pt x="862" y="606"/>
                  </a:cubicBezTo>
                  <a:cubicBezTo>
                    <a:pt x="863" y="606"/>
                    <a:pt x="864" y="607"/>
                    <a:pt x="865" y="607"/>
                  </a:cubicBezTo>
                  <a:cubicBezTo>
                    <a:pt x="882" y="607"/>
                    <a:pt x="807" y="457"/>
                    <a:pt x="807" y="457"/>
                  </a:cubicBezTo>
                  <a:lnTo>
                    <a:pt x="807" y="457"/>
                  </a:lnTo>
                  <a:cubicBezTo>
                    <a:pt x="807" y="457"/>
                    <a:pt x="1105" y="1011"/>
                    <a:pt x="1170" y="1079"/>
                  </a:cubicBezTo>
                  <a:cubicBezTo>
                    <a:pt x="1173" y="1081"/>
                    <a:pt x="1175" y="1082"/>
                    <a:pt x="1177" y="1082"/>
                  </a:cubicBezTo>
                  <a:cubicBezTo>
                    <a:pt x="1200" y="1082"/>
                    <a:pt x="1095" y="880"/>
                    <a:pt x="1013" y="732"/>
                  </a:cubicBezTo>
                  <a:lnTo>
                    <a:pt x="1013" y="732"/>
                  </a:lnTo>
                  <a:cubicBezTo>
                    <a:pt x="1038" y="766"/>
                    <a:pt x="1062" y="795"/>
                    <a:pt x="1076" y="810"/>
                  </a:cubicBezTo>
                  <a:cubicBezTo>
                    <a:pt x="1078" y="812"/>
                    <a:pt x="1080" y="812"/>
                    <a:pt x="1081" y="812"/>
                  </a:cubicBezTo>
                  <a:cubicBezTo>
                    <a:pt x="1110" y="812"/>
                    <a:pt x="875" y="405"/>
                    <a:pt x="875" y="405"/>
                  </a:cubicBezTo>
                  <a:lnTo>
                    <a:pt x="875" y="405"/>
                  </a:lnTo>
                  <a:cubicBezTo>
                    <a:pt x="875" y="405"/>
                    <a:pt x="956" y="486"/>
                    <a:pt x="995" y="486"/>
                  </a:cubicBezTo>
                  <a:cubicBezTo>
                    <a:pt x="1008" y="486"/>
                    <a:pt x="995" y="457"/>
                    <a:pt x="995" y="431"/>
                  </a:cubicBezTo>
                  <a:lnTo>
                    <a:pt x="995" y="431"/>
                  </a:lnTo>
                  <a:cubicBezTo>
                    <a:pt x="1037" y="499"/>
                    <a:pt x="1144" y="632"/>
                    <a:pt x="1170" y="661"/>
                  </a:cubicBezTo>
                  <a:cubicBezTo>
                    <a:pt x="1171" y="662"/>
                    <a:pt x="1173" y="663"/>
                    <a:pt x="1173" y="663"/>
                  </a:cubicBezTo>
                  <a:cubicBezTo>
                    <a:pt x="1183" y="663"/>
                    <a:pt x="1050" y="470"/>
                    <a:pt x="1050" y="470"/>
                  </a:cubicBezTo>
                  <a:lnTo>
                    <a:pt x="1050" y="470"/>
                  </a:lnTo>
                  <a:cubicBezTo>
                    <a:pt x="1050" y="470"/>
                    <a:pt x="1374" y="755"/>
                    <a:pt x="1413" y="781"/>
                  </a:cubicBezTo>
                  <a:cubicBezTo>
                    <a:pt x="1415" y="782"/>
                    <a:pt x="1416" y="783"/>
                    <a:pt x="1417" y="783"/>
                  </a:cubicBezTo>
                  <a:cubicBezTo>
                    <a:pt x="1437" y="783"/>
                    <a:pt x="1142" y="495"/>
                    <a:pt x="1057" y="409"/>
                  </a:cubicBezTo>
                  <a:lnTo>
                    <a:pt x="1057" y="409"/>
                  </a:lnTo>
                  <a:cubicBezTo>
                    <a:pt x="1084" y="435"/>
                    <a:pt x="1135" y="474"/>
                    <a:pt x="1186" y="486"/>
                  </a:cubicBezTo>
                  <a:cubicBezTo>
                    <a:pt x="1225" y="486"/>
                    <a:pt x="1076" y="376"/>
                    <a:pt x="969" y="295"/>
                  </a:cubicBezTo>
                  <a:cubicBezTo>
                    <a:pt x="969" y="295"/>
                    <a:pt x="956" y="295"/>
                    <a:pt x="956" y="282"/>
                  </a:cubicBezTo>
                  <a:lnTo>
                    <a:pt x="956" y="282"/>
                  </a:lnTo>
                  <a:cubicBezTo>
                    <a:pt x="969" y="295"/>
                    <a:pt x="995" y="308"/>
                    <a:pt x="1008" y="308"/>
                  </a:cubicBezTo>
                  <a:cubicBezTo>
                    <a:pt x="1016" y="313"/>
                    <a:pt x="1022" y="315"/>
                    <a:pt x="1025" y="315"/>
                  </a:cubicBezTo>
                  <a:cubicBezTo>
                    <a:pt x="1048" y="315"/>
                    <a:pt x="956" y="201"/>
                    <a:pt x="956" y="201"/>
                  </a:cubicBezTo>
                  <a:lnTo>
                    <a:pt x="956" y="201"/>
                  </a:lnTo>
                  <a:cubicBezTo>
                    <a:pt x="956" y="201"/>
                    <a:pt x="1293" y="444"/>
                    <a:pt x="1332" y="457"/>
                  </a:cubicBezTo>
                  <a:cubicBezTo>
                    <a:pt x="1368" y="457"/>
                    <a:pt x="1187" y="330"/>
                    <a:pt x="1133" y="292"/>
                  </a:cubicBezTo>
                  <a:lnTo>
                    <a:pt x="1133" y="292"/>
                  </a:lnTo>
                  <a:cubicBezTo>
                    <a:pt x="1153" y="305"/>
                    <a:pt x="1192" y="324"/>
                    <a:pt x="1238" y="324"/>
                  </a:cubicBezTo>
                  <a:cubicBezTo>
                    <a:pt x="1241" y="325"/>
                    <a:pt x="1242" y="325"/>
                    <a:pt x="1244" y="325"/>
                  </a:cubicBezTo>
                  <a:cubicBezTo>
                    <a:pt x="1260" y="325"/>
                    <a:pt x="1113" y="240"/>
                    <a:pt x="1037" y="188"/>
                  </a:cubicBezTo>
                  <a:lnTo>
                    <a:pt x="1037" y="188"/>
                  </a:lnTo>
                  <a:cubicBezTo>
                    <a:pt x="1037" y="188"/>
                    <a:pt x="1063" y="201"/>
                    <a:pt x="1076" y="201"/>
                  </a:cubicBezTo>
                  <a:cubicBezTo>
                    <a:pt x="1144" y="201"/>
                    <a:pt x="765" y="0"/>
                    <a:pt x="765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8" name="Google Shape;1118;p38"/>
            <p:cNvSpPr/>
            <p:nvPr/>
          </p:nvSpPr>
          <p:spPr>
            <a:xfrm>
              <a:off x="1620875" y="1436275"/>
              <a:ext cx="675" cy="2050"/>
            </a:xfrm>
            <a:custGeom>
              <a:avLst/>
              <a:gdLst/>
              <a:ahLst/>
              <a:cxnLst/>
              <a:rect l="l" t="t" r="r" b="b"/>
              <a:pathLst>
                <a:path w="27" h="82" extrusionOk="0">
                  <a:moveTo>
                    <a:pt x="1" y="0"/>
                  </a:moveTo>
                  <a:cubicBezTo>
                    <a:pt x="1" y="52"/>
                    <a:pt x="14" y="81"/>
                    <a:pt x="14" y="81"/>
                  </a:cubicBezTo>
                  <a:cubicBezTo>
                    <a:pt x="27" y="81"/>
                    <a:pt x="14" y="39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9" name="Google Shape;1119;p38"/>
            <p:cNvSpPr/>
            <p:nvPr/>
          </p:nvSpPr>
          <p:spPr>
            <a:xfrm>
              <a:off x="1619175" y="1441600"/>
              <a:ext cx="775" cy="2125"/>
            </a:xfrm>
            <a:custGeom>
              <a:avLst/>
              <a:gdLst/>
              <a:ahLst/>
              <a:cxnLst/>
              <a:rect l="l" t="t" r="r" b="b"/>
              <a:pathLst>
                <a:path w="31" h="85" extrusionOk="0">
                  <a:moveTo>
                    <a:pt x="30" y="1"/>
                  </a:moveTo>
                  <a:cubicBezTo>
                    <a:pt x="18" y="32"/>
                    <a:pt x="8" y="70"/>
                    <a:pt x="3" y="81"/>
                  </a:cubicBezTo>
                  <a:lnTo>
                    <a:pt x="3" y="81"/>
                  </a:lnTo>
                  <a:cubicBezTo>
                    <a:pt x="14" y="76"/>
                    <a:pt x="15" y="40"/>
                    <a:pt x="30" y="1"/>
                  </a:cubicBezTo>
                  <a:close/>
                  <a:moveTo>
                    <a:pt x="3" y="81"/>
                  </a:moveTo>
                  <a:cubicBezTo>
                    <a:pt x="3" y="82"/>
                    <a:pt x="2" y="82"/>
                    <a:pt x="1" y="82"/>
                  </a:cubicBezTo>
                  <a:cubicBezTo>
                    <a:pt x="1" y="84"/>
                    <a:pt x="1" y="85"/>
                    <a:pt x="1" y="85"/>
                  </a:cubicBezTo>
                  <a:cubicBezTo>
                    <a:pt x="2" y="85"/>
                    <a:pt x="3" y="84"/>
                    <a:pt x="3" y="8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0" name="Google Shape;1120;p38"/>
            <p:cNvSpPr/>
            <p:nvPr/>
          </p:nvSpPr>
          <p:spPr>
            <a:xfrm>
              <a:off x="1599350" y="1428475"/>
              <a:ext cx="42125" cy="32225"/>
            </a:xfrm>
            <a:custGeom>
              <a:avLst/>
              <a:gdLst/>
              <a:ahLst/>
              <a:cxnLst/>
              <a:rect l="l" t="t" r="r" b="b"/>
              <a:pathLst>
                <a:path w="1685" h="1289" extrusionOk="0">
                  <a:moveTo>
                    <a:pt x="836" y="432"/>
                  </a:moveTo>
                  <a:cubicBezTo>
                    <a:pt x="836" y="432"/>
                    <a:pt x="836" y="445"/>
                    <a:pt x="849" y="445"/>
                  </a:cubicBezTo>
                  <a:cubicBezTo>
                    <a:pt x="849" y="432"/>
                    <a:pt x="836" y="432"/>
                    <a:pt x="836" y="432"/>
                  </a:cubicBezTo>
                  <a:close/>
                  <a:moveTo>
                    <a:pt x="849" y="406"/>
                  </a:moveTo>
                  <a:lnTo>
                    <a:pt x="849" y="432"/>
                  </a:lnTo>
                  <a:lnTo>
                    <a:pt x="849" y="445"/>
                  </a:lnTo>
                  <a:cubicBezTo>
                    <a:pt x="836" y="461"/>
                    <a:pt x="836" y="474"/>
                    <a:pt x="836" y="487"/>
                  </a:cubicBezTo>
                  <a:lnTo>
                    <a:pt x="836" y="432"/>
                  </a:lnTo>
                  <a:cubicBezTo>
                    <a:pt x="836" y="419"/>
                    <a:pt x="836" y="406"/>
                    <a:pt x="849" y="406"/>
                  </a:cubicBezTo>
                  <a:close/>
                  <a:moveTo>
                    <a:pt x="917" y="270"/>
                  </a:moveTo>
                  <a:lnTo>
                    <a:pt x="917" y="270"/>
                  </a:lnTo>
                  <a:cubicBezTo>
                    <a:pt x="985" y="351"/>
                    <a:pt x="1066" y="461"/>
                    <a:pt x="1118" y="513"/>
                  </a:cubicBezTo>
                  <a:cubicBezTo>
                    <a:pt x="1037" y="445"/>
                    <a:pt x="917" y="338"/>
                    <a:pt x="875" y="312"/>
                  </a:cubicBezTo>
                  <a:lnTo>
                    <a:pt x="888" y="299"/>
                  </a:lnTo>
                  <a:cubicBezTo>
                    <a:pt x="904" y="312"/>
                    <a:pt x="943" y="325"/>
                    <a:pt x="956" y="351"/>
                  </a:cubicBezTo>
                  <a:cubicBezTo>
                    <a:pt x="958" y="353"/>
                    <a:pt x="959" y="353"/>
                    <a:pt x="959" y="353"/>
                  </a:cubicBezTo>
                  <a:cubicBezTo>
                    <a:pt x="962" y="353"/>
                    <a:pt x="940" y="318"/>
                    <a:pt x="917" y="270"/>
                  </a:cubicBezTo>
                  <a:close/>
                  <a:moveTo>
                    <a:pt x="768" y="299"/>
                  </a:moveTo>
                  <a:lnTo>
                    <a:pt x="768" y="299"/>
                  </a:lnTo>
                  <a:cubicBezTo>
                    <a:pt x="746" y="332"/>
                    <a:pt x="722" y="367"/>
                    <a:pt x="723" y="367"/>
                  </a:cubicBezTo>
                  <a:cubicBezTo>
                    <a:pt x="723" y="367"/>
                    <a:pt x="724" y="366"/>
                    <a:pt x="726" y="364"/>
                  </a:cubicBezTo>
                  <a:cubicBezTo>
                    <a:pt x="742" y="351"/>
                    <a:pt x="768" y="338"/>
                    <a:pt x="794" y="325"/>
                  </a:cubicBezTo>
                  <a:lnTo>
                    <a:pt x="794" y="325"/>
                  </a:lnTo>
                  <a:cubicBezTo>
                    <a:pt x="755" y="364"/>
                    <a:pt x="632" y="474"/>
                    <a:pt x="564" y="542"/>
                  </a:cubicBezTo>
                  <a:cubicBezTo>
                    <a:pt x="619" y="474"/>
                    <a:pt x="700" y="380"/>
                    <a:pt x="768" y="299"/>
                  </a:cubicBezTo>
                  <a:close/>
                  <a:moveTo>
                    <a:pt x="888" y="1"/>
                  </a:moveTo>
                  <a:cubicBezTo>
                    <a:pt x="888" y="1"/>
                    <a:pt x="375" y="257"/>
                    <a:pt x="426" y="257"/>
                  </a:cubicBezTo>
                  <a:cubicBezTo>
                    <a:pt x="428" y="257"/>
                    <a:pt x="429" y="257"/>
                    <a:pt x="431" y="257"/>
                  </a:cubicBezTo>
                  <a:lnTo>
                    <a:pt x="483" y="257"/>
                  </a:lnTo>
                  <a:cubicBezTo>
                    <a:pt x="382" y="309"/>
                    <a:pt x="209" y="407"/>
                    <a:pt x="233" y="407"/>
                  </a:cubicBezTo>
                  <a:cubicBezTo>
                    <a:pt x="235" y="407"/>
                    <a:pt x="237" y="407"/>
                    <a:pt x="240" y="406"/>
                  </a:cubicBezTo>
                  <a:cubicBezTo>
                    <a:pt x="321" y="406"/>
                    <a:pt x="389" y="364"/>
                    <a:pt x="389" y="364"/>
                  </a:cubicBezTo>
                  <a:lnTo>
                    <a:pt x="389" y="364"/>
                  </a:lnTo>
                  <a:cubicBezTo>
                    <a:pt x="389" y="364"/>
                    <a:pt x="97" y="556"/>
                    <a:pt x="129" y="556"/>
                  </a:cubicBezTo>
                  <a:cubicBezTo>
                    <a:pt x="130" y="556"/>
                    <a:pt x="131" y="555"/>
                    <a:pt x="133" y="555"/>
                  </a:cubicBezTo>
                  <a:cubicBezTo>
                    <a:pt x="188" y="542"/>
                    <a:pt x="564" y="270"/>
                    <a:pt x="564" y="270"/>
                  </a:cubicBezTo>
                  <a:lnTo>
                    <a:pt x="564" y="270"/>
                  </a:lnTo>
                  <a:cubicBezTo>
                    <a:pt x="564" y="270"/>
                    <a:pt x="446" y="412"/>
                    <a:pt x="491" y="412"/>
                  </a:cubicBezTo>
                  <a:cubicBezTo>
                    <a:pt x="496" y="412"/>
                    <a:pt x="503" y="410"/>
                    <a:pt x="512" y="406"/>
                  </a:cubicBezTo>
                  <a:cubicBezTo>
                    <a:pt x="538" y="380"/>
                    <a:pt x="580" y="351"/>
                    <a:pt x="619" y="312"/>
                  </a:cubicBezTo>
                  <a:lnTo>
                    <a:pt x="619" y="312"/>
                  </a:lnTo>
                  <a:cubicBezTo>
                    <a:pt x="593" y="338"/>
                    <a:pt x="580" y="364"/>
                    <a:pt x="564" y="380"/>
                  </a:cubicBezTo>
                  <a:cubicBezTo>
                    <a:pt x="431" y="461"/>
                    <a:pt x="240" y="594"/>
                    <a:pt x="308" y="594"/>
                  </a:cubicBezTo>
                  <a:cubicBezTo>
                    <a:pt x="376" y="568"/>
                    <a:pt x="457" y="500"/>
                    <a:pt x="470" y="487"/>
                  </a:cubicBezTo>
                  <a:lnTo>
                    <a:pt x="470" y="487"/>
                  </a:lnTo>
                  <a:cubicBezTo>
                    <a:pt x="432" y="525"/>
                    <a:pt x="0" y="932"/>
                    <a:pt x="22" y="932"/>
                  </a:cubicBezTo>
                  <a:cubicBezTo>
                    <a:pt x="23" y="932"/>
                    <a:pt x="24" y="932"/>
                    <a:pt x="26" y="931"/>
                  </a:cubicBezTo>
                  <a:cubicBezTo>
                    <a:pt x="94" y="905"/>
                    <a:pt x="457" y="568"/>
                    <a:pt x="457" y="568"/>
                  </a:cubicBezTo>
                  <a:lnTo>
                    <a:pt x="457" y="568"/>
                  </a:lnTo>
                  <a:cubicBezTo>
                    <a:pt x="457" y="568"/>
                    <a:pt x="305" y="802"/>
                    <a:pt x="316" y="802"/>
                  </a:cubicBezTo>
                  <a:cubicBezTo>
                    <a:pt x="317" y="802"/>
                    <a:pt x="318" y="801"/>
                    <a:pt x="321" y="798"/>
                  </a:cubicBezTo>
                  <a:cubicBezTo>
                    <a:pt x="350" y="769"/>
                    <a:pt x="483" y="607"/>
                    <a:pt x="525" y="526"/>
                  </a:cubicBezTo>
                  <a:lnTo>
                    <a:pt x="525" y="526"/>
                  </a:lnTo>
                  <a:cubicBezTo>
                    <a:pt x="512" y="555"/>
                    <a:pt x="512" y="594"/>
                    <a:pt x="512" y="594"/>
                  </a:cubicBezTo>
                  <a:cubicBezTo>
                    <a:pt x="564" y="594"/>
                    <a:pt x="661" y="500"/>
                    <a:pt x="661" y="500"/>
                  </a:cubicBezTo>
                  <a:lnTo>
                    <a:pt x="661" y="500"/>
                  </a:lnTo>
                  <a:cubicBezTo>
                    <a:pt x="661" y="500"/>
                    <a:pt x="384" y="975"/>
                    <a:pt x="413" y="975"/>
                  </a:cubicBezTo>
                  <a:cubicBezTo>
                    <a:pt x="414" y="975"/>
                    <a:pt x="416" y="974"/>
                    <a:pt x="418" y="973"/>
                  </a:cubicBezTo>
                  <a:cubicBezTo>
                    <a:pt x="457" y="947"/>
                    <a:pt x="525" y="837"/>
                    <a:pt x="580" y="769"/>
                  </a:cubicBezTo>
                  <a:lnTo>
                    <a:pt x="580" y="769"/>
                  </a:lnTo>
                  <a:cubicBezTo>
                    <a:pt x="489" y="921"/>
                    <a:pt x="283" y="1289"/>
                    <a:pt x="302" y="1289"/>
                  </a:cubicBezTo>
                  <a:cubicBezTo>
                    <a:pt x="303" y="1289"/>
                    <a:pt x="305" y="1287"/>
                    <a:pt x="308" y="1284"/>
                  </a:cubicBezTo>
                  <a:cubicBezTo>
                    <a:pt x="389" y="1203"/>
                    <a:pt x="742" y="555"/>
                    <a:pt x="742" y="555"/>
                  </a:cubicBezTo>
                  <a:lnTo>
                    <a:pt x="742" y="555"/>
                  </a:lnTo>
                  <a:cubicBezTo>
                    <a:pt x="742" y="555"/>
                    <a:pt x="656" y="732"/>
                    <a:pt x="670" y="732"/>
                  </a:cubicBezTo>
                  <a:cubicBezTo>
                    <a:pt x="671" y="732"/>
                    <a:pt x="672" y="732"/>
                    <a:pt x="674" y="730"/>
                  </a:cubicBezTo>
                  <a:cubicBezTo>
                    <a:pt x="698" y="718"/>
                    <a:pt x="772" y="585"/>
                    <a:pt x="826" y="502"/>
                  </a:cubicBezTo>
                  <a:lnTo>
                    <a:pt x="826" y="502"/>
                  </a:lnTo>
                  <a:cubicBezTo>
                    <a:pt x="823" y="510"/>
                    <a:pt x="823" y="518"/>
                    <a:pt x="823" y="526"/>
                  </a:cubicBezTo>
                  <a:cubicBezTo>
                    <a:pt x="836" y="500"/>
                    <a:pt x="836" y="474"/>
                    <a:pt x="849" y="461"/>
                  </a:cubicBezTo>
                  <a:cubicBezTo>
                    <a:pt x="849" y="461"/>
                    <a:pt x="849" y="461"/>
                    <a:pt x="849" y="461"/>
                  </a:cubicBezTo>
                  <a:lnTo>
                    <a:pt x="849" y="461"/>
                  </a:lnTo>
                  <a:cubicBezTo>
                    <a:pt x="849" y="474"/>
                    <a:pt x="862" y="487"/>
                    <a:pt x="862" y="500"/>
                  </a:cubicBezTo>
                  <a:cubicBezTo>
                    <a:pt x="862" y="495"/>
                    <a:pt x="862" y="490"/>
                    <a:pt x="861" y="485"/>
                  </a:cubicBezTo>
                  <a:lnTo>
                    <a:pt x="861" y="485"/>
                  </a:lnTo>
                  <a:cubicBezTo>
                    <a:pt x="905" y="568"/>
                    <a:pt x="986" y="691"/>
                    <a:pt x="998" y="717"/>
                  </a:cubicBezTo>
                  <a:cubicBezTo>
                    <a:pt x="999" y="717"/>
                    <a:pt x="1000" y="718"/>
                    <a:pt x="1001" y="718"/>
                  </a:cubicBezTo>
                  <a:cubicBezTo>
                    <a:pt x="1031" y="718"/>
                    <a:pt x="943" y="542"/>
                    <a:pt x="943" y="542"/>
                  </a:cubicBezTo>
                  <a:lnTo>
                    <a:pt x="943" y="542"/>
                  </a:lnTo>
                  <a:cubicBezTo>
                    <a:pt x="943" y="542"/>
                    <a:pt x="1293" y="1190"/>
                    <a:pt x="1374" y="1255"/>
                  </a:cubicBezTo>
                  <a:cubicBezTo>
                    <a:pt x="1377" y="1258"/>
                    <a:pt x="1380" y="1260"/>
                    <a:pt x="1381" y="1260"/>
                  </a:cubicBezTo>
                  <a:cubicBezTo>
                    <a:pt x="1401" y="1260"/>
                    <a:pt x="1193" y="895"/>
                    <a:pt x="1105" y="743"/>
                  </a:cubicBezTo>
                  <a:lnTo>
                    <a:pt x="1105" y="743"/>
                  </a:lnTo>
                  <a:cubicBezTo>
                    <a:pt x="1147" y="811"/>
                    <a:pt x="1212" y="918"/>
                    <a:pt x="1254" y="960"/>
                  </a:cubicBezTo>
                  <a:cubicBezTo>
                    <a:pt x="1256" y="961"/>
                    <a:pt x="1258" y="962"/>
                    <a:pt x="1260" y="962"/>
                  </a:cubicBezTo>
                  <a:cubicBezTo>
                    <a:pt x="1301" y="962"/>
                    <a:pt x="1024" y="474"/>
                    <a:pt x="1024" y="474"/>
                  </a:cubicBezTo>
                  <a:lnTo>
                    <a:pt x="1024" y="474"/>
                  </a:lnTo>
                  <a:cubicBezTo>
                    <a:pt x="1024" y="474"/>
                    <a:pt x="1118" y="568"/>
                    <a:pt x="1160" y="581"/>
                  </a:cubicBezTo>
                  <a:lnTo>
                    <a:pt x="1173" y="568"/>
                  </a:lnTo>
                  <a:cubicBezTo>
                    <a:pt x="1173" y="568"/>
                    <a:pt x="1160" y="542"/>
                    <a:pt x="1160" y="513"/>
                  </a:cubicBezTo>
                  <a:lnTo>
                    <a:pt x="1160" y="513"/>
                  </a:lnTo>
                  <a:cubicBezTo>
                    <a:pt x="1199" y="581"/>
                    <a:pt x="1335" y="756"/>
                    <a:pt x="1361" y="785"/>
                  </a:cubicBezTo>
                  <a:cubicBezTo>
                    <a:pt x="1363" y="786"/>
                    <a:pt x="1364" y="787"/>
                    <a:pt x="1366" y="787"/>
                  </a:cubicBezTo>
                  <a:cubicBezTo>
                    <a:pt x="1387" y="787"/>
                    <a:pt x="1228" y="555"/>
                    <a:pt x="1228" y="555"/>
                  </a:cubicBezTo>
                  <a:lnTo>
                    <a:pt x="1228" y="555"/>
                  </a:lnTo>
                  <a:cubicBezTo>
                    <a:pt x="1228" y="555"/>
                    <a:pt x="1591" y="892"/>
                    <a:pt x="1659" y="918"/>
                  </a:cubicBezTo>
                  <a:cubicBezTo>
                    <a:pt x="1661" y="919"/>
                    <a:pt x="1662" y="919"/>
                    <a:pt x="1663" y="919"/>
                  </a:cubicBezTo>
                  <a:cubicBezTo>
                    <a:pt x="1685" y="919"/>
                    <a:pt x="1253" y="512"/>
                    <a:pt x="1212" y="474"/>
                  </a:cubicBezTo>
                  <a:lnTo>
                    <a:pt x="1212" y="474"/>
                  </a:lnTo>
                  <a:cubicBezTo>
                    <a:pt x="1228" y="487"/>
                    <a:pt x="1309" y="555"/>
                    <a:pt x="1374" y="568"/>
                  </a:cubicBezTo>
                  <a:cubicBezTo>
                    <a:pt x="1376" y="569"/>
                    <a:pt x="1378" y="569"/>
                    <a:pt x="1380" y="569"/>
                  </a:cubicBezTo>
                  <a:cubicBezTo>
                    <a:pt x="1413" y="569"/>
                    <a:pt x="1248" y="441"/>
                    <a:pt x="1131" y="364"/>
                  </a:cubicBezTo>
                  <a:cubicBezTo>
                    <a:pt x="1118" y="351"/>
                    <a:pt x="1118" y="351"/>
                    <a:pt x="1118" y="338"/>
                  </a:cubicBezTo>
                  <a:lnTo>
                    <a:pt x="1118" y="338"/>
                  </a:lnTo>
                  <a:cubicBezTo>
                    <a:pt x="1131" y="351"/>
                    <a:pt x="1160" y="364"/>
                    <a:pt x="1173" y="380"/>
                  </a:cubicBezTo>
                  <a:cubicBezTo>
                    <a:pt x="1182" y="384"/>
                    <a:pt x="1188" y="386"/>
                    <a:pt x="1192" y="386"/>
                  </a:cubicBezTo>
                  <a:cubicBezTo>
                    <a:pt x="1226" y="386"/>
                    <a:pt x="1118" y="257"/>
                    <a:pt x="1118" y="257"/>
                  </a:cubicBezTo>
                  <a:lnTo>
                    <a:pt x="1118" y="257"/>
                  </a:lnTo>
                  <a:cubicBezTo>
                    <a:pt x="1118" y="257"/>
                    <a:pt x="1497" y="526"/>
                    <a:pt x="1552" y="542"/>
                  </a:cubicBezTo>
                  <a:cubicBezTo>
                    <a:pt x="1553" y="542"/>
                    <a:pt x="1554" y="543"/>
                    <a:pt x="1555" y="543"/>
                  </a:cubicBezTo>
                  <a:cubicBezTo>
                    <a:pt x="1573" y="543"/>
                    <a:pt x="1293" y="351"/>
                    <a:pt x="1293" y="351"/>
                  </a:cubicBezTo>
                  <a:lnTo>
                    <a:pt x="1293" y="351"/>
                  </a:lnTo>
                  <a:cubicBezTo>
                    <a:pt x="1293" y="351"/>
                    <a:pt x="1361" y="380"/>
                    <a:pt x="1442" y="393"/>
                  </a:cubicBezTo>
                  <a:cubicBezTo>
                    <a:pt x="1445" y="394"/>
                    <a:pt x="1447" y="394"/>
                    <a:pt x="1449" y="394"/>
                  </a:cubicBezTo>
                  <a:cubicBezTo>
                    <a:pt x="1475" y="394"/>
                    <a:pt x="1319" y="305"/>
                    <a:pt x="1214" y="241"/>
                  </a:cubicBezTo>
                  <a:lnTo>
                    <a:pt x="1214" y="241"/>
                  </a:lnTo>
                  <a:cubicBezTo>
                    <a:pt x="1225" y="244"/>
                    <a:pt x="1237" y="244"/>
                    <a:pt x="1254" y="244"/>
                  </a:cubicBezTo>
                  <a:cubicBezTo>
                    <a:pt x="1335" y="244"/>
                    <a:pt x="888" y="1"/>
                    <a:pt x="888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1" name="Google Shape;1121;p38"/>
            <p:cNvSpPr/>
            <p:nvPr/>
          </p:nvSpPr>
          <p:spPr>
            <a:xfrm>
              <a:off x="1620875" y="1440975"/>
              <a:ext cx="675" cy="2350"/>
            </a:xfrm>
            <a:custGeom>
              <a:avLst/>
              <a:gdLst/>
              <a:ahLst/>
              <a:cxnLst/>
              <a:rect l="l" t="t" r="r" b="b"/>
              <a:pathLst>
                <a:path w="27" h="94" extrusionOk="0">
                  <a:moveTo>
                    <a:pt x="1" y="0"/>
                  </a:moveTo>
                  <a:cubicBezTo>
                    <a:pt x="14" y="55"/>
                    <a:pt x="14" y="94"/>
                    <a:pt x="27" y="94"/>
                  </a:cubicBezTo>
                  <a:cubicBezTo>
                    <a:pt x="27" y="94"/>
                    <a:pt x="14" y="55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2" name="Google Shape;1122;p38"/>
            <p:cNvSpPr/>
            <p:nvPr/>
          </p:nvSpPr>
          <p:spPr>
            <a:xfrm>
              <a:off x="1613425" y="1432525"/>
              <a:ext cx="16225" cy="30225"/>
            </a:xfrm>
            <a:custGeom>
              <a:avLst/>
              <a:gdLst/>
              <a:ahLst/>
              <a:cxnLst/>
              <a:rect l="l" t="t" r="r" b="b"/>
              <a:pathLst>
                <a:path w="649" h="1209" extrusionOk="0">
                  <a:moveTo>
                    <a:pt x="299" y="487"/>
                  </a:moveTo>
                  <a:cubicBezTo>
                    <a:pt x="299" y="487"/>
                    <a:pt x="299" y="487"/>
                    <a:pt x="299" y="487"/>
                  </a:cubicBezTo>
                  <a:cubicBezTo>
                    <a:pt x="299" y="487"/>
                    <a:pt x="299" y="487"/>
                    <a:pt x="298" y="487"/>
                  </a:cubicBezTo>
                  <a:lnTo>
                    <a:pt x="298" y="487"/>
                  </a:lnTo>
                  <a:cubicBezTo>
                    <a:pt x="299" y="487"/>
                    <a:pt x="299" y="487"/>
                    <a:pt x="299" y="487"/>
                  </a:cubicBezTo>
                  <a:close/>
                  <a:moveTo>
                    <a:pt x="260" y="1"/>
                  </a:moveTo>
                  <a:lnTo>
                    <a:pt x="163" y="338"/>
                  </a:lnTo>
                  <a:lnTo>
                    <a:pt x="1" y="1041"/>
                  </a:lnTo>
                  <a:lnTo>
                    <a:pt x="231" y="445"/>
                  </a:lnTo>
                  <a:lnTo>
                    <a:pt x="231" y="445"/>
                  </a:lnTo>
                  <a:cubicBezTo>
                    <a:pt x="231" y="445"/>
                    <a:pt x="150" y="730"/>
                    <a:pt x="150" y="850"/>
                  </a:cubicBezTo>
                  <a:cubicBezTo>
                    <a:pt x="150" y="863"/>
                    <a:pt x="152" y="869"/>
                    <a:pt x="155" y="869"/>
                  </a:cubicBezTo>
                  <a:cubicBezTo>
                    <a:pt x="179" y="869"/>
                    <a:pt x="282" y="530"/>
                    <a:pt x="297" y="490"/>
                  </a:cubicBezTo>
                  <a:lnTo>
                    <a:pt x="297" y="490"/>
                  </a:lnTo>
                  <a:cubicBezTo>
                    <a:pt x="282" y="544"/>
                    <a:pt x="225" y="1209"/>
                    <a:pt x="241" y="1209"/>
                  </a:cubicBezTo>
                  <a:cubicBezTo>
                    <a:pt x="242" y="1209"/>
                    <a:pt x="243" y="1207"/>
                    <a:pt x="244" y="1203"/>
                  </a:cubicBezTo>
                  <a:cubicBezTo>
                    <a:pt x="260" y="1122"/>
                    <a:pt x="312" y="542"/>
                    <a:pt x="312" y="542"/>
                  </a:cubicBezTo>
                  <a:cubicBezTo>
                    <a:pt x="312" y="542"/>
                    <a:pt x="422" y="905"/>
                    <a:pt x="448" y="931"/>
                  </a:cubicBezTo>
                  <a:cubicBezTo>
                    <a:pt x="449" y="932"/>
                    <a:pt x="450" y="932"/>
                    <a:pt x="450" y="932"/>
                  </a:cubicBezTo>
                  <a:cubicBezTo>
                    <a:pt x="468" y="932"/>
                    <a:pt x="380" y="526"/>
                    <a:pt x="380" y="526"/>
                  </a:cubicBezTo>
                  <a:lnTo>
                    <a:pt x="380" y="526"/>
                  </a:lnTo>
                  <a:cubicBezTo>
                    <a:pt x="380" y="526"/>
                    <a:pt x="610" y="1028"/>
                    <a:pt x="623" y="1028"/>
                  </a:cubicBezTo>
                  <a:cubicBezTo>
                    <a:pt x="649" y="1028"/>
                    <a:pt x="260" y="1"/>
                    <a:pt x="26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3" name="Google Shape;1123;p38"/>
            <p:cNvSpPr/>
            <p:nvPr/>
          </p:nvSpPr>
          <p:spPr>
            <a:xfrm>
              <a:off x="1615325" y="1414950"/>
              <a:ext cx="9950" cy="5625"/>
            </a:xfrm>
            <a:custGeom>
              <a:avLst/>
              <a:gdLst/>
              <a:ahLst/>
              <a:cxnLst/>
              <a:rect l="l" t="t" r="r" b="b"/>
              <a:pathLst>
                <a:path w="398" h="225" extrusionOk="0">
                  <a:moveTo>
                    <a:pt x="89" y="82"/>
                  </a:moveTo>
                  <a:cubicBezTo>
                    <a:pt x="88" y="82"/>
                    <a:pt x="87" y="82"/>
                    <a:pt x="87" y="82"/>
                  </a:cubicBezTo>
                  <a:cubicBezTo>
                    <a:pt x="86" y="83"/>
                    <a:pt x="86" y="83"/>
                    <a:pt x="86" y="83"/>
                  </a:cubicBezTo>
                  <a:cubicBezTo>
                    <a:pt x="86" y="83"/>
                    <a:pt x="87" y="83"/>
                    <a:pt x="89" y="82"/>
                  </a:cubicBezTo>
                  <a:close/>
                  <a:moveTo>
                    <a:pt x="210" y="1"/>
                  </a:moveTo>
                  <a:cubicBezTo>
                    <a:pt x="210" y="1"/>
                    <a:pt x="108" y="71"/>
                    <a:pt x="89" y="82"/>
                  </a:cubicBezTo>
                  <a:lnTo>
                    <a:pt x="89" y="82"/>
                  </a:lnTo>
                  <a:cubicBezTo>
                    <a:pt x="109" y="80"/>
                    <a:pt x="184" y="56"/>
                    <a:pt x="184" y="56"/>
                  </a:cubicBezTo>
                  <a:lnTo>
                    <a:pt x="184" y="56"/>
                  </a:lnTo>
                  <a:cubicBezTo>
                    <a:pt x="184" y="56"/>
                    <a:pt x="0" y="164"/>
                    <a:pt x="17" y="164"/>
                  </a:cubicBezTo>
                  <a:cubicBezTo>
                    <a:pt x="18" y="164"/>
                    <a:pt x="20" y="164"/>
                    <a:pt x="22" y="163"/>
                  </a:cubicBezTo>
                  <a:cubicBezTo>
                    <a:pt x="48" y="150"/>
                    <a:pt x="168" y="111"/>
                    <a:pt x="168" y="111"/>
                  </a:cubicBezTo>
                  <a:lnTo>
                    <a:pt x="168" y="111"/>
                  </a:lnTo>
                  <a:cubicBezTo>
                    <a:pt x="168" y="111"/>
                    <a:pt x="1" y="225"/>
                    <a:pt x="18" y="225"/>
                  </a:cubicBezTo>
                  <a:cubicBezTo>
                    <a:pt x="20" y="225"/>
                    <a:pt x="25" y="223"/>
                    <a:pt x="35" y="218"/>
                  </a:cubicBezTo>
                  <a:cubicBezTo>
                    <a:pt x="103" y="192"/>
                    <a:pt x="223" y="111"/>
                    <a:pt x="223" y="111"/>
                  </a:cubicBezTo>
                  <a:cubicBezTo>
                    <a:pt x="223" y="111"/>
                    <a:pt x="367" y="206"/>
                    <a:pt x="383" y="206"/>
                  </a:cubicBezTo>
                  <a:cubicBezTo>
                    <a:pt x="384" y="206"/>
                    <a:pt x="385" y="206"/>
                    <a:pt x="385" y="205"/>
                  </a:cubicBezTo>
                  <a:cubicBezTo>
                    <a:pt x="398" y="205"/>
                    <a:pt x="249" y="95"/>
                    <a:pt x="249" y="95"/>
                  </a:cubicBezTo>
                  <a:lnTo>
                    <a:pt x="249" y="95"/>
                  </a:lnTo>
                  <a:cubicBezTo>
                    <a:pt x="249" y="95"/>
                    <a:pt x="341" y="127"/>
                    <a:pt x="366" y="127"/>
                  </a:cubicBezTo>
                  <a:cubicBezTo>
                    <a:pt x="370" y="127"/>
                    <a:pt x="372" y="126"/>
                    <a:pt x="372" y="124"/>
                  </a:cubicBezTo>
                  <a:cubicBezTo>
                    <a:pt x="372" y="114"/>
                    <a:pt x="317" y="95"/>
                    <a:pt x="291" y="86"/>
                  </a:cubicBezTo>
                  <a:lnTo>
                    <a:pt x="291" y="86"/>
                  </a:lnTo>
                  <a:cubicBezTo>
                    <a:pt x="304" y="90"/>
                    <a:pt x="323" y="95"/>
                    <a:pt x="338" y="95"/>
                  </a:cubicBezTo>
                  <a:cubicBezTo>
                    <a:pt x="350" y="95"/>
                    <a:pt x="359" y="92"/>
                    <a:pt x="359" y="82"/>
                  </a:cubicBezTo>
                  <a:cubicBezTo>
                    <a:pt x="346" y="69"/>
                    <a:pt x="210" y="1"/>
                    <a:pt x="21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4" name="Google Shape;1124;p38"/>
            <p:cNvSpPr/>
            <p:nvPr/>
          </p:nvSpPr>
          <p:spPr>
            <a:xfrm>
              <a:off x="1588475" y="1442025"/>
              <a:ext cx="350" cy="1300"/>
            </a:xfrm>
            <a:custGeom>
              <a:avLst/>
              <a:gdLst/>
              <a:ahLst/>
              <a:cxnLst/>
              <a:rect l="l" t="t" r="r" b="b"/>
              <a:pathLst>
                <a:path w="14" h="52" extrusionOk="0">
                  <a:moveTo>
                    <a:pt x="1" y="52"/>
                  </a:moveTo>
                  <a:cubicBezTo>
                    <a:pt x="1" y="52"/>
                    <a:pt x="1" y="26"/>
                    <a:pt x="14" y="0"/>
                  </a:cubicBezTo>
                  <a:cubicBezTo>
                    <a:pt x="1" y="26"/>
                    <a:pt x="1" y="52"/>
                    <a:pt x="1" y="52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5" name="Google Shape;1125;p38"/>
            <p:cNvSpPr/>
            <p:nvPr/>
          </p:nvSpPr>
          <p:spPr>
            <a:xfrm>
              <a:off x="1577800" y="1434875"/>
              <a:ext cx="22725" cy="17675"/>
            </a:xfrm>
            <a:custGeom>
              <a:avLst/>
              <a:gdLst/>
              <a:ahLst/>
              <a:cxnLst/>
              <a:rect l="l" t="t" r="r" b="b"/>
              <a:pathLst>
                <a:path w="909" h="707" extrusionOk="0">
                  <a:moveTo>
                    <a:pt x="334" y="176"/>
                  </a:moveTo>
                  <a:lnTo>
                    <a:pt x="334" y="176"/>
                  </a:lnTo>
                  <a:cubicBezTo>
                    <a:pt x="322" y="188"/>
                    <a:pt x="311" y="202"/>
                    <a:pt x="297" y="205"/>
                  </a:cubicBezTo>
                  <a:lnTo>
                    <a:pt x="297" y="205"/>
                  </a:lnTo>
                  <a:cubicBezTo>
                    <a:pt x="308" y="195"/>
                    <a:pt x="320" y="183"/>
                    <a:pt x="334" y="176"/>
                  </a:cubicBezTo>
                  <a:close/>
                  <a:moveTo>
                    <a:pt x="496" y="150"/>
                  </a:moveTo>
                  <a:cubicBezTo>
                    <a:pt x="522" y="189"/>
                    <a:pt x="577" y="257"/>
                    <a:pt x="603" y="286"/>
                  </a:cubicBezTo>
                  <a:cubicBezTo>
                    <a:pt x="564" y="244"/>
                    <a:pt x="496" y="189"/>
                    <a:pt x="470" y="176"/>
                  </a:cubicBezTo>
                  <a:lnTo>
                    <a:pt x="470" y="163"/>
                  </a:lnTo>
                  <a:cubicBezTo>
                    <a:pt x="483" y="176"/>
                    <a:pt x="509" y="176"/>
                    <a:pt x="509" y="189"/>
                  </a:cubicBezTo>
                  <a:cubicBezTo>
                    <a:pt x="512" y="192"/>
                    <a:pt x="513" y="194"/>
                    <a:pt x="514" y="194"/>
                  </a:cubicBezTo>
                  <a:cubicBezTo>
                    <a:pt x="517" y="194"/>
                    <a:pt x="506" y="171"/>
                    <a:pt x="496" y="150"/>
                  </a:cubicBezTo>
                  <a:close/>
                  <a:moveTo>
                    <a:pt x="415" y="163"/>
                  </a:moveTo>
                  <a:lnTo>
                    <a:pt x="415" y="163"/>
                  </a:lnTo>
                  <a:cubicBezTo>
                    <a:pt x="393" y="185"/>
                    <a:pt x="379" y="208"/>
                    <a:pt x="383" y="208"/>
                  </a:cubicBezTo>
                  <a:cubicBezTo>
                    <a:pt x="384" y="208"/>
                    <a:pt x="386" y="207"/>
                    <a:pt x="389" y="205"/>
                  </a:cubicBezTo>
                  <a:cubicBezTo>
                    <a:pt x="402" y="189"/>
                    <a:pt x="415" y="189"/>
                    <a:pt x="428" y="176"/>
                  </a:cubicBezTo>
                  <a:lnTo>
                    <a:pt x="428" y="189"/>
                  </a:lnTo>
                  <a:cubicBezTo>
                    <a:pt x="402" y="205"/>
                    <a:pt x="334" y="257"/>
                    <a:pt x="308" y="299"/>
                  </a:cubicBezTo>
                  <a:cubicBezTo>
                    <a:pt x="334" y="257"/>
                    <a:pt x="373" y="205"/>
                    <a:pt x="415" y="163"/>
                  </a:cubicBezTo>
                  <a:close/>
                  <a:moveTo>
                    <a:pt x="483" y="1"/>
                  </a:moveTo>
                  <a:cubicBezTo>
                    <a:pt x="483" y="1"/>
                    <a:pt x="185" y="150"/>
                    <a:pt x="227" y="150"/>
                  </a:cubicBezTo>
                  <a:cubicBezTo>
                    <a:pt x="230" y="150"/>
                    <a:pt x="232" y="150"/>
                    <a:pt x="234" y="150"/>
                  </a:cubicBezTo>
                  <a:lnTo>
                    <a:pt x="234" y="150"/>
                  </a:lnTo>
                  <a:cubicBezTo>
                    <a:pt x="177" y="187"/>
                    <a:pt x="95" y="231"/>
                    <a:pt x="130" y="231"/>
                  </a:cubicBezTo>
                  <a:cubicBezTo>
                    <a:pt x="172" y="218"/>
                    <a:pt x="198" y="205"/>
                    <a:pt x="198" y="205"/>
                  </a:cubicBezTo>
                  <a:lnTo>
                    <a:pt x="198" y="205"/>
                  </a:lnTo>
                  <a:cubicBezTo>
                    <a:pt x="198" y="205"/>
                    <a:pt x="36" y="312"/>
                    <a:pt x="65" y="312"/>
                  </a:cubicBezTo>
                  <a:cubicBezTo>
                    <a:pt x="91" y="299"/>
                    <a:pt x="292" y="150"/>
                    <a:pt x="292" y="150"/>
                  </a:cubicBezTo>
                  <a:lnTo>
                    <a:pt x="292" y="150"/>
                  </a:lnTo>
                  <a:cubicBezTo>
                    <a:pt x="292" y="150"/>
                    <a:pt x="242" y="223"/>
                    <a:pt x="256" y="223"/>
                  </a:cubicBezTo>
                  <a:cubicBezTo>
                    <a:pt x="258" y="223"/>
                    <a:pt x="261" y="221"/>
                    <a:pt x="266" y="218"/>
                  </a:cubicBezTo>
                  <a:cubicBezTo>
                    <a:pt x="270" y="218"/>
                    <a:pt x="274" y="217"/>
                    <a:pt x="278" y="216"/>
                  </a:cubicBezTo>
                  <a:lnTo>
                    <a:pt x="278" y="216"/>
                  </a:lnTo>
                  <a:cubicBezTo>
                    <a:pt x="215" y="266"/>
                    <a:pt x="132" y="325"/>
                    <a:pt x="159" y="325"/>
                  </a:cubicBezTo>
                  <a:cubicBezTo>
                    <a:pt x="194" y="313"/>
                    <a:pt x="231" y="292"/>
                    <a:pt x="248" y="276"/>
                  </a:cubicBezTo>
                  <a:lnTo>
                    <a:pt x="248" y="276"/>
                  </a:lnTo>
                  <a:cubicBezTo>
                    <a:pt x="205" y="320"/>
                    <a:pt x="1" y="514"/>
                    <a:pt x="8" y="514"/>
                  </a:cubicBezTo>
                  <a:cubicBezTo>
                    <a:pt x="9" y="514"/>
                    <a:pt x="9" y="513"/>
                    <a:pt x="10" y="513"/>
                  </a:cubicBezTo>
                  <a:cubicBezTo>
                    <a:pt x="36" y="500"/>
                    <a:pt x="240" y="312"/>
                    <a:pt x="240" y="312"/>
                  </a:cubicBezTo>
                  <a:lnTo>
                    <a:pt x="240" y="312"/>
                  </a:lnTo>
                  <a:cubicBezTo>
                    <a:pt x="240" y="312"/>
                    <a:pt x="154" y="449"/>
                    <a:pt x="169" y="449"/>
                  </a:cubicBezTo>
                  <a:cubicBezTo>
                    <a:pt x="170" y="449"/>
                    <a:pt x="171" y="449"/>
                    <a:pt x="172" y="448"/>
                  </a:cubicBezTo>
                  <a:cubicBezTo>
                    <a:pt x="185" y="419"/>
                    <a:pt x="253" y="338"/>
                    <a:pt x="279" y="299"/>
                  </a:cubicBezTo>
                  <a:lnTo>
                    <a:pt x="279" y="299"/>
                  </a:lnTo>
                  <a:cubicBezTo>
                    <a:pt x="279" y="312"/>
                    <a:pt x="266" y="325"/>
                    <a:pt x="266" y="325"/>
                  </a:cubicBezTo>
                  <a:lnTo>
                    <a:pt x="279" y="325"/>
                  </a:lnTo>
                  <a:cubicBezTo>
                    <a:pt x="292" y="325"/>
                    <a:pt x="347" y="270"/>
                    <a:pt x="347" y="270"/>
                  </a:cubicBezTo>
                  <a:lnTo>
                    <a:pt x="347" y="270"/>
                  </a:lnTo>
                  <a:cubicBezTo>
                    <a:pt x="347" y="270"/>
                    <a:pt x="192" y="542"/>
                    <a:pt x="225" y="542"/>
                  </a:cubicBezTo>
                  <a:cubicBezTo>
                    <a:pt x="225" y="542"/>
                    <a:pt x="226" y="542"/>
                    <a:pt x="227" y="542"/>
                  </a:cubicBezTo>
                  <a:cubicBezTo>
                    <a:pt x="240" y="513"/>
                    <a:pt x="279" y="461"/>
                    <a:pt x="308" y="419"/>
                  </a:cubicBezTo>
                  <a:lnTo>
                    <a:pt x="308" y="419"/>
                  </a:lnTo>
                  <a:cubicBezTo>
                    <a:pt x="256" y="508"/>
                    <a:pt x="143" y="706"/>
                    <a:pt x="156" y="706"/>
                  </a:cubicBezTo>
                  <a:cubicBezTo>
                    <a:pt x="156" y="706"/>
                    <a:pt x="157" y="705"/>
                    <a:pt x="159" y="704"/>
                  </a:cubicBezTo>
                  <a:cubicBezTo>
                    <a:pt x="198" y="662"/>
                    <a:pt x="389" y="312"/>
                    <a:pt x="389" y="312"/>
                  </a:cubicBezTo>
                  <a:lnTo>
                    <a:pt x="389" y="312"/>
                  </a:lnTo>
                  <a:cubicBezTo>
                    <a:pt x="389" y="312"/>
                    <a:pt x="352" y="407"/>
                    <a:pt x="358" y="407"/>
                  </a:cubicBezTo>
                  <a:cubicBezTo>
                    <a:pt x="359" y="407"/>
                    <a:pt x="359" y="407"/>
                    <a:pt x="360" y="406"/>
                  </a:cubicBezTo>
                  <a:cubicBezTo>
                    <a:pt x="373" y="393"/>
                    <a:pt x="415" y="312"/>
                    <a:pt x="441" y="270"/>
                  </a:cubicBezTo>
                  <a:lnTo>
                    <a:pt x="441" y="244"/>
                  </a:lnTo>
                  <a:cubicBezTo>
                    <a:pt x="454" y="231"/>
                    <a:pt x="454" y="231"/>
                    <a:pt x="454" y="218"/>
                  </a:cubicBezTo>
                  <a:lnTo>
                    <a:pt x="454" y="244"/>
                  </a:lnTo>
                  <a:cubicBezTo>
                    <a:pt x="454" y="257"/>
                    <a:pt x="441" y="257"/>
                    <a:pt x="441" y="270"/>
                  </a:cubicBezTo>
                  <a:lnTo>
                    <a:pt x="441" y="286"/>
                  </a:lnTo>
                  <a:cubicBezTo>
                    <a:pt x="441" y="270"/>
                    <a:pt x="454" y="257"/>
                    <a:pt x="454" y="257"/>
                  </a:cubicBezTo>
                  <a:cubicBezTo>
                    <a:pt x="483" y="299"/>
                    <a:pt x="522" y="380"/>
                    <a:pt x="535" y="393"/>
                  </a:cubicBezTo>
                  <a:cubicBezTo>
                    <a:pt x="536" y="394"/>
                    <a:pt x="537" y="394"/>
                    <a:pt x="537" y="394"/>
                  </a:cubicBezTo>
                  <a:cubicBezTo>
                    <a:pt x="546" y="394"/>
                    <a:pt x="509" y="299"/>
                    <a:pt x="509" y="299"/>
                  </a:cubicBezTo>
                  <a:lnTo>
                    <a:pt x="509" y="299"/>
                  </a:lnTo>
                  <a:cubicBezTo>
                    <a:pt x="509" y="299"/>
                    <a:pt x="697" y="649"/>
                    <a:pt x="739" y="691"/>
                  </a:cubicBezTo>
                  <a:cubicBezTo>
                    <a:pt x="740" y="693"/>
                    <a:pt x="741" y="693"/>
                    <a:pt x="742" y="693"/>
                  </a:cubicBezTo>
                  <a:cubicBezTo>
                    <a:pt x="750" y="693"/>
                    <a:pt x="680" y="564"/>
                    <a:pt x="632" y="468"/>
                  </a:cubicBezTo>
                  <a:lnTo>
                    <a:pt x="632" y="468"/>
                  </a:lnTo>
                  <a:cubicBezTo>
                    <a:pt x="649" y="495"/>
                    <a:pt x="669" y="520"/>
                    <a:pt x="684" y="529"/>
                  </a:cubicBezTo>
                  <a:cubicBezTo>
                    <a:pt x="685" y="530"/>
                    <a:pt x="686" y="531"/>
                    <a:pt x="687" y="531"/>
                  </a:cubicBezTo>
                  <a:cubicBezTo>
                    <a:pt x="700" y="531"/>
                    <a:pt x="551" y="257"/>
                    <a:pt x="551" y="257"/>
                  </a:cubicBezTo>
                  <a:lnTo>
                    <a:pt x="551" y="257"/>
                  </a:lnTo>
                  <a:cubicBezTo>
                    <a:pt x="551" y="257"/>
                    <a:pt x="603" y="312"/>
                    <a:pt x="632" y="325"/>
                  </a:cubicBezTo>
                  <a:lnTo>
                    <a:pt x="632" y="312"/>
                  </a:lnTo>
                  <a:cubicBezTo>
                    <a:pt x="632" y="312"/>
                    <a:pt x="632" y="310"/>
                    <a:pt x="631" y="306"/>
                  </a:cubicBezTo>
                  <a:lnTo>
                    <a:pt x="631" y="306"/>
                  </a:lnTo>
                  <a:cubicBezTo>
                    <a:pt x="664" y="351"/>
                    <a:pt x="717" y="421"/>
                    <a:pt x="739" y="432"/>
                  </a:cubicBezTo>
                  <a:cubicBezTo>
                    <a:pt x="740" y="433"/>
                    <a:pt x="740" y="433"/>
                    <a:pt x="740" y="433"/>
                  </a:cubicBezTo>
                  <a:cubicBezTo>
                    <a:pt x="742" y="433"/>
                    <a:pt x="658" y="312"/>
                    <a:pt x="658" y="312"/>
                  </a:cubicBezTo>
                  <a:lnTo>
                    <a:pt x="658" y="312"/>
                  </a:lnTo>
                  <a:cubicBezTo>
                    <a:pt x="658" y="312"/>
                    <a:pt x="859" y="487"/>
                    <a:pt x="888" y="500"/>
                  </a:cubicBezTo>
                  <a:cubicBezTo>
                    <a:pt x="889" y="500"/>
                    <a:pt x="890" y="500"/>
                    <a:pt x="891" y="500"/>
                  </a:cubicBezTo>
                  <a:cubicBezTo>
                    <a:pt x="908" y="500"/>
                    <a:pt x="761" y="367"/>
                    <a:pt x="692" y="296"/>
                  </a:cubicBezTo>
                  <a:lnTo>
                    <a:pt x="692" y="296"/>
                  </a:lnTo>
                  <a:cubicBezTo>
                    <a:pt x="706" y="305"/>
                    <a:pt x="722" y="312"/>
                    <a:pt x="739" y="312"/>
                  </a:cubicBezTo>
                  <a:cubicBezTo>
                    <a:pt x="742" y="313"/>
                    <a:pt x="744" y="313"/>
                    <a:pt x="745" y="313"/>
                  </a:cubicBezTo>
                  <a:cubicBezTo>
                    <a:pt x="762" y="313"/>
                    <a:pt x="666" y="241"/>
                    <a:pt x="603" y="205"/>
                  </a:cubicBezTo>
                  <a:lnTo>
                    <a:pt x="603" y="189"/>
                  </a:lnTo>
                  <a:cubicBezTo>
                    <a:pt x="603" y="205"/>
                    <a:pt x="616" y="205"/>
                    <a:pt x="632" y="218"/>
                  </a:cubicBezTo>
                  <a:cubicBezTo>
                    <a:pt x="635" y="219"/>
                    <a:pt x="638" y="219"/>
                    <a:pt x="640" y="219"/>
                  </a:cubicBezTo>
                  <a:cubicBezTo>
                    <a:pt x="674" y="219"/>
                    <a:pt x="603" y="137"/>
                    <a:pt x="603" y="137"/>
                  </a:cubicBezTo>
                  <a:lnTo>
                    <a:pt x="603" y="137"/>
                  </a:lnTo>
                  <a:cubicBezTo>
                    <a:pt x="603" y="137"/>
                    <a:pt x="807" y="286"/>
                    <a:pt x="833" y="299"/>
                  </a:cubicBezTo>
                  <a:cubicBezTo>
                    <a:pt x="858" y="299"/>
                    <a:pt x="705" y="195"/>
                    <a:pt x="697" y="189"/>
                  </a:cubicBezTo>
                  <a:lnTo>
                    <a:pt x="697" y="189"/>
                  </a:lnTo>
                  <a:cubicBezTo>
                    <a:pt x="701" y="192"/>
                    <a:pt x="741" y="218"/>
                    <a:pt x="778" y="218"/>
                  </a:cubicBezTo>
                  <a:cubicBezTo>
                    <a:pt x="807" y="218"/>
                    <a:pt x="697" y="163"/>
                    <a:pt x="645" y="137"/>
                  </a:cubicBezTo>
                  <a:lnTo>
                    <a:pt x="671" y="137"/>
                  </a:lnTo>
                  <a:cubicBezTo>
                    <a:pt x="713" y="137"/>
                    <a:pt x="483" y="1"/>
                    <a:pt x="483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6" name="Google Shape;1126;p38"/>
            <p:cNvSpPr/>
            <p:nvPr/>
          </p:nvSpPr>
          <p:spPr>
            <a:xfrm>
              <a:off x="1589125" y="1442025"/>
              <a:ext cx="775" cy="975"/>
            </a:xfrm>
            <a:custGeom>
              <a:avLst/>
              <a:gdLst/>
              <a:ahLst/>
              <a:cxnLst/>
              <a:rect l="l" t="t" r="r" b="b"/>
              <a:pathLst>
                <a:path w="31" h="39" extrusionOk="0">
                  <a:moveTo>
                    <a:pt x="1" y="0"/>
                  </a:moveTo>
                  <a:lnTo>
                    <a:pt x="1" y="0"/>
                  </a:lnTo>
                  <a:cubicBezTo>
                    <a:pt x="17" y="26"/>
                    <a:pt x="17" y="39"/>
                    <a:pt x="17" y="39"/>
                  </a:cubicBezTo>
                  <a:cubicBezTo>
                    <a:pt x="30" y="39"/>
                    <a:pt x="17" y="13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7" name="Google Shape;1127;p38"/>
            <p:cNvSpPr/>
            <p:nvPr/>
          </p:nvSpPr>
          <p:spPr>
            <a:xfrm>
              <a:off x="1588150" y="1446725"/>
              <a:ext cx="675" cy="1400"/>
            </a:xfrm>
            <a:custGeom>
              <a:avLst/>
              <a:gdLst/>
              <a:ahLst/>
              <a:cxnLst/>
              <a:rect l="l" t="t" r="r" b="b"/>
              <a:pathLst>
                <a:path w="27" h="56" extrusionOk="0">
                  <a:moveTo>
                    <a:pt x="27" y="0"/>
                  </a:moveTo>
                  <a:lnTo>
                    <a:pt x="27" y="0"/>
                  </a:lnTo>
                  <a:cubicBezTo>
                    <a:pt x="14" y="26"/>
                    <a:pt x="1" y="55"/>
                    <a:pt x="1" y="55"/>
                  </a:cubicBezTo>
                  <a:cubicBezTo>
                    <a:pt x="14" y="55"/>
                    <a:pt x="14" y="26"/>
                    <a:pt x="27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8" name="Google Shape;1128;p38"/>
            <p:cNvSpPr/>
            <p:nvPr/>
          </p:nvSpPr>
          <p:spPr>
            <a:xfrm>
              <a:off x="1574400" y="1437550"/>
              <a:ext cx="29250" cy="22100"/>
            </a:xfrm>
            <a:custGeom>
              <a:avLst/>
              <a:gdLst/>
              <a:ahLst/>
              <a:cxnLst/>
              <a:rect l="l" t="t" r="r" b="b"/>
              <a:pathLst>
                <a:path w="1170" h="884" extrusionOk="0">
                  <a:moveTo>
                    <a:pt x="404" y="250"/>
                  </a:moveTo>
                  <a:lnTo>
                    <a:pt x="404" y="250"/>
                  </a:lnTo>
                  <a:cubicBezTo>
                    <a:pt x="399" y="255"/>
                    <a:pt x="395" y="259"/>
                    <a:pt x="391" y="260"/>
                  </a:cubicBezTo>
                  <a:lnTo>
                    <a:pt x="391" y="260"/>
                  </a:lnTo>
                  <a:cubicBezTo>
                    <a:pt x="395" y="257"/>
                    <a:pt x="399" y="254"/>
                    <a:pt x="404" y="250"/>
                  </a:cubicBezTo>
                  <a:close/>
                  <a:moveTo>
                    <a:pt x="590" y="312"/>
                  </a:moveTo>
                  <a:lnTo>
                    <a:pt x="590" y="312"/>
                  </a:lnTo>
                  <a:cubicBezTo>
                    <a:pt x="587" y="315"/>
                    <a:pt x="585" y="317"/>
                    <a:pt x="583" y="321"/>
                  </a:cubicBezTo>
                  <a:lnTo>
                    <a:pt x="583" y="321"/>
                  </a:lnTo>
                  <a:cubicBezTo>
                    <a:pt x="587" y="315"/>
                    <a:pt x="590" y="312"/>
                    <a:pt x="590" y="312"/>
                  </a:cubicBezTo>
                  <a:close/>
                  <a:moveTo>
                    <a:pt x="590" y="312"/>
                  </a:moveTo>
                  <a:cubicBezTo>
                    <a:pt x="590" y="325"/>
                    <a:pt x="590" y="341"/>
                    <a:pt x="606" y="354"/>
                  </a:cubicBezTo>
                  <a:cubicBezTo>
                    <a:pt x="606" y="341"/>
                    <a:pt x="590" y="325"/>
                    <a:pt x="590" y="312"/>
                  </a:cubicBezTo>
                  <a:close/>
                  <a:moveTo>
                    <a:pt x="632" y="192"/>
                  </a:moveTo>
                  <a:cubicBezTo>
                    <a:pt x="687" y="244"/>
                    <a:pt x="739" y="312"/>
                    <a:pt x="781" y="354"/>
                  </a:cubicBezTo>
                  <a:cubicBezTo>
                    <a:pt x="726" y="312"/>
                    <a:pt x="645" y="231"/>
                    <a:pt x="619" y="218"/>
                  </a:cubicBezTo>
                  <a:lnTo>
                    <a:pt x="619" y="205"/>
                  </a:lnTo>
                  <a:cubicBezTo>
                    <a:pt x="632" y="218"/>
                    <a:pt x="658" y="231"/>
                    <a:pt x="671" y="244"/>
                  </a:cubicBezTo>
                  <a:cubicBezTo>
                    <a:pt x="671" y="244"/>
                    <a:pt x="658" y="218"/>
                    <a:pt x="632" y="192"/>
                  </a:cubicBezTo>
                  <a:close/>
                  <a:moveTo>
                    <a:pt x="538" y="205"/>
                  </a:moveTo>
                  <a:cubicBezTo>
                    <a:pt x="509" y="244"/>
                    <a:pt x="496" y="260"/>
                    <a:pt x="509" y="260"/>
                  </a:cubicBezTo>
                  <a:cubicBezTo>
                    <a:pt x="525" y="244"/>
                    <a:pt x="538" y="231"/>
                    <a:pt x="551" y="231"/>
                  </a:cubicBezTo>
                  <a:cubicBezTo>
                    <a:pt x="525" y="260"/>
                    <a:pt x="444" y="325"/>
                    <a:pt x="402" y="367"/>
                  </a:cubicBezTo>
                  <a:cubicBezTo>
                    <a:pt x="428" y="325"/>
                    <a:pt x="496" y="260"/>
                    <a:pt x="538" y="205"/>
                  </a:cubicBezTo>
                  <a:close/>
                  <a:moveTo>
                    <a:pt x="583" y="321"/>
                  </a:moveTo>
                  <a:cubicBezTo>
                    <a:pt x="580" y="326"/>
                    <a:pt x="577" y="333"/>
                    <a:pt x="577" y="341"/>
                  </a:cubicBezTo>
                  <a:lnTo>
                    <a:pt x="577" y="367"/>
                  </a:lnTo>
                  <a:cubicBezTo>
                    <a:pt x="577" y="347"/>
                    <a:pt x="577" y="332"/>
                    <a:pt x="583" y="321"/>
                  </a:cubicBezTo>
                  <a:close/>
                  <a:moveTo>
                    <a:pt x="619" y="1"/>
                  </a:moveTo>
                  <a:cubicBezTo>
                    <a:pt x="619" y="1"/>
                    <a:pt x="277" y="180"/>
                    <a:pt x="304" y="180"/>
                  </a:cubicBezTo>
                  <a:cubicBezTo>
                    <a:pt x="305" y="180"/>
                    <a:pt x="306" y="179"/>
                    <a:pt x="308" y="179"/>
                  </a:cubicBezTo>
                  <a:lnTo>
                    <a:pt x="334" y="179"/>
                  </a:lnTo>
                  <a:cubicBezTo>
                    <a:pt x="266" y="218"/>
                    <a:pt x="133" y="286"/>
                    <a:pt x="172" y="286"/>
                  </a:cubicBezTo>
                  <a:cubicBezTo>
                    <a:pt x="227" y="273"/>
                    <a:pt x="266" y="260"/>
                    <a:pt x="266" y="260"/>
                  </a:cubicBezTo>
                  <a:lnTo>
                    <a:pt x="266" y="260"/>
                  </a:lnTo>
                  <a:cubicBezTo>
                    <a:pt x="266" y="260"/>
                    <a:pt x="83" y="381"/>
                    <a:pt x="100" y="381"/>
                  </a:cubicBezTo>
                  <a:cubicBezTo>
                    <a:pt x="101" y="381"/>
                    <a:pt x="102" y="381"/>
                    <a:pt x="104" y="380"/>
                  </a:cubicBezTo>
                  <a:cubicBezTo>
                    <a:pt x="133" y="380"/>
                    <a:pt x="389" y="192"/>
                    <a:pt x="389" y="192"/>
                  </a:cubicBezTo>
                  <a:lnTo>
                    <a:pt x="389" y="192"/>
                  </a:lnTo>
                  <a:cubicBezTo>
                    <a:pt x="389" y="192"/>
                    <a:pt x="319" y="281"/>
                    <a:pt x="343" y="281"/>
                  </a:cubicBezTo>
                  <a:cubicBezTo>
                    <a:pt x="347" y="281"/>
                    <a:pt x="354" y="278"/>
                    <a:pt x="363" y="273"/>
                  </a:cubicBezTo>
                  <a:cubicBezTo>
                    <a:pt x="367" y="273"/>
                    <a:pt x="375" y="270"/>
                    <a:pt x="384" y="264"/>
                  </a:cubicBezTo>
                  <a:lnTo>
                    <a:pt x="384" y="264"/>
                  </a:lnTo>
                  <a:cubicBezTo>
                    <a:pt x="308" y="324"/>
                    <a:pt x="192" y="408"/>
                    <a:pt x="207" y="408"/>
                  </a:cubicBezTo>
                  <a:cubicBezTo>
                    <a:pt x="209" y="408"/>
                    <a:pt x="211" y="407"/>
                    <a:pt x="214" y="406"/>
                  </a:cubicBezTo>
                  <a:cubicBezTo>
                    <a:pt x="266" y="393"/>
                    <a:pt x="321" y="354"/>
                    <a:pt x="334" y="341"/>
                  </a:cubicBezTo>
                  <a:lnTo>
                    <a:pt x="334" y="341"/>
                  </a:lnTo>
                  <a:cubicBezTo>
                    <a:pt x="309" y="366"/>
                    <a:pt x="1" y="650"/>
                    <a:pt x="21" y="650"/>
                  </a:cubicBezTo>
                  <a:cubicBezTo>
                    <a:pt x="21" y="650"/>
                    <a:pt x="22" y="649"/>
                    <a:pt x="23" y="649"/>
                  </a:cubicBezTo>
                  <a:cubicBezTo>
                    <a:pt x="65" y="623"/>
                    <a:pt x="321" y="393"/>
                    <a:pt x="321" y="393"/>
                  </a:cubicBezTo>
                  <a:lnTo>
                    <a:pt x="321" y="393"/>
                  </a:lnTo>
                  <a:cubicBezTo>
                    <a:pt x="321" y="393"/>
                    <a:pt x="217" y="558"/>
                    <a:pt x="224" y="558"/>
                  </a:cubicBezTo>
                  <a:cubicBezTo>
                    <a:pt x="224" y="558"/>
                    <a:pt x="225" y="557"/>
                    <a:pt x="227" y="555"/>
                  </a:cubicBezTo>
                  <a:cubicBezTo>
                    <a:pt x="252" y="530"/>
                    <a:pt x="328" y="430"/>
                    <a:pt x="371" y="373"/>
                  </a:cubicBezTo>
                  <a:lnTo>
                    <a:pt x="371" y="373"/>
                  </a:lnTo>
                  <a:cubicBezTo>
                    <a:pt x="363" y="387"/>
                    <a:pt x="363" y="406"/>
                    <a:pt x="363" y="406"/>
                  </a:cubicBezTo>
                  <a:lnTo>
                    <a:pt x="363" y="422"/>
                  </a:lnTo>
                  <a:cubicBezTo>
                    <a:pt x="389" y="406"/>
                    <a:pt x="457" y="341"/>
                    <a:pt x="457" y="341"/>
                  </a:cubicBezTo>
                  <a:lnTo>
                    <a:pt x="457" y="341"/>
                  </a:lnTo>
                  <a:cubicBezTo>
                    <a:pt x="457" y="341"/>
                    <a:pt x="267" y="679"/>
                    <a:pt x="292" y="679"/>
                  </a:cubicBezTo>
                  <a:cubicBezTo>
                    <a:pt x="292" y="679"/>
                    <a:pt x="294" y="679"/>
                    <a:pt x="295" y="678"/>
                  </a:cubicBezTo>
                  <a:cubicBezTo>
                    <a:pt x="311" y="660"/>
                    <a:pt x="340" y="627"/>
                    <a:pt x="365" y="591"/>
                  </a:cubicBezTo>
                  <a:lnTo>
                    <a:pt x="365" y="591"/>
                  </a:lnTo>
                  <a:cubicBezTo>
                    <a:pt x="297" y="708"/>
                    <a:pt x="207" y="883"/>
                    <a:pt x="221" y="883"/>
                  </a:cubicBezTo>
                  <a:cubicBezTo>
                    <a:pt x="222" y="883"/>
                    <a:pt x="224" y="882"/>
                    <a:pt x="227" y="879"/>
                  </a:cubicBezTo>
                  <a:cubicBezTo>
                    <a:pt x="282" y="827"/>
                    <a:pt x="509" y="380"/>
                    <a:pt x="509" y="380"/>
                  </a:cubicBezTo>
                  <a:lnTo>
                    <a:pt x="509" y="380"/>
                  </a:lnTo>
                  <a:cubicBezTo>
                    <a:pt x="509" y="380"/>
                    <a:pt x="462" y="504"/>
                    <a:pt x="469" y="504"/>
                  </a:cubicBezTo>
                  <a:cubicBezTo>
                    <a:pt x="469" y="504"/>
                    <a:pt x="469" y="504"/>
                    <a:pt x="470" y="503"/>
                  </a:cubicBezTo>
                  <a:cubicBezTo>
                    <a:pt x="496" y="503"/>
                    <a:pt x="551" y="393"/>
                    <a:pt x="577" y="341"/>
                  </a:cubicBezTo>
                  <a:lnTo>
                    <a:pt x="577" y="299"/>
                  </a:lnTo>
                  <a:cubicBezTo>
                    <a:pt x="590" y="286"/>
                    <a:pt x="590" y="286"/>
                    <a:pt x="590" y="273"/>
                  </a:cubicBezTo>
                  <a:lnTo>
                    <a:pt x="590" y="299"/>
                  </a:lnTo>
                  <a:lnTo>
                    <a:pt x="590" y="312"/>
                  </a:lnTo>
                  <a:cubicBezTo>
                    <a:pt x="619" y="380"/>
                    <a:pt x="687" y="474"/>
                    <a:pt x="700" y="487"/>
                  </a:cubicBezTo>
                  <a:cubicBezTo>
                    <a:pt x="701" y="488"/>
                    <a:pt x="703" y="488"/>
                    <a:pt x="704" y="488"/>
                  </a:cubicBezTo>
                  <a:cubicBezTo>
                    <a:pt x="718" y="488"/>
                    <a:pt x="658" y="367"/>
                    <a:pt x="658" y="367"/>
                  </a:cubicBezTo>
                  <a:lnTo>
                    <a:pt x="658" y="367"/>
                  </a:lnTo>
                  <a:cubicBezTo>
                    <a:pt x="658" y="367"/>
                    <a:pt x="901" y="811"/>
                    <a:pt x="956" y="866"/>
                  </a:cubicBezTo>
                  <a:cubicBezTo>
                    <a:pt x="959" y="869"/>
                    <a:pt x="960" y="870"/>
                    <a:pt x="961" y="870"/>
                  </a:cubicBezTo>
                  <a:cubicBezTo>
                    <a:pt x="972" y="870"/>
                    <a:pt x="865" y="680"/>
                    <a:pt x="797" y="564"/>
                  </a:cubicBezTo>
                  <a:lnTo>
                    <a:pt x="797" y="564"/>
                  </a:lnTo>
                  <a:cubicBezTo>
                    <a:pt x="824" y="604"/>
                    <a:pt x="857" y="644"/>
                    <a:pt x="875" y="665"/>
                  </a:cubicBezTo>
                  <a:cubicBezTo>
                    <a:pt x="876" y="666"/>
                    <a:pt x="877" y="666"/>
                    <a:pt x="878" y="666"/>
                  </a:cubicBezTo>
                  <a:cubicBezTo>
                    <a:pt x="900" y="666"/>
                    <a:pt x="713" y="325"/>
                    <a:pt x="713" y="325"/>
                  </a:cubicBezTo>
                  <a:lnTo>
                    <a:pt x="713" y="325"/>
                  </a:lnTo>
                  <a:cubicBezTo>
                    <a:pt x="713" y="325"/>
                    <a:pt x="781" y="393"/>
                    <a:pt x="807" y="406"/>
                  </a:cubicBezTo>
                  <a:lnTo>
                    <a:pt x="807" y="393"/>
                  </a:lnTo>
                  <a:cubicBezTo>
                    <a:pt x="820" y="393"/>
                    <a:pt x="807" y="367"/>
                    <a:pt x="807" y="354"/>
                  </a:cubicBezTo>
                  <a:lnTo>
                    <a:pt x="807" y="354"/>
                  </a:lnTo>
                  <a:cubicBezTo>
                    <a:pt x="833" y="406"/>
                    <a:pt x="930" y="516"/>
                    <a:pt x="943" y="542"/>
                  </a:cubicBezTo>
                  <a:cubicBezTo>
                    <a:pt x="945" y="544"/>
                    <a:pt x="946" y="544"/>
                    <a:pt x="946" y="544"/>
                  </a:cubicBezTo>
                  <a:cubicBezTo>
                    <a:pt x="954" y="544"/>
                    <a:pt x="849" y="380"/>
                    <a:pt x="849" y="380"/>
                  </a:cubicBezTo>
                  <a:lnTo>
                    <a:pt x="849" y="380"/>
                  </a:lnTo>
                  <a:cubicBezTo>
                    <a:pt x="849" y="380"/>
                    <a:pt x="1105" y="610"/>
                    <a:pt x="1144" y="636"/>
                  </a:cubicBezTo>
                  <a:cubicBezTo>
                    <a:pt x="1145" y="636"/>
                    <a:pt x="1146" y="636"/>
                    <a:pt x="1146" y="636"/>
                  </a:cubicBezTo>
                  <a:cubicBezTo>
                    <a:pt x="1169" y="636"/>
                    <a:pt x="944" y="420"/>
                    <a:pt x="859" y="347"/>
                  </a:cubicBezTo>
                  <a:lnTo>
                    <a:pt x="859" y="347"/>
                  </a:lnTo>
                  <a:cubicBezTo>
                    <a:pt x="884" y="364"/>
                    <a:pt x="919" y="384"/>
                    <a:pt x="956" y="393"/>
                  </a:cubicBezTo>
                  <a:cubicBezTo>
                    <a:pt x="958" y="394"/>
                    <a:pt x="960" y="394"/>
                    <a:pt x="961" y="394"/>
                  </a:cubicBezTo>
                  <a:cubicBezTo>
                    <a:pt x="980" y="394"/>
                    <a:pt x="869" y="308"/>
                    <a:pt x="781" y="244"/>
                  </a:cubicBezTo>
                  <a:lnTo>
                    <a:pt x="781" y="231"/>
                  </a:lnTo>
                  <a:lnTo>
                    <a:pt x="807" y="260"/>
                  </a:lnTo>
                  <a:cubicBezTo>
                    <a:pt x="816" y="265"/>
                    <a:pt x="823" y="268"/>
                    <a:pt x="827" y="268"/>
                  </a:cubicBezTo>
                  <a:cubicBezTo>
                    <a:pt x="851" y="268"/>
                    <a:pt x="781" y="179"/>
                    <a:pt x="781" y="179"/>
                  </a:cubicBezTo>
                  <a:lnTo>
                    <a:pt x="781" y="179"/>
                  </a:lnTo>
                  <a:cubicBezTo>
                    <a:pt x="781" y="179"/>
                    <a:pt x="1037" y="367"/>
                    <a:pt x="1076" y="367"/>
                  </a:cubicBezTo>
                  <a:cubicBezTo>
                    <a:pt x="1077" y="368"/>
                    <a:pt x="1078" y="368"/>
                    <a:pt x="1078" y="368"/>
                  </a:cubicBezTo>
                  <a:cubicBezTo>
                    <a:pt x="1087" y="368"/>
                    <a:pt x="901" y="244"/>
                    <a:pt x="901" y="244"/>
                  </a:cubicBezTo>
                  <a:lnTo>
                    <a:pt x="901" y="244"/>
                  </a:lnTo>
                  <a:cubicBezTo>
                    <a:pt x="901" y="244"/>
                    <a:pt x="943" y="260"/>
                    <a:pt x="995" y="273"/>
                  </a:cubicBezTo>
                  <a:cubicBezTo>
                    <a:pt x="1037" y="273"/>
                    <a:pt x="901" y="205"/>
                    <a:pt x="833" y="163"/>
                  </a:cubicBezTo>
                  <a:lnTo>
                    <a:pt x="875" y="163"/>
                  </a:lnTo>
                  <a:cubicBezTo>
                    <a:pt x="877" y="164"/>
                    <a:pt x="879" y="164"/>
                    <a:pt x="880" y="164"/>
                  </a:cubicBezTo>
                  <a:cubicBezTo>
                    <a:pt x="904" y="164"/>
                    <a:pt x="619" y="1"/>
                    <a:pt x="619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9" name="Google Shape;1129;p38"/>
            <p:cNvSpPr/>
            <p:nvPr/>
          </p:nvSpPr>
          <p:spPr>
            <a:xfrm>
              <a:off x="1589550" y="1446400"/>
              <a:ext cx="350" cy="1300"/>
            </a:xfrm>
            <a:custGeom>
              <a:avLst/>
              <a:gdLst/>
              <a:ahLst/>
              <a:cxnLst/>
              <a:rect l="l" t="t" r="r" b="b"/>
              <a:pathLst>
                <a:path w="14" h="52" extrusionOk="0">
                  <a:moveTo>
                    <a:pt x="0" y="0"/>
                  </a:moveTo>
                  <a:cubicBezTo>
                    <a:pt x="0" y="26"/>
                    <a:pt x="13" y="52"/>
                    <a:pt x="13" y="52"/>
                  </a:cubicBezTo>
                  <a:cubicBezTo>
                    <a:pt x="13" y="52"/>
                    <a:pt x="0" y="26"/>
                    <a:pt x="0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0" name="Google Shape;1130;p38"/>
            <p:cNvSpPr/>
            <p:nvPr/>
          </p:nvSpPr>
          <p:spPr>
            <a:xfrm>
              <a:off x="1587925" y="1454175"/>
              <a:ext cx="575" cy="1725"/>
            </a:xfrm>
            <a:custGeom>
              <a:avLst/>
              <a:gdLst/>
              <a:ahLst/>
              <a:cxnLst/>
              <a:rect l="l" t="t" r="r" b="b"/>
              <a:pathLst>
                <a:path w="23" h="69" extrusionOk="0">
                  <a:moveTo>
                    <a:pt x="23" y="0"/>
                  </a:moveTo>
                  <a:lnTo>
                    <a:pt x="23" y="0"/>
                  </a:lnTo>
                  <a:cubicBezTo>
                    <a:pt x="12" y="33"/>
                    <a:pt x="1" y="68"/>
                    <a:pt x="6" y="68"/>
                  </a:cubicBezTo>
                  <a:cubicBezTo>
                    <a:pt x="7" y="68"/>
                    <a:pt x="8" y="67"/>
                    <a:pt x="10" y="65"/>
                  </a:cubicBezTo>
                  <a:cubicBezTo>
                    <a:pt x="10" y="65"/>
                    <a:pt x="10" y="39"/>
                    <a:pt x="23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1" name="Google Shape;1131;p38"/>
            <p:cNvSpPr/>
            <p:nvPr/>
          </p:nvSpPr>
          <p:spPr>
            <a:xfrm>
              <a:off x="1570925" y="1442975"/>
              <a:ext cx="36150" cy="27550"/>
            </a:xfrm>
            <a:custGeom>
              <a:avLst/>
              <a:gdLst/>
              <a:ahLst/>
              <a:cxnLst/>
              <a:rect l="l" t="t" r="r" b="b"/>
              <a:pathLst>
                <a:path w="1446" h="1102" extrusionOk="0">
                  <a:moveTo>
                    <a:pt x="716" y="367"/>
                  </a:moveTo>
                  <a:cubicBezTo>
                    <a:pt x="716" y="367"/>
                    <a:pt x="716" y="380"/>
                    <a:pt x="729" y="380"/>
                  </a:cubicBezTo>
                  <a:cubicBezTo>
                    <a:pt x="729" y="367"/>
                    <a:pt x="716" y="367"/>
                    <a:pt x="716" y="367"/>
                  </a:cubicBezTo>
                  <a:close/>
                  <a:moveTo>
                    <a:pt x="731" y="402"/>
                  </a:moveTo>
                  <a:cubicBezTo>
                    <a:pt x="733" y="410"/>
                    <a:pt x="737" y="420"/>
                    <a:pt x="745" y="432"/>
                  </a:cubicBezTo>
                  <a:cubicBezTo>
                    <a:pt x="745" y="422"/>
                    <a:pt x="736" y="412"/>
                    <a:pt x="731" y="402"/>
                  </a:cubicBezTo>
                  <a:close/>
                  <a:moveTo>
                    <a:pt x="784" y="231"/>
                  </a:moveTo>
                  <a:cubicBezTo>
                    <a:pt x="839" y="299"/>
                    <a:pt x="920" y="380"/>
                    <a:pt x="959" y="432"/>
                  </a:cubicBezTo>
                  <a:cubicBezTo>
                    <a:pt x="891" y="380"/>
                    <a:pt x="784" y="286"/>
                    <a:pt x="758" y="257"/>
                  </a:cubicBezTo>
                  <a:cubicBezTo>
                    <a:pt x="771" y="257"/>
                    <a:pt x="810" y="270"/>
                    <a:pt x="826" y="299"/>
                  </a:cubicBezTo>
                  <a:cubicBezTo>
                    <a:pt x="839" y="299"/>
                    <a:pt x="810" y="270"/>
                    <a:pt x="784" y="231"/>
                  </a:cubicBezTo>
                  <a:close/>
                  <a:moveTo>
                    <a:pt x="664" y="244"/>
                  </a:moveTo>
                  <a:lnTo>
                    <a:pt x="664" y="244"/>
                  </a:lnTo>
                  <a:cubicBezTo>
                    <a:pt x="639" y="280"/>
                    <a:pt x="616" y="315"/>
                    <a:pt x="619" y="315"/>
                  </a:cubicBezTo>
                  <a:cubicBezTo>
                    <a:pt x="619" y="315"/>
                    <a:pt x="620" y="314"/>
                    <a:pt x="622" y="312"/>
                  </a:cubicBezTo>
                  <a:cubicBezTo>
                    <a:pt x="635" y="299"/>
                    <a:pt x="664" y="286"/>
                    <a:pt x="677" y="270"/>
                  </a:cubicBezTo>
                  <a:lnTo>
                    <a:pt x="690" y="270"/>
                  </a:lnTo>
                  <a:cubicBezTo>
                    <a:pt x="648" y="312"/>
                    <a:pt x="541" y="393"/>
                    <a:pt x="486" y="461"/>
                  </a:cubicBezTo>
                  <a:cubicBezTo>
                    <a:pt x="528" y="406"/>
                    <a:pt x="596" y="312"/>
                    <a:pt x="664" y="244"/>
                  </a:cubicBezTo>
                  <a:close/>
                  <a:moveTo>
                    <a:pt x="1174" y="660"/>
                  </a:moveTo>
                  <a:lnTo>
                    <a:pt x="1174" y="660"/>
                  </a:lnTo>
                  <a:cubicBezTo>
                    <a:pt x="1177" y="665"/>
                    <a:pt x="1179" y="667"/>
                    <a:pt x="1179" y="667"/>
                  </a:cubicBezTo>
                  <a:cubicBezTo>
                    <a:pt x="1179" y="667"/>
                    <a:pt x="1178" y="665"/>
                    <a:pt x="1176" y="662"/>
                  </a:cubicBezTo>
                  <a:cubicBezTo>
                    <a:pt x="1175" y="661"/>
                    <a:pt x="1175" y="661"/>
                    <a:pt x="1174" y="660"/>
                  </a:cubicBezTo>
                  <a:close/>
                  <a:moveTo>
                    <a:pt x="771" y="1"/>
                  </a:moveTo>
                  <a:cubicBezTo>
                    <a:pt x="771" y="1"/>
                    <a:pt x="323" y="219"/>
                    <a:pt x="362" y="219"/>
                  </a:cubicBezTo>
                  <a:cubicBezTo>
                    <a:pt x="363" y="219"/>
                    <a:pt x="364" y="218"/>
                    <a:pt x="366" y="218"/>
                  </a:cubicBezTo>
                  <a:cubicBezTo>
                    <a:pt x="373" y="218"/>
                    <a:pt x="381" y="218"/>
                    <a:pt x="388" y="216"/>
                  </a:cubicBezTo>
                  <a:lnTo>
                    <a:pt x="388" y="216"/>
                  </a:lnTo>
                  <a:cubicBezTo>
                    <a:pt x="304" y="269"/>
                    <a:pt x="165" y="351"/>
                    <a:pt x="204" y="351"/>
                  </a:cubicBezTo>
                  <a:cubicBezTo>
                    <a:pt x="272" y="338"/>
                    <a:pt x="324" y="312"/>
                    <a:pt x="324" y="312"/>
                  </a:cubicBezTo>
                  <a:lnTo>
                    <a:pt x="324" y="312"/>
                  </a:lnTo>
                  <a:cubicBezTo>
                    <a:pt x="324" y="312"/>
                    <a:pt x="86" y="475"/>
                    <a:pt x="107" y="475"/>
                  </a:cubicBezTo>
                  <a:cubicBezTo>
                    <a:pt x="107" y="475"/>
                    <a:pt x="109" y="474"/>
                    <a:pt x="110" y="474"/>
                  </a:cubicBezTo>
                  <a:cubicBezTo>
                    <a:pt x="149" y="461"/>
                    <a:pt x="486" y="231"/>
                    <a:pt x="486" y="231"/>
                  </a:cubicBezTo>
                  <a:lnTo>
                    <a:pt x="486" y="231"/>
                  </a:lnTo>
                  <a:cubicBezTo>
                    <a:pt x="486" y="231"/>
                    <a:pt x="394" y="345"/>
                    <a:pt x="417" y="345"/>
                  </a:cubicBezTo>
                  <a:cubicBezTo>
                    <a:pt x="420" y="345"/>
                    <a:pt x="426" y="343"/>
                    <a:pt x="434" y="338"/>
                  </a:cubicBezTo>
                  <a:cubicBezTo>
                    <a:pt x="460" y="325"/>
                    <a:pt x="502" y="299"/>
                    <a:pt x="528" y="257"/>
                  </a:cubicBezTo>
                  <a:lnTo>
                    <a:pt x="528" y="257"/>
                  </a:lnTo>
                  <a:cubicBezTo>
                    <a:pt x="515" y="286"/>
                    <a:pt x="486" y="312"/>
                    <a:pt x="486" y="312"/>
                  </a:cubicBezTo>
                  <a:cubicBezTo>
                    <a:pt x="372" y="389"/>
                    <a:pt x="220" y="501"/>
                    <a:pt x="252" y="501"/>
                  </a:cubicBezTo>
                  <a:cubicBezTo>
                    <a:pt x="254" y="501"/>
                    <a:pt x="256" y="501"/>
                    <a:pt x="259" y="500"/>
                  </a:cubicBezTo>
                  <a:cubicBezTo>
                    <a:pt x="308" y="490"/>
                    <a:pt x="358" y="457"/>
                    <a:pt x="386" y="435"/>
                  </a:cubicBezTo>
                  <a:lnTo>
                    <a:pt x="386" y="435"/>
                  </a:lnTo>
                  <a:cubicBezTo>
                    <a:pt x="301" y="511"/>
                    <a:pt x="1" y="799"/>
                    <a:pt x="13" y="799"/>
                  </a:cubicBezTo>
                  <a:cubicBezTo>
                    <a:pt x="14" y="799"/>
                    <a:pt x="15" y="799"/>
                    <a:pt x="16" y="798"/>
                  </a:cubicBezTo>
                  <a:cubicBezTo>
                    <a:pt x="68" y="785"/>
                    <a:pt x="379" y="487"/>
                    <a:pt x="379" y="487"/>
                  </a:cubicBezTo>
                  <a:lnTo>
                    <a:pt x="379" y="487"/>
                  </a:lnTo>
                  <a:cubicBezTo>
                    <a:pt x="379" y="487"/>
                    <a:pt x="257" y="693"/>
                    <a:pt x="269" y="693"/>
                  </a:cubicBezTo>
                  <a:cubicBezTo>
                    <a:pt x="269" y="693"/>
                    <a:pt x="270" y="692"/>
                    <a:pt x="272" y="691"/>
                  </a:cubicBezTo>
                  <a:cubicBezTo>
                    <a:pt x="298" y="662"/>
                    <a:pt x="405" y="513"/>
                    <a:pt x="447" y="448"/>
                  </a:cubicBezTo>
                  <a:lnTo>
                    <a:pt x="447" y="448"/>
                  </a:lnTo>
                  <a:cubicBezTo>
                    <a:pt x="447" y="474"/>
                    <a:pt x="434" y="500"/>
                    <a:pt x="447" y="500"/>
                  </a:cubicBezTo>
                  <a:lnTo>
                    <a:pt x="447" y="513"/>
                  </a:lnTo>
                  <a:cubicBezTo>
                    <a:pt x="473" y="500"/>
                    <a:pt x="567" y="419"/>
                    <a:pt x="567" y="419"/>
                  </a:cubicBezTo>
                  <a:lnTo>
                    <a:pt x="567" y="419"/>
                  </a:lnTo>
                  <a:cubicBezTo>
                    <a:pt x="567" y="419"/>
                    <a:pt x="333" y="840"/>
                    <a:pt x="360" y="840"/>
                  </a:cubicBezTo>
                  <a:cubicBezTo>
                    <a:pt x="362" y="840"/>
                    <a:pt x="364" y="839"/>
                    <a:pt x="366" y="837"/>
                  </a:cubicBezTo>
                  <a:cubicBezTo>
                    <a:pt x="392" y="811"/>
                    <a:pt x="447" y="717"/>
                    <a:pt x="486" y="649"/>
                  </a:cubicBezTo>
                  <a:lnTo>
                    <a:pt x="486" y="649"/>
                  </a:lnTo>
                  <a:cubicBezTo>
                    <a:pt x="410" y="788"/>
                    <a:pt x="242" y="1101"/>
                    <a:pt x="264" y="1101"/>
                  </a:cubicBezTo>
                  <a:cubicBezTo>
                    <a:pt x="266" y="1101"/>
                    <a:pt x="268" y="1100"/>
                    <a:pt x="272" y="1096"/>
                  </a:cubicBezTo>
                  <a:cubicBezTo>
                    <a:pt x="324" y="1041"/>
                    <a:pt x="635" y="474"/>
                    <a:pt x="635" y="474"/>
                  </a:cubicBezTo>
                  <a:lnTo>
                    <a:pt x="635" y="474"/>
                  </a:lnTo>
                  <a:cubicBezTo>
                    <a:pt x="635" y="474"/>
                    <a:pt x="560" y="624"/>
                    <a:pt x="580" y="624"/>
                  </a:cubicBezTo>
                  <a:cubicBezTo>
                    <a:pt x="581" y="624"/>
                    <a:pt x="582" y="624"/>
                    <a:pt x="583" y="623"/>
                  </a:cubicBezTo>
                  <a:cubicBezTo>
                    <a:pt x="607" y="611"/>
                    <a:pt x="665" y="498"/>
                    <a:pt x="704" y="426"/>
                  </a:cubicBezTo>
                  <a:lnTo>
                    <a:pt x="704" y="426"/>
                  </a:lnTo>
                  <a:cubicBezTo>
                    <a:pt x="703" y="433"/>
                    <a:pt x="703" y="440"/>
                    <a:pt x="703" y="448"/>
                  </a:cubicBezTo>
                  <a:cubicBezTo>
                    <a:pt x="716" y="419"/>
                    <a:pt x="716" y="406"/>
                    <a:pt x="729" y="380"/>
                  </a:cubicBezTo>
                  <a:lnTo>
                    <a:pt x="729" y="380"/>
                  </a:lnTo>
                  <a:cubicBezTo>
                    <a:pt x="716" y="393"/>
                    <a:pt x="716" y="393"/>
                    <a:pt x="716" y="406"/>
                  </a:cubicBezTo>
                  <a:lnTo>
                    <a:pt x="716" y="367"/>
                  </a:lnTo>
                  <a:cubicBezTo>
                    <a:pt x="716" y="351"/>
                    <a:pt x="716" y="338"/>
                    <a:pt x="729" y="338"/>
                  </a:cubicBezTo>
                  <a:lnTo>
                    <a:pt x="729" y="367"/>
                  </a:lnTo>
                  <a:lnTo>
                    <a:pt x="729" y="380"/>
                  </a:lnTo>
                  <a:cubicBezTo>
                    <a:pt x="729" y="385"/>
                    <a:pt x="729" y="389"/>
                    <a:pt x="730" y="394"/>
                  </a:cubicBezTo>
                  <a:lnTo>
                    <a:pt x="730" y="394"/>
                  </a:lnTo>
                  <a:cubicBezTo>
                    <a:pt x="729" y="394"/>
                    <a:pt x="729" y="393"/>
                    <a:pt x="729" y="393"/>
                  </a:cubicBezTo>
                  <a:lnTo>
                    <a:pt x="729" y="393"/>
                  </a:lnTo>
                  <a:cubicBezTo>
                    <a:pt x="729" y="396"/>
                    <a:pt x="730" y="399"/>
                    <a:pt x="731" y="402"/>
                  </a:cubicBezTo>
                  <a:lnTo>
                    <a:pt x="731" y="402"/>
                  </a:lnTo>
                  <a:cubicBezTo>
                    <a:pt x="730" y="399"/>
                    <a:pt x="730" y="397"/>
                    <a:pt x="730" y="394"/>
                  </a:cubicBezTo>
                  <a:lnTo>
                    <a:pt x="730" y="394"/>
                  </a:lnTo>
                  <a:cubicBezTo>
                    <a:pt x="772" y="462"/>
                    <a:pt x="839" y="594"/>
                    <a:pt x="865" y="610"/>
                  </a:cubicBezTo>
                  <a:cubicBezTo>
                    <a:pt x="866" y="611"/>
                    <a:pt x="867" y="611"/>
                    <a:pt x="867" y="611"/>
                  </a:cubicBezTo>
                  <a:cubicBezTo>
                    <a:pt x="885" y="611"/>
                    <a:pt x="810" y="461"/>
                    <a:pt x="810" y="461"/>
                  </a:cubicBezTo>
                  <a:lnTo>
                    <a:pt x="810" y="461"/>
                  </a:lnTo>
                  <a:cubicBezTo>
                    <a:pt x="810" y="461"/>
                    <a:pt x="1108" y="1015"/>
                    <a:pt x="1176" y="1080"/>
                  </a:cubicBezTo>
                  <a:cubicBezTo>
                    <a:pt x="1179" y="1082"/>
                    <a:pt x="1181" y="1083"/>
                    <a:pt x="1183" y="1083"/>
                  </a:cubicBezTo>
                  <a:cubicBezTo>
                    <a:pt x="1204" y="1083"/>
                    <a:pt x="1105" y="894"/>
                    <a:pt x="1023" y="748"/>
                  </a:cubicBezTo>
                  <a:lnTo>
                    <a:pt x="1023" y="748"/>
                  </a:lnTo>
                  <a:cubicBezTo>
                    <a:pt x="1046" y="780"/>
                    <a:pt x="1068" y="805"/>
                    <a:pt x="1082" y="811"/>
                  </a:cubicBezTo>
                  <a:cubicBezTo>
                    <a:pt x="1084" y="813"/>
                    <a:pt x="1086" y="814"/>
                    <a:pt x="1087" y="814"/>
                  </a:cubicBezTo>
                  <a:cubicBezTo>
                    <a:pt x="1111" y="814"/>
                    <a:pt x="878" y="406"/>
                    <a:pt x="878" y="406"/>
                  </a:cubicBezTo>
                  <a:lnTo>
                    <a:pt x="878" y="406"/>
                  </a:lnTo>
                  <a:cubicBezTo>
                    <a:pt x="878" y="406"/>
                    <a:pt x="959" y="487"/>
                    <a:pt x="1001" y="487"/>
                  </a:cubicBezTo>
                  <a:cubicBezTo>
                    <a:pt x="1014" y="487"/>
                    <a:pt x="1001" y="461"/>
                    <a:pt x="1001" y="432"/>
                  </a:cubicBezTo>
                  <a:lnTo>
                    <a:pt x="1001" y="432"/>
                  </a:lnTo>
                  <a:cubicBezTo>
                    <a:pt x="1039" y="498"/>
                    <a:pt x="1145" y="630"/>
                    <a:pt x="1174" y="660"/>
                  </a:cubicBezTo>
                  <a:lnTo>
                    <a:pt x="1174" y="660"/>
                  </a:lnTo>
                  <a:cubicBezTo>
                    <a:pt x="1151" y="625"/>
                    <a:pt x="1053" y="474"/>
                    <a:pt x="1053" y="474"/>
                  </a:cubicBezTo>
                  <a:lnTo>
                    <a:pt x="1053" y="474"/>
                  </a:lnTo>
                  <a:cubicBezTo>
                    <a:pt x="1053" y="474"/>
                    <a:pt x="1377" y="756"/>
                    <a:pt x="1419" y="785"/>
                  </a:cubicBezTo>
                  <a:cubicBezTo>
                    <a:pt x="1421" y="786"/>
                    <a:pt x="1422" y="786"/>
                    <a:pt x="1423" y="786"/>
                  </a:cubicBezTo>
                  <a:cubicBezTo>
                    <a:pt x="1446" y="786"/>
                    <a:pt x="1154" y="501"/>
                    <a:pt x="1063" y="415"/>
                  </a:cubicBezTo>
                  <a:lnTo>
                    <a:pt x="1063" y="415"/>
                  </a:lnTo>
                  <a:cubicBezTo>
                    <a:pt x="1091" y="440"/>
                    <a:pt x="1140" y="478"/>
                    <a:pt x="1189" y="487"/>
                  </a:cubicBezTo>
                  <a:cubicBezTo>
                    <a:pt x="1231" y="487"/>
                    <a:pt x="1082" y="380"/>
                    <a:pt x="972" y="299"/>
                  </a:cubicBezTo>
                  <a:cubicBezTo>
                    <a:pt x="972" y="299"/>
                    <a:pt x="959" y="299"/>
                    <a:pt x="959" y="286"/>
                  </a:cubicBezTo>
                  <a:lnTo>
                    <a:pt x="959" y="286"/>
                  </a:lnTo>
                  <a:cubicBezTo>
                    <a:pt x="972" y="299"/>
                    <a:pt x="1001" y="312"/>
                    <a:pt x="1014" y="325"/>
                  </a:cubicBezTo>
                  <a:cubicBezTo>
                    <a:pt x="1020" y="327"/>
                    <a:pt x="1024" y="328"/>
                    <a:pt x="1027" y="328"/>
                  </a:cubicBezTo>
                  <a:cubicBezTo>
                    <a:pt x="1063" y="328"/>
                    <a:pt x="959" y="205"/>
                    <a:pt x="959" y="205"/>
                  </a:cubicBezTo>
                  <a:lnTo>
                    <a:pt x="959" y="205"/>
                  </a:lnTo>
                  <a:cubicBezTo>
                    <a:pt x="959" y="205"/>
                    <a:pt x="1296" y="448"/>
                    <a:pt x="1338" y="461"/>
                  </a:cubicBezTo>
                  <a:cubicBezTo>
                    <a:pt x="1339" y="461"/>
                    <a:pt x="1340" y="462"/>
                    <a:pt x="1341" y="462"/>
                  </a:cubicBezTo>
                  <a:cubicBezTo>
                    <a:pt x="1360" y="462"/>
                    <a:pt x="1121" y="286"/>
                    <a:pt x="1121" y="286"/>
                  </a:cubicBezTo>
                  <a:lnTo>
                    <a:pt x="1121" y="286"/>
                  </a:lnTo>
                  <a:cubicBezTo>
                    <a:pt x="1121" y="286"/>
                    <a:pt x="1176" y="325"/>
                    <a:pt x="1244" y="325"/>
                  </a:cubicBezTo>
                  <a:cubicBezTo>
                    <a:pt x="1246" y="326"/>
                    <a:pt x="1248" y="326"/>
                    <a:pt x="1249" y="326"/>
                  </a:cubicBezTo>
                  <a:cubicBezTo>
                    <a:pt x="1263" y="326"/>
                    <a:pt x="1116" y="240"/>
                    <a:pt x="1040" y="189"/>
                  </a:cubicBezTo>
                  <a:lnTo>
                    <a:pt x="1040" y="189"/>
                  </a:lnTo>
                  <a:cubicBezTo>
                    <a:pt x="1040" y="189"/>
                    <a:pt x="1069" y="205"/>
                    <a:pt x="1082" y="205"/>
                  </a:cubicBezTo>
                  <a:cubicBezTo>
                    <a:pt x="1150" y="205"/>
                    <a:pt x="771" y="1"/>
                    <a:pt x="77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2" name="Google Shape;1132;p38"/>
            <p:cNvSpPr/>
            <p:nvPr/>
          </p:nvSpPr>
          <p:spPr>
            <a:xfrm>
              <a:off x="1589550" y="1453750"/>
              <a:ext cx="650" cy="1725"/>
            </a:xfrm>
            <a:custGeom>
              <a:avLst/>
              <a:gdLst/>
              <a:ahLst/>
              <a:cxnLst/>
              <a:rect l="l" t="t" r="r" b="b"/>
              <a:pathLst>
                <a:path w="26" h="69" extrusionOk="0">
                  <a:moveTo>
                    <a:pt x="0" y="1"/>
                  </a:moveTo>
                  <a:cubicBezTo>
                    <a:pt x="0" y="43"/>
                    <a:pt x="13" y="69"/>
                    <a:pt x="13" y="69"/>
                  </a:cubicBezTo>
                  <a:cubicBezTo>
                    <a:pt x="26" y="69"/>
                    <a:pt x="13" y="43"/>
                    <a:pt x="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3" name="Google Shape;1133;p38"/>
            <p:cNvSpPr/>
            <p:nvPr/>
          </p:nvSpPr>
          <p:spPr>
            <a:xfrm>
              <a:off x="1587850" y="1458850"/>
              <a:ext cx="650" cy="2100"/>
            </a:xfrm>
            <a:custGeom>
              <a:avLst/>
              <a:gdLst/>
              <a:ahLst/>
              <a:cxnLst/>
              <a:rect l="l" t="t" r="r" b="b"/>
              <a:pathLst>
                <a:path w="26" h="84" extrusionOk="0">
                  <a:moveTo>
                    <a:pt x="26" y="1"/>
                  </a:moveTo>
                  <a:cubicBezTo>
                    <a:pt x="16" y="32"/>
                    <a:pt x="6" y="72"/>
                    <a:pt x="2" y="82"/>
                  </a:cubicBezTo>
                  <a:lnTo>
                    <a:pt x="2" y="82"/>
                  </a:lnTo>
                  <a:cubicBezTo>
                    <a:pt x="13" y="80"/>
                    <a:pt x="14" y="54"/>
                    <a:pt x="26" y="1"/>
                  </a:cubicBezTo>
                  <a:close/>
                  <a:moveTo>
                    <a:pt x="2" y="82"/>
                  </a:moveTo>
                  <a:cubicBezTo>
                    <a:pt x="1" y="82"/>
                    <a:pt x="1" y="82"/>
                    <a:pt x="0" y="82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1" y="84"/>
                    <a:pt x="1" y="83"/>
                    <a:pt x="2" y="82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4" name="Google Shape;1134;p38"/>
            <p:cNvSpPr/>
            <p:nvPr/>
          </p:nvSpPr>
          <p:spPr>
            <a:xfrm>
              <a:off x="1567950" y="1445650"/>
              <a:ext cx="42175" cy="32250"/>
            </a:xfrm>
            <a:custGeom>
              <a:avLst/>
              <a:gdLst/>
              <a:ahLst/>
              <a:cxnLst/>
              <a:rect l="l" t="t" r="r" b="b"/>
              <a:pathLst>
                <a:path w="1687" h="1290" extrusionOk="0">
                  <a:moveTo>
                    <a:pt x="835" y="435"/>
                  </a:moveTo>
                  <a:cubicBezTo>
                    <a:pt x="835" y="448"/>
                    <a:pt x="835" y="448"/>
                    <a:pt x="848" y="448"/>
                  </a:cubicBezTo>
                  <a:lnTo>
                    <a:pt x="835" y="435"/>
                  </a:lnTo>
                  <a:close/>
                  <a:moveTo>
                    <a:pt x="848" y="406"/>
                  </a:moveTo>
                  <a:lnTo>
                    <a:pt x="848" y="435"/>
                  </a:lnTo>
                  <a:lnTo>
                    <a:pt x="848" y="448"/>
                  </a:lnTo>
                  <a:cubicBezTo>
                    <a:pt x="835" y="461"/>
                    <a:pt x="835" y="474"/>
                    <a:pt x="835" y="487"/>
                  </a:cubicBezTo>
                  <a:lnTo>
                    <a:pt x="835" y="435"/>
                  </a:lnTo>
                  <a:cubicBezTo>
                    <a:pt x="835" y="422"/>
                    <a:pt x="835" y="406"/>
                    <a:pt x="848" y="406"/>
                  </a:cubicBezTo>
                  <a:close/>
                  <a:moveTo>
                    <a:pt x="916" y="273"/>
                  </a:moveTo>
                  <a:lnTo>
                    <a:pt x="916" y="273"/>
                  </a:lnTo>
                  <a:cubicBezTo>
                    <a:pt x="984" y="354"/>
                    <a:pt x="1065" y="461"/>
                    <a:pt x="1120" y="516"/>
                  </a:cubicBezTo>
                  <a:cubicBezTo>
                    <a:pt x="1039" y="448"/>
                    <a:pt x="916" y="341"/>
                    <a:pt x="877" y="312"/>
                  </a:cubicBezTo>
                  <a:lnTo>
                    <a:pt x="890" y="299"/>
                  </a:lnTo>
                  <a:cubicBezTo>
                    <a:pt x="903" y="312"/>
                    <a:pt x="945" y="325"/>
                    <a:pt x="958" y="354"/>
                  </a:cubicBezTo>
                  <a:cubicBezTo>
                    <a:pt x="960" y="356"/>
                    <a:pt x="961" y="356"/>
                    <a:pt x="961" y="356"/>
                  </a:cubicBezTo>
                  <a:cubicBezTo>
                    <a:pt x="964" y="356"/>
                    <a:pt x="941" y="318"/>
                    <a:pt x="916" y="273"/>
                  </a:cubicBezTo>
                  <a:close/>
                  <a:moveTo>
                    <a:pt x="767" y="299"/>
                  </a:moveTo>
                  <a:lnTo>
                    <a:pt x="767" y="299"/>
                  </a:lnTo>
                  <a:cubicBezTo>
                    <a:pt x="744" y="335"/>
                    <a:pt x="722" y="370"/>
                    <a:pt x="725" y="370"/>
                  </a:cubicBezTo>
                  <a:cubicBezTo>
                    <a:pt x="725" y="370"/>
                    <a:pt x="726" y="369"/>
                    <a:pt x="728" y="367"/>
                  </a:cubicBezTo>
                  <a:cubicBezTo>
                    <a:pt x="741" y="354"/>
                    <a:pt x="767" y="341"/>
                    <a:pt x="796" y="325"/>
                  </a:cubicBezTo>
                  <a:lnTo>
                    <a:pt x="796" y="325"/>
                  </a:lnTo>
                  <a:cubicBezTo>
                    <a:pt x="754" y="367"/>
                    <a:pt x="634" y="474"/>
                    <a:pt x="566" y="542"/>
                  </a:cubicBezTo>
                  <a:cubicBezTo>
                    <a:pt x="621" y="474"/>
                    <a:pt x="702" y="380"/>
                    <a:pt x="767" y="299"/>
                  </a:cubicBezTo>
                  <a:close/>
                  <a:moveTo>
                    <a:pt x="890" y="1"/>
                  </a:moveTo>
                  <a:cubicBezTo>
                    <a:pt x="890" y="1"/>
                    <a:pt x="349" y="273"/>
                    <a:pt x="430" y="273"/>
                  </a:cubicBezTo>
                  <a:cubicBezTo>
                    <a:pt x="443" y="260"/>
                    <a:pt x="472" y="260"/>
                    <a:pt x="485" y="260"/>
                  </a:cubicBezTo>
                  <a:cubicBezTo>
                    <a:pt x="385" y="308"/>
                    <a:pt x="212" y="407"/>
                    <a:pt x="234" y="407"/>
                  </a:cubicBezTo>
                  <a:cubicBezTo>
                    <a:pt x="236" y="407"/>
                    <a:pt x="238" y="407"/>
                    <a:pt x="242" y="406"/>
                  </a:cubicBezTo>
                  <a:cubicBezTo>
                    <a:pt x="323" y="406"/>
                    <a:pt x="391" y="367"/>
                    <a:pt x="391" y="367"/>
                  </a:cubicBezTo>
                  <a:lnTo>
                    <a:pt x="391" y="367"/>
                  </a:lnTo>
                  <a:cubicBezTo>
                    <a:pt x="391" y="367"/>
                    <a:pt x="99" y="556"/>
                    <a:pt x="131" y="556"/>
                  </a:cubicBezTo>
                  <a:cubicBezTo>
                    <a:pt x="132" y="556"/>
                    <a:pt x="133" y="555"/>
                    <a:pt x="135" y="555"/>
                  </a:cubicBezTo>
                  <a:cubicBezTo>
                    <a:pt x="187" y="542"/>
                    <a:pt x="566" y="273"/>
                    <a:pt x="566" y="273"/>
                  </a:cubicBezTo>
                  <a:lnTo>
                    <a:pt x="566" y="273"/>
                  </a:lnTo>
                  <a:cubicBezTo>
                    <a:pt x="566" y="273"/>
                    <a:pt x="447" y="412"/>
                    <a:pt x="489" y="412"/>
                  </a:cubicBezTo>
                  <a:cubicBezTo>
                    <a:pt x="494" y="412"/>
                    <a:pt x="501" y="410"/>
                    <a:pt x="511" y="406"/>
                  </a:cubicBezTo>
                  <a:cubicBezTo>
                    <a:pt x="540" y="380"/>
                    <a:pt x="579" y="354"/>
                    <a:pt x="621" y="312"/>
                  </a:cubicBezTo>
                  <a:lnTo>
                    <a:pt x="621" y="312"/>
                  </a:lnTo>
                  <a:cubicBezTo>
                    <a:pt x="592" y="341"/>
                    <a:pt x="579" y="367"/>
                    <a:pt x="566" y="380"/>
                  </a:cubicBezTo>
                  <a:cubicBezTo>
                    <a:pt x="430" y="461"/>
                    <a:pt x="242" y="597"/>
                    <a:pt x="310" y="597"/>
                  </a:cubicBezTo>
                  <a:cubicBezTo>
                    <a:pt x="366" y="573"/>
                    <a:pt x="430" y="525"/>
                    <a:pt x="459" y="500"/>
                  </a:cubicBezTo>
                  <a:lnTo>
                    <a:pt x="459" y="500"/>
                  </a:lnTo>
                  <a:cubicBezTo>
                    <a:pt x="376" y="582"/>
                    <a:pt x="0" y="948"/>
                    <a:pt x="22" y="948"/>
                  </a:cubicBezTo>
                  <a:cubicBezTo>
                    <a:pt x="22" y="948"/>
                    <a:pt x="23" y="948"/>
                    <a:pt x="25" y="947"/>
                  </a:cubicBezTo>
                  <a:cubicBezTo>
                    <a:pt x="93" y="908"/>
                    <a:pt x="459" y="568"/>
                    <a:pt x="459" y="568"/>
                  </a:cubicBezTo>
                  <a:lnTo>
                    <a:pt x="459" y="568"/>
                  </a:lnTo>
                  <a:cubicBezTo>
                    <a:pt x="459" y="568"/>
                    <a:pt x="306" y="802"/>
                    <a:pt x="317" y="802"/>
                  </a:cubicBezTo>
                  <a:cubicBezTo>
                    <a:pt x="318" y="802"/>
                    <a:pt x="320" y="801"/>
                    <a:pt x="323" y="798"/>
                  </a:cubicBezTo>
                  <a:cubicBezTo>
                    <a:pt x="349" y="772"/>
                    <a:pt x="483" y="612"/>
                    <a:pt x="523" y="531"/>
                  </a:cubicBezTo>
                  <a:lnTo>
                    <a:pt x="523" y="531"/>
                  </a:lnTo>
                  <a:cubicBezTo>
                    <a:pt x="511" y="557"/>
                    <a:pt x="511" y="597"/>
                    <a:pt x="511" y="597"/>
                  </a:cubicBezTo>
                  <a:cubicBezTo>
                    <a:pt x="566" y="597"/>
                    <a:pt x="660" y="503"/>
                    <a:pt x="660" y="503"/>
                  </a:cubicBezTo>
                  <a:lnTo>
                    <a:pt x="660" y="503"/>
                  </a:lnTo>
                  <a:cubicBezTo>
                    <a:pt x="660" y="503"/>
                    <a:pt x="385" y="975"/>
                    <a:pt x="412" y="975"/>
                  </a:cubicBezTo>
                  <a:cubicBezTo>
                    <a:pt x="413" y="975"/>
                    <a:pt x="415" y="975"/>
                    <a:pt x="417" y="973"/>
                  </a:cubicBezTo>
                  <a:cubicBezTo>
                    <a:pt x="459" y="947"/>
                    <a:pt x="524" y="840"/>
                    <a:pt x="579" y="772"/>
                  </a:cubicBezTo>
                  <a:lnTo>
                    <a:pt x="579" y="772"/>
                  </a:lnTo>
                  <a:cubicBezTo>
                    <a:pt x="491" y="924"/>
                    <a:pt x="283" y="1289"/>
                    <a:pt x="303" y="1289"/>
                  </a:cubicBezTo>
                  <a:cubicBezTo>
                    <a:pt x="304" y="1289"/>
                    <a:pt x="307" y="1287"/>
                    <a:pt x="310" y="1284"/>
                  </a:cubicBezTo>
                  <a:cubicBezTo>
                    <a:pt x="391" y="1203"/>
                    <a:pt x="741" y="555"/>
                    <a:pt x="741" y="555"/>
                  </a:cubicBezTo>
                  <a:lnTo>
                    <a:pt x="741" y="555"/>
                  </a:lnTo>
                  <a:cubicBezTo>
                    <a:pt x="741" y="555"/>
                    <a:pt x="659" y="733"/>
                    <a:pt x="669" y="733"/>
                  </a:cubicBezTo>
                  <a:cubicBezTo>
                    <a:pt x="670" y="733"/>
                    <a:pt x="671" y="732"/>
                    <a:pt x="673" y="730"/>
                  </a:cubicBezTo>
                  <a:cubicBezTo>
                    <a:pt x="701" y="718"/>
                    <a:pt x="775" y="582"/>
                    <a:pt x="827" y="500"/>
                  </a:cubicBezTo>
                  <a:lnTo>
                    <a:pt x="827" y="500"/>
                  </a:lnTo>
                  <a:cubicBezTo>
                    <a:pt x="822" y="510"/>
                    <a:pt x="822" y="520"/>
                    <a:pt x="822" y="529"/>
                  </a:cubicBezTo>
                  <a:cubicBezTo>
                    <a:pt x="835" y="503"/>
                    <a:pt x="835" y="474"/>
                    <a:pt x="848" y="461"/>
                  </a:cubicBezTo>
                  <a:cubicBezTo>
                    <a:pt x="848" y="461"/>
                    <a:pt x="848" y="461"/>
                    <a:pt x="848" y="461"/>
                  </a:cubicBezTo>
                  <a:lnTo>
                    <a:pt x="848" y="461"/>
                  </a:lnTo>
                  <a:cubicBezTo>
                    <a:pt x="848" y="474"/>
                    <a:pt x="864" y="487"/>
                    <a:pt x="864" y="503"/>
                  </a:cubicBezTo>
                  <a:cubicBezTo>
                    <a:pt x="864" y="499"/>
                    <a:pt x="864" y="494"/>
                    <a:pt x="864" y="490"/>
                  </a:cubicBezTo>
                  <a:lnTo>
                    <a:pt x="864" y="490"/>
                  </a:lnTo>
                  <a:cubicBezTo>
                    <a:pt x="910" y="574"/>
                    <a:pt x="985" y="694"/>
                    <a:pt x="997" y="717"/>
                  </a:cubicBezTo>
                  <a:cubicBezTo>
                    <a:pt x="998" y="717"/>
                    <a:pt x="1000" y="718"/>
                    <a:pt x="1001" y="718"/>
                  </a:cubicBezTo>
                  <a:cubicBezTo>
                    <a:pt x="1033" y="718"/>
                    <a:pt x="945" y="542"/>
                    <a:pt x="945" y="542"/>
                  </a:cubicBezTo>
                  <a:lnTo>
                    <a:pt x="945" y="542"/>
                  </a:lnTo>
                  <a:cubicBezTo>
                    <a:pt x="945" y="542"/>
                    <a:pt x="1295" y="1190"/>
                    <a:pt x="1376" y="1258"/>
                  </a:cubicBezTo>
                  <a:cubicBezTo>
                    <a:pt x="1379" y="1261"/>
                    <a:pt x="1382" y="1263"/>
                    <a:pt x="1383" y="1263"/>
                  </a:cubicBezTo>
                  <a:cubicBezTo>
                    <a:pt x="1403" y="1263"/>
                    <a:pt x="1195" y="898"/>
                    <a:pt x="1107" y="746"/>
                  </a:cubicBezTo>
                  <a:lnTo>
                    <a:pt x="1107" y="746"/>
                  </a:lnTo>
                  <a:cubicBezTo>
                    <a:pt x="1146" y="811"/>
                    <a:pt x="1214" y="921"/>
                    <a:pt x="1253" y="960"/>
                  </a:cubicBezTo>
                  <a:cubicBezTo>
                    <a:pt x="1255" y="962"/>
                    <a:pt x="1258" y="962"/>
                    <a:pt x="1259" y="962"/>
                  </a:cubicBezTo>
                  <a:cubicBezTo>
                    <a:pt x="1299" y="962"/>
                    <a:pt x="1026" y="474"/>
                    <a:pt x="1026" y="474"/>
                  </a:cubicBezTo>
                  <a:lnTo>
                    <a:pt x="1026" y="474"/>
                  </a:lnTo>
                  <a:cubicBezTo>
                    <a:pt x="1026" y="474"/>
                    <a:pt x="1120" y="568"/>
                    <a:pt x="1159" y="584"/>
                  </a:cubicBezTo>
                  <a:lnTo>
                    <a:pt x="1172" y="568"/>
                  </a:lnTo>
                  <a:cubicBezTo>
                    <a:pt x="1172" y="568"/>
                    <a:pt x="1159" y="542"/>
                    <a:pt x="1159" y="516"/>
                  </a:cubicBezTo>
                  <a:lnTo>
                    <a:pt x="1159" y="516"/>
                  </a:lnTo>
                  <a:cubicBezTo>
                    <a:pt x="1201" y="584"/>
                    <a:pt x="1334" y="759"/>
                    <a:pt x="1363" y="785"/>
                  </a:cubicBezTo>
                  <a:cubicBezTo>
                    <a:pt x="1365" y="786"/>
                    <a:pt x="1366" y="787"/>
                    <a:pt x="1367" y="787"/>
                  </a:cubicBezTo>
                  <a:cubicBezTo>
                    <a:pt x="1385" y="787"/>
                    <a:pt x="1227" y="555"/>
                    <a:pt x="1227" y="555"/>
                  </a:cubicBezTo>
                  <a:lnTo>
                    <a:pt x="1227" y="555"/>
                  </a:lnTo>
                  <a:cubicBezTo>
                    <a:pt x="1227" y="555"/>
                    <a:pt x="1593" y="892"/>
                    <a:pt x="1658" y="921"/>
                  </a:cubicBezTo>
                  <a:cubicBezTo>
                    <a:pt x="1659" y="922"/>
                    <a:pt x="1661" y="922"/>
                    <a:pt x="1661" y="922"/>
                  </a:cubicBezTo>
                  <a:cubicBezTo>
                    <a:pt x="1686" y="922"/>
                    <a:pt x="1252" y="515"/>
                    <a:pt x="1214" y="474"/>
                  </a:cubicBezTo>
                  <a:lnTo>
                    <a:pt x="1214" y="474"/>
                  </a:lnTo>
                  <a:cubicBezTo>
                    <a:pt x="1227" y="487"/>
                    <a:pt x="1308" y="555"/>
                    <a:pt x="1376" y="568"/>
                  </a:cubicBezTo>
                  <a:cubicBezTo>
                    <a:pt x="1379" y="569"/>
                    <a:pt x="1381" y="569"/>
                    <a:pt x="1383" y="569"/>
                  </a:cubicBezTo>
                  <a:cubicBezTo>
                    <a:pt x="1412" y="569"/>
                    <a:pt x="1246" y="444"/>
                    <a:pt x="1133" y="367"/>
                  </a:cubicBezTo>
                  <a:cubicBezTo>
                    <a:pt x="1120" y="354"/>
                    <a:pt x="1120" y="354"/>
                    <a:pt x="1120" y="341"/>
                  </a:cubicBezTo>
                  <a:lnTo>
                    <a:pt x="1120" y="341"/>
                  </a:lnTo>
                  <a:cubicBezTo>
                    <a:pt x="1133" y="354"/>
                    <a:pt x="1159" y="367"/>
                    <a:pt x="1172" y="380"/>
                  </a:cubicBezTo>
                  <a:cubicBezTo>
                    <a:pt x="1181" y="385"/>
                    <a:pt x="1188" y="387"/>
                    <a:pt x="1192" y="387"/>
                  </a:cubicBezTo>
                  <a:cubicBezTo>
                    <a:pt x="1224" y="387"/>
                    <a:pt x="1120" y="260"/>
                    <a:pt x="1120" y="260"/>
                  </a:cubicBezTo>
                  <a:lnTo>
                    <a:pt x="1120" y="260"/>
                  </a:lnTo>
                  <a:cubicBezTo>
                    <a:pt x="1120" y="260"/>
                    <a:pt x="1496" y="529"/>
                    <a:pt x="1551" y="542"/>
                  </a:cubicBezTo>
                  <a:cubicBezTo>
                    <a:pt x="1552" y="542"/>
                    <a:pt x="1553" y="543"/>
                    <a:pt x="1554" y="543"/>
                  </a:cubicBezTo>
                  <a:cubicBezTo>
                    <a:pt x="1575" y="543"/>
                    <a:pt x="1295" y="354"/>
                    <a:pt x="1295" y="354"/>
                  </a:cubicBezTo>
                  <a:lnTo>
                    <a:pt x="1295" y="354"/>
                  </a:lnTo>
                  <a:cubicBezTo>
                    <a:pt x="1295" y="354"/>
                    <a:pt x="1363" y="380"/>
                    <a:pt x="1444" y="393"/>
                  </a:cubicBezTo>
                  <a:cubicBezTo>
                    <a:pt x="1447" y="394"/>
                    <a:pt x="1449" y="394"/>
                    <a:pt x="1451" y="394"/>
                  </a:cubicBezTo>
                  <a:cubicBezTo>
                    <a:pt x="1474" y="394"/>
                    <a:pt x="1319" y="305"/>
                    <a:pt x="1217" y="241"/>
                  </a:cubicBezTo>
                  <a:lnTo>
                    <a:pt x="1217" y="241"/>
                  </a:lnTo>
                  <a:cubicBezTo>
                    <a:pt x="1226" y="244"/>
                    <a:pt x="1237" y="244"/>
                    <a:pt x="1253" y="244"/>
                  </a:cubicBezTo>
                  <a:cubicBezTo>
                    <a:pt x="1334" y="244"/>
                    <a:pt x="890" y="1"/>
                    <a:pt x="89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5" name="Google Shape;1135;p38"/>
            <p:cNvSpPr/>
            <p:nvPr/>
          </p:nvSpPr>
          <p:spPr>
            <a:xfrm>
              <a:off x="1589550" y="1458225"/>
              <a:ext cx="650" cy="2375"/>
            </a:xfrm>
            <a:custGeom>
              <a:avLst/>
              <a:gdLst/>
              <a:ahLst/>
              <a:cxnLst/>
              <a:rect l="l" t="t" r="r" b="b"/>
              <a:pathLst>
                <a:path w="26" h="95" extrusionOk="0">
                  <a:moveTo>
                    <a:pt x="0" y="0"/>
                  </a:moveTo>
                  <a:lnTo>
                    <a:pt x="0" y="0"/>
                  </a:lnTo>
                  <a:cubicBezTo>
                    <a:pt x="13" y="52"/>
                    <a:pt x="13" y="94"/>
                    <a:pt x="26" y="94"/>
                  </a:cubicBezTo>
                  <a:cubicBezTo>
                    <a:pt x="26" y="94"/>
                    <a:pt x="13" y="52"/>
                    <a:pt x="0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6" name="Google Shape;1136;p38"/>
            <p:cNvSpPr/>
            <p:nvPr/>
          </p:nvSpPr>
          <p:spPr>
            <a:xfrm>
              <a:off x="1582075" y="1449700"/>
              <a:ext cx="16225" cy="30225"/>
            </a:xfrm>
            <a:custGeom>
              <a:avLst/>
              <a:gdLst/>
              <a:ahLst/>
              <a:cxnLst/>
              <a:rect l="l" t="t" r="r" b="b"/>
              <a:pathLst>
                <a:path w="649" h="1209" extrusionOk="0">
                  <a:moveTo>
                    <a:pt x="257" y="1"/>
                  </a:moveTo>
                  <a:lnTo>
                    <a:pt x="163" y="341"/>
                  </a:lnTo>
                  <a:lnTo>
                    <a:pt x="1" y="1041"/>
                  </a:lnTo>
                  <a:lnTo>
                    <a:pt x="231" y="448"/>
                  </a:lnTo>
                  <a:lnTo>
                    <a:pt x="231" y="448"/>
                  </a:lnTo>
                  <a:cubicBezTo>
                    <a:pt x="231" y="448"/>
                    <a:pt x="150" y="730"/>
                    <a:pt x="150" y="853"/>
                  </a:cubicBezTo>
                  <a:cubicBezTo>
                    <a:pt x="150" y="866"/>
                    <a:pt x="152" y="872"/>
                    <a:pt x="155" y="872"/>
                  </a:cubicBezTo>
                  <a:cubicBezTo>
                    <a:pt x="181" y="872"/>
                    <a:pt x="299" y="487"/>
                    <a:pt x="299" y="487"/>
                  </a:cubicBezTo>
                  <a:lnTo>
                    <a:pt x="299" y="487"/>
                  </a:lnTo>
                  <a:cubicBezTo>
                    <a:pt x="299" y="487"/>
                    <a:pt x="226" y="1209"/>
                    <a:pt x="241" y="1209"/>
                  </a:cubicBezTo>
                  <a:cubicBezTo>
                    <a:pt x="242" y="1209"/>
                    <a:pt x="243" y="1207"/>
                    <a:pt x="244" y="1203"/>
                  </a:cubicBezTo>
                  <a:cubicBezTo>
                    <a:pt x="257" y="1122"/>
                    <a:pt x="312" y="542"/>
                    <a:pt x="312" y="542"/>
                  </a:cubicBezTo>
                  <a:cubicBezTo>
                    <a:pt x="312" y="542"/>
                    <a:pt x="419" y="908"/>
                    <a:pt x="445" y="934"/>
                  </a:cubicBezTo>
                  <a:cubicBezTo>
                    <a:pt x="446" y="935"/>
                    <a:pt x="446" y="935"/>
                    <a:pt x="447" y="935"/>
                  </a:cubicBezTo>
                  <a:cubicBezTo>
                    <a:pt x="469" y="935"/>
                    <a:pt x="380" y="529"/>
                    <a:pt x="380" y="529"/>
                  </a:cubicBezTo>
                  <a:lnTo>
                    <a:pt x="380" y="529"/>
                  </a:lnTo>
                  <a:cubicBezTo>
                    <a:pt x="380" y="529"/>
                    <a:pt x="607" y="1028"/>
                    <a:pt x="623" y="1028"/>
                  </a:cubicBezTo>
                  <a:cubicBezTo>
                    <a:pt x="649" y="1028"/>
                    <a:pt x="257" y="1"/>
                    <a:pt x="257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7" name="Google Shape;1137;p38"/>
            <p:cNvSpPr/>
            <p:nvPr/>
          </p:nvSpPr>
          <p:spPr>
            <a:xfrm>
              <a:off x="1583950" y="1432225"/>
              <a:ext cx="9975" cy="5550"/>
            </a:xfrm>
            <a:custGeom>
              <a:avLst/>
              <a:gdLst/>
              <a:ahLst/>
              <a:cxnLst/>
              <a:rect l="l" t="t" r="r" b="b"/>
              <a:pathLst>
                <a:path w="399" h="222" extrusionOk="0">
                  <a:moveTo>
                    <a:pt x="90" y="81"/>
                  </a:moveTo>
                  <a:cubicBezTo>
                    <a:pt x="89" y="81"/>
                    <a:pt x="89" y="81"/>
                    <a:pt x="88" y="81"/>
                  </a:cubicBezTo>
                  <a:cubicBezTo>
                    <a:pt x="87" y="82"/>
                    <a:pt x="87" y="82"/>
                    <a:pt x="87" y="82"/>
                  </a:cubicBezTo>
                  <a:cubicBezTo>
                    <a:pt x="88" y="82"/>
                    <a:pt x="89" y="82"/>
                    <a:pt x="90" y="81"/>
                  </a:cubicBezTo>
                  <a:close/>
                  <a:moveTo>
                    <a:pt x="208" y="0"/>
                  </a:moveTo>
                  <a:cubicBezTo>
                    <a:pt x="208" y="0"/>
                    <a:pt x="109" y="70"/>
                    <a:pt x="90" y="81"/>
                  </a:cubicBezTo>
                  <a:lnTo>
                    <a:pt x="90" y="81"/>
                  </a:lnTo>
                  <a:cubicBezTo>
                    <a:pt x="108" y="78"/>
                    <a:pt x="182" y="52"/>
                    <a:pt x="182" y="52"/>
                  </a:cubicBezTo>
                  <a:lnTo>
                    <a:pt x="182" y="52"/>
                  </a:lnTo>
                  <a:cubicBezTo>
                    <a:pt x="182" y="52"/>
                    <a:pt x="1" y="163"/>
                    <a:pt x="16" y="163"/>
                  </a:cubicBezTo>
                  <a:cubicBezTo>
                    <a:pt x="17" y="163"/>
                    <a:pt x="18" y="163"/>
                    <a:pt x="20" y="162"/>
                  </a:cubicBezTo>
                  <a:cubicBezTo>
                    <a:pt x="46" y="149"/>
                    <a:pt x="169" y="107"/>
                    <a:pt x="169" y="107"/>
                  </a:cubicBezTo>
                  <a:lnTo>
                    <a:pt x="169" y="107"/>
                  </a:lnTo>
                  <a:cubicBezTo>
                    <a:pt x="169" y="107"/>
                    <a:pt x="2" y="221"/>
                    <a:pt x="16" y="221"/>
                  </a:cubicBezTo>
                  <a:cubicBezTo>
                    <a:pt x="17" y="221"/>
                    <a:pt x="23" y="219"/>
                    <a:pt x="33" y="214"/>
                  </a:cubicBezTo>
                  <a:cubicBezTo>
                    <a:pt x="101" y="188"/>
                    <a:pt x="224" y="107"/>
                    <a:pt x="224" y="107"/>
                  </a:cubicBezTo>
                  <a:cubicBezTo>
                    <a:pt x="224" y="107"/>
                    <a:pt x="368" y="202"/>
                    <a:pt x="385" y="202"/>
                  </a:cubicBezTo>
                  <a:cubicBezTo>
                    <a:pt x="386" y="202"/>
                    <a:pt x="386" y="202"/>
                    <a:pt x="386" y="201"/>
                  </a:cubicBezTo>
                  <a:cubicBezTo>
                    <a:pt x="399" y="201"/>
                    <a:pt x="250" y="94"/>
                    <a:pt x="250" y="94"/>
                  </a:cubicBezTo>
                  <a:lnTo>
                    <a:pt x="250" y="94"/>
                  </a:lnTo>
                  <a:cubicBezTo>
                    <a:pt x="250" y="94"/>
                    <a:pt x="338" y="123"/>
                    <a:pt x="363" y="123"/>
                  </a:cubicBezTo>
                  <a:cubicBezTo>
                    <a:pt x="367" y="123"/>
                    <a:pt x="370" y="122"/>
                    <a:pt x="370" y="120"/>
                  </a:cubicBezTo>
                  <a:cubicBezTo>
                    <a:pt x="370" y="110"/>
                    <a:pt x="314" y="92"/>
                    <a:pt x="288" y="85"/>
                  </a:cubicBezTo>
                  <a:lnTo>
                    <a:pt x="288" y="85"/>
                  </a:lnTo>
                  <a:cubicBezTo>
                    <a:pt x="301" y="88"/>
                    <a:pt x="321" y="93"/>
                    <a:pt x="336" y="93"/>
                  </a:cubicBezTo>
                  <a:cubicBezTo>
                    <a:pt x="348" y="93"/>
                    <a:pt x="357" y="90"/>
                    <a:pt x="357" y="81"/>
                  </a:cubicBezTo>
                  <a:cubicBezTo>
                    <a:pt x="344" y="68"/>
                    <a:pt x="208" y="0"/>
                    <a:pt x="208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8" name="Google Shape;1138;p38"/>
            <p:cNvSpPr/>
            <p:nvPr/>
          </p:nvSpPr>
          <p:spPr>
            <a:xfrm>
              <a:off x="1553725" y="1481950"/>
              <a:ext cx="138500" cy="5650"/>
            </a:xfrm>
            <a:custGeom>
              <a:avLst/>
              <a:gdLst/>
              <a:ahLst/>
              <a:cxnLst/>
              <a:rect l="l" t="t" r="r" b="b"/>
              <a:pathLst>
                <a:path w="5540" h="226" extrusionOk="0">
                  <a:moveTo>
                    <a:pt x="4403" y="0"/>
                  </a:moveTo>
                  <a:cubicBezTo>
                    <a:pt x="3103" y="0"/>
                    <a:pt x="1148" y="36"/>
                    <a:pt x="1148" y="36"/>
                  </a:cubicBezTo>
                  <a:cubicBezTo>
                    <a:pt x="1148" y="36"/>
                    <a:pt x="1" y="88"/>
                    <a:pt x="69" y="130"/>
                  </a:cubicBezTo>
                  <a:cubicBezTo>
                    <a:pt x="92" y="143"/>
                    <a:pt x="212" y="147"/>
                    <a:pt x="361" y="147"/>
                  </a:cubicBezTo>
                  <a:cubicBezTo>
                    <a:pt x="644" y="147"/>
                    <a:pt x="1033" y="132"/>
                    <a:pt x="1076" y="130"/>
                  </a:cubicBezTo>
                  <a:lnTo>
                    <a:pt x="1076" y="130"/>
                  </a:lnTo>
                  <a:cubicBezTo>
                    <a:pt x="1037" y="132"/>
                    <a:pt x="734" y="146"/>
                    <a:pt x="798" y="198"/>
                  </a:cubicBezTo>
                  <a:cubicBezTo>
                    <a:pt x="822" y="218"/>
                    <a:pt x="1237" y="225"/>
                    <a:pt x="1809" y="225"/>
                  </a:cubicBezTo>
                  <a:cubicBezTo>
                    <a:pt x="3172" y="225"/>
                    <a:pt x="5428" y="185"/>
                    <a:pt x="5428" y="185"/>
                  </a:cubicBezTo>
                  <a:cubicBezTo>
                    <a:pt x="5428" y="185"/>
                    <a:pt x="4592" y="117"/>
                    <a:pt x="4754" y="88"/>
                  </a:cubicBezTo>
                  <a:cubicBezTo>
                    <a:pt x="4784" y="83"/>
                    <a:pt x="4828" y="82"/>
                    <a:pt x="4881" y="82"/>
                  </a:cubicBezTo>
                  <a:cubicBezTo>
                    <a:pt x="4986" y="82"/>
                    <a:pt x="5124" y="88"/>
                    <a:pt x="5246" y="88"/>
                  </a:cubicBezTo>
                  <a:cubicBezTo>
                    <a:pt x="5397" y="88"/>
                    <a:pt x="5523" y="78"/>
                    <a:pt x="5535" y="36"/>
                  </a:cubicBezTo>
                  <a:cubicBezTo>
                    <a:pt x="5539" y="9"/>
                    <a:pt x="5053" y="0"/>
                    <a:pt x="4403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9" name="Google Shape;1139;p38"/>
            <p:cNvSpPr/>
            <p:nvPr/>
          </p:nvSpPr>
          <p:spPr>
            <a:xfrm>
              <a:off x="1566200" y="1460875"/>
              <a:ext cx="18250" cy="23275"/>
            </a:xfrm>
            <a:custGeom>
              <a:avLst/>
              <a:gdLst/>
              <a:ahLst/>
              <a:cxnLst/>
              <a:rect l="l" t="t" r="r" b="b"/>
              <a:pathLst>
                <a:path w="730" h="931" extrusionOk="0">
                  <a:moveTo>
                    <a:pt x="270" y="1"/>
                  </a:moveTo>
                  <a:cubicBezTo>
                    <a:pt x="270" y="1"/>
                    <a:pt x="56" y="137"/>
                    <a:pt x="1" y="432"/>
                  </a:cubicBezTo>
                  <a:lnTo>
                    <a:pt x="1" y="931"/>
                  </a:lnTo>
                  <a:lnTo>
                    <a:pt x="730" y="931"/>
                  </a:lnTo>
                  <a:lnTo>
                    <a:pt x="730" y="351"/>
                  </a:lnTo>
                  <a:cubicBezTo>
                    <a:pt x="662" y="244"/>
                    <a:pt x="474" y="1"/>
                    <a:pt x="270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0" name="Google Shape;1140;p38"/>
            <p:cNvSpPr/>
            <p:nvPr/>
          </p:nvSpPr>
          <p:spPr>
            <a:xfrm>
              <a:off x="1584425" y="1469625"/>
              <a:ext cx="675" cy="14525"/>
            </a:xfrm>
            <a:custGeom>
              <a:avLst/>
              <a:gdLst/>
              <a:ahLst/>
              <a:cxnLst/>
              <a:rect l="l" t="t" r="r" b="b"/>
              <a:pathLst>
                <a:path w="27" h="581" extrusionOk="0">
                  <a:moveTo>
                    <a:pt x="1" y="1"/>
                  </a:moveTo>
                  <a:lnTo>
                    <a:pt x="1" y="581"/>
                  </a:lnTo>
                  <a:lnTo>
                    <a:pt x="27" y="581"/>
                  </a:lnTo>
                  <a:lnTo>
                    <a:pt x="27" y="43"/>
                  </a:lnTo>
                  <a:cubicBezTo>
                    <a:pt x="27" y="43"/>
                    <a:pt x="27" y="30"/>
                    <a:pt x="1" y="1"/>
                  </a:cubicBezTo>
                  <a:close/>
                </a:path>
              </a:pathLst>
            </a:custGeom>
            <a:solidFill>
              <a:srgbClr val="C5C6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1" name="Google Shape;1141;p38"/>
            <p:cNvSpPr/>
            <p:nvPr/>
          </p:nvSpPr>
          <p:spPr>
            <a:xfrm>
              <a:off x="1585075" y="1466650"/>
              <a:ext cx="23675" cy="17500"/>
            </a:xfrm>
            <a:custGeom>
              <a:avLst/>
              <a:gdLst/>
              <a:ahLst/>
              <a:cxnLst/>
              <a:rect l="l" t="t" r="r" b="b"/>
              <a:pathLst>
                <a:path w="947" h="700" extrusionOk="0">
                  <a:moveTo>
                    <a:pt x="380" y="0"/>
                  </a:moveTo>
                  <a:lnTo>
                    <a:pt x="1" y="133"/>
                  </a:lnTo>
                  <a:lnTo>
                    <a:pt x="1" y="700"/>
                  </a:lnTo>
                  <a:lnTo>
                    <a:pt x="947" y="700"/>
                  </a:lnTo>
                  <a:lnTo>
                    <a:pt x="947" y="201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2" name="Google Shape;1142;p38"/>
            <p:cNvSpPr/>
            <p:nvPr/>
          </p:nvSpPr>
          <p:spPr>
            <a:xfrm>
              <a:off x="1566200" y="1460250"/>
              <a:ext cx="43200" cy="11425"/>
            </a:xfrm>
            <a:custGeom>
              <a:avLst/>
              <a:gdLst/>
              <a:ahLst/>
              <a:cxnLst/>
              <a:rect l="l" t="t" r="r" b="b"/>
              <a:pathLst>
                <a:path w="1728" h="457" extrusionOk="0">
                  <a:moveTo>
                    <a:pt x="312" y="0"/>
                  </a:moveTo>
                  <a:cubicBezTo>
                    <a:pt x="312" y="0"/>
                    <a:pt x="56" y="120"/>
                    <a:pt x="1" y="457"/>
                  </a:cubicBezTo>
                  <a:cubicBezTo>
                    <a:pt x="1" y="457"/>
                    <a:pt x="108" y="81"/>
                    <a:pt x="312" y="39"/>
                  </a:cubicBezTo>
                  <a:cubicBezTo>
                    <a:pt x="312" y="39"/>
                    <a:pt x="380" y="39"/>
                    <a:pt x="461" y="94"/>
                  </a:cubicBezTo>
                  <a:cubicBezTo>
                    <a:pt x="513" y="120"/>
                    <a:pt x="581" y="175"/>
                    <a:pt x="623" y="256"/>
                  </a:cubicBezTo>
                  <a:cubicBezTo>
                    <a:pt x="662" y="308"/>
                    <a:pt x="691" y="376"/>
                    <a:pt x="704" y="457"/>
                  </a:cubicBezTo>
                  <a:lnTo>
                    <a:pt x="1728" y="457"/>
                  </a:lnTo>
                  <a:cubicBezTo>
                    <a:pt x="1728" y="457"/>
                    <a:pt x="1728" y="363"/>
                    <a:pt x="1676" y="256"/>
                  </a:cubicBezTo>
                  <a:cubicBezTo>
                    <a:pt x="1663" y="201"/>
                    <a:pt x="1621" y="146"/>
                    <a:pt x="1566" y="107"/>
                  </a:cubicBezTo>
                  <a:cubicBezTo>
                    <a:pt x="1540" y="65"/>
                    <a:pt x="1485" y="39"/>
                    <a:pt x="1433" y="26"/>
                  </a:cubicBezTo>
                  <a:lnTo>
                    <a:pt x="312" y="0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3" name="Google Shape;1143;p38"/>
            <p:cNvSpPr/>
            <p:nvPr/>
          </p:nvSpPr>
          <p:spPr>
            <a:xfrm>
              <a:off x="1569925" y="1476775"/>
              <a:ext cx="8775" cy="7375"/>
            </a:xfrm>
            <a:custGeom>
              <a:avLst/>
              <a:gdLst/>
              <a:ahLst/>
              <a:cxnLst/>
              <a:rect l="l" t="t" r="r" b="b"/>
              <a:pathLst>
                <a:path w="351" h="295" extrusionOk="0">
                  <a:moveTo>
                    <a:pt x="1" y="0"/>
                  </a:moveTo>
                  <a:lnTo>
                    <a:pt x="1" y="295"/>
                  </a:lnTo>
                  <a:lnTo>
                    <a:pt x="351" y="295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4" name="Google Shape;1144;p38"/>
            <p:cNvSpPr/>
            <p:nvPr/>
          </p:nvSpPr>
          <p:spPr>
            <a:xfrm>
              <a:off x="1573675" y="1476775"/>
              <a:ext cx="325" cy="7375"/>
            </a:xfrm>
            <a:custGeom>
              <a:avLst/>
              <a:gdLst/>
              <a:ahLst/>
              <a:cxnLst/>
              <a:rect l="l" t="t" r="r" b="b"/>
              <a:pathLst>
                <a:path w="13" h="295" extrusionOk="0">
                  <a:moveTo>
                    <a:pt x="0" y="0"/>
                  </a:moveTo>
                  <a:lnTo>
                    <a:pt x="0" y="295"/>
                  </a:lnTo>
                  <a:lnTo>
                    <a:pt x="13" y="29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5" name="Google Shape;1145;p38"/>
            <p:cNvSpPr/>
            <p:nvPr/>
          </p:nvSpPr>
          <p:spPr>
            <a:xfrm>
              <a:off x="1600300" y="1438925"/>
              <a:ext cx="35425" cy="45225"/>
            </a:xfrm>
            <a:custGeom>
              <a:avLst/>
              <a:gdLst/>
              <a:ahLst/>
              <a:cxnLst/>
              <a:rect l="l" t="t" r="r" b="b"/>
              <a:pathLst>
                <a:path w="1417" h="1809" extrusionOk="0">
                  <a:moveTo>
                    <a:pt x="528" y="1"/>
                  </a:moveTo>
                  <a:cubicBezTo>
                    <a:pt x="523" y="1"/>
                    <a:pt x="518" y="1"/>
                    <a:pt x="513" y="1"/>
                  </a:cubicBezTo>
                  <a:cubicBezTo>
                    <a:pt x="513" y="1"/>
                    <a:pt x="95" y="270"/>
                    <a:pt x="1" y="853"/>
                  </a:cubicBezTo>
                  <a:lnTo>
                    <a:pt x="1" y="1809"/>
                  </a:lnTo>
                  <a:lnTo>
                    <a:pt x="1417" y="1809"/>
                  </a:lnTo>
                  <a:lnTo>
                    <a:pt x="1417" y="691"/>
                  </a:lnTo>
                  <a:cubicBezTo>
                    <a:pt x="1286" y="490"/>
                    <a:pt x="915" y="1"/>
                    <a:pt x="528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6" name="Google Shape;1146;p38"/>
            <p:cNvSpPr/>
            <p:nvPr/>
          </p:nvSpPr>
          <p:spPr>
            <a:xfrm>
              <a:off x="1635700" y="1456200"/>
              <a:ext cx="1400" cy="27950"/>
            </a:xfrm>
            <a:custGeom>
              <a:avLst/>
              <a:gdLst/>
              <a:ahLst/>
              <a:cxnLst/>
              <a:rect l="l" t="t" r="r" b="b"/>
              <a:pathLst>
                <a:path w="56" h="1118" extrusionOk="0">
                  <a:moveTo>
                    <a:pt x="1" y="0"/>
                  </a:moveTo>
                  <a:lnTo>
                    <a:pt x="1" y="1118"/>
                  </a:lnTo>
                  <a:lnTo>
                    <a:pt x="56" y="1118"/>
                  </a:lnTo>
                  <a:lnTo>
                    <a:pt x="56" y="65"/>
                  </a:lnTo>
                  <a:cubicBezTo>
                    <a:pt x="56" y="65"/>
                    <a:pt x="43" y="39"/>
                    <a:pt x="1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7" name="Google Shape;1147;p38"/>
            <p:cNvSpPr/>
            <p:nvPr/>
          </p:nvSpPr>
          <p:spPr>
            <a:xfrm>
              <a:off x="1637075" y="1450125"/>
              <a:ext cx="45650" cy="34025"/>
            </a:xfrm>
            <a:custGeom>
              <a:avLst/>
              <a:gdLst/>
              <a:ahLst/>
              <a:cxnLst/>
              <a:rect l="l" t="t" r="r" b="b"/>
              <a:pathLst>
                <a:path w="1826" h="1361" extrusionOk="0">
                  <a:moveTo>
                    <a:pt x="743" y="0"/>
                  </a:moveTo>
                  <a:lnTo>
                    <a:pt x="1" y="282"/>
                  </a:lnTo>
                  <a:lnTo>
                    <a:pt x="1" y="1361"/>
                  </a:lnTo>
                  <a:lnTo>
                    <a:pt x="1825" y="1361"/>
                  </a:lnTo>
                  <a:lnTo>
                    <a:pt x="1825" y="405"/>
                  </a:lnTo>
                  <a:lnTo>
                    <a:pt x="74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8" name="Google Shape;1148;p38"/>
            <p:cNvSpPr/>
            <p:nvPr/>
          </p:nvSpPr>
          <p:spPr>
            <a:xfrm>
              <a:off x="1599675" y="1437550"/>
              <a:ext cx="84650" cy="22725"/>
            </a:xfrm>
            <a:custGeom>
              <a:avLst/>
              <a:gdLst/>
              <a:ahLst/>
              <a:cxnLst/>
              <a:rect l="l" t="t" r="r" b="b"/>
              <a:pathLst>
                <a:path w="3386" h="909" extrusionOk="0">
                  <a:moveTo>
                    <a:pt x="606" y="1"/>
                  </a:moveTo>
                  <a:cubicBezTo>
                    <a:pt x="606" y="1"/>
                    <a:pt x="133" y="244"/>
                    <a:pt x="0" y="908"/>
                  </a:cubicBezTo>
                  <a:lnTo>
                    <a:pt x="26" y="908"/>
                  </a:lnTo>
                  <a:cubicBezTo>
                    <a:pt x="26" y="908"/>
                    <a:pt x="214" y="163"/>
                    <a:pt x="606" y="82"/>
                  </a:cubicBezTo>
                  <a:cubicBezTo>
                    <a:pt x="606" y="82"/>
                    <a:pt x="742" y="82"/>
                    <a:pt x="917" y="179"/>
                  </a:cubicBezTo>
                  <a:cubicBezTo>
                    <a:pt x="1024" y="244"/>
                    <a:pt x="1134" y="341"/>
                    <a:pt x="1228" y="503"/>
                  </a:cubicBezTo>
                  <a:cubicBezTo>
                    <a:pt x="1296" y="610"/>
                    <a:pt x="1348" y="746"/>
                    <a:pt x="1390" y="908"/>
                  </a:cubicBezTo>
                  <a:lnTo>
                    <a:pt x="3373" y="908"/>
                  </a:lnTo>
                  <a:cubicBezTo>
                    <a:pt x="3373" y="908"/>
                    <a:pt x="3386" y="717"/>
                    <a:pt x="3292" y="516"/>
                  </a:cubicBezTo>
                  <a:cubicBezTo>
                    <a:pt x="3240" y="406"/>
                    <a:pt x="3172" y="312"/>
                    <a:pt x="3078" y="218"/>
                  </a:cubicBezTo>
                  <a:cubicBezTo>
                    <a:pt x="3010" y="150"/>
                    <a:pt x="2916" y="98"/>
                    <a:pt x="2819" y="56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9" name="Google Shape;1149;p38"/>
            <p:cNvSpPr/>
            <p:nvPr/>
          </p:nvSpPr>
          <p:spPr>
            <a:xfrm>
              <a:off x="1607025" y="1469950"/>
              <a:ext cx="17275" cy="14200"/>
            </a:xfrm>
            <a:custGeom>
              <a:avLst/>
              <a:gdLst/>
              <a:ahLst/>
              <a:cxnLst/>
              <a:rect l="l" t="t" r="r" b="b"/>
              <a:pathLst>
                <a:path w="691" h="568" extrusionOk="0">
                  <a:moveTo>
                    <a:pt x="1" y="1"/>
                  </a:moveTo>
                  <a:lnTo>
                    <a:pt x="1" y="568"/>
                  </a:lnTo>
                  <a:lnTo>
                    <a:pt x="691" y="568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0" name="Google Shape;1150;p38"/>
            <p:cNvSpPr/>
            <p:nvPr/>
          </p:nvSpPr>
          <p:spPr>
            <a:xfrm>
              <a:off x="1614800" y="1469950"/>
              <a:ext cx="350" cy="14200"/>
            </a:xfrm>
            <a:custGeom>
              <a:avLst/>
              <a:gdLst/>
              <a:ahLst/>
              <a:cxnLst/>
              <a:rect l="l" t="t" r="r" b="b"/>
              <a:pathLst>
                <a:path w="14" h="568" extrusionOk="0">
                  <a:moveTo>
                    <a:pt x="1" y="1"/>
                  </a:moveTo>
                  <a:lnTo>
                    <a:pt x="1" y="568"/>
                  </a:lnTo>
                  <a:lnTo>
                    <a:pt x="14" y="568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1" name="Google Shape;1151;p38"/>
            <p:cNvSpPr/>
            <p:nvPr/>
          </p:nvSpPr>
          <p:spPr>
            <a:xfrm>
              <a:off x="1676625" y="1463550"/>
              <a:ext cx="22600" cy="27100"/>
            </a:xfrm>
            <a:custGeom>
              <a:avLst/>
              <a:gdLst/>
              <a:ahLst/>
              <a:cxnLst/>
              <a:rect l="l" t="t" r="r" b="b"/>
              <a:pathLst>
                <a:path w="904" h="1084" extrusionOk="0">
                  <a:moveTo>
                    <a:pt x="862" y="338"/>
                  </a:moveTo>
                  <a:cubicBezTo>
                    <a:pt x="836" y="338"/>
                    <a:pt x="810" y="367"/>
                    <a:pt x="810" y="393"/>
                  </a:cubicBezTo>
                  <a:cubicBezTo>
                    <a:pt x="810" y="406"/>
                    <a:pt x="823" y="419"/>
                    <a:pt x="836" y="435"/>
                  </a:cubicBezTo>
                  <a:lnTo>
                    <a:pt x="862" y="435"/>
                  </a:lnTo>
                  <a:cubicBezTo>
                    <a:pt x="891" y="435"/>
                    <a:pt x="904" y="419"/>
                    <a:pt x="904" y="393"/>
                  </a:cubicBezTo>
                  <a:cubicBezTo>
                    <a:pt x="904" y="367"/>
                    <a:pt x="891" y="338"/>
                    <a:pt x="862" y="338"/>
                  </a:cubicBezTo>
                  <a:close/>
                  <a:moveTo>
                    <a:pt x="486" y="1"/>
                  </a:moveTo>
                  <a:cubicBezTo>
                    <a:pt x="350" y="1"/>
                    <a:pt x="227" y="124"/>
                    <a:pt x="227" y="273"/>
                  </a:cubicBezTo>
                  <a:cubicBezTo>
                    <a:pt x="227" y="406"/>
                    <a:pt x="324" y="516"/>
                    <a:pt x="457" y="529"/>
                  </a:cubicBezTo>
                  <a:lnTo>
                    <a:pt x="457" y="678"/>
                  </a:lnTo>
                  <a:lnTo>
                    <a:pt x="405" y="623"/>
                  </a:lnTo>
                  <a:lnTo>
                    <a:pt x="405" y="568"/>
                  </a:lnTo>
                  <a:lnTo>
                    <a:pt x="389" y="568"/>
                  </a:lnTo>
                  <a:lnTo>
                    <a:pt x="389" y="662"/>
                  </a:lnTo>
                  <a:lnTo>
                    <a:pt x="282" y="555"/>
                  </a:lnTo>
                  <a:lnTo>
                    <a:pt x="282" y="529"/>
                  </a:lnTo>
                  <a:cubicBezTo>
                    <a:pt x="282" y="461"/>
                    <a:pt x="243" y="419"/>
                    <a:pt x="188" y="419"/>
                  </a:cubicBezTo>
                  <a:cubicBezTo>
                    <a:pt x="146" y="419"/>
                    <a:pt x="107" y="448"/>
                    <a:pt x="94" y="474"/>
                  </a:cubicBezTo>
                  <a:lnTo>
                    <a:pt x="65" y="474"/>
                  </a:lnTo>
                  <a:cubicBezTo>
                    <a:pt x="26" y="474"/>
                    <a:pt x="0" y="500"/>
                    <a:pt x="0" y="542"/>
                  </a:cubicBezTo>
                  <a:cubicBezTo>
                    <a:pt x="0" y="581"/>
                    <a:pt x="26" y="623"/>
                    <a:pt x="65" y="623"/>
                  </a:cubicBezTo>
                  <a:cubicBezTo>
                    <a:pt x="94" y="623"/>
                    <a:pt x="107" y="610"/>
                    <a:pt x="120" y="597"/>
                  </a:cubicBezTo>
                  <a:cubicBezTo>
                    <a:pt x="133" y="610"/>
                    <a:pt x="162" y="623"/>
                    <a:pt x="188" y="623"/>
                  </a:cubicBezTo>
                  <a:cubicBezTo>
                    <a:pt x="214" y="623"/>
                    <a:pt x="243" y="610"/>
                    <a:pt x="269" y="581"/>
                  </a:cubicBezTo>
                  <a:lnTo>
                    <a:pt x="457" y="730"/>
                  </a:lnTo>
                  <a:lnTo>
                    <a:pt x="457" y="1083"/>
                  </a:lnTo>
                  <a:lnTo>
                    <a:pt x="525" y="1083"/>
                  </a:lnTo>
                  <a:lnTo>
                    <a:pt x="525" y="691"/>
                  </a:lnTo>
                  <a:lnTo>
                    <a:pt x="567" y="678"/>
                  </a:lnTo>
                  <a:lnTo>
                    <a:pt x="606" y="691"/>
                  </a:lnTo>
                  <a:lnTo>
                    <a:pt x="619" y="678"/>
                  </a:lnTo>
                  <a:lnTo>
                    <a:pt x="593" y="662"/>
                  </a:lnTo>
                  <a:lnTo>
                    <a:pt x="742" y="581"/>
                  </a:lnTo>
                  <a:cubicBezTo>
                    <a:pt x="755" y="610"/>
                    <a:pt x="781" y="623"/>
                    <a:pt x="810" y="623"/>
                  </a:cubicBezTo>
                  <a:cubicBezTo>
                    <a:pt x="862" y="623"/>
                    <a:pt x="904" y="581"/>
                    <a:pt x="904" y="529"/>
                  </a:cubicBezTo>
                  <a:cubicBezTo>
                    <a:pt x="904" y="487"/>
                    <a:pt x="875" y="448"/>
                    <a:pt x="836" y="435"/>
                  </a:cubicBezTo>
                  <a:lnTo>
                    <a:pt x="810" y="435"/>
                  </a:lnTo>
                  <a:cubicBezTo>
                    <a:pt x="768" y="435"/>
                    <a:pt x="729" y="474"/>
                    <a:pt x="729" y="529"/>
                  </a:cubicBezTo>
                  <a:lnTo>
                    <a:pt x="729" y="555"/>
                  </a:lnTo>
                  <a:lnTo>
                    <a:pt x="619" y="610"/>
                  </a:lnTo>
                  <a:lnTo>
                    <a:pt x="632" y="542"/>
                  </a:lnTo>
                  <a:lnTo>
                    <a:pt x="606" y="542"/>
                  </a:lnTo>
                  <a:lnTo>
                    <a:pt x="606" y="610"/>
                  </a:lnTo>
                  <a:lnTo>
                    <a:pt x="525" y="636"/>
                  </a:lnTo>
                  <a:lnTo>
                    <a:pt x="525" y="529"/>
                  </a:lnTo>
                  <a:cubicBezTo>
                    <a:pt x="661" y="500"/>
                    <a:pt x="755" y="393"/>
                    <a:pt x="755" y="273"/>
                  </a:cubicBezTo>
                  <a:cubicBezTo>
                    <a:pt x="755" y="124"/>
                    <a:pt x="632" y="1"/>
                    <a:pt x="486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2" name="Google Shape;1152;p38"/>
            <p:cNvSpPr/>
            <p:nvPr/>
          </p:nvSpPr>
          <p:spPr>
            <a:xfrm>
              <a:off x="1260750" y="1482850"/>
              <a:ext cx="282875" cy="3750"/>
            </a:xfrm>
            <a:custGeom>
              <a:avLst/>
              <a:gdLst/>
              <a:ahLst/>
              <a:cxnLst/>
              <a:rect l="l" t="t" r="r" b="b"/>
              <a:pathLst>
                <a:path w="11315" h="150" extrusionOk="0">
                  <a:moveTo>
                    <a:pt x="892" y="0"/>
                  </a:moveTo>
                  <a:lnTo>
                    <a:pt x="1" y="149"/>
                  </a:lnTo>
                  <a:lnTo>
                    <a:pt x="10787" y="149"/>
                  </a:lnTo>
                  <a:lnTo>
                    <a:pt x="11315" y="0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3" name="Google Shape;1153;p38"/>
            <p:cNvSpPr/>
            <p:nvPr/>
          </p:nvSpPr>
          <p:spPr>
            <a:xfrm>
              <a:off x="1287400" y="1477075"/>
              <a:ext cx="271800" cy="3775"/>
            </a:xfrm>
            <a:custGeom>
              <a:avLst/>
              <a:gdLst/>
              <a:ahLst/>
              <a:cxnLst/>
              <a:rect l="l" t="t" r="r" b="b"/>
              <a:pathLst>
                <a:path w="10872" h="151" extrusionOk="0">
                  <a:moveTo>
                    <a:pt x="908" y="1"/>
                  </a:moveTo>
                  <a:lnTo>
                    <a:pt x="1" y="150"/>
                  </a:lnTo>
                  <a:lnTo>
                    <a:pt x="10343" y="150"/>
                  </a:lnTo>
                  <a:lnTo>
                    <a:pt x="10871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4" name="Google Shape;1154;p38"/>
            <p:cNvSpPr/>
            <p:nvPr/>
          </p:nvSpPr>
          <p:spPr>
            <a:xfrm>
              <a:off x="16347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5" name="Google Shape;1155;p38"/>
            <p:cNvSpPr/>
            <p:nvPr/>
          </p:nvSpPr>
          <p:spPr>
            <a:xfrm>
              <a:off x="16330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6" name="Google Shape;1156;p38"/>
            <p:cNvSpPr/>
            <p:nvPr/>
          </p:nvSpPr>
          <p:spPr>
            <a:xfrm>
              <a:off x="16313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7" name="Google Shape;1157;p38"/>
            <p:cNvSpPr/>
            <p:nvPr/>
          </p:nvSpPr>
          <p:spPr>
            <a:xfrm>
              <a:off x="1629625" y="1484875"/>
              <a:ext cx="750" cy="3000"/>
            </a:xfrm>
            <a:custGeom>
              <a:avLst/>
              <a:gdLst/>
              <a:ahLst/>
              <a:cxnLst/>
              <a:rect l="l" t="t" r="r" b="b"/>
              <a:pathLst>
                <a:path w="30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8" name="Google Shape;1158;p38"/>
            <p:cNvSpPr/>
            <p:nvPr/>
          </p:nvSpPr>
          <p:spPr>
            <a:xfrm>
              <a:off x="16280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9" name="Google Shape;1159;p38"/>
            <p:cNvSpPr/>
            <p:nvPr/>
          </p:nvSpPr>
          <p:spPr>
            <a:xfrm>
              <a:off x="16266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0" name="Google Shape;1160;p38"/>
            <p:cNvSpPr/>
            <p:nvPr/>
          </p:nvSpPr>
          <p:spPr>
            <a:xfrm>
              <a:off x="16249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1" name="Google Shape;1161;p38"/>
            <p:cNvSpPr/>
            <p:nvPr/>
          </p:nvSpPr>
          <p:spPr>
            <a:xfrm>
              <a:off x="16232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2" name="Google Shape;1162;p38"/>
            <p:cNvSpPr/>
            <p:nvPr/>
          </p:nvSpPr>
          <p:spPr>
            <a:xfrm>
              <a:off x="162152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3" name="Google Shape;1163;p38"/>
            <p:cNvSpPr/>
            <p:nvPr/>
          </p:nvSpPr>
          <p:spPr>
            <a:xfrm>
              <a:off x="16199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4" name="Google Shape;1164;p38"/>
            <p:cNvSpPr/>
            <p:nvPr/>
          </p:nvSpPr>
          <p:spPr>
            <a:xfrm>
              <a:off x="16182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5" name="Google Shape;1165;p38"/>
            <p:cNvSpPr/>
            <p:nvPr/>
          </p:nvSpPr>
          <p:spPr>
            <a:xfrm>
              <a:off x="16165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6" name="Google Shape;1166;p38"/>
            <p:cNvSpPr/>
            <p:nvPr/>
          </p:nvSpPr>
          <p:spPr>
            <a:xfrm>
              <a:off x="16148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7" name="Google Shape;1167;p38"/>
            <p:cNvSpPr/>
            <p:nvPr/>
          </p:nvSpPr>
          <p:spPr>
            <a:xfrm>
              <a:off x="16131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8" name="Google Shape;1168;p38"/>
            <p:cNvSpPr/>
            <p:nvPr/>
          </p:nvSpPr>
          <p:spPr>
            <a:xfrm>
              <a:off x="1611400" y="1484875"/>
              <a:ext cx="750" cy="3000"/>
            </a:xfrm>
            <a:custGeom>
              <a:avLst/>
              <a:gdLst/>
              <a:ahLst/>
              <a:cxnLst/>
              <a:rect l="l" t="t" r="r" b="b"/>
              <a:pathLst>
                <a:path w="30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9" name="Google Shape;1169;p38"/>
            <p:cNvSpPr/>
            <p:nvPr/>
          </p:nvSpPr>
          <p:spPr>
            <a:xfrm>
              <a:off x="16101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0" name="Google Shape;1170;p38"/>
            <p:cNvSpPr/>
            <p:nvPr/>
          </p:nvSpPr>
          <p:spPr>
            <a:xfrm>
              <a:off x="16084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1" name="Google Shape;1171;p38"/>
            <p:cNvSpPr/>
            <p:nvPr/>
          </p:nvSpPr>
          <p:spPr>
            <a:xfrm>
              <a:off x="16067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2" name="Google Shape;1172;p38"/>
            <p:cNvSpPr/>
            <p:nvPr/>
          </p:nvSpPr>
          <p:spPr>
            <a:xfrm>
              <a:off x="16050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3" name="Google Shape;1173;p38"/>
            <p:cNvSpPr/>
            <p:nvPr/>
          </p:nvSpPr>
          <p:spPr>
            <a:xfrm>
              <a:off x="160330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4" name="Google Shape;1174;p38"/>
            <p:cNvSpPr/>
            <p:nvPr/>
          </p:nvSpPr>
          <p:spPr>
            <a:xfrm>
              <a:off x="16017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5" name="Google Shape;1175;p38"/>
            <p:cNvSpPr/>
            <p:nvPr/>
          </p:nvSpPr>
          <p:spPr>
            <a:xfrm>
              <a:off x="16000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6" name="Google Shape;1176;p38"/>
            <p:cNvSpPr/>
            <p:nvPr/>
          </p:nvSpPr>
          <p:spPr>
            <a:xfrm>
              <a:off x="15982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7" name="Google Shape;1177;p38"/>
            <p:cNvSpPr/>
            <p:nvPr/>
          </p:nvSpPr>
          <p:spPr>
            <a:xfrm>
              <a:off x="15965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8" name="Google Shape;1178;p38"/>
            <p:cNvSpPr/>
            <p:nvPr/>
          </p:nvSpPr>
          <p:spPr>
            <a:xfrm>
              <a:off x="159520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9" name="Google Shape;1179;p38"/>
            <p:cNvSpPr/>
            <p:nvPr/>
          </p:nvSpPr>
          <p:spPr>
            <a:xfrm>
              <a:off x="1593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0" name="Google Shape;1180;p38"/>
            <p:cNvSpPr/>
            <p:nvPr/>
          </p:nvSpPr>
          <p:spPr>
            <a:xfrm>
              <a:off x="159190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1" name="Google Shape;1181;p38"/>
            <p:cNvSpPr/>
            <p:nvPr/>
          </p:nvSpPr>
          <p:spPr>
            <a:xfrm>
              <a:off x="15901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2" name="Google Shape;1182;p38"/>
            <p:cNvSpPr/>
            <p:nvPr/>
          </p:nvSpPr>
          <p:spPr>
            <a:xfrm>
              <a:off x="15884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3" name="Google Shape;1183;p38"/>
            <p:cNvSpPr/>
            <p:nvPr/>
          </p:nvSpPr>
          <p:spPr>
            <a:xfrm>
              <a:off x="15867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4" name="Google Shape;1184;p38"/>
            <p:cNvSpPr/>
            <p:nvPr/>
          </p:nvSpPr>
          <p:spPr>
            <a:xfrm>
              <a:off x="15850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5" name="Google Shape;1185;p38"/>
            <p:cNvSpPr/>
            <p:nvPr/>
          </p:nvSpPr>
          <p:spPr>
            <a:xfrm>
              <a:off x="15834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6" name="Google Shape;1186;p38"/>
            <p:cNvSpPr/>
            <p:nvPr/>
          </p:nvSpPr>
          <p:spPr>
            <a:xfrm>
              <a:off x="15817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7" name="Google Shape;1187;p38"/>
            <p:cNvSpPr/>
            <p:nvPr/>
          </p:nvSpPr>
          <p:spPr>
            <a:xfrm>
              <a:off x="1580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8" name="Google Shape;1188;p38"/>
            <p:cNvSpPr/>
            <p:nvPr/>
          </p:nvSpPr>
          <p:spPr>
            <a:xfrm>
              <a:off x="15786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9" name="Google Shape;1189;p38"/>
            <p:cNvSpPr/>
            <p:nvPr/>
          </p:nvSpPr>
          <p:spPr>
            <a:xfrm>
              <a:off x="157697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0" name="Google Shape;1190;p38"/>
            <p:cNvSpPr/>
            <p:nvPr/>
          </p:nvSpPr>
          <p:spPr>
            <a:xfrm>
              <a:off x="1575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1" name="Google Shape;1191;p38"/>
            <p:cNvSpPr/>
            <p:nvPr/>
          </p:nvSpPr>
          <p:spPr>
            <a:xfrm>
              <a:off x="157367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2" name="Google Shape;1192;p38"/>
            <p:cNvSpPr/>
            <p:nvPr/>
          </p:nvSpPr>
          <p:spPr>
            <a:xfrm>
              <a:off x="15719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3" name="Google Shape;1193;p38"/>
            <p:cNvSpPr/>
            <p:nvPr/>
          </p:nvSpPr>
          <p:spPr>
            <a:xfrm>
              <a:off x="157025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4" name="Google Shape;1194;p38"/>
            <p:cNvSpPr/>
            <p:nvPr/>
          </p:nvSpPr>
          <p:spPr>
            <a:xfrm>
              <a:off x="156855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5" name="Google Shape;1195;p38"/>
            <p:cNvSpPr/>
            <p:nvPr/>
          </p:nvSpPr>
          <p:spPr>
            <a:xfrm>
              <a:off x="156685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6" name="Google Shape;1196;p38"/>
            <p:cNvSpPr/>
            <p:nvPr/>
          </p:nvSpPr>
          <p:spPr>
            <a:xfrm>
              <a:off x="156525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7" name="Google Shape;1197;p38"/>
            <p:cNvSpPr/>
            <p:nvPr/>
          </p:nvSpPr>
          <p:spPr>
            <a:xfrm>
              <a:off x="15638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8" name="Google Shape;1198;p38"/>
            <p:cNvSpPr/>
            <p:nvPr/>
          </p:nvSpPr>
          <p:spPr>
            <a:xfrm>
              <a:off x="15621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9" name="Google Shape;1199;p38"/>
            <p:cNvSpPr/>
            <p:nvPr/>
          </p:nvSpPr>
          <p:spPr>
            <a:xfrm>
              <a:off x="15604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0" name="Google Shape;1200;p38"/>
            <p:cNvSpPr/>
            <p:nvPr/>
          </p:nvSpPr>
          <p:spPr>
            <a:xfrm>
              <a:off x="155875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1" name="Google Shape;1201;p38"/>
            <p:cNvSpPr/>
            <p:nvPr/>
          </p:nvSpPr>
          <p:spPr>
            <a:xfrm>
              <a:off x="15571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2" name="Google Shape;1202;p38"/>
            <p:cNvSpPr/>
            <p:nvPr/>
          </p:nvSpPr>
          <p:spPr>
            <a:xfrm>
              <a:off x="155545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3" name="Google Shape;1203;p38"/>
            <p:cNvSpPr/>
            <p:nvPr/>
          </p:nvSpPr>
          <p:spPr>
            <a:xfrm>
              <a:off x="15537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4" name="Google Shape;1204;p38"/>
            <p:cNvSpPr/>
            <p:nvPr/>
          </p:nvSpPr>
          <p:spPr>
            <a:xfrm>
              <a:off x="15520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5" name="Google Shape;1205;p38"/>
            <p:cNvSpPr/>
            <p:nvPr/>
          </p:nvSpPr>
          <p:spPr>
            <a:xfrm>
              <a:off x="15503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6" name="Google Shape;1206;p38"/>
            <p:cNvSpPr/>
            <p:nvPr/>
          </p:nvSpPr>
          <p:spPr>
            <a:xfrm>
              <a:off x="15490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7" name="Google Shape;1207;p38"/>
            <p:cNvSpPr/>
            <p:nvPr/>
          </p:nvSpPr>
          <p:spPr>
            <a:xfrm>
              <a:off x="154735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8" name="Google Shape;1208;p38"/>
            <p:cNvSpPr/>
            <p:nvPr/>
          </p:nvSpPr>
          <p:spPr>
            <a:xfrm>
              <a:off x="15456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9" name="Google Shape;1209;p38"/>
            <p:cNvSpPr/>
            <p:nvPr/>
          </p:nvSpPr>
          <p:spPr>
            <a:xfrm>
              <a:off x="15439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0" name="Google Shape;1210;p38"/>
            <p:cNvSpPr/>
            <p:nvPr/>
          </p:nvSpPr>
          <p:spPr>
            <a:xfrm>
              <a:off x="15422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1" name="Google Shape;1211;p38"/>
            <p:cNvSpPr/>
            <p:nvPr/>
          </p:nvSpPr>
          <p:spPr>
            <a:xfrm>
              <a:off x="15405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2" name="Google Shape;1212;p38"/>
            <p:cNvSpPr/>
            <p:nvPr/>
          </p:nvSpPr>
          <p:spPr>
            <a:xfrm>
              <a:off x="15389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3" name="Google Shape;1213;p38"/>
            <p:cNvSpPr/>
            <p:nvPr/>
          </p:nvSpPr>
          <p:spPr>
            <a:xfrm>
              <a:off x="15372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4" name="Google Shape;1214;p38"/>
            <p:cNvSpPr/>
            <p:nvPr/>
          </p:nvSpPr>
          <p:spPr>
            <a:xfrm>
              <a:off x="15355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5" name="Google Shape;1215;p38"/>
            <p:cNvSpPr/>
            <p:nvPr/>
          </p:nvSpPr>
          <p:spPr>
            <a:xfrm>
              <a:off x="15338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6" name="Google Shape;1216;p38"/>
            <p:cNvSpPr/>
            <p:nvPr/>
          </p:nvSpPr>
          <p:spPr>
            <a:xfrm>
              <a:off x="153242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7" name="Google Shape;1217;p38"/>
            <p:cNvSpPr/>
            <p:nvPr/>
          </p:nvSpPr>
          <p:spPr>
            <a:xfrm>
              <a:off x="15308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8" name="Google Shape;1218;p38"/>
            <p:cNvSpPr/>
            <p:nvPr/>
          </p:nvSpPr>
          <p:spPr>
            <a:xfrm>
              <a:off x="15291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9" name="Google Shape;1219;p38"/>
            <p:cNvSpPr/>
            <p:nvPr/>
          </p:nvSpPr>
          <p:spPr>
            <a:xfrm>
              <a:off x="15274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0" name="Google Shape;1220;p38"/>
            <p:cNvSpPr/>
            <p:nvPr/>
          </p:nvSpPr>
          <p:spPr>
            <a:xfrm>
              <a:off x="15257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1" name="Google Shape;1221;p38"/>
            <p:cNvSpPr/>
            <p:nvPr/>
          </p:nvSpPr>
          <p:spPr>
            <a:xfrm>
              <a:off x="15240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2" name="Google Shape;1222;p38"/>
            <p:cNvSpPr/>
            <p:nvPr/>
          </p:nvSpPr>
          <p:spPr>
            <a:xfrm>
              <a:off x="15223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3" name="Google Shape;1223;p38"/>
            <p:cNvSpPr/>
            <p:nvPr/>
          </p:nvSpPr>
          <p:spPr>
            <a:xfrm>
              <a:off x="15207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4" name="Google Shape;1224;p38"/>
            <p:cNvSpPr/>
            <p:nvPr/>
          </p:nvSpPr>
          <p:spPr>
            <a:xfrm>
              <a:off x="15190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5" name="Google Shape;1225;p38"/>
            <p:cNvSpPr/>
            <p:nvPr/>
          </p:nvSpPr>
          <p:spPr>
            <a:xfrm>
              <a:off x="1517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6" name="Google Shape;1226;p38"/>
            <p:cNvSpPr/>
            <p:nvPr/>
          </p:nvSpPr>
          <p:spPr>
            <a:xfrm>
              <a:off x="15159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7" name="Google Shape;1227;p38"/>
            <p:cNvSpPr/>
            <p:nvPr/>
          </p:nvSpPr>
          <p:spPr>
            <a:xfrm>
              <a:off x="151420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8" name="Google Shape;1228;p38"/>
            <p:cNvSpPr/>
            <p:nvPr/>
          </p:nvSpPr>
          <p:spPr>
            <a:xfrm>
              <a:off x="1512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9" name="Google Shape;1229;p38"/>
            <p:cNvSpPr/>
            <p:nvPr/>
          </p:nvSpPr>
          <p:spPr>
            <a:xfrm>
              <a:off x="151090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0" name="Google Shape;1230;p38"/>
            <p:cNvSpPr/>
            <p:nvPr/>
          </p:nvSpPr>
          <p:spPr>
            <a:xfrm>
              <a:off x="15091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1" name="Google Shape;1231;p38"/>
            <p:cNvSpPr/>
            <p:nvPr/>
          </p:nvSpPr>
          <p:spPr>
            <a:xfrm>
              <a:off x="15074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2" name="Google Shape;1232;p38"/>
            <p:cNvSpPr/>
            <p:nvPr/>
          </p:nvSpPr>
          <p:spPr>
            <a:xfrm>
              <a:off x="15057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3" name="Google Shape;1233;p38"/>
            <p:cNvSpPr/>
            <p:nvPr/>
          </p:nvSpPr>
          <p:spPr>
            <a:xfrm>
              <a:off x="15040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4" name="Google Shape;1234;p38"/>
            <p:cNvSpPr/>
            <p:nvPr/>
          </p:nvSpPr>
          <p:spPr>
            <a:xfrm>
              <a:off x="15024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5" name="Google Shape;1235;p38"/>
            <p:cNvSpPr/>
            <p:nvPr/>
          </p:nvSpPr>
          <p:spPr>
            <a:xfrm>
              <a:off x="15010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6" name="Google Shape;1236;p38"/>
            <p:cNvSpPr/>
            <p:nvPr/>
          </p:nvSpPr>
          <p:spPr>
            <a:xfrm>
              <a:off x="1499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7" name="Google Shape;1237;p38"/>
            <p:cNvSpPr/>
            <p:nvPr/>
          </p:nvSpPr>
          <p:spPr>
            <a:xfrm>
              <a:off x="14976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8" name="Google Shape;1238;p38"/>
            <p:cNvSpPr/>
            <p:nvPr/>
          </p:nvSpPr>
          <p:spPr>
            <a:xfrm>
              <a:off x="149597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9" name="Google Shape;1239;p38"/>
            <p:cNvSpPr/>
            <p:nvPr/>
          </p:nvSpPr>
          <p:spPr>
            <a:xfrm>
              <a:off x="1494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0" name="Google Shape;1240;p38"/>
            <p:cNvSpPr/>
            <p:nvPr/>
          </p:nvSpPr>
          <p:spPr>
            <a:xfrm>
              <a:off x="14926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1" name="Google Shape;1241;p38"/>
            <p:cNvSpPr/>
            <p:nvPr/>
          </p:nvSpPr>
          <p:spPr>
            <a:xfrm>
              <a:off x="149095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2" name="Google Shape;1242;p38"/>
            <p:cNvSpPr/>
            <p:nvPr/>
          </p:nvSpPr>
          <p:spPr>
            <a:xfrm>
              <a:off x="148925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3" name="Google Shape;1243;p38"/>
            <p:cNvSpPr/>
            <p:nvPr/>
          </p:nvSpPr>
          <p:spPr>
            <a:xfrm>
              <a:off x="148755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4" name="Google Shape;1244;p38"/>
            <p:cNvSpPr/>
            <p:nvPr/>
          </p:nvSpPr>
          <p:spPr>
            <a:xfrm>
              <a:off x="14862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5" name="Google Shape;1245;p38"/>
            <p:cNvSpPr/>
            <p:nvPr/>
          </p:nvSpPr>
          <p:spPr>
            <a:xfrm>
              <a:off x="148457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6" name="Google Shape;1246;p38"/>
            <p:cNvSpPr/>
            <p:nvPr/>
          </p:nvSpPr>
          <p:spPr>
            <a:xfrm>
              <a:off x="14828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7" name="Google Shape;1247;p38"/>
            <p:cNvSpPr/>
            <p:nvPr/>
          </p:nvSpPr>
          <p:spPr>
            <a:xfrm>
              <a:off x="14811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8" name="Google Shape;1248;p38"/>
            <p:cNvSpPr/>
            <p:nvPr/>
          </p:nvSpPr>
          <p:spPr>
            <a:xfrm>
              <a:off x="14794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9" name="Google Shape;1249;p38"/>
            <p:cNvSpPr/>
            <p:nvPr/>
          </p:nvSpPr>
          <p:spPr>
            <a:xfrm>
              <a:off x="147775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0" name="Google Shape;1250;p38"/>
            <p:cNvSpPr/>
            <p:nvPr/>
          </p:nvSpPr>
          <p:spPr>
            <a:xfrm>
              <a:off x="147615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1" name="Google Shape;1251;p38"/>
            <p:cNvSpPr/>
            <p:nvPr/>
          </p:nvSpPr>
          <p:spPr>
            <a:xfrm>
              <a:off x="147445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2" name="Google Shape;1252;p38"/>
            <p:cNvSpPr/>
            <p:nvPr/>
          </p:nvSpPr>
          <p:spPr>
            <a:xfrm>
              <a:off x="14727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3" name="Google Shape;1253;p38"/>
            <p:cNvSpPr/>
            <p:nvPr/>
          </p:nvSpPr>
          <p:spPr>
            <a:xfrm>
              <a:off x="14710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4" name="Google Shape;1254;p38"/>
            <p:cNvSpPr/>
            <p:nvPr/>
          </p:nvSpPr>
          <p:spPr>
            <a:xfrm>
              <a:off x="146965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5" name="Google Shape;1255;p38"/>
            <p:cNvSpPr/>
            <p:nvPr/>
          </p:nvSpPr>
          <p:spPr>
            <a:xfrm>
              <a:off x="14680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6" name="Google Shape;1256;p38"/>
            <p:cNvSpPr/>
            <p:nvPr/>
          </p:nvSpPr>
          <p:spPr>
            <a:xfrm>
              <a:off x="146635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7" name="Google Shape;1257;p38"/>
            <p:cNvSpPr/>
            <p:nvPr/>
          </p:nvSpPr>
          <p:spPr>
            <a:xfrm>
              <a:off x="14646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8" name="Google Shape;1258;p38"/>
            <p:cNvSpPr/>
            <p:nvPr/>
          </p:nvSpPr>
          <p:spPr>
            <a:xfrm>
              <a:off x="14629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9" name="Google Shape;1259;p38"/>
            <p:cNvSpPr/>
            <p:nvPr/>
          </p:nvSpPr>
          <p:spPr>
            <a:xfrm>
              <a:off x="14612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0" name="Google Shape;1260;p38"/>
            <p:cNvSpPr/>
            <p:nvPr/>
          </p:nvSpPr>
          <p:spPr>
            <a:xfrm>
              <a:off x="14595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1" name="Google Shape;1261;p38"/>
            <p:cNvSpPr/>
            <p:nvPr/>
          </p:nvSpPr>
          <p:spPr>
            <a:xfrm>
              <a:off x="14579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2" name="Google Shape;1262;p38"/>
            <p:cNvSpPr/>
            <p:nvPr/>
          </p:nvSpPr>
          <p:spPr>
            <a:xfrm>
              <a:off x="14562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3" name="Google Shape;1263;p38"/>
            <p:cNvSpPr/>
            <p:nvPr/>
          </p:nvSpPr>
          <p:spPr>
            <a:xfrm>
              <a:off x="14548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4" name="Google Shape;1264;p38"/>
            <p:cNvSpPr/>
            <p:nvPr/>
          </p:nvSpPr>
          <p:spPr>
            <a:xfrm>
              <a:off x="14531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5" name="Google Shape;1265;p38"/>
            <p:cNvSpPr/>
            <p:nvPr/>
          </p:nvSpPr>
          <p:spPr>
            <a:xfrm>
              <a:off x="145142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6" name="Google Shape;1266;p38"/>
            <p:cNvSpPr/>
            <p:nvPr/>
          </p:nvSpPr>
          <p:spPr>
            <a:xfrm>
              <a:off x="14498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7" name="Google Shape;1267;p38"/>
            <p:cNvSpPr/>
            <p:nvPr/>
          </p:nvSpPr>
          <p:spPr>
            <a:xfrm>
              <a:off x="14481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8" name="Google Shape;1268;p38"/>
            <p:cNvSpPr/>
            <p:nvPr/>
          </p:nvSpPr>
          <p:spPr>
            <a:xfrm>
              <a:off x="14464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9" name="Google Shape;1269;p38"/>
            <p:cNvSpPr/>
            <p:nvPr/>
          </p:nvSpPr>
          <p:spPr>
            <a:xfrm>
              <a:off x="14447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0" name="Google Shape;1270;p38"/>
            <p:cNvSpPr/>
            <p:nvPr/>
          </p:nvSpPr>
          <p:spPr>
            <a:xfrm>
              <a:off x="14430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1" name="Google Shape;1271;p38"/>
            <p:cNvSpPr/>
            <p:nvPr/>
          </p:nvSpPr>
          <p:spPr>
            <a:xfrm>
              <a:off x="14413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2" name="Google Shape;1272;p38"/>
            <p:cNvSpPr/>
            <p:nvPr/>
          </p:nvSpPr>
          <p:spPr>
            <a:xfrm>
              <a:off x="14400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3" name="Google Shape;1273;p38"/>
            <p:cNvSpPr/>
            <p:nvPr/>
          </p:nvSpPr>
          <p:spPr>
            <a:xfrm>
              <a:off x="14383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4" name="Google Shape;1274;p38"/>
            <p:cNvSpPr/>
            <p:nvPr/>
          </p:nvSpPr>
          <p:spPr>
            <a:xfrm>
              <a:off x="1436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5" name="Google Shape;1275;p38"/>
            <p:cNvSpPr/>
            <p:nvPr/>
          </p:nvSpPr>
          <p:spPr>
            <a:xfrm>
              <a:off x="14349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6" name="Google Shape;1276;p38"/>
            <p:cNvSpPr/>
            <p:nvPr/>
          </p:nvSpPr>
          <p:spPr>
            <a:xfrm>
              <a:off x="143320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7" name="Google Shape;1277;p38"/>
            <p:cNvSpPr/>
            <p:nvPr/>
          </p:nvSpPr>
          <p:spPr>
            <a:xfrm>
              <a:off x="1431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8" name="Google Shape;1278;p38"/>
            <p:cNvSpPr/>
            <p:nvPr/>
          </p:nvSpPr>
          <p:spPr>
            <a:xfrm>
              <a:off x="14299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9" name="Google Shape;1279;p38"/>
            <p:cNvSpPr/>
            <p:nvPr/>
          </p:nvSpPr>
          <p:spPr>
            <a:xfrm>
              <a:off x="14281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0" name="Google Shape;1280;p38"/>
            <p:cNvSpPr/>
            <p:nvPr/>
          </p:nvSpPr>
          <p:spPr>
            <a:xfrm>
              <a:off x="14264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1" name="Google Shape;1281;p38"/>
            <p:cNvSpPr/>
            <p:nvPr/>
          </p:nvSpPr>
          <p:spPr>
            <a:xfrm>
              <a:off x="14247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2" name="Google Shape;1282;p38"/>
            <p:cNvSpPr/>
            <p:nvPr/>
          </p:nvSpPr>
          <p:spPr>
            <a:xfrm>
              <a:off x="14235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3" name="Google Shape;1283;p38"/>
            <p:cNvSpPr/>
            <p:nvPr/>
          </p:nvSpPr>
          <p:spPr>
            <a:xfrm>
              <a:off x="142180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4" name="Google Shape;1284;p38"/>
            <p:cNvSpPr/>
            <p:nvPr/>
          </p:nvSpPr>
          <p:spPr>
            <a:xfrm>
              <a:off x="14200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5" name="Google Shape;1285;p38"/>
            <p:cNvSpPr/>
            <p:nvPr/>
          </p:nvSpPr>
          <p:spPr>
            <a:xfrm>
              <a:off x="1418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6" name="Google Shape;1286;p38"/>
            <p:cNvSpPr/>
            <p:nvPr/>
          </p:nvSpPr>
          <p:spPr>
            <a:xfrm>
              <a:off x="14166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7" name="Google Shape;1287;p38"/>
            <p:cNvSpPr/>
            <p:nvPr/>
          </p:nvSpPr>
          <p:spPr>
            <a:xfrm>
              <a:off x="14149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8" name="Google Shape;1288;p38"/>
            <p:cNvSpPr/>
            <p:nvPr/>
          </p:nvSpPr>
          <p:spPr>
            <a:xfrm>
              <a:off x="14133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9" name="Google Shape;1289;p38"/>
            <p:cNvSpPr/>
            <p:nvPr/>
          </p:nvSpPr>
          <p:spPr>
            <a:xfrm>
              <a:off x="14116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0" name="Google Shape;1290;p38"/>
            <p:cNvSpPr/>
            <p:nvPr/>
          </p:nvSpPr>
          <p:spPr>
            <a:xfrm>
              <a:off x="140995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1" name="Google Shape;1291;p38"/>
            <p:cNvSpPr/>
            <p:nvPr/>
          </p:nvSpPr>
          <p:spPr>
            <a:xfrm>
              <a:off x="14085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2" name="Google Shape;1292;p38"/>
            <p:cNvSpPr/>
            <p:nvPr/>
          </p:nvSpPr>
          <p:spPr>
            <a:xfrm>
              <a:off x="140687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858320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dk2"/>
        </a:solidFill>
        <a:effectLst/>
      </p:bgPr>
    </p:bg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4" name="Google Shape;1294;p39"/>
          <p:cNvGrpSpPr/>
          <p:nvPr/>
        </p:nvGrpSpPr>
        <p:grpSpPr>
          <a:xfrm flipH="1">
            <a:off x="367" y="3974107"/>
            <a:ext cx="12223208" cy="2720188"/>
            <a:chOff x="271" y="2964551"/>
            <a:chExt cx="9167406" cy="2193229"/>
          </a:xfrm>
        </p:grpSpPr>
        <p:sp>
          <p:nvSpPr>
            <p:cNvPr id="1295" name="Google Shape;1295;p39"/>
            <p:cNvSpPr/>
            <p:nvPr/>
          </p:nvSpPr>
          <p:spPr>
            <a:xfrm>
              <a:off x="275" y="3538374"/>
              <a:ext cx="9167398" cy="1619406"/>
            </a:xfrm>
            <a:custGeom>
              <a:avLst/>
              <a:gdLst/>
              <a:ahLst/>
              <a:cxnLst/>
              <a:rect l="l" t="t" r="r" b="b"/>
              <a:pathLst>
                <a:path w="43860" h="10974" extrusionOk="0">
                  <a:moveTo>
                    <a:pt x="0" y="0"/>
                  </a:moveTo>
                  <a:lnTo>
                    <a:pt x="0" y="10974"/>
                  </a:lnTo>
                  <a:lnTo>
                    <a:pt x="43860" y="10974"/>
                  </a:lnTo>
                  <a:lnTo>
                    <a:pt x="43860" y="0"/>
                  </a:ln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6" name="Google Shape;1296;p39"/>
            <p:cNvSpPr/>
            <p:nvPr/>
          </p:nvSpPr>
          <p:spPr>
            <a:xfrm>
              <a:off x="1413430" y="2964551"/>
              <a:ext cx="7754247" cy="680775"/>
            </a:xfrm>
            <a:custGeom>
              <a:avLst/>
              <a:gdLst/>
              <a:ahLst/>
              <a:cxnLst/>
              <a:rect l="l" t="t" r="r" b="b"/>
              <a:pathLst>
                <a:path w="37099" h="4687" extrusionOk="0">
                  <a:moveTo>
                    <a:pt x="29289" y="0"/>
                  </a:moveTo>
                  <a:cubicBezTo>
                    <a:pt x="28606" y="0"/>
                    <a:pt x="27911" y="10"/>
                    <a:pt x="27217" y="28"/>
                  </a:cubicBezTo>
                  <a:cubicBezTo>
                    <a:pt x="18981" y="245"/>
                    <a:pt x="8493" y="2688"/>
                    <a:pt x="1" y="4687"/>
                  </a:cubicBezTo>
                  <a:lnTo>
                    <a:pt x="37099" y="4687"/>
                  </a:lnTo>
                  <a:lnTo>
                    <a:pt x="37099" y="731"/>
                  </a:lnTo>
                  <a:cubicBezTo>
                    <a:pt x="35742" y="225"/>
                    <a:pt x="32651" y="0"/>
                    <a:pt x="292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7" name="Google Shape;1297;p39"/>
            <p:cNvSpPr/>
            <p:nvPr/>
          </p:nvSpPr>
          <p:spPr>
            <a:xfrm>
              <a:off x="271" y="3209866"/>
              <a:ext cx="4762825" cy="666541"/>
            </a:xfrm>
            <a:custGeom>
              <a:avLst/>
              <a:gdLst/>
              <a:ahLst/>
              <a:cxnLst/>
              <a:rect l="l" t="t" r="r" b="b"/>
              <a:pathLst>
                <a:path w="22787" h="4589" extrusionOk="0">
                  <a:moveTo>
                    <a:pt x="3161" y="1"/>
                  </a:moveTo>
                  <a:cubicBezTo>
                    <a:pt x="1090" y="1"/>
                    <a:pt x="0" y="199"/>
                    <a:pt x="0" y="199"/>
                  </a:cubicBezTo>
                  <a:lnTo>
                    <a:pt x="0" y="4589"/>
                  </a:lnTo>
                  <a:lnTo>
                    <a:pt x="22787" y="4589"/>
                  </a:lnTo>
                  <a:cubicBezTo>
                    <a:pt x="22787" y="4589"/>
                    <a:pt x="18128" y="2036"/>
                    <a:pt x="11029" y="766"/>
                  </a:cubicBezTo>
                  <a:cubicBezTo>
                    <a:pt x="7669" y="160"/>
                    <a:pt x="5020" y="1"/>
                    <a:pt x="316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8" name="Google Shape;1298;p39"/>
            <p:cNvSpPr/>
            <p:nvPr/>
          </p:nvSpPr>
          <p:spPr>
            <a:xfrm>
              <a:off x="271" y="3612551"/>
              <a:ext cx="9167398" cy="362393"/>
            </a:xfrm>
            <a:custGeom>
              <a:avLst/>
              <a:gdLst/>
              <a:ahLst/>
              <a:cxnLst/>
              <a:rect l="l" t="t" r="r" b="b"/>
              <a:pathLst>
                <a:path w="43860" h="2495" extrusionOk="0">
                  <a:moveTo>
                    <a:pt x="0" y="0"/>
                  </a:moveTo>
                  <a:lnTo>
                    <a:pt x="0" y="512"/>
                  </a:lnTo>
                  <a:cubicBezTo>
                    <a:pt x="18857" y="538"/>
                    <a:pt x="31655" y="810"/>
                    <a:pt x="43860" y="2495"/>
                  </a:cubicBezTo>
                  <a:lnTo>
                    <a:pt x="438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99" name="Google Shape;1299;p39"/>
          <p:cNvSpPr/>
          <p:nvPr/>
        </p:nvSpPr>
        <p:spPr>
          <a:xfrm>
            <a:off x="5137995" y="6066799"/>
            <a:ext cx="70951" cy="2221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0" name="Google Shape;1300;p39"/>
          <p:cNvSpPr/>
          <p:nvPr/>
        </p:nvSpPr>
        <p:spPr>
          <a:xfrm>
            <a:off x="9765433" y="5778676"/>
            <a:ext cx="597393" cy="14437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1" name="Google Shape;1301;p39"/>
          <p:cNvSpPr/>
          <p:nvPr/>
        </p:nvSpPr>
        <p:spPr>
          <a:xfrm>
            <a:off x="5014869" y="4976500"/>
            <a:ext cx="7338209" cy="1926275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2" name="Google Shape;1302;p39"/>
          <p:cNvSpPr/>
          <p:nvPr/>
        </p:nvSpPr>
        <p:spPr>
          <a:xfrm>
            <a:off x="-86533" y="5599740"/>
            <a:ext cx="12191948" cy="1066627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3" name="Google Shape;1303;p39"/>
          <p:cNvSpPr/>
          <p:nvPr/>
        </p:nvSpPr>
        <p:spPr>
          <a:xfrm>
            <a:off x="-86533" y="5900264"/>
            <a:ext cx="12439612" cy="1066637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304" name="Google Shape;1304;p39"/>
          <p:cNvGrpSpPr/>
          <p:nvPr/>
        </p:nvGrpSpPr>
        <p:grpSpPr>
          <a:xfrm>
            <a:off x="1501460" y="3234544"/>
            <a:ext cx="2333073" cy="1027912"/>
            <a:chOff x="-1936407" y="2490071"/>
            <a:chExt cx="1749805" cy="770934"/>
          </a:xfrm>
        </p:grpSpPr>
        <p:sp>
          <p:nvSpPr>
            <p:cNvPr id="1305" name="Google Shape;1305;p39"/>
            <p:cNvSpPr/>
            <p:nvPr/>
          </p:nvSpPr>
          <p:spPr>
            <a:xfrm>
              <a:off x="-1580450" y="2835407"/>
              <a:ext cx="651196" cy="254069"/>
            </a:xfrm>
            <a:custGeom>
              <a:avLst/>
              <a:gdLst/>
              <a:ahLst/>
              <a:cxnLst/>
              <a:rect l="l" t="t" r="r" b="b"/>
              <a:pathLst>
                <a:path w="3432" h="1339" extrusionOk="0">
                  <a:moveTo>
                    <a:pt x="1" y="1"/>
                  </a:moveTo>
                  <a:lnTo>
                    <a:pt x="1" y="1339"/>
                  </a:lnTo>
                  <a:lnTo>
                    <a:pt x="3432" y="1339"/>
                  </a:lnTo>
                  <a:lnTo>
                    <a:pt x="3432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6" name="Google Shape;1306;p39"/>
            <p:cNvSpPr/>
            <p:nvPr/>
          </p:nvSpPr>
          <p:spPr>
            <a:xfrm>
              <a:off x="-1170417" y="2853812"/>
              <a:ext cx="266398" cy="235663"/>
            </a:xfrm>
            <a:custGeom>
              <a:avLst/>
              <a:gdLst/>
              <a:ahLst/>
              <a:cxnLst/>
              <a:rect l="l" t="t" r="r" b="b"/>
              <a:pathLst>
                <a:path w="1404" h="1242" extrusionOk="0">
                  <a:moveTo>
                    <a:pt x="1" y="1"/>
                  </a:moveTo>
                  <a:lnTo>
                    <a:pt x="1" y="1242"/>
                  </a:lnTo>
                  <a:lnTo>
                    <a:pt x="1404" y="1242"/>
                  </a:lnTo>
                  <a:lnTo>
                    <a:pt x="140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7" name="Google Shape;1307;p39"/>
            <p:cNvSpPr/>
            <p:nvPr/>
          </p:nvSpPr>
          <p:spPr>
            <a:xfrm>
              <a:off x="-1375149" y="2490071"/>
              <a:ext cx="471131" cy="363931"/>
            </a:xfrm>
            <a:custGeom>
              <a:avLst/>
              <a:gdLst/>
              <a:ahLst/>
              <a:cxnLst/>
              <a:rect l="l" t="t" r="r" b="b"/>
              <a:pathLst>
                <a:path w="2483" h="1918" extrusionOk="0">
                  <a:moveTo>
                    <a:pt x="934" y="0"/>
                  </a:moveTo>
                  <a:cubicBezTo>
                    <a:pt x="486" y="0"/>
                    <a:pt x="1" y="55"/>
                    <a:pt x="1" y="55"/>
                  </a:cubicBezTo>
                  <a:lnTo>
                    <a:pt x="837" y="1918"/>
                  </a:lnTo>
                  <a:lnTo>
                    <a:pt x="2483" y="1918"/>
                  </a:lnTo>
                  <a:cubicBezTo>
                    <a:pt x="2483" y="1918"/>
                    <a:pt x="1929" y="175"/>
                    <a:pt x="1511" y="55"/>
                  </a:cubicBezTo>
                  <a:cubicBezTo>
                    <a:pt x="1371" y="14"/>
                    <a:pt x="1157" y="0"/>
                    <a:pt x="934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8" name="Google Shape;1308;p39"/>
            <p:cNvSpPr/>
            <p:nvPr/>
          </p:nvSpPr>
          <p:spPr>
            <a:xfrm>
              <a:off x="-1603220" y="2499748"/>
              <a:ext cx="455761" cy="354254"/>
            </a:xfrm>
            <a:custGeom>
              <a:avLst/>
              <a:gdLst/>
              <a:ahLst/>
              <a:cxnLst/>
              <a:rect l="l" t="t" r="r" b="b"/>
              <a:pathLst>
                <a:path w="2402" h="1867" extrusionOk="0">
                  <a:moveTo>
                    <a:pt x="1211" y="1"/>
                  </a:moveTo>
                  <a:cubicBezTo>
                    <a:pt x="855" y="1"/>
                    <a:pt x="441" y="467"/>
                    <a:pt x="1" y="1867"/>
                  </a:cubicBezTo>
                  <a:lnTo>
                    <a:pt x="2402" y="1867"/>
                  </a:lnTo>
                  <a:cubicBezTo>
                    <a:pt x="2402" y="1867"/>
                    <a:pt x="1922" y="1"/>
                    <a:pt x="1211" y="1"/>
                  </a:cubicBez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9" name="Google Shape;1309;p39"/>
            <p:cNvSpPr/>
            <p:nvPr/>
          </p:nvSpPr>
          <p:spPr>
            <a:xfrm>
              <a:off x="-1580450" y="2537317"/>
              <a:ext cx="410223" cy="332054"/>
            </a:xfrm>
            <a:custGeom>
              <a:avLst/>
              <a:gdLst/>
              <a:ahLst/>
              <a:cxnLst/>
              <a:rect l="l" t="t" r="r" b="b"/>
              <a:pathLst>
                <a:path w="2162" h="1750" extrusionOk="0">
                  <a:moveTo>
                    <a:pt x="1078" y="0"/>
                  </a:moveTo>
                  <a:cubicBezTo>
                    <a:pt x="758" y="0"/>
                    <a:pt x="388" y="417"/>
                    <a:pt x="1" y="1669"/>
                  </a:cubicBezTo>
                  <a:lnTo>
                    <a:pt x="1015" y="1750"/>
                  </a:lnTo>
                  <a:lnTo>
                    <a:pt x="2162" y="1669"/>
                  </a:lnTo>
                  <a:cubicBezTo>
                    <a:pt x="2162" y="1669"/>
                    <a:pt x="1718" y="0"/>
                    <a:pt x="1078" y="0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0" name="Google Shape;1310;p39"/>
            <p:cNvSpPr/>
            <p:nvPr/>
          </p:nvSpPr>
          <p:spPr>
            <a:xfrm>
              <a:off x="-1493169" y="2907320"/>
              <a:ext cx="195055" cy="182155"/>
            </a:xfrm>
            <a:custGeom>
              <a:avLst/>
              <a:gdLst/>
              <a:ahLst/>
              <a:cxnLst/>
              <a:rect l="l" t="t" r="r" b="b"/>
              <a:pathLst>
                <a:path w="1028" h="960" extrusionOk="0">
                  <a:moveTo>
                    <a:pt x="1" y="1"/>
                  </a:moveTo>
                  <a:lnTo>
                    <a:pt x="1" y="960"/>
                  </a:lnTo>
                  <a:lnTo>
                    <a:pt x="1028" y="960"/>
                  </a:lnTo>
                  <a:lnTo>
                    <a:pt x="102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1" name="Google Shape;1311;p39"/>
            <p:cNvSpPr/>
            <p:nvPr/>
          </p:nvSpPr>
          <p:spPr>
            <a:xfrm>
              <a:off x="-1467364" y="2925156"/>
              <a:ext cx="145912" cy="164319"/>
            </a:xfrm>
            <a:custGeom>
              <a:avLst/>
              <a:gdLst/>
              <a:ahLst/>
              <a:cxnLst/>
              <a:rect l="l" t="t" r="r" b="b"/>
              <a:pathLst>
                <a:path w="769" h="866" extrusionOk="0">
                  <a:moveTo>
                    <a:pt x="1" y="1"/>
                  </a:moveTo>
                  <a:lnTo>
                    <a:pt x="1" y="866"/>
                  </a:lnTo>
                  <a:lnTo>
                    <a:pt x="769" y="866"/>
                  </a:lnTo>
                  <a:lnTo>
                    <a:pt x="769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2" name="Google Shape;1312;p39"/>
            <p:cNvSpPr/>
            <p:nvPr/>
          </p:nvSpPr>
          <p:spPr>
            <a:xfrm>
              <a:off x="-1449528" y="2925156"/>
              <a:ext cx="128076" cy="164319"/>
            </a:xfrm>
            <a:custGeom>
              <a:avLst/>
              <a:gdLst/>
              <a:ahLst/>
              <a:cxnLst/>
              <a:rect l="l" t="t" r="r" b="b"/>
              <a:pathLst>
                <a:path w="675" h="866" extrusionOk="0">
                  <a:moveTo>
                    <a:pt x="1" y="1"/>
                  </a:moveTo>
                  <a:lnTo>
                    <a:pt x="1" y="866"/>
                  </a:lnTo>
                  <a:lnTo>
                    <a:pt x="675" y="866"/>
                  </a:lnTo>
                  <a:lnTo>
                    <a:pt x="675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3" name="Google Shape;1313;p39"/>
            <p:cNvSpPr/>
            <p:nvPr/>
          </p:nvSpPr>
          <p:spPr>
            <a:xfrm>
              <a:off x="-1439662" y="2676780"/>
              <a:ext cx="107774" cy="89939"/>
            </a:xfrm>
            <a:custGeom>
              <a:avLst/>
              <a:gdLst/>
              <a:ahLst/>
              <a:cxnLst/>
              <a:rect l="l" t="t" r="r" b="b"/>
              <a:pathLst>
                <a:path w="568" h="474" extrusionOk="0">
                  <a:moveTo>
                    <a:pt x="1" y="1"/>
                  </a:moveTo>
                  <a:lnTo>
                    <a:pt x="1" y="474"/>
                  </a:lnTo>
                  <a:lnTo>
                    <a:pt x="568" y="474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4" name="Google Shape;1314;p39"/>
            <p:cNvSpPr/>
            <p:nvPr/>
          </p:nvSpPr>
          <p:spPr>
            <a:xfrm>
              <a:off x="-1424292" y="2684749"/>
              <a:ext cx="80071" cy="81970"/>
            </a:xfrm>
            <a:custGeom>
              <a:avLst/>
              <a:gdLst/>
              <a:ahLst/>
              <a:cxnLst/>
              <a:rect l="l" t="t" r="r" b="b"/>
              <a:pathLst>
                <a:path w="422" h="432" extrusionOk="0">
                  <a:moveTo>
                    <a:pt x="1" y="1"/>
                  </a:moveTo>
                  <a:lnTo>
                    <a:pt x="1" y="432"/>
                  </a:lnTo>
                  <a:lnTo>
                    <a:pt x="422" y="432"/>
                  </a:lnTo>
                  <a:lnTo>
                    <a:pt x="422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5" name="Google Shape;1315;p39"/>
            <p:cNvSpPr/>
            <p:nvPr/>
          </p:nvSpPr>
          <p:spPr>
            <a:xfrm>
              <a:off x="-1413857" y="2684749"/>
              <a:ext cx="69635" cy="81970"/>
            </a:xfrm>
            <a:custGeom>
              <a:avLst/>
              <a:gdLst/>
              <a:ahLst/>
              <a:cxnLst/>
              <a:rect l="l" t="t" r="r" b="b"/>
              <a:pathLst>
                <a:path w="367" h="432" extrusionOk="0">
                  <a:moveTo>
                    <a:pt x="1" y="1"/>
                  </a:moveTo>
                  <a:lnTo>
                    <a:pt x="1" y="432"/>
                  </a:lnTo>
                  <a:lnTo>
                    <a:pt x="367" y="432"/>
                  </a:lnTo>
                  <a:lnTo>
                    <a:pt x="36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6" name="Google Shape;1316;p39"/>
            <p:cNvSpPr/>
            <p:nvPr/>
          </p:nvSpPr>
          <p:spPr>
            <a:xfrm>
              <a:off x="-1730727" y="3021547"/>
              <a:ext cx="22579" cy="44590"/>
            </a:xfrm>
            <a:custGeom>
              <a:avLst/>
              <a:gdLst/>
              <a:ahLst/>
              <a:cxnLst/>
              <a:rect l="l" t="t" r="r" b="b"/>
              <a:pathLst>
                <a:path w="119" h="235" extrusionOk="0">
                  <a:moveTo>
                    <a:pt x="70" y="1"/>
                  </a:moveTo>
                  <a:cubicBezTo>
                    <a:pt x="36" y="1"/>
                    <a:pt x="0" y="24"/>
                    <a:pt x="25" y="47"/>
                  </a:cubicBezTo>
                  <a:cubicBezTo>
                    <a:pt x="64" y="102"/>
                    <a:pt x="51" y="235"/>
                    <a:pt x="51" y="235"/>
                  </a:cubicBezTo>
                  <a:lnTo>
                    <a:pt x="93" y="235"/>
                  </a:lnTo>
                  <a:cubicBezTo>
                    <a:pt x="93" y="102"/>
                    <a:pt x="119" y="47"/>
                    <a:pt x="119" y="47"/>
                  </a:cubicBezTo>
                  <a:cubicBezTo>
                    <a:pt x="119" y="13"/>
                    <a:pt x="95" y="1"/>
                    <a:pt x="70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7" name="Google Shape;1317;p39"/>
            <p:cNvSpPr/>
            <p:nvPr/>
          </p:nvSpPr>
          <p:spPr>
            <a:xfrm>
              <a:off x="-1759378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8" name="Google Shape;1318;p39"/>
            <p:cNvSpPr/>
            <p:nvPr/>
          </p:nvSpPr>
          <p:spPr>
            <a:xfrm>
              <a:off x="-1762414" y="2747934"/>
              <a:ext cx="51800" cy="295433"/>
            </a:xfrm>
            <a:custGeom>
              <a:avLst/>
              <a:gdLst/>
              <a:ahLst/>
              <a:cxnLst/>
              <a:rect l="l" t="t" r="r" b="b"/>
              <a:pathLst>
                <a:path w="273" h="1557" extrusionOk="0">
                  <a:moveTo>
                    <a:pt x="242" y="0"/>
                  </a:moveTo>
                  <a:cubicBezTo>
                    <a:pt x="217" y="0"/>
                    <a:pt x="198" y="45"/>
                    <a:pt x="179" y="154"/>
                  </a:cubicBezTo>
                  <a:cubicBezTo>
                    <a:pt x="179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8" y="1301"/>
                    <a:pt x="205" y="154"/>
                    <a:pt x="205" y="154"/>
                  </a:cubicBezTo>
                  <a:cubicBezTo>
                    <a:pt x="218" y="5"/>
                    <a:pt x="260" y="44"/>
                    <a:pt x="273" y="18"/>
                  </a:cubicBezTo>
                  <a:cubicBezTo>
                    <a:pt x="261" y="7"/>
                    <a:pt x="251" y="0"/>
                    <a:pt x="242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9" name="Google Shape;1319;p39"/>
            <p:cNvSpPr/>
            <p:nvPr/>
          </p:nvSpPr>
          <p:spPr>
            <a:xfrm>
              <a:off x="-853357" y="3021547"/>
              <a:ext cx="23718" cy="44590"/>
            </a:xfrm>
            <a:custGeom>
              <a:avLst/>
              <a:gdLst/>
              <a:ahLst/>
              <a:cxnLst/>
              <a:rect l="l" t="t" r="r" b="b"/>
              <a:pathLst>
                <a:path w="125" h="235" extrusionOk="0">
                  <a:moveTo>
                    <a:pt x="75" y="1"/>
                  </a:moveTo>
                  <a:cubicBezTo>
                    <a:pt x="40" y="1"/>
                    <a:pt x="1" y="24"/>
                    <a:pt x="18" y="47"/>
                  </a:cubicBezTo>
                  <a:cubicBezTo>
                    <a:pt x="70" y="102"/>
                    <a:pt x="57" y="235"/>
                    <a:pt x="57" y="235"/>
                  </a:cubicBezTo>
                  <a:lnTo>
                    <a:pt x="99" y="235"/>
                  </a:lnTo>
                  <a:cubicBezTo>
                    <a:pt x="99" y="102"/>
                    <a:pt x="125" y="47"/>
                    <a:pt x="125" y="47"/>
                  </a:cubicBezTo>
                  <a:cubicBezTo>
                    <a:pt x="125" y="13"/>
                    <a:pt x="101" y="1"/>
                    <a:pt x="75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0" name="Google Shape;1320;p39"/>
            <p:cNvSpPr/>
            <p:nvPr/>
          </p:nvSpPr>
          <p:spPr>
            <a:xfrm>
              <a:off x="-880870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1" name="Google Shape;1321;p39"/>
            <p:cNvSpPr/>
            <p:nvPr/>
          </p:nvSpPr>
          <p:spPr>
            <a:xfrm>
              <a:off x="-883337" y="2747934"/>
              <a:ext cx="48764" cy="295433"/>
            </a:xfrm>
            <a:custGeom>
              <a:avLst/>
              <a:gdLst/>
              <a:ahLst/>
              <a:cxnLst/>
              <a:rect l="l" t="t" r="r" b="b"/>
              <a:pathLst>
                <a:path w="257" h="1557" extrusionOk="0">
                  <a:moveTo>
                    <a:pt x="234" y="0"/>
                  </a:moveTo>
                  <a:cubicBezTo>
                    <a:pt x="214" y="0"/>
                    <a:pt x="195" y="45"/>
                    <a:pt x="176" y="154"/>
                  </a:cubicBezTo>
                  <a:cubicBezTo>
                    <a:pt x="176" y="154"/>
                    <a:pt x="1" y="1353"/>
                    <a:pt x="121" y="1531"/>
                  </a:cubicBezTo>
                  <a:cubicBezTo>
                    <a:pt x="134" y="1544"/>
                    <a:pt x="147" y="1544"/>
                    <a:pt x="163" y="1557"/>
                  </a:cubicBezTo>
                  <a:cubicBezTo>
                    <a:pt x="95" y="1301"/>
                    <a:pt x="202" y="154"/>
                    <a:pt x="202" y="154"/>
                  </a:cubicBezTo>
                  <a:cubicBezTo>
                    <a:pt x="215" y="5"/>
                    <a:pt x="257" y="44"/>
                    <a:pt x="257" y="18"/>
                  </a:cubicBezTo>
                  <a:cubicBezTo>
                    <a:pt x="249" y="7"/>
                    <a:pt x="241" y="0"/>
                    <a:pt x="234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2" name="Google Shape;1322;p39"/>
            <p:cNvSpPr/>
            <p:nvPr/>
          </p:nvSpPr>
          <p:spPr>
            <a:xfrm>
              <a:off x="-1811367" y="3021547"/>
              <a:ext cx="23908" cy="44590"/>
            </a:xfrm>
            <a:custGeom>
              <a:avLst/>
              <a:gdLst/>
              <a:ahLst/>
              <a:cxnLst/>
              <a:rect l="l" t="t" r="r" b="b"/>
              <a:pathLst>
                <a:path w="126" h="235" extrusionOk="0">
                  <a:moveTo>
                    <a:pt x="71" y="1"/>
                  </a:moveTo>
                  <a:cubicBezTo>
                    <a:pt x="36" y="1"/>
                    <a:pt x="1" y="24"/>
                    <a:pt x="16" y="47"/>
                  </a:cubicBezTo>
                  <a:cubicBezTo>
                    <a:pt x="58" y="102"/>
                    <a:pt x="45" y="235"/>
                    <a:pt x="45" y="235"/>
                  </a:cubicBezTo>
                  <a:lnTo>
                    <a:pt x="97" y="235"/>
                  </a:lnTo>
                  <a:cubicBezTo>
                    <a:pt x="84" y="102"/>
                    <a:pt x="126" y="47"/>
                    <a:pt x="126" y="47"/>
                  </a:cubicBezTo>
                  <a:cubicBezTo>
                    <a:pt x="120" y="13"/>
                    <a:pt x="96" y="1"/>
                    <a:pt x="71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3" name="Google Shape;1323;p39"/>
            <p:cNvSpPr/>
            <p:nvPr/>
          </p:nvSpPr>
          <p:spPr>
            <a:xfrm>
              <a:off x="-1839259" y="2747175"/>
              <a:ext cx="82159" cy="300366"/>
            </a:xfrm>
            <a:custGeom>
              <a:avLst/>
              <a:gdLst/>
              <a:ahLst/>
              <a:cxnLst/>
              <a:rect l="l" t="t" r="r" b="b"/>
              <a:pathLst>
                <a:path w="433" h="1583" extrusionOk="0">
                  <a:moveTo>
                    <a:pt x="218" y="1"/>
                  </a:moveTo>
                  <a:cubicBezTo>
                    <a:pt x="195" y="1"/>
                    <a:pt x="172" y="48"/>
                    <a:pt x="150" y="158"/>
                  </a:cubicBezTo>
                  <a:cubicBezTo>
                    <a:pt x="150" y="158"/>
                    <a:pt x="1" y="1438"/>
                    <a:pt x="111" y="1535"/>
                  </a:cubicBezTo>
                  <a:cubicBezTo>
                    <a:pt x="139" y="1563"/>
                    <a:pt x="183" y="1583"/>
                    <a:pt x="229" y="1583"/>
                  </a:cubicBezTo>
                  <a:cubicBezTo>
                    <a:pt x="316" y="1583"/>
                    <a:pt x="411" y="1512"/>
                    <a:pt x="422" y="1292"/>
                  </a:cubicBezTo>
                  <a:cubicBezTo>
                    <a:pt x="433" y="1002"/>
                    <a:pt x="325" y="1"/>
                    <a:pt x="218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4" name="Google Shape;1324;p39"/>
            <p:cNvSpPr/>
            <p:nvPr/>
          </p:nvSpPr>
          <p:spPr>
            <a:xfrm>
              <a:off x="-1844193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6" y="0"/>
                  </a:moveTo>
                  <a:cubicBezTo>
                    <a:pt x="223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37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108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63" y="7"/>
                    <a:pt x="255" y="0"/>
                    <a:pt x="246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5" name="Google Shape;1325;p39"/>
            <p:cNvSpPr/>
            <p:nvPr/>
          </p:nvSpPr>
          <p:spPr>
            <a:xfrm>
              <a:off x="-1904910" y="3021547"/>
              <a:ext cx="25236" cy="44590"/>
            </a:xfrm>
            <a:custGeom>
              <a:avLst/>
              <a:gdLst/>
              <a:ahLst/>
              <a:cxnLst/>
              <a:rect l="l" t="t" r="r" b="b"/>
              <a:pathLst>
                <a:path w="133" h="235" extrusionOk="0">
                  <a:moveTo>
                    <a:pt x="74" y="1"/>
                  </a:moveTo>
                  <a:cubicBezTo>
                    <a:pt x="37" y="1"/>
                    <a:pt x="0" y="24"/>
                    <a:pt x="23" y="47"/>
                  </a:cubicBezTo>
                  <a:cubicBezTo>
                    <a:pt x="65" y="102"/>
                    <a:pt x="52" y="235"/>
                    <a:pt x="52" y="235"/>
                  </a:cubicBezTo>
                  <a:lnTo>
                    <a:pt x="104" y="235"/>
                  </a:lnTo>
                  <a:cubicBezTo>
                    <a:pt x="91" y="102"/>
                    <a:pt x="133" y="47"/>
                    <a:pt x="133" y="47"/>
                  </a:cubicBezTo>
                  <a:cubicBezTo>
                    <a:pt x="127" y="13"/>
                    <a:pt x="100" y="1"/>
                    <a:pt x="74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6" name="Google Shape;1326;p39"/>
            <p:cNvSpPr/>
            <p:nvPr/>
          </p:nvSpPr>
          <p:spPr>
            <a:xfrm>
              <a:off x="-1933941" y="2747175"/>
              <a:ext cx="84625" cy="300366"/>
            </a:xfrm>
            <a:custGeom>
              <a:avLst/>
              <a:gdLst/>
              <a:ahLst/>
              <a:cxnLst/>
              <a:rect l="l" t="t" r="r" b="b"/>
              <a:pathLst>
                <a:path w="446" h="1583" extrusionOk="0">
                  <a:moveTo>
                    <a:pt x="231" y="1"/>
                  </a:moveTo>
                  <a:cubicBezTo>
                    <a:pt x="208" y="1"/>
                    <a:pt x="185" y="48"/>
                    <a:pt x="163" y="158"/>
                  </a:cubicBezTo>
                  <a:cubicBezTo>
                    <a:pt x="163" y="158"/>
                    <a:pt x="1" y="1438"/>
                    <a:pt x="111" y="1535"/>
                  </a:cubicBezTo>
                  <a:cubicBezTo>
                    <a:pt x="143" y="1563"/>
                    <a:pt x="189" y="1583"/>
                    <a:pt x="235" y="1583"/>
                  </a:cubicBezTo>
                  <a:cubicBezTo>
                    <a:pt x="323" y="1583"/>
                    <a:pt x="416" y="1512"/>
                    <a:pt x="435" y="1292"/>
                  </a:cubicBezTo>
                  <a:cubicBezTo>
                    <a:pt x="446" y="1002"/>
                    <a:pt x="338" y="1"/>
                    <a:pt x="23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" name="Google Shape;1327;p39"/>
            <p:cNvSpPr/>
            <p:nvPr/>
          </p:nvSpPr>
          <p:spPr>
            <a:xfrm>
              <a:off x="-1936407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1" y="0"/>
                  </a:moveTo>
                  <a:cubicBezTo>
                    <a:pt x="217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5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59" y="7"/>
                    <a:pt x="250" y="0"/>
                    <a:pt x="241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" name="Google Shape;1328;p39"/>
            <p:cNvSpPr/>
            <p:nvPr/>
          </p:nvSpPr>
          <p:spPr>
            <a:xfrm>
              <a:off x="-1890300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" name="Google Shape;1329;p39"/>
            <p:cNvSpPr/>
            <p:nvPr/>
          </p:nvSpPr>
          <p:spPr>
            <a:xfrm>
              <a:off x="-1890300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0" name="Google Shape;1330;p39"/>
            <p:cNvSpPr/>
            <p:nvPr/>
          </p:nvSpPr>
          <p:spPr>
            <a:xfrm>
              <a:off x="-1890300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1" name="Google Shape;1331;p39"/>
            <p:cNvSpPr/>
            <p:nvPr/>
          </p:nvSpPr>
          <p:spPr>
            <a:xfrm>
              <a:off x="-1882331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2" name="Google Shape;1332;p39"/>
            <p:cNvSpPr/>
            <p:nvPr/>
          </p:nvSpPr>
          <p:spPr>
            <a:xfrm>
              <a:off x="-1823890" y="3179035"/>
              <a:ext cx="10626" cy="81970"/>
            </a:xfrm>
            <a:custGeom>
              <a:avLst/>
              <a:gdLst/>
              <a:ahLst/>
              <a:cxnLst/>
              <a:rect l="l" t="t" r="r" b="b"/>
              <a:pathLst>
                <a:path w="5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6" y="432"/>
                  </a:lnTo>
                  <a:lnTo>
                    <a:pt x="5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3" name="Google Shape;1333;p39"/>
            <p:cNvSpPr/>
            <p:nvPr/>
          </p:nvSpPr>
          <p:spPr>
            <a:xfrm>
              <a:off x="-1767347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4" name="Google Shape;1334;p39"/>
            <p:cNvSpPr/>
            <p:nvPr/>
          </p:nvSpPr>
          <p:spPr>
            <a:xfrm>
              <a:off x="-170587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5" name="Google Shape;1335;p39"/>
            <p:cNvSpPr/>
            <p:nvPr/>
          </p:nvSpPr>
          <p:spPr>
            <a:xfrm>
              <a:off x="-1644394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6" name="Google Shape;1336;p39"/>
            <p:cNvSpPr/>
            <p:nvPr/>
          </p:nvSpPr>
          <p:spPr>
            <a:xfrm>
              <a:off x="-158045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7" name="Google Shape;1337;p39"/>
            <p:cNvSpPr/>
            <p:nvPr/>
          </p:nvSpPr>
          <p:spPr>
            <a:xfrm>
              <a:off x="-519980" y="3040711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8" name="Google Shape;1338;p39"/>
            <p:cNvSpPr/>
            <p:nvPr/>
          </p:nvSpPr>
          <p:spPr>
            <a:xfrm>
              <a:off x="-519980" y="3063480"/>
              <a:ext cx="333378" cy="5692"/>
            </a:xfrm>
            <a:custGeom>
              <a:avLst/>
              <a:gdLst/>
              <a:ahLst/>
              <a:cxnLst/>
              <a:rect l="l" t="t" r="r" b="b"/>
              <a:pathLst>
                <a:path w="1757" h="30" extrusionOk="0">
                  <a:moveTo>
                    <a:pt x="1" y="1"/>
                  </a:moveTo>
                  <a:lnTo>
                    <a:pt x="1" y="30"/>
                  </a:lnTo>
                  <a:lnTo>
                    <a:pt x="1757" y="3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9" name="Google Shape;1339;p39"/>
            <p:cNvSpPr/>
            <p:nvPr/>
          </p:nvSpPr>
          <p:spPr>
            <a:xfrm>
              <a:off x="-519980" y="3084352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0" name="Google Shape;1340;p39"/>
            <p:cNvSpPr/>
            <p:nvPr/>
          </p:nvSpPr>
          <p:spPr>
            <a:xfrm>
              <a:off x="-51201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1" name="Google Shape;1341;p39"/>
            <p:cNvSpPr/>
            <p:nvPr/>
          </p:nvSpPr>
          <p:spPr>
            <a:xfrm>
              <a:off x="-453001" y="3025341"/>
              <a:ext cx="10056" cy="81970"/>
            </a:xfrm>
            <a:custGeom>
              <a:avLst/>
              <a:gdLst/>
              <a:ahLst/>
              <a:cxnLst/>
              <a:rect l="l" t="t" r="r" b="b"/>
              <a:pathLst>
                <a:path w="53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3" y="432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2" name="Google Shape;1342;p39"/>
            <p:cNvSpPr/>
            <p:nvPr/>
          </p:nvSpPr>
          <p:spPr>
            <a:xfrm>
              <a:off x="-397026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3" name="Google Shape;1343;p39"/>
            <p:cNvSpPr/>
            <p:nvPr/>
          </p:nvSpPr>
          <p:spPr>
            <a:xfrm>
              <a:off x="-33555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4" name="Google Shape;1344;p39"/>
            <p:cNvSpPr/>
            <p:nvPr/>
          </p:nvSpPr>
          <p:spPr>
            <a:xfrm>
              <a:off x="-274073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5" name="Google Shape;1345;p39"/>
            <p:cNvSpPr/>
            <p:nvPr/>
          </p:nvSpPr>
          <p:spPr>
            <a:xfrm>
              <a:off x="-21013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6" name="Google Shape;1346;p39"/>
            <p:cNvSpPr/>
            <p:nvPr/>
          </p:nvSpPr>
          <p:spPr>
            <a:xfrm>
              <a:off x="-1488236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7" name="Google Shape;1347;p39"/>
            <p:cNvSpPr/>
            <p:nvPr/>
          </p:nvSpPr>
          <p:spPr>
            <a:xfrm>
              <a:off x="-1488236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8" name="Google Shape;1348;p39"/>
            <p:cNvSpPr/>
            <p:nvPr/>
          </p:nvSpPr>
          <p:spPr>
            <a:xfrm>
              <a:off x="-1488236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9" name="Google Shape;1349;p39"/>
            <p:cNvSpPr/>
            <p:nvPr/>
          </p:nvSpPr>
          <p:spPr>
            <a:xfrm>
              <a:off x="-147780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0" name="Google Shape;1350;p39"/>
            <p:cNvSpPr/>
            <p:nvPr/>
          </p:nvSpPr>
          <p:spPr>
            <a:xfrm>
              <a:off x="-1421256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1" name="Google Shape;1351;p39"/>
            <p:cNvSpPr/>
            <p:nvPr/>
          </p:nvSpPr>
          <p:spPr>
            <a:xfrm>
              <a:off x="-136281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2" name="Google Shape;1352;p39"/>
            <p:cNvSpPr/>
            <p:nvPr/>
          </p:nvSpPr>
          <p:spPr>
            <a:xfrm>
              <a:off x="-130380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3" name="Google Shape;1353;p39"/>
            <p:cNvSpPr/>
            <p:nvPr/>
          </p:nvSpPr>
          <p:spPr>
            <a:xfrm>
              <a:off x="-1239863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4" name="Google Shape;1354;p39"/>
            <p:cNvSpPr/>
            <p:nvPr/>
          </p:nvSpPr>
          <p:spPr>
            <a:xfrm>
              <a:off x="-117838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457506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0119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1769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858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3900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0866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0031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177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 userDrawn="1">
  <p:cSld name="Caption">
    <p:bg>
      <p:bgPr>
        <a:solidFill>
          <a:schemeClr val="accent1"/>
        </a:solidFill>
        <a:effectLst/>
      </p:bgPr>
    </p:bg>
    <p:spTree>
      <p:nvGrpSpPr>
        <p:cNvPr id="1" name="Shape 129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5541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102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329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20741" y="46613"/>
            <a:ext cx="1947081" cy="485648"/>
          </a:xfrm>
          <a:prstGeom prst="rect">
            <a:avLst/>
          </a:prstGeom>
        </p:spPr>
        <p:txBody>
          <a:bodyPr/>
          <a:lstStyle>
            <a:lvl1pPr>
              <a:defRPr b="0" i="1" baseline="0">
                <a:solidFill>
                  <a:srgbClr val="0070C0"/>
                </a:solidFill>
              </a:defRPr>
            </a:lvl1pPr>
          </a:lstStyle>
          <a:p>
            <a:r>
              <a:rPr lang="en-US" dirty="0" err="1"/>
              <a:t>Măng</a:t>
            </a:r>
            <a:r>
              <a:rPr lang="en-US" dirty="0"/>
              <a:t> non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4237569"/>
            <a:ext cx="1422400" cy="243417"/>
          </a:xfrm>
          <a:prstGeom prst="rect">
            <a:avLst/>
          </a:prstGeom>
        </p:spPr>
        <p:txBody>
          <a:bodyPr/>
          <a:lstStyle/>
          <a:p>
            <a:pPr defTabSz="609615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15"/>
              <a:t>15-Jan-24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82800" y="4237569"/>
            <a:ext cx="1930400" cy="243417"/>
          </a:xfrm>
          <a:prstGeom prst="rect">
            <a:avLst/>
          </a:prstGeom>
        </p:spPr>
        <p:txBody>
          <a:bodyPr/>
          <a:lstStyle/>
          <a:p>
            <a:pPr defTabSz="60961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68800" y="4237569"/>
            <a:ext cx="1422400" cy="243417"/>
          </a:xfrm>
          <a:prstGeom prst="rect">
            <a:avLst/>
          </a:prstGeom>
        </p:spPr>
        <p:txBody>
          <a:bodyPr/>
          <a:lstStyle/>
          <a:p>
            <a:pPr defTabSz="609615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1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-170597" y="6372352"/>
            <a:ext cx="1947081" cy="485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b="0" i="1" kern="1200" baseline="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933"/>
              <a:t>Măng non</a:t>
            </a:r>
            <a:endParaRPr lang="en-GB" sz="2933" dirty="0"/>
          </a:p>
        </p:txBody>
      </p:sp>
    </p:spTree>
    <p:extLst>
      <p:ext uri="{BB962C8B-B14F-4D97-AF65-F5344CB8AC3E}">
        <p14:creationId xmlns:p14="http://schemas.microsoft.com/office/powerpoint/2010/main" val="391727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-150883" y="6096000"/>
            <a:ext cx="2233684" cy="762000"/>
          </a:xfrm>
          <a:prstGeom prst="rect">
            <a:avLst/>
          </a:prstGeom>
        </p:spPr>
        <p:txBody>
          <a:bodyPr/>
          <a:lstStyle>
            <a:lvl1pPr>
              <a:defRPr i="1" baseline="0">
                <a:solidFill>
                  <a:srgbClr val="0070C0"/>
                </a:solidFill>
              </a:defRPr>
            </a:lvl1pPr>
          </a:lstStyle>
          <a:p>
            <a:r>
              <a:rPr lang="en-US" dirty="0" err="1"/>
              <a:t>Măng</a:t>
            </a:r>
            <a:r>
              <a:rPr lang="en-US" dirty="0"/>
              <a:t> non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4237569"/>
            <a:ext cx="1422400" cy="243417"/>
          </a:xfrm>
          <a:prstGeom prst="rect">
            <a:avLst/>
          </a:prstGeom>
        </p:spPr>
        <p:txBody>
          <a:bodyPr/>
          <a:lstStyle/>
          <a:p>
            <a:pPr defTabSz="609615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15"/>
              <a:t>15-Jan-24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82800" y="4237569"/>
            <a:ext cx="1930400" cy="243417"/>
          </a:xfrm>
          <a:prstGeom prst="rect">
            <a:avLst/>
          </a:prstGeom>
        </p:spPr>
        <p:txBody>
          <a:bodyPr/>
          <a:lstStyle/>
          <a:p>
            <a:pPr defTabSz="60961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68800" y="4237569"/>
            <a:ext cx="1422400" cy="243417"/>
          </a:xfrm>
          <a:prstGeom prst="rect">
            <a:avLst/>
          </a:prstGeom>
        </p:spPr>
        <p:txBody>
          <a:bodyPr/>
          <a:lstStyle/>
          <a:p>
            <a:pPr defTabSz="609615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1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10289654" y="-113731"/>
            <a:ext cx="2233684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i="1" kern="1200" baseline="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933" dirty="0" err="1"/>
              <a:t>Măng</a:t>
            </a:r>
            <a:r>
              <a:rPr lang="en-US" sz="2933" dirty="0"/>
              <a:t> non</a:t>
            </a:r>
            <a:endParaRPr lang="en-GB" sz="2933" dirty="0"/>
          </a:p>
        </p:txBody>
      </p:sp>
    </p:spTree>
    <p:extLst>
      <p:ext uri="{BB962C8B-B14F-4D97-AF65-F5344CB8AC3E}">
        <p14:creationId xmlns:p14="http://schemas.microsoft.com/office/powerpoint/2010/main" val="608603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 userDrawn="1">
  <p:cSld name="Big number">
    <p:spTree>
      <p:nvGrpSpPr>
        <p:cNvPr id="1" name="Shape 1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5" name="Google Shape;1295;p11"/>
          <p:cNvGrpSpPr/>
          <p:nvPr/>
        </p:nvGrpSpPr>
        <p:grpSpPr>
          <a:xfrm>
            <a:off x="-460936" y="-590264"/>
            <a:ext cx="12784861" cy="7983752"/>
            <a:chOff x="-345702" y="-442698"/>
            <a:chExt cx="9588646" cy="5987814"/>
          </a:xfrm>
        </p:grpSpPr>
        <p:sp>
          <p:nvSpPr>
            <p:cNvPr id="1296" name="Google Shape;1296;p11"/>
            <p:cNvSpPr/>
            <p:nvPr/>
          </p:nvSpPr>
          <p:spPr>
            <a:xfrm>
              <a:off x="3209813" y="4685900"/>
              <a:ext cx="6033131" cy="859216"/>
            </a:xfrm>
            <a:custGeom>
              <a:avLst/>
              <a:gdLst/>
              <a:ahLst/>
              <a:cxnLst/>
              <a:rect l="l" t="t" r="r" b="b"/>
              <a:pathLst>
                <a:path w="73120" h="23750" extrusionOk="0">
                  <a:moveTo>
                    <a:pt x="8617" y="0"/>
                  </a:moveTo>
                  <a:cubicBezTo>
                    <a:pt x="5119" y="0"/>
                    <a:pt x="2203" y="791"/>
                    <a:pt x="1" y="3024"/>
                  </a:cubicBezTo>
                  <a:lnTo>
                    <a:pt x="1" y="23750"/>
                  </a:lnTo>
                  <a:lnTo>
                    <a:pt x="72760" y="23750"/>
                  </a:lnTo>
                  <a:lnTo>
                    <a:pt x="73119" y="3747"/>
                  </a:lnTo>
                  <a:cubicBezTo>
                    <a:pt x="73119" y="3747"/>
                    <a:pt x="71511" y="2966"/>
                    <a:pt x="65625" y="2966"/>
                  </a:cubicBezTo>
                  <a:cubicBezTo>
                    <a:pt x="61988" y="2966"/>
                    <a:pt x="56718" y="3264"/>
                    <a:pt x="49186" y="4229"/>
                  </a:cubicBezTo>
                  <a:cubicBezTo>
                    <a:pt x="46902" y="4521"/>
                    <a:pt x="44651" y="4647"/>
                    <a:pt x="42441" y="4647"/>
                  </a:cubicBezTo>
                  <a:cubicBezTo>
                    <a:pt x="29000" y="4647"/>
                    <a:pt x="17098" y="0"/>
                    <a:pt x="86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7" name="Google Shape;1297;p11"/>
            <p:cNvSpPr/>
            <p:nvPr/>
          </p:nvSpPr>
          <p:spPr>
            <a:xfrm rot="-5400000" flipH="1">
              <a:off x="200846" y="1694428"/>
              <a:ext cx="3248207" cy="3649903"/>
            </a:xfrm>
            <a:custGeom>
              <a:avLst/>
              <a:gdLst/>
              <a:ahLst/>
              <a:cxnLst/>
              <a:rect l="l" t="t" r="r" b="b"/>
              <a:pathLst>
                <a:path w="27884" h="31333" extrusionOk="0">
                  <a:moveTo>
                    <a:pt x="0" y="0"/>
                  </a:moveTo>
                  <a:cubicBezTo>
                    <a:pt x="1462" y="3984"/>
                    <a:pt x="4096" y="5365"/>
                    <a:pt x="7596" y="5365"/>
                  </a:cubicBezTo>
                  <a:cubicBezTo>
                    <a:pt x="8368" y="5365"/>
                    <a:pt x="9183" y="5298"/>
                    <a:pt x="10036" y="5177"/>
                  </a:cubicBezTo>
                  <a:cubicBezTo>
                    <a:pt x="10966" y="5045"/>
                    <a:pt x="12019" y="4818"/>
                    <a:pt x="13031" y="4818"/>
                  </a:cubicBezTo>
                  <a:cubicBezTo>
                    <a:pt x="13660" y="4818"/>
                    <a:pt x="14272" y="4905"/>
                    <a:pt x="14831" y="5157"/>
                  </a:cubicBezTo>
                  <a:cubicBezTo>
                    <a:pt x="16993" y="6128"/>
                    <a:pt x="18219" y="8708"/>
                    <a:pt x="18431" y="10959"/>
                  </a:cubicBezTo>
                  <a:cubicBezTo>
                    <a:pt x="18715" y="13975"/>
                    <a:pt x="18487" y="17066"/>
                    <a:pt x="18451" y="20088"/>
                  </a:cubicBezTo>
                  <a:cubicBezTo>
                    <a:pt x="18323" y="30592"/>
                    <a:pt x="27884" y="31332"/>
                    <a:pt x="27884" y="31332"/>
                  </a:cubicBezTo>
                  <a:lnTo>
                    <a:pt x="27884" y="3"/>
                  </a:lnTo>
                  <a:lnTo>
                    <a:pt x="278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8" name="Google Shape;1298;p11"/>
            <p:cNvSpPr/>
            <p:nvPr/>
          </p:nvSpPr>
          <p:spPr>
            <a:xfrm>
              <a:off x="8540250" y="2985350"/>
              <a:ext cx="513048" cy="280587"/>
            </a:xfrm>
            <a:custGeom>
              <a:avLst/>
              <a:gdLst/>
              <a:ahLst/>
              <a:cxnLst/>
              <a:rect l="l" t="t" r="r" b="b"/>
              <a:pathLst>
                <a:path w="12238" h="6693" extrusionOk="0">
                  <a:moveTo>
                    <a:pt x="6295" y="0"/>
                  </a:moveTo>
                  <a:cubicBezTo>
                    <a:pt x="6229" y="0"/>
                    <a:pt x="6161" y="4"/>
                    <a:pt x="6091" y="11"/>
                  </a:cubicBezTo>
                  <a:cubicBezTo>
                    <a:pt x="4090" y="221"/>
                    <a:pt x="4259" y="2482"/>
                    <a:pt x="4259" y="2482"/>
                  </a:cubicBezTo>
                  <a:cubicBezTo>
                    <a:pt x="4259" y="2482"/>
                    <a:pt x="3846" y="1668"/>
                    <a:pt x="3107" y="1668"/>
                  </a:cubicBezTo>
                  <a:cubicBezTo>
                    <a:pt x="2965" y="1668"/>
                    <a:pt x="2811" y="1698"/>
                    <a:pt x="2645" y="1769"/>
                  </a:cubicBezTo>
                  <a:cubicBezTo>
                    <a:pt x="1617" y="2215"/>
                    <a:pt x="2188" y="3451"/>
                    <a:pt x="2188" y="3451"/>
                  </a:cubicBezTo>
                  <a:cubicBezTo>
                    <a:pt x="2017" y="3356"/>
                    <a:pt x="1818" y="3311"/>
                    <a:pt x="1621" y="3311"/>
                  </a:cubicBezTo>
                  <a:cubicBezTo>
                    <a:pt x="804" y="3311"/>
                    <a:pt x="0" y="4077"/>
                    <a:pt x="1185" y="5231"/>
                  </a:cubicBezTo>
                  <a:cubicBezTo>
                    <a:pt x="2657" y="6663"/>
                    <a:pt x="6218" y="6677"/>
                    <a:pt x="6218" y="6677"/>
                  </a:cubicBezTo>
                  <a:cubicBezTo>
                    <a:pt x="6376" y="6687"/>
                    <a:pt x="6536" y="6692"/>
                    <a:pt x="6696" y="6692"/>
                  </a:cubicBezTo>
                  <a:cubicBezTo>
                    <a:pt x="9345" y="6692"/>
                    <a:pt x="12237" y="5336"/>
                    <a:pt x="11532" y="3384"/>
                  </a:cubicBezTo>
                  <a:cubicBezTo>
                    <a:pt x="11221" y="2525"/>
                    <a:pt x="10617" y="2280"/>
                    <a:pt x="10030" y="2280"/>
                  </a:cubicBezTo>
                  <a:cubicBezTo>
                    <a:pt x="9252" y="2280"/>
                    <a:pt x="8502" y="2711"/>
                    <a:pt x="8502" y="2711"/>
                  </a:cubicBezTo>
                  <a:cubicBezTo>
                    <a:pt x="8502" y="2711"/>
                    <a:pt x="8121" y="0"/>
                    <a:pt x="62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9" name="Google Shape;1299;p11"/>
            <p:cNvSpPr/>
            <p:nvPr/>
          </p:nvSpPr>
          <p:spPr>
            <a:xfrm>
              <a:off x="4278290" y="1416721"/>
              <a:ext cx="362713" cy="198377"/>
            </a:xfrm>
            <a:custGeom>
              <a:avLst/>
              <a:gdLst/>
              <a:ahLst/>
              <a:cxnLst/>
              <a:rect l="l" t="t" r="r" b="b"/>
              <a:pathLst>
                <a:path w="8652" h="4732" extrusionOk="0">
                  <a:moveTo>
                    <a:pt x="4456" y="0"/>
                  </a:moveTo>
                  <a:cubicBezTo>
                    <a:pt x="4409" y="0"/>
                    <a:pt x="4361" y="3"/>
                    <a:pt x="4311" y="8"/>
                  </a:cubicBezTo>
                  <a:cubicBezTo>
                    <a:pt x="2895" y="157"/>
                    <a:pt x="3014" y="1755"/>
                    <a:pt x="3014" y="1755"/>
                  </a:cubicBezTo>
                  <a:cubicBezTo>
                    <a:pt x="3014" y="1755"/>
                    <a:pt x="2724" y="1179"/>
                    <a:pt x="2201" y="1179"/>
                  </a:cubicBezTo>
                  <a:cubicBezTo>
                    <a:pt x="2100" y="1179"/>
                    <a:pt x="1990" y="1201"/>
                    <a:pt x="1872" y="1252"/>
                  </a:cubicBezTo>
                  <a:cubicBezTo>
                    <a:pt x="1145" y="1566"/>
                    <a:pt x="1550" y="2440"/>
                    <a:pt x="1550" y="2440"/>
                  </a:cubicBezTo>
                  <a:cubicBezTo>
                    <a:pt x="1429" y="2373"/>
                    <a:pt x="1289" y="2342"/>
                    <a:pt x="1150" y="2342"/>
                  </a:cubicBezTo>
                  <a:cubicBezTo>
                    <a:pt x="571" y="2342"/>
                    <a:pt x="0" y="2883"/>
                    <a:pt x="840" y="3698"/>
                  </a:cubicBezTo>
                  <a:cubicBezTo>
                    <a:pt x="1878" y="4712"/>
                    <a:pt x="4396" y="4721"/>
                    <a:pt x="4396" y="4721"/>
                  </a:cubicBezTo>
                  <a:cubicBezTo>
                    <a:pt x="4509" y="4728"/>
                    <a:pt x="4623" y="4732"/>
                    <a:pt x="4737" y="4732"/>
                  </a:cubicBezTo>
                  <a:cubicBezTo>
                    <a:pt x="6609" y="4732"/>
                    <a:pt x="8652" y="3773"/>
                    <a:pt x="8156" y="2391"/>
                  </a:cubicBezTo>
                  <a:cubicBezTo>
                    <a:pt x="7936" y="1785"/>
                    <a:pt x="7510" y="1612"/>
                    <a:pt x="7095" y="1612"/>
                  </a:cubicBezTo>
                  <a:cubicBezTo>
                    <a:pt x="6545" y="1612"/>
                    <a:pt x="6016" y="1916"/>
                    <a:pt x="6016" y="1916"/>
                  </a:cubicBezTo>
                  <a:cubicBezTo>
                    <a:pt x="6016" y="1916"/>
                    <a:pt x="5746" y="0"/>
                    <a:pt x="44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0" name="Google Shape;1300;p11"/>
            <p:cNvSpPr/>
            <p:nvPr/>
          </p:nvSpPr>
          <p:spPr>
            <a:xfrm>
              <a:off x="4906626" y="632457"/>
              <a:ext cx="511538" cy="279749"/>
            </a:xfrm>
            <a:custGeom>
              <a:avLst/>
              <a:gdLst/>
              <a:ahLst/>
              <a:cxnLst/>
              <a:rect l="l" t="t" r="r" b="b"/>
              <a:pathLst>
                <a:path w="12202" h="6673" extrusionOk="0">
                  <a:moveTo>
                    <a:pt x="5927" y="0"/>
                  </a:moveTo>
                  <a:cubicBezTo>
                    <a:pt x="4106" y="0"/>
                    <a:pt x="3726" y="2704"/>
                    <a:pt x="3726" y="2704"/>
                  </a:cubicBezTo>
                  <a:cubicBezTo>
                    <a:pt x="3726" y="2704"/>
                    <a:pt x="2979" y="2275"/>
                    <a:pt x="2202" y="2275"/>
                  </a:cubicBezTo>
                  <a:cubicBezTo>
                    <a:pt x="1617" y="2275"/>
                    <a:pt x="1015" y="2519"/>
                    <a:pt x="705" y="3376"/>
                  </a:cubicBezTo>
                  <a:cubicBezTo>
                    <a:pt x="0" y="5318"/>
                    <a:pt x="2881" y="6673"/>
                    <a:pt x="5522" y="6673"/>
                  </a:cubicBezTo>
                  <a:cubicBezTo>
                    <a:pt x="5683" y="6673"/>
                    <a:pt x="5844" y="6668"/>
                    <a:pt x="6003" y="6657"/>
                  </a:cubicBezTo>
                  <a:cubicBezTo>
                    <a:pt x="6003" y="6657"/>
                    <a:pt x="9552" y="6643"/>
                    <a:pt x="11021" y="5216"/>
                  </a:cubicBezTo>
                  <a:cubicBezTo>
                    <a:pt x="12201" y="4065"/>
                    <a:pt x="11400" y="3302"/>
                    <a:pt x="10585" y="3302"/>
                  </a:cubicBezTo>
                  <a:cubicBezTo>
                    <a:pt x="10388" y="3302"/>
                    <a:pt x="10191" y="3347"/>
                    <a:pt x="10020" y="3442"/>
                  </a:cubicBezTo>
                  <a:cubicBezTo>
                    <a:pt x="10020" y="3442"/>
                    <a:pt x="10591" y="2210"/>
                    <a:pt x="9565" y="1765"/>
                  </a:cubicBezTo>
                  <a:cubicBezTo>
                    <a:pt x="9399" y="1693"/>
                    <a:pt x="9244" y="1663"/>
                    <a:pt x="9102" y="1663"/>
                  </a:cubicBezTo>
                  <a:cubicBezTo>
                    <a:pt x="8365" y="1663"/>
                    <a:pt x="7956" y="2474"/>
                    <a:pt x="7956" y="2474"/>
                  </a:cubicBezTo>
                  <a:cubicBezTo>
                    <a:pt x="7956" y="2474"/>
                    <a:pt x="8125" y="221"/>
                    <a:pt x="6129" y="11"/>
                  </a:cubicBezTo>
                  <a:cubicBezTo>
                    <a:pt x="6060" y="4"/>
                    <a:pt x="5992" y="0"/>
                    <a:pt x="59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301" name="Google Shape;1301;p11"/>
            <p:cNvGrpSpPr/>
            <p:nvPr/>
          </p:nvGrpSpPr>
          <p:grpSpPr>
            <a:xfrm>
              <a:off x="-345702" y="2911806"/>
              <a:ext cx="1004243" cy="980880"/>
              <a:chOff x="4061000" y="3528750"/>
              <a:chExt cx="443825" cy="433500"/>
            </a:xfrm>
          </p:grpSpPr>
          <p:sp>
            <p:nvSpPr>
              <p:cNvPr id="1302" name="Google Shape;1302;p11"/>
              <p:cNvSpPr/>
              <p:nvPr/>
            </p:nvSpPr>
            <p:spPr>
              <a:xfrm>
                <a:off x="4061000" y="3528750"/>
                <a:ext cx="443825" cy="433500"/>
              </a:xfrm>
              <a:custGeom>
                <a:avLst/>
                <a:gdLst/>
                <a:ahLst/>
                <a:cxnLst/>
                <a:rect l="l" t="t" r="r" b="b"/>
                <a:pathLst>
                  <a:path w="17753" h="17340" extrusionOk="0">
                    <a:moveTo>
                      <a:pt x="8042" y="4766"/>
                    </a:moveTo>
                    <a:cubicBezTo>
                      <a:pt x="8379" y="4766"/>
                      <a:pt x="8707" y="4998"/>
                      <a:pt x="8814" y="5319"/>
                    </a:cubicBezTo>
                    <a:lnTo>
                      <a:pt x="8887" y="5532"/>
                    </a:lnTo>
                    <a:cubicBezTo>
                      <a:pt x="8910" y="5919"/>
                      <a:pt x="8659" y="6351"/>
                      <a:pt x="8271" y="6385"/>
                    </a:cubicBezTo>
                    <a:cubicBezTo>
                      <a:pt x="8255" y="6386"/>
                      <a:pt x="8239" y="6387"/>
                      <a:pt x="8223" y="6387"/>
                    </a:cubicBezTo>
                    <a:cubicBezTo>
                      <a:pt x="8047" y="6387"/>
                      <a:pt x="7877" y="6309"/>
                      <a:pt x="7728" y="6211"/>
                    </a:cubicBezTo>
                    <a:cubicBezTo>
                      <a:pt x="7555" y="6098"/>
                      <a:pt x="7397" y="5947"/>
                      <a:pt x="7323" y="5754"/>
                    </a:cubicBezTo>
                    <a:cubicBezTo>
                      <a:pt x="7240" y="5534"/>
                      <a:pt x="7277" y="5274"/>
                      <a:pt x="7414" y="5085"/>
                    </a:cubicBezTo>
                    <a:cubicBezTo>
                      <a:pt x="7551" y="4893"/>
                      <a:pt x="7781" y="4775"/>
                      <a:pt x="8015" y="4767"/>
                    </a:cubicBezTo>
                    <a:cubicBezTo>
                      <a:pt x="8024" y="4766"/>
                      <a:pt x="8033" y="4766"/>
                      <a:pt x="8042" y="4766"/>
                    </a:cubicBezTo>
                    <a:close/>
                    <a:moveTo>
                      <a:pt x="15442" y="0"/>
                    </a:moveTo>
                    <a:cubicBezTo>
                      <a:pt x="14533" y="0"/>
                      <a:pt x="13196" y="350"/>
                      <a:pt x="11627" y="1031"/>
                    </a:cubicBezTo>
                    <a:cubicBezTo>
                      <a:pt x="11713" y="1471"/>
                      <a:pt x="11913" y="1889"/>
                      <a:pt x="11998" y="2329"/>
                    </a:cubicBezTo>
                    <a:cubicBezTo>
                      <a:pt x="12018" y="2428"/>
                      <a:pt x="12045" y="3180"/>
                      <a:pt x="12013" y="3180"/>
                    </a:cubicBezTo>
                    <a:cubicBezTo>
                      <a:pt x="12013" y="3180"/>
                      <a:pt x="12012" y="3180"/>
                      <a:pt x="12011" y="3179"/>
                    </a:cubicBezTo>
                    <a:cubicBezTo>
                      <a:pt x="11654" y="2807"/>
                      <a:pt x="10833" y="1956"/>
                      <a:pt x="10515" y="1551"/>
                    </a:cubicBezTo>
                    <a:cubicBezTo>
                      <a:pt x="7430" y="3093"/>
                      <a:pt x="3703" y="5757"/>
                      <a:pt x="572" y="9427"/>
                    </a:cubicBezTo>
                    <a:cubicBezTo>
                      <a:pt x="0" y="12678"/>
                      <a:pt x="1986" y="17340"/>
                      <a:pt x="5527" y="17340"/>
                    </a:cubicBezTo>
                    <a:cubicBezTo>
                      <a:pt x="5619" y="17340"/>
                      <a:pt x="5711" y="17337"/>
                      <a:pt x="5805" y="17331"/>
                    </a:cubicBezTo>
                    <a:cubicBezTo>
                      <a:pt x="7667" y="17204"/>
                      <a:pt x="11027" y="13799"/>
                      <a:pt x="13583" y="10004"/>
                    </a:cubicBezTo>
                    <a:cubicBezTo>
                      <a:pt x="12994" y="9226"/>
                      <a:pt x="12451" y="8410"/>
                      <a:pt x="11961" y="7565"/>
                    </a:cubicBezTo>
                    <a:lnTo>
                      <a:pt x="11961" y="7565"/>
                    </a:lnTo>
                    <a:cubicBezTo>
                      <a:pt x="12727" y="8034"/>
                      <a:pt x="13491" y="8501"/>
                      <a:pt x="14255" y="8970"/>
                    </a:cubicBezTo>
                    <a:cubicBezTo>
                      <a:pt x="16416" y="5501"/>
                      <a:pt x="17752" y="1933"/>
                      <a:pt x="16578" y="385"/>
                    </a:cubicBezTo>
                    <a:cubicBezTo>
                      <a:pt x="16382" y="127"/>
                      <a:pt x="15990" y="0"/>
                      <a:pt x="1544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3" name="Google Shape;1303;p11"/>
              <p:cNvSpPr/>
              <p:nvPr/>
            </p:nvSpPr>
            <p:spPr>
              <a:xfrm>
                <a:off x="4180375" y="3555800"/>
                <a:ext cx="272700" cy="285125"/>
              </a:xfrm>
              <a:custGeom>
                <a:avLst/>
                <a:gdLst/>
                <a:ahLst/>
                <a:cxnLst/>
                <a:rect l="l" t="t" r="r" b="b"/>
                <a:pathLst>
                  <a:path w="10908" h="11405" extrusionOk="0">
                    <a:moveTo>
                      <a:pt x="10793" y="0"/>
                    </a:moveTo>
                    <a:cubicBezTo>
                      <a:pt x="10536" y="0"/>
                      <a:pt x="9898" y="708"/>
                      <a:pt x="9352" y="1313"/>
                    </a:cubicBezTo>
                    <a:cubicBezTo>
                      <a:pt x="8607" y="2139"/>
                      <a:pt x="7825" y="2935"/>
                      <a:pt x="7024" y="3709"/>
                    </a:cubicBezTo>
                    <a:cubicBezTo>
                      <a:pt x="5645" y="5044"/>
                      <a:pt x="4191" y="6311"/>
                      <a:pt x="2968" y="7790"/>
                    </a:cubicBezTo>
                    <a:cubicBezTo>
                      <a:pt x="2365" y="8517"/>
                      <a:pt x="1817" y="9298"/>
                      <a:pt x="1121" y="9936"/>
                    </a:cubicBezTo>
                    <a:cubicBezTo>
                      <a:pt x="708" y="10314"/>
                      <a:pt x="226" y="10666"/>
                      <a:pt x="34" y="11192"/>
                    </a:cubicBezTo>
                    <a:cubicBezTo>
                      <a:pt x="7" y="11268"/>
                      <a:pt x="0" y="11376"/>
                      <a:pt x="75" y="11405"/>
                    </a:cubicBezTo>
                    <a:cubicBezTo>
                      <a:pt x="3176" y="8814"/>
                      <a:pt x="5546" y="5453"/>
                      <a:pt x="8533" y="2732"/>
                    </a:cubicBezTo>
                    <a:cubicBezTo>
                      <a:pt x="9038" y="2271"/>
                      <a:pt x="9560" y="1831"/>
                      <a:pt x="10037" y="1344"/>
                    </a:cubicBezTo>
                    <a:cubicBezTo>
                      <a:pt x="10207" y="1172"/>
                      <a:pt x="10384" y="999"/>
                      <a:pt x="10541" y="815"/>
                    </a:cubicBezTo>
                    <a:cubicBezTo>
                      <a:pt x="10591" y="760"/>
                      <a:pt x="10908" y="148"/>
                      <a:pt x="10906" y="137"/>
                    </a:cubicBezTo>
                    <a:cubicBezTo>
                      <a:pt x="10896" y="42"/>
                      <a:pt x="10856" y="0"/>
                      <a:pt x="10793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4" name="Google Shape;1304;p11"/>
              <p:cNvSpPr/>
              <p:nvPr/>
            </p:nvSpPr>
            <p:spPr>
              <a:xfrm>
                <a:off x="4285150" y="3714600"/>
                <a:ext cx="76125" cy="51700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2068" extrusionOk="0">
                    <a:moveTo>
                      <a:pt x="468" y="0"/>
                    </a:moveTo>
                    <a:cubicBezTo>
                      <a:pt x="391" y="0"/>
                      <a:pt x="318" y="17"/>
                      <a:pt x="252" y="53"/>
                    </a:cubicBezTo>
                    <a:cubicBezTo>
                      <a:pt x="1" y="189"/>
                      <a:pt x="497" y="392"/>
                      <a:pt x="633" y="488"/>
                    </a:cubicBezTo>
                    <a:cubicBezTo>
                      <a:pt x="991" y="739"/>
                      <a:pt x="1343" y="1000"/>
                      <a:pt x="1669" y="1296"/>
                    </a:cubicBezTo>
                    <a:cubicBezTo>
                      <a:pt x="2024" y="1618"/>
                      <a:pt x="2384" y="1997"/>
                      <a:pt x="2860" y="2064"/>
                    </a:cubicBezTo>
                    <a:cubicBezTo>
                      <a:pt x="2874" y="2066"/>
                      <a:pt x="2888" y="2068"/>
                      <a:pt x="2902" y="2068"/>
                    </a:cubicBezTo>
                    <a:cubicBezTo>
                      <a:pt x="2920" y="2068"/>
                      <a:pt x="2938" y="2065"/>
                      <a:pt x="2954" y="2057"/>
                    </a:cubicBezTo>
                    <a:cubicBezTo>
                      <a:pt x="3045" y="2015"/>
                      <a:pt x="3004" y="1878"/>
                      <a:pt x="2945" y="1799"/>
                    </a:cubicBezTo>
                    <a:cubicBezTo>
                      <a:pt x="2688" y="1444"/>
                      <a:pt x="2329" y="1175"/>
                      <a:pt x="1974" y="915"/>
                    </a:cubicBezTo>
                    <a:cubicBezTo>
                      <a:pt x="1689" y="705"/>
                      <a:pt x="978" y="0"/>
                      <a:pt x="468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5" name="Google Shape;1305;p11"/>
              <p:cNvSpPr/>
              <p:nvPr/>
            </p:nvSpPr>
            <p:spPr>
              <a:xfrm>
                <a:off x="4285800" y="3602025"/>
                <a:ext cx="39175" cy="83225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3329" extrusionOk="0">
                    <a:moveTo>
                      <a:pt x="30" y="0"/>
                    </a:moveTo>
                    <a:cubicBezTo>
                      <a:pt x="21" y="0"/>
                      <a:pt x="11" y="1"/>
                      <a:pt x="0" y="2"/>
                    </a:cubicBezTo>
                    <a:cubicBezTo>
                      <a:pt x="148" y="525"/>
                      <a:pt x="316" y="1042"/>
                      <a:pt x="506" y="1549"/>
                    </a:cubicBezTo>
                    <a:cubicBezTo>
                      <a:pt x="670" y="1992"/>
                      <a:pt x="851" y="2431"/>
                      <a:pt x="1046" y="2860"/>
                    </a:cubicBezTo>
                    <a:cubicBezTo>
                      <a:pt x="1114" y="3009"/>
                      <a:pt x="1174" y="3276"/>
                      <a:pt x="1358" y="3319"/>
                    </a:cubicBezTo>
                    <a:cubicBezTo>
                      <a:pt x="1387" y="3325"/>
                      <a:pt x="1412" y="3328"/>
                      <a:pt x="1434" y="3328"/>
                    </a:cubicBezTo>
                    <a:cubicBezTo>
                      <a:pt x="1561" y="3328"/>
                      <a:pt x="1566" y="3219"/>
                      <a:pt x="1543" y="3084"/>
                    </a:cubicBezTo>
                    <a:cubicBezTo>
                      <a:pt x="1469" y="2644"/>
                      <a:pt x="1157" y="2150"/>
                      <a:pt x="983" y="1736"/>
                    </a:cubicBezTo>
                    <a:cubicBezTo>
                      <a:pt x="797" y="1292"/>
                      <a:pt x="613" y="847"/>
                      <a:pt x="427" y="401"/>
                    </a:cubicBezTo>
                    <a:cubicBezTo>
                      <a:pt x="348" y="217"/>
                      <a:pt x="221" y="0"/>
                      <a:pt x="30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6" name="Google Shape;1306;p11"/>
              <p:cNvSpPr/>
              <p:nvPr/>
            </p:nvSpPr>
            <p:spPr>
              <a:xfrm>
                <a:off x="4350250" y="3639725"/>
                <a:ext cx="80350" cy="21850"/>
              </a:xfrm>
              <a:custGeom>
                <a:avLst/>
                <a:gdLst/>
                <a:ahLst/>
                <a:cxnLst/>
                <a:rect l="l" t="t" r="r" b="b"/>
                <a:pathLst>
                  <a:path w="3214" h="874" extrusionOk="0">
                    <a:moveTo>
                      <a:pt x="2463" y="1"/>
                    </a:moveTo>
                    <a:cubicBezTo>
                      <a:pt x="2449" y="1"/>
                      <a:pt x="2435" y="1"/>
                      <a:pt x="2421" y="1"/>
                    </a:cubicBezTo>
                    <a:cubicBezTo>
                      <a:pt x="1910" y="4"/>
                      <a:pt x="1415" y="75"/>
                      <a:pt x="913" y="152"/>
                    </a:cubicBezTo>
                    <a:cubicBezTo>
                      <a:pt x="742" y="177"/>
                      <a:pt x="636" y="180"/>
                      <a:pt x="496" y="284"/>
                    </a:cubicBezTo>
                    <a:cubicBezTo>
                      <a:pt x="349" y="392"/>
                      <a:pt x="152" y="830"/>
                      <a:pt x="1" y="873"/>
                    </a:cubicBezTo>
                    <a:lnTo>
                      <a:pt x="1" y="873"/>
                    </a:lnTo>
                    <a:cubicBezTo>
                      <a:pt x="856" y="629"/>
                      <a:pt x="1739" y="483"/>
                      <a:pt x="2627" y="436"/>
                    </a:cubicBezTo>
                    <a:cubicBezTo>
                      <a:pt x="2749" y="429"/>
                      <a:pt x="2876" y="423"/>
                      <a:pt x="2989" y="377"/>
                    </a:cubicBezTo>
                    <a:cubicBezTo>
                      <a:pt x="3103" y="331"/>
                      <a:pt x="3204" y="231"/>
                      <a:pt x="3214" y="109"/>
                    </a:cubicBezTo>
                    <a:cubicBezTo>
                      <a:pt x="2977" y="15"/>
                      <a:pt x="2717" y="1"/>
                      <a:pt x="2463" y="1"/>
                    </a:cubicBezTo>
                    <a:close/>
                    <a:moveTo>
                      <a:pt x="1" y="873"/>
                    </a:moveTo>
                    <a:lnTo>
                      <a:pt x="1" y="873"/>
                    </a:lnTo>
                    <a:cubicBezTo>
                      <a:pt x="1" y="873"/>
                      <a:pt x="1" y="873"/>
                      <a:pt x="1" y="873"/>
                    </a:cubicBezTo>
                    <a:cubicBezTo>
                      <a:pt x="1" y="873"/>
                      <a:pt x="1" y="873"/>
                      <a:pt x="1" y="873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7" name="Google Shape;1307;p11"/>
              <p:cNvSpPr/>
              <p:nvPr/>
            </p:nvSpPr>
            <p:spPr>
              <a:xfrm>
                <a:off x="4407100" y="3549450"/>
                <a:ext cx="17575" cy="46775"/>
              </a:xfrm>
              <a:custGeom>
                <a:avLst/>
                <a:gdLst/>
                <a:ahLst/>
                <a:cxnLst/>
                <a:rect l="l" t="t" r="r" b="b"/>
                <a:pathLst>
                  <a:path w="703" h="1871" extrusionOk="0">
                    <a:moveTo>
                      <a:pt x="199" y="1"/>
                    </a:moveTo>
                    <a:cubicBezTo>
                      <a:pt x="135" y="1"/>
                      <a:pt x="70" y="46"/>
                      <a:pt x="39" y="106"/>
                    </a:cubicBezTo>
                    <a:cubicBezTo>
                      <a:pt x="1" y="185"/>
                      <a:pt x="6" y="275"/>
                      <a:pt x="11" y="362"/>
                    </a:cubicBezTo>
                    <a:cubicBezTo>
                      <a:pt x="45" y="859"/>
                      <a:pt x="43" y="1376"/>
                      <a:pt x="120" y="1868"/>
                    </a:cubicBezTo>
                    <a:cubicBezTo>
                      <a:pt x="136" y="1870"/>
                      <a:pt x="151" y="1871"/>
                      <a:pt x="165" y="1871"/>
                    </a:cubicBezTo>
                    <a:cubicBezTo>
                      <a:pt x="702" y="1871"/>
                      <a:pt x="436" y="444"/>
                      <a:pt x="352" y="168"/>
                    </a:cubicBezTo>
                    <a:cubicBezTo>
                      <a:pt x="335" y="106"/>
                      <a:pt x="310" y="43"/>
                      <a:pt x="255" y="14"/>
                    </a:cubicBezTo>
                    <a:cubicBezTo>
                      <a:pt x="237" y="5"/>
                      <a:pt x="218" y="1"/>
                      <a:pt x="199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308" name="Google Shape;1308;p11"/>
            <p:cNvSpPr/>
            <p:nvPr/>
          </p:nvSpPr>
          <p:spPr>
            <a:xfrm>
              <a:off x="388474" y="4158649"/>
              <a:ext cx="1447500" cy="725100"/>
            </a:xfrm>
            <a:prstGeom prst="ellipse">
              <a:avLst/>
            </a:pr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309" name="Google Shape;1309;p11"/>
            <p:cNvGrpSpPr/>
            <p:nvPr/>
          </p:nvGrpSpPr>
          <p:grpSpPr>
            <a:xfrm>
              <a:off x="208499" y="148071"/>
              <a:ext cx="3111073" cy="4578014"/>
              <a:chOff x="273025" y="2350275"/>
              <a:chExt cx="645250" cy="949500"/>
            </a:xfrm>
          </p:grpSpPr>
          <p:sp>
            <p:nvSpPr>
              <p:cNvPr id="1310" name="Google Shape;1310;p11"/>
              <p:cNvSpPr/>
              <p:nvPr/>
            </p:nvSpPr>
            <p:spPr>
              <a:xfrm>
                <a:off x="349200" y="2679875"/>
                <a:ext cx="274900" cy="619900"/>
              </a:xfrm>
              <a:custGeom>
                <a:avLst/>
                <a:gdLst/>
                <a:ahLst/>
                <a:cxnLst/>
                <a:rect l="l" t="t" r="r" b="b"/>
                <a:pathLst>
                  <a:path w="10996" h="24796" extrusionOk="0">
                    <a:moveTo>
                      <a:pt x="8340" y="1"/>
                    </a:moveTo>
                    <a:cubicBezTo>
                      <a:pt x="7824" y="528"/>
                      <a:pt x="7297" y="1303"/>
                      <a:pt x="6770" y="2251"/>
                    </a:cubicBezTo>
                    <a:cubicBezTo>
                      <a:pt x="6372" y="2968"/>
                      <a:pt x="5973" y="3782"/>
                      <a:pt x="5577" y="4663"/>
                    </a:cubicBezTo>
                    <a:cubicBezTo>
                      <a:pt x="5530" y="4766"/>
                      <a:pt x="5484" y="4871"/>
                      <a:pt x="5438" y="4975"/>
                    </a:cubicBezTo>
                    <a:cubicBezTo>
                      <a:pt x="5033" y="5898"/>
                      <a:pt x="4634" y="6888"/>
                      <a:pt x="4249" y="7905"/>
                    </a:cubicBezTo>
                    <a:cubicBezTo>
                      <a:pt x="4206" y="8013"/>
                      <a:pt x="4166" y="8124"/>
                      <a:pt x="4124" y="8232"/>
                    </a:cubicBezTo>
                    <a:cubicBezTo>
                      <a:pt x="3747" y="9234"/>
                      <a:pt x="3384" y="10262"/>
                      <a:pt x="3040" y="11278"/>
                    </a:cubicBezTo>
                    <a:cubicBezTo>
                      <a:pt x="3004" y="11378"/>
                      <a:pt x="2970" y="11481"/>
                      <a:pt x="2936" y="11583"/>
                    </a:cubicBezTo>
                    <a:cubicBezTo>
                      <a:pt x="2455" y="13008"/>
                      <a:pt x="2014" y="14407"/>
                      <a:pt x="1627" y="15682"/>
                    </a:cubicBezTo>
                    <a:cubicBezTo>
                      <a:pt x="1600" y="15775"/>
                      <a:pt x="1571" y="15864"/>
                      <a:pt x="1544" y="15955"/>
                    </a:cubicBezTo>
                    <a:cubicBezTo>
                      <a:pt x="1246" y="16942"/>
                      <a:pt x="983" y="17847"/>
                      <a:pt x="761" y="18624"/>
                    </a:cubicBezTo>
                    <a:cubicBezTo>
                      <a:pt x="733" y="18729"/>
                      <a:pt x="703" y="18831"/>
                      <a:pt x="676" y="18931"/>
                    </a:cubicBezTo>
                    <a:lnTo>
                      <a:pt x="675" y="18931"/>
                    </a:lnTo>
                    <a:cubicBezTo>
                      <a:pt x="246" y="20444"/>
                      <a:pt x="0" y="21398"/>
                      <a:pt x="0" y="21398"/>
                    </a:cubicBezTo>
                    <a:cubicBezTo>
                      <a:pt x="0" y="21398"/>
                      <a:pt x="4" y="21473"/>
                      <a:pt x="58" y="21606"/>
                    </a:cubicBezTo>
                    <a:cubicBezTo>
                      <a:pt x="88" y="21679"/>
                      <a:pt x="135" y="21775"/>
                      <a:pt x="202" y="21883"/>
                    </a:cubicBezTo>
                    <a:cubicBezTo>
                      <a:pt x="580" y="22485"/>
                      <a:pt x="1656" y="23529"/>
                      <a:pt x="4712" y="24346"/>
                    </a:cubicBezTo>
                    <a:cubicBezTo>
                      <a:pt x="5941" y="24674"/>
                      <a:pt x="6814" y="24795"/>
                      <a:pt x="7435" y="24795"/>
                    </a:cubicBezTo>
                    <a:cubicBezTo>
                      <a:pt x="7753" y="24795"/>
                      <a:pt x="8004" y="24763"/>
                      <a:pt x="8203" y="24712"/>
                    </a:cubicBezTo>
                    <a:cubicBezTo>
                      <a:pt x="8367" y="24669"/>
                      <a:pt x="8494" y="24617"/>
                      <a:pt x="8594" y="24554"/>
                    </a:cubicBezTo>
                    <a:cubicBezTo>
                      <a:pt x="9020" y="24296"/>
                      <a:pt x="8942" y="23914"/>
                      <a:pt x="8942" y="23914"/>
                    </a:cubicBezTo>
                    <a:cubicBezTo>
                      <a:pt x="8942" y="23914"/>
                      <a:pt x="8952" y="23232"/>
                      <a:pt x="8977" y="22125"/>
                    </a:cubicBezTo>
                    <a:cubicBezTo>
                      <a:pt x="8979" y="22027"/>
                      <a:pt x="8982" y="21927"/>
                      <a:pt x="8984" y="21821"/>
                    </a:cubicBezTo>
                    <a:cubicBezTo>
                      <a:pt x="9010" y="20749"/>
                      <a:pt x="9048" y="19344"/>
                      <a:pt x="9102" y="17794"/>
                    </a:cubicBezTo>
                    <a:cubicBezTo>
                      <a:pt x="9105" y="17695"/>
                      <a:pt x="9108" y="17594"/>
                      <a:pt x="9112" y="17495"/>
                    </a:cubicBezTo>
                    <a:cubicBezTo>
                      <a:pt x="9151" y="16401"/>
                      <a:pt x="9199" y="15242"/>
                      <a:pt x="9254" y="14084"/>
                    </a:cubicBezTo>
                    <a:lnTo>
                      <a:pt x="9270" y="13738"/>
                    </a:lnTo>
                    <a:cubicBezTo>
                      <a:pt x="9300" y="13128"/>
                      <a:pt x="9334" y="12523"/>
                      <a:pt x="9368" y="11927"/>
                    </a:cubicBezTo>
                    <a:cubicBezTo>
                      <a:pt x="9396" y="11424"/>
                      <a:pt x="9429" y="10937"/>
                      <a:pt x="9467" y="10464"/>
                    </a:cubicBezTo>
                    <a:cubicBezTo>
                      <a:pt x="9474" y="10363"/>
                      <a:pt x="9482" y="10262"/>
                      <a:pt x="9490" y="10161"/>
                    </a:cubicBezTo>
                    <a:cubicBezTo>
                      <a:pt x="9568" y="9222"/>
                      <a:pt x="9656" y="8343"/>
                      <a:pt x="9753" y="7529"/>
                    </a:cubicBezTo>
                    <a:cubicBezTo>
                      <a:pt x="9769" y="7386"/>
                      <a:pt x="9788" y="7245"/>
                      <a:pt x="9804" y="7104"/>
                    </a:cubicBezTo>
                    <a:cubicBezTo>
                      <a:pt x="9905" y="6302"/>
                      <a:pt x="10010" y="5566"/>
                      <a:pt x="10117" y="4903"/>
                    </a:cubicBezTo>
                    <a:cubicBezTo>
                      <a:pt x="10203" y="4361"/>
                      <a:pt x="10288" y="3866"/>
                      <a:pt x="10372" y="3423"/>
                    </a:cubicBezTo>
                    <a:cubicBezTo>
                      <a:pt x="10374" y="3417"/>
                      <a:pt x="10374" y="3411"/>
                      <a:pt x="10376" y="3405"/>
                    </a:cubicBezTo>
                    <a:cubicBezTo>
                      <a:pt x="10713" y="1587"/>
                      <a:pt x="10996" y="604"/>
                      <a:pt x="10996" y="604"/>
                    </a:cubicBezTo>
                    <a:lnTo>
                      <a:pt x="10938" y="592"/>
                    </a:lnTo>
                    <a:lnTo>
                      <a:pt x="834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1" name="Google Shape;1311;p11"/>
              <p:cNvSpPr/>
              <p:nvPr/>
            </p:nvSpPr>
            <p:spPr>
              <a:xfrm>
                <a:off x="512650" y="2658175"/>
                <a:ext cx="115325" cy="144800"/>
              </a:xfrm>
              <a:custGeom>
                <a:avLst/>
                <a:gdLst/>
                <a:ahLst/>
                <a:cxnLst/>
                <a:rect l="l" t="t" r="r" b="b"/>
                <a:pathLst>
                  <a:path w="4613" h="5792" extrusionOk="0">
                    <a:moveTo>
                      <a:pt x="1954" y="1"/>
                    </a:moveTo>
                    <a:cubicBezTo>
                      <a:pt x="1314" y="656"/>
                      <a:pt x="657" y="1695"/>
                      <a:pt x="0" y="2970"/>
                    </a:cubicBezTo>
                    <a:cubicBezTo>
                      <a:pt x="1297" y="3796"/>
                      <a:pt x="2519" y="4718"/>
                      <a:pt x="3598" y="5792"/>
                    </a:cubicBezTo>
                    <a:cubicBezTo>
                      <a:pt x="4080" y="2465"/>
                      <a:pt x="4613" y="606"/>
                      <a:pt x="4613" y="606"/>
                    </a:cubicBezTo>
                    <a:lnTo>
                      <a:pt x="1954" y="1"/>
                    </a:ln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2" name="Google Shape;1312;p11"/>
              <p:cNvSpPr/>
              <p:nvPr/>
            </p:nvSpPr>
            <p:spPr>
              <a:xfrm>
                <a:off x="485025" y="2766875"/>
                <a:ext cx="110750" cy="101225"/>
              </a:xfrm>
              <a:custGeom>
                <a:avLst/>
                <a:gdLst/>
                <a:ahLst/>
                <a:cxnLst/>
                <a:rect l="l" t="t" r="r" b="b"/>
                <a:pathLst>
                  <a:path w="4430" h="4049" extrusionOk="0">
                    <a:moveTo>
                      <a:pt x="2140" y="286"/>
                    </a:moveTo>
                    <a:cubicBezTo>
                      <a:pt x="2284" y="286"/>
                      <a:pt x="2418" y="406"/>
                      <a:pt x="2472" y="535"/>
                    </a:cubicBezTo>
                    <a:cubicBezTo>
                      <a:pt x="2553" y="739"/>
                      <a:pt x="2488" y="967"/>
                      <a:pt x="2441" y="1083"/>
                    </a:cubicBezTo>
                    <a:cubicBezTo>
                      <a:pt x="2301" y="1435"/>
                      <a:pt x="1986" y="1702"/>
                      <a:pt x="1628" y="1819"/>
                    </a:cubicBezTo>
                    <a:cubicBezTo>
                      <a:pt x="1563" y="1472"/>
                      <a:pt x="1593" y="1096"/>
                      <a:pt x="1720" y="731"/>
                    </a:cubicBezTo>
                    <a:cubicBezTo>
                      <a:pt x="1773" y="579"/>
                      <a:pt x="1892" y="323"/>
                      <a:pt x="2098" y="289"/>
                    </a:cubicBezTo>
                    <a:cubicBezTo>
                      <a:pt x="2111" y="288"/>
                      <a:pt x="2125" y="286"/>
                      <a:pt x="2140" y="286"/>
                    </a:cubicBezTo>
                    <a:close/>
                    <a:moveTo>
                      <a:pt x="3992" y="1883"/>
                    </a:moveTo>
                    <a:cubicBezTo>
                      <a:pt x="4000" y="1883"/>
                      <a:pt x="4010" y="1884"/>
                      <a:pt x="4020" y="1889"/>
                    </a:cubicBezTo>
                    <a:cubicBezTo>
                      <a:pt x="4103" y="1914"/>
                      <a:pt x="4134" y="2063"/>
                      <a:pt x="4115" y="2188"/>
                    </a:cubicBezTo>
                    <a:cubicBezTo>
                      <a:pt x="4093" y="2357"/>
                      <a:pt x="4020" y="2515"/>
                      <a:pt x="3914" y="2651"/>
                    </a:cubicBezTo>
                    <a:cubicBezTo>
                      <a:pt x="3888" y="2575"/>
                      <a:pt x="3865" y="2496"/>
                      <a:pt x="3845" y="2421"/>
                    </a:cubicBezTo>
                    <a:cubicBezTo>
                      <a:pt x="3809" y="2283"/>
                      <a:pt x="3782" y="2140"/>
                      <a:pt x="3823" y="2023"/>
                    </a:cubicBezTo>
                    <a:cubicBezTo>
                      <a:pt x="3850" y="1952"/>
                      <a:pt x="3925" y="1883"/>
                      <a:pt x="3992" y="1883"/>
                    </a:cubicBezTo>
                    <a:close/>
                    <a:moveTo>
                      <a:pt x="2138" y="1"/>
                    </a:moveTo>
                    <a:cubicBezTo>
                      <a:pt x="2109" y="1"/>
                      <a:pt x="2081" y="3"/>
                      <a:pt x="2053" y="8"/>
                    </a:cubicBezTo>
                    <a:cubicBezTo>
                      <a:pt x="1793" y="50"/>
                      <a:pt x="1580" y="272"/>
                      <a:pt x="1452" y="636"/>
                    </a:cubicBezTo>
                    <a:cubicBezTo>
                      <a:pt x="1309" y="1049"/>
                      <a:pt x="1273" y="1478"/>
                      <a:pt x="1347" y="1871"/>
                    </a:cubicBezTo>
                    <a:cubicBezTo>
                      <a:pt x="1311" y="1874"/>
                      <a:pt x="1275" y="1876"/>
                      <a:pt x="1239" y="1876"/>
                    </a:cubicBezTo>
                    <a:cubicBezTo>
                      <a:pt x="1172" y="1876"/>
                      <a:pt x="1105" y="1871"/>
                      <a:pt x="1040" y="1859"/>
                    </a:cubicBezTo>
                    <a:cubicBezTo>
                      <a:pt x="655" y="1791"/>
                      <a:pt x="321" y="1525"/>
                      <a:pt x="138" y="1181"/>
                    </a:cubicBezTo>
                    <a:cubicBezTo>
                      <a:pt x="93" y="1283"/>
                      <a:pt x="46" y="1387"/>
                      <a:pt x="0" y="1494"/>
                    </a:cubicBezTo>
                    <a:cubicBezTo>
                      <a:pt x="235" y="1823"/>
                      <a:pt x="590" y="2069"/>
                      <a:pt x="990" y="2140"/>
                    </a:cubicBezTo>
                    <a:cubicBezTo>
                      <a:pt x="1073" y="2154"/>
                      <a:pt x="1156" y="2161"/>
                      <a:pt x="1240" y="2161"/>
                    </a:cubicBezTo>
                    <a:cubicBezTo>
                      <a:pt x="1299" y="2161"/>
                      <a:pt x="1359" y="2158"/>
                      <a:pt x="1418" y="2150"/>
                    </a:cubicBezTo>
                    <a:cubicBezTo>
                      <a:pt x="1451" y="2245"/>
                      <a:pt x="1489" y="2337"/>
                      <a:pt x="1534" y="2424"/>
                    </a:cubicBezTo>
                    <a:cubicBezTo>
                      <a:pt x="1830" y="2994"/>
                      <a:pt x="2429" y="3370"/>
                      <a:pt x="3022" y="3370"/>
                    </a:cubicBezTo>
                    <a:cubicBezTo>
                      <a:pt x="3031" y="3370"/>
                      <a:pt x="3040" y="3370"/>
                      <a:pt x="3049" y="3370"/>
                    </a:cubicBezTo>
                    <a:cubicBezTo>
                      <a:pt x="3314" y="3364"/>
                      <a:pt x="3573" y="3278"/>
                      <a:pt x="3790" y="3136"/>
                    </a:cubicBezTo>
                    <a:cubicBezTo>
                      <a:pt x="3931" y="3460"/>
                      <a:pt x="4107" y="3766"/>
                      <a:pt x="4320" y="4049"/>
                    </a:cubicBezTo>
                    <a:cubicBezTo>
                      <a:pt x="4336" y="3904"/>
                      <a:pt x="4355" y="3765"/>
                      <a:pt x="4371" y="3624"/>
                    </a:cubicBezTo>
                    <a:cubicBezTo>
                      <a:pt x="4235" y="3411"/>
                      <a:pt x="4117" y="3184"/>
                      <a:pt x="4020" y="2948"/>
                    </a:cubicBezTo>
                    <a:cubicBezTo>
                      <a:pt x="4220" y="2749"/>
                      <a:pt x="4358" y="2496"/>
                      <a:pt x="4397" y="2225"/>
                    </a:cubicBezTo>
                    <a:cubicBezTo>
                      <a:pt x="4429" y="1984"/>
                      <a:pt x="4355" y="1704"/>
                      <a:pt x="4112" y="1619"/>
                    </a:cubicBezTo>
                    <a:cubicBezTo>
                      <a:pt x="4070" y="1603"/>
                      <a:pt x="4027" y="1596"/>
                      <a:pt x="3985" y="1596"/>
                    </a:cubicBezTo>
                    <a:cubicBezTo>
                      <a:pt x="3791" y="1596"/>
                      <a:pt x="3615" y="1748"/>
                      <a:pt x="3553" y="1927"/>
                    </a:cubicBezTo>
                    <a:cubicBezTo>
                      <a:pt x="3485" y="2116"/>
                      <a:pt x="3522" y="2309"/>
                      <a:pt x="3568" y="2489"/>
                    </a:cubicBezTo>
                    <a:cubicBezTo>
                      <a:pt x="3603" y="2617"/>
                      <a:pt x="3639" y="2744"/>
                      <a:pt x="3684" y="2866"/>
                    </a:cubicBezTo>
                    <a:cubicBezTo>
                      <a:pt x="3499" y="2999"/>
                      <a:pt x="3276" y="3083"/>
                      <a:pt x="3043" y="3086"/>
                    </a:cubicBezTo>
                    <a:cubicBezTo>
                      <a:pt x="3034" y="3086"/>
                      <a:pt x="3026" y="3086"/>
                      <a:pt x="3017" y="3086"/>
                    </a:cubicBezTo>
                    <a:cubicBezTo>
                      <a:pt x="2528" y="3086"/>
                      <a:pt x="2033" y="2769"/>
                      <a:pt x="1787" y="2291"/>
                    </a:cubicBezTo>
                    <a:cubicBezTo>
                      <a:pt x="1753" y="2227"/>
                      <a:pt x="1723" y="2157"/>
                      <a:pt x="1699" y="2089"/>
                    </a:cubicBezTo>
                    <a:cubicBezTo>
                      <a:pt x="2141" y="1950"/>
                      <a:pt x="2527" y="1620"/>
                      <a:pt x="2703" y="1187"/>
                    </a:cubicBezTo>
                    <a:cubicBezTo>
                      <a:pt x="2811" y="914"/>
                      <a:pt x="2823" y="644"/>
                      <a:pt x="2735" y="427"/>
                    </a:cubicBezTo>
                    <a:cubicBezTo>
                      <a:pt x="2630" y="173"/>
                      <a:pt x="2385" y="1"/>
                      <a:pt x="2138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3" name="Google Shape;1313;p11"/>
              <p:cNvSpPr/>
              <p:nvPr/>
            </p:nvSpPr>
            <p:spPr>
              <a:xfrm>
                <a:off x="452200" y="2858025"/>
                <a:ext cx="134225" cy="83500"/>
              </a:xfrm>
              <a:custGeom>
                <a:avLst/>
                <a:gdLst/>
                <a:ahLst/>
                <a:cxnLst/>
                <a:rect l="l" t="t" r="r" b="b"/>
                <a:pathLst>
                  <a:path w="5369" h="3340" extrusionOk="0">
                    <a:moveTo>
                      <a:pt x="1799" y="285"/>
                    </a:moveTo>
                    <a:cubicBezTo>
                      <a:pt x="1822" y="285"/>
                      <a:pt x="1855" y="292"/>
                      <a:pt x="1890" y="331"/>
                    </a:cubicBezTo>
                    <a:cubicBezTo>
                      <a:pt x="1957" y="402"/>
                      <a:pt x="1998" y="539"/>
                      <a:pt x="1981" y="653"/>
                    </a:cubicBezTo>
                    <a:cubicBezTo>
                      <a:pt x="1945" y="910"/>
                      <a:pt x="1764" y="1139"/>
                      <a:pt x="1526" y="1269"/>
                    </a:cubicBezTo>
                    <a:cubicBezTo>
                      <a:pt x="1470" y="1010"/>
                      <a:pt x="1487" y="750"/>
                      <a:pt x="1579" y="517"/>
                    </a:cubicBezTo>
                    <a:cubicBezTo>
                      <a:pt x="1599" y="466"/>
                      <a:pt x="1676" y="298"/>
                      <a:pt x="1786" y="285"/>
                    </a:cubicBezTo>
                    <a:close/>
                    <a:moveTo>
                      <a:pt x="4049" y="767"/>
                    </a:moveTo>
                    <a:cubicBezTo>
                      <a:pt x="4058" y="767"/>
                      <a:pt x="4065" y="767"/>
                      <a:pt x="4070" y="768"/>
                    </a:cubicBezTo>
                    <a:cubicBezTo>
                      <a:pt x="4178" y="789"/>
                      <a:pt x="4232" y="971"/>
                      <a:pt x="4218" y="1133"/>
                    </a:cubicBezTo>
                    <a:cubicBezTo>
                      <a:pt x="4198" y="1386"/>
                      <a:pt x="4095" y="1630"/>
                      <a:pt x="3927" y="1838"/>
                    </a:cubicBezTo>
                    <a:cubicBezTo>
                      <a:pt x="3816" y="1603"/>
                      <a:pt x="3761" y="1340"/>
                      <a:pt x="3813" y="1071"/>
                    </a:cubicBezTo>
                    <a:cubicBezTo>
                      <a:pt x="3836" y="953"/>
                      <a:pt x="3900" y="842"/>
                      <a:pt x="3974" y="792"/>
                    </a:cubicBezTo>
                    <a:cubicBezTo>
                      <a:pt x="4005" y="772"/>
                      <a:pt x="4029" y="767"/>
                      <a:pt x="4049" y="767"/>
                    </a:cubicBezTo>
                    <a:close/>
                    <a:moveTo>
                      <a:pt x="1794" y="1"/>
                    </a:moveTo>
                    <a:cubicBezTo>
                      <a:pt x="1781" y="1"/>
                      <a:pt x="1769" y="1"/>
                      <a:pt x="1757" y="2"/>
                    </a:cubicBezTo>
                    <a:cubicBezTo>
                      <a:pt x="1570" y="22"/>
                      <a:pt x="1411" y="166"/>
                      <a:pt x="1315" y="410"/>
                    </a:cubicBezTo>
                    <a:cubicBezTo>
                      <a:pt x="1195" y="706"/>
                      <a:pt x="1177" y="1038"/>
                      <a:pt x="1257" y="1365"/>
                    </a:cubicBezTo>
                    <a:cubicBezTo>
                      <a:pt x="1224" y="1370"/>
                      <a:pt x="1188" y="1376"/>
                      <a:pt x="1157" y="1377"/>
                    </a:cubicBezTo>
                    <a:cubicBezTo>
                      <a:pt x="1136" y="1379"/>
                      <a:pt x="1116" y="1380"/>
                      <a:pt x="1095" y="1380"/>
                    </a:cubicBezTo>
                    <a:cubicBezTo>
                      <a:pt x="724" y="1380"/>
                      <a:pt x="346" y="1155"/>
                      <a:pt x="141" y="808"/>
                    </a:cubicBezTo>
                    <a:cubicBezTo>
                      <a:pt x="136" y="796"/>
                      <a:pt x="129" y="788"/>
                      <a:pt x="124" y="777"/>
                    </a:cubicBezTo>
                    <a:cubicBezTo>
                      <a:pt x="82" y="886"/>
                      <a:pt x="43" y="995"/>
                      <a:pt x="1" y="1103"/>
                    </a:cubicBezTo>
                    <a:cubicBezTo>
                      <a:pt x="270" y="1449"/>
                      <a:pt x="688" y="1664"/>
                      <a:pt x="1100" y="1664"/>
                    </a:cubicBezTo>
                    <a:cubicBezTo>
                      <a:pt x="1125" y="1664"/>
                      <a:pt x="1150" y="1663"/>
                      <a:pt x="1176" y="1662"/>
                    </a:cubicBezTo>
                    <a:cubicBezTo>
                      <a:pt x="1234" y="1657"/>
                      <a:pt x="1292" y="1649"/>
                      <a:pt x="1349" y="1636"/>
                    </a:cubicBezTo>
                    <a:cubicBezTo>
                      <a:pt x="1367" y="1684"/>
                      <a:pt x="1391" y="1731"/>
                      <a:pt x="1414" y="1777"/>
                    </a:cubicBezTo>
                    <a:cubicBezTo>
                      <a:pt x="1644" y="2223"/>
                      <a:pt x="2032" y="2536"/>
                      <a:pt x="2475" y="2642"/>
                    </a:cubicBezTo>
                    <a:cubicBezTo>
                      <a:pt x="2584" y="2667"/>
                      <a:pt x="2696" y="2679"/>
                      <a:pt x="2808" y="2679"/>
                    </a:cubicBezTo>
                    <a:cubicBezTo>
                      <a:pt x="3154" y="2679"/>
                      <a:pt x="3507" y="2562"/>
                      <a:pt x="3810" y="2338"/>
                    </a:cubicBezTo>
                    <a:cubicBezTo>
                      <a:pt x="3830" y="2323"/>
                      <a:pt x="3850" y="2308"/>
                      <a:pt x="3867" y="2294"/>
                    </a:cubicBezTo>
                    <a:cubicBezTo>
                      <a:pt x="3950" y="2406"/>
                      <a:pt x="4042" y="2510"/>
                      <a:pt x="4149" y="2609"/>
                    </a:cubicBezTo>
                    <a:cubicBezTo>
                      <a:pt x="4498" y="2934"/>
                      <a:pt x="4933" y="3154"/>
                      <a:pt x="5345" y="3339"/>
                    </a:cubicBezTo>
                    <a:cubicBezTo>
                      <a:pt x="5354" y="3238"/>
                      <a:pt x="5362" y="3137"/>
                      <a:pt x="5369" y="3038"/>
                    </a:cubicBezTo>
                    <a:cubicBezTo>
                      <a:pt x="5001" y="2866"/>
                      <a:pt x="4639" y="2674"/>
                      <a:pt x="4342" y="2400"/>
                    </a:cubicBezTo>
                    <a:cubicBezTo>
                      <a:pt x="4249" y="2315"/>
                      <a:pt x="4158" y="2213"/>
                      <a:pt x="4078" y="2096"/>
                    </a:cubicBezTo>
                    <a:cubicBezTo>
                      <a:pt x="4325" y="1828"/>
                      <a:pt x="4475" y="1497"/>
                      <a:pt x="4502" y="1153"/>
                    </a:cubicBezTo>
                    <a:cubicBezTo>
                      <a:pt x="4524" y="873"/>
                      <a:pt x="4413" y="545"/>
                      <a:pt x="4124" y="488"/>
                    </a:cubicBezTo>
                    <a:cubicBezTo>
                      <a:pt x="4098" y="483"/>
                      <a:pt x="4072" y="480"/>
                      <a:pt x="4046" y="480"/>
                    </a:cubicBezTo>
                    <a:cubicBezTo>
                      <a:pt x="3965" y="480"/>
                      <a:pt x="3887" y="506"/>
                      <a:pt x="3815" y="555"/>
                    </a:cubicBezTo>
                    <a:cubicBezTo>
                      <a:pt x="3651" y="667"/>
                      <a:pt x="3562" y="866"/>
                      <a:pt x="3533" y="1017"/>
                    </a:cubicBezTo>
                    <a:cubicBezTo>
                      <a:pt x="3470" y="1350"/>
                      <a:pt x="3538" y="1715"/>
                      <a:pt x="3717" y="2051"/>
                    </a:cubicBezTo>
                    <a:cubicBezTo>
                      <a:pt x="3694" y="2071"/>
                      <a:pt x="3667" y="2089"/>
                      <a:pt x="3641" y="2108"/>
                    </a:cubicBezTo>
                    <a:cubicBezTo>
                      <a:pt x="3386" y="2294"/>
                      <a:pt x="3092" y="2394"/>
                      <a:pt x="2807" y="2394"/>
                    </a:cubicBezTo>
                    <a:cubicBezTo>
                      <a:pt x="2716" y="2394"/>
                      <a:pt x="2626" y="2384"/>
                      <a:pt x="2539" y="2363"/>
                    </a:cubicBezTo>
                    <a:cubicBezTo>
                      <a:pt x="2177" y="2278"/>
                      <a:pt x="1857" y="2017"/>
                      <a:pt x="1664" y="1646"/>
                    </a:cubicBezTo>
                    <a:cubicBezTo>
                      <a:pt x="1646" y="1610"/>
                      <a:pt x="1630" y="1576"/>
                      <a:pt x="1614" y="1541"/>
                    </a:cubicBezTo>
                    <a:cubicBezTo>
                      <a:pt x="1954" y="1376"/>
                      <a:pt x="2211" y="1055"/>
                      <a:pt x="2262" y="691"/>
                    </a:cubicBezTo>
                    <a:cubicBezTo>
                      <a:pt x="2291" y="491"/>
                      <a:pt x="2224" y="265"/>
                      <a:pt x="2093" y="133"/>
                    </a:cubicBezTo>
                    <a:cubicBezTo>
                      <a:pt x="2010" y="46"/>
                      <a:pt x="1904" y="1"/>
                      <a:pt x="1794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4" name="Google Shape;1314;p11"/>
              <p:cNvSpPr/>
              <p:nvPr/>
            </p:nvSpPr>
            <p:spPr>
              <a:xfrm>
                <a:off x="422425" y="2921775"/>
                <a:ext cx="158350" cy="110050"/>
              </a:xfrm>
              <a:custGeom>
                <a:avLst/>
                <a:gdLst/>
                <a:ahLst/>
                <a:cxnLst/>
                <a:rect l="l" t="t" r="r" b="b"/>
                <a:pathLst>
                  <a:path w="6334" h="4402" extrusionOk="0">
                    <a:moveTo>
                      <a:pt x="1084" y="288"/>
                    </a:moveTo>
                    <a:cubicBezTo>
                      <a:pt x="1200" y="288"/>
                      <a:pt x="1300" y="425"/>
                      <a:pt x="1308" y="548"/>
                    </a:cubicBezTo>
                    <a:cubicBezTo>
                      <a:pt x="1318" y="681"/>
                      <a:pt x="1257" y="834"/>
                      <a:pt x="1129" y="999"/>
                    </a:cubicBezTo>
                    <a:cubicBezTo>
                      <a:pt x="1014" y="1146"/>
                      <a:pt x="872" y="1271"/>
                      <a:pt x="712" y="1369"/>
                    </a:cubicBezTo>
                    <a:cubicBezTo>
                      <a:pt x="655" y="1094"/>
                      <a:pt x="676" y="805"/>
                      <a:pt x="794" y="555"/>
                    </a:cubicBezTo>
                    <a:cubicBezTo>
                      <a:pt x="823" y="494"/>
                      <a:pt x="928" y="290"/>
                      <a:pt x="1080" y="288"/>
                    </a:cubicBezTo>
                    <a:close/>
                    <a:moveTo>
                      <a:pt x="2744" y="1192"/>
                    </a:moveTo>
                    <a:cubicBezTo>
                      <a:pt x="2759" y="1192"/>
                      <a:pt x="2774" y="1194"/>
                      <a:pt x="2786" y="1194"/>
                    </a:cubicBezTo>
                    <a:cubicBezTo>
                      <a:pt x="2905" y="1208"/>
                      <a:pt x="3046" y="1290"/>
                      <a:pt x="3085" y="1417"/>
                    </a:cubicBezTo>
                    <a:cubicBezTo>
                      <a:pt x="3169" y="1673"/>
                      <a:pt x="2989" y="1961"/>
                      <a:pt x="2784" y="2123"/>
                    </a:cubicBezTo>
                    <a:cubicBezTo>
                      <a:pt x="2722" y="2173"/>
                      <a:pt x="2655" y="2215"/>
                      <a:pt x="2581" y="2251"/>
                    </a:cubicBezTo>
                    <a:cubicBezTo>
                      <a:pt x="2523" y="2012"/>
                      <a:pt x="2500" y="1759"/>
                      <a:pt x="2519" y="1502"/>
                    </a:cubicBezTo>
                    <a:cubicBezTo>
                      <a:pt x="2523" y="1420"/>
                      <a:pt x="2534" y="1336"/>
                      <a:pt x="2571" y="1278"/>
                    </a:cubicBezTo>
                    <a:cubicBezTo>
                      <a:pt x="2614" y="1208"/>
                      <a:pt x="2689" y="1192"/>
                      <a:pt x="2744" y="1192"/>
                    </a:cubicBezTo>
                    <a:close/>
                    <a:moveTo>
                      <a:pt x="5307" y="1809"/>
                    </a:moveTo>
                    <a:cubicBezTo>
                      <a:pt x="5318" y="1809"/>
                      <a:pt x="5327" y="1810"/>
                      <a:pt x="5338" y="1812"/>
                    </a:cubicBezTo>
                    <a:cubicBezTo>
                      <a:pt x="5449" y="1839"/>
                      <a:pt x="5516" y="1994"/>
                      <a:pt x="5537" y="2057"/>
                    </a:cubicBezTo>
                    <a:cubicBezTo>
                      <a:pt x="5645" y="2366"/>
                      <a:pt x="5594" y="2719"/>
                      <a:pt x="5426" y="3012"/>
                    </a:cubicBezTo>
                    <a:cubicBezTo>
                      <a:pt x="5328" y="2850"/>
                      <a:pt x="5243" y="2684"/>
                      <a:pt x="5170" y="2512"/>
                    </a:cubicBezTo>
                    <a:cubicBezTo>
                      <a:pt x="5107" y="2359"/>
                      <a:pt x="5047" y="2181"/>
                      <a:pt x="5082" y="2025"/>
                    </a:cubicBezTo>
                    <a:cubicBezTo>
                      <a:pt x="5098" y="1951"/>
                      <a:pt x="5151" y="1879"/>
                      <a:pt x="5213" y="1839"/>
                    </a:cubicBezTo>
                    <a:cubicBezTo>
                      <a:pt x="5236" y="1825"/>
                      <a:pt x="5270" y="1809"/>
                      <a:pt x="5307" y="1809"/>
                    </a:cubicBezTo>
                    <a:close/>
                    <a:moveTo>
                      <a:pt x="1075" y="1"/>
                    </a:moveTo>
                    <a:cubicBezTo>
                      <a:pt x="1073" y="1"/>
                      <a:pt x="1071" y="1"/>
                      <a:pt x="1068" y="1"/>
                    </a:cubicBezTo>
                    <a:cubicBezTo>
                      <a:pt x="852" y="6"/>
                      <a:pt x="656" y="164"/>
                      <a:pt x="533" y="433"/>
                    </a:cubicBezTo>
                    <a:cubicBezTo>
                      <a:pt x="378" y="766"/>
                      <a:pt x="355" y="1146"/>
                      <a:pt x="448" y="1496"/>
                    </a:cubicBezTo>
                    <a:cubicBezTo>
                      <a:pt x="335" y="1542"/>
                      <a:pt x="220" y="1575"/>
                      <a:pt x="102" y="1596"/>
                    </a:cubicBezTo>
                    <a:cubicBezTo>
                      <a:pt x="67" y="1697"/>
                      <a:pt x="34" y="1799"/>
                      <a:pt x="0" y="1901"/>
                    </a:cubicBezTo>
                    <a:cubicBezTo>
                      <a:pt x="185" y="1881"/>
                      <a:pt x="368" y="1834"/>
                      <a:pt x="541" y="1766"/>
                    </a:cubicBezTo>
                    <a:cubicBezTo>
                      <a:pt x="642" y="1989"/>
                      <a:pt x="796" y="2188"/>
                      <a:pt x="990" y="2343"/>
                    </a:cubicBezTo>
                    <a:cubicBezTo>
                      <a:pt x="1271" y="2564"/>
                      <a:pt x="1622" y="2675"/>
                      <a:pt x="1973" y="2675"/>
                    </a:cubicBezTo>
                    <a:cubicBezTo>
                      <a:pt x="2117" y="2675"/>
                      <a:pt x="2261" y="2656"/>
                      <a:pt x="2401" y="2619"/>
                    </a:cubicBezTo>
                    <a:cubicBezTo>
                      <a:pt x="2523" y="2927"/>
                      <a:pt x="2705" y="3204"/>
                      <a:pt x="2939" y="3423"/>
                    </a:cubicBezTo>
                    <a:cubicBezTo>
                      <a:pt x="3304" y="3766"/>
                      <a:pt x="3792" y="3951"/>
                      <a:pt x="4267" y="3951"/>
                    </a:cubicBezTo>
                    <a:cubicBezTo>
                      <a:pt x="4508" y="3951"/>
                      <a:pt x="4745" y="3903"/>
                      <a:pt x="4960" y="3805"/>
                    </a:cubicBezTo>
                    <a:cubicBezTo>
                      <a:pt x="5128" y="3728"/>
                      <a:pt x="5277" y="3620"/>
                      <a:pt x="5405" y="3492"/>
                    </a:cubicBezTo>
                    <a:cubicBezTo>
                      <a:pt x="5662" y="3837"/>
                      <a:pt x="5972" y="4147"/>
                      <a:pt x="6317" y="4401"/>
                    </a:cubicBezTo>
                    <a:lnTo>
                      <a:pt x="6334" y="4055"/>
                    </a:lnTo>
                    <a:cubicBezTo>
                      <a:pt x="6057" y="3833"/>
                      <a:pt x="5807" y="3566"/>
                      <a:pt x="5595" y="3272"/>
                    </a:cubicBezTo>
                    <a:cubicBezTo>
                      <a:pt x="5858" y="2887"/>
                      <a:pt x="5953" y="2394"/>
                      <a:pt x="5807" y="1965"/>
                    </a:cubicBezTo>
                    <a:cubicBezTo>
                      <a:pt x="5724" y="1731"/>
                      <a:pt x="5582" y="1577"/>
                      <a:pt x="5403" y="1536"/>
                    </a:cubicBezTo>
                    <a:cubicBezTo>
                      <a:pt x="5372" y="1529"/>
                      <a:pt x="5341" y="1526"/>
                      <a:pt x="5309" y="1526"/>
                    </a:cubicBezTo>
                    <a:cubicBezTo>
                      <a:pt x="5225" y="1526"/>
                      <a:pt x="5140" y="1550"/>
                      <a:pt x="5063" y="1599"/>
                    </a:cubicBezTo>
                    <a:cubicBezTo>
                      <a:pt x="4936" y="1678"/>
                      <a:pt x="4838" y="1815"/>
                      <a:pt x="4804" y="1961"/>
                    </a:cubicBezTo>
                    <a:cubicBezTo>
                      <a:pt x="4751" y="2195"/>
                      <a:pt x="4828" y="2427"/>
                      <a:pt x="4909" y="2621"/>
                    </a:cubicBezTo>
                    <a:cubicBezTo>
                      <a:pt x="5001" y="2843"/>
                      <a:pt x="5115" y="3056"/>
                      <a:pt x="5247" y="3261"/>
                    </a:cubicBezTo>
                    <a:cubicBezTo>
                      <a:pt x="5135" y="3381"/>
                      <a:pt x="5000" y="3481"/>
                      <a:pt x="4847" y="3550"/>
                    </a:cubicBezTo>
                    <a:cubicBezTo>
                      <a:pt x="4668" y="3633"/>
                      <a:pt x="4471" y="3672"/>
                      <a:pt x="4270" y="3672"/>
                    </a:cubicBezTo>
                    <a:cubicBezTo>
                      <a:pt x="3868" y="3672"/>
                      <a:pt x="3451" y="3513"/>
                      <a:pt x="3138" y="3219"/>
                    </a:cubicBezTo>
                    <a:cubicBezTo>
                      <a:pt x="2936" y="3032"/>
                      <a:pt x="2778" y="2792"/>
                      <a:pt x="2672" y="2523"/>
                    </a:cubicBezTo>
                    <a:cubicBezTo>
                      <a:pt x="2776" y="2477"/>
                      <a:pt x="2871" y="2415"/>
                      <a:pt x="2962" y="2344"/>
                    </a:cubicBezTo>
                    <a:cubicBezTo>
                      <a:pt x="3247" y="2117"/>
                      <a:pt x="3482" y="1717"/>
                      <a:pt x="3358" y="1329"/>
                    </a:cubicBezTo>
                    <a:cubicBezTo>
                      <a:pt x="3287" y="1110"/>
                      <a:pt x="3071" y="942"/>
                      <a:pt x="2820" y="911"/>
                    </a:cubicBezTo>
                    <a:cubicBezTo>
                      <a:pt x="2795" y="908"/>
                      <a:pt x="2771" y="907"/>
                      <a:pt x="2747" y="907"/>
                    </a:cubicBezTo>
                    <a:cubicBezTo>
                      <a:pt x="2570" y="907"/>
                      <a:pt x="2416" y="986"/>
                      <a:pt x="2330" y="1127"/>
                    </a:cubicBezTo>
                    <a:cubicBezTo>
                      <a:pt x="2260" y="1238"/>
                      <a:pt x="2243" y="1361"/>
                      <a:pt x="2233" y="1478"/>
                    </a:cubicBezTo>
                    <a:cubicBezTo>
                      <a:pt x="2212" y="1776"/>
                      <a:pt x="2240" y="2072"/>
                      <a:pt x="2314" y="2349"/>
                    </a:cubicBezTo>
                    <a:cubicBezTo>
                      <a:pt x="2204" y="2376"/>
                      <a:pt x="2090" y="2390"/>
                      <a:pt x="1975" y="2390"/>
                    </a:cubicBezTo>
                    <a:cubicBezTo>
                      <a:pt x="1685" y="2390"/>
                      <a:pt x="1395" y="2301"/>
                      <a:pt x="1168" y="2123"/>
                    </a:cubicBezTo>
                    <a:cubicBezTo>
                      <a:pt x="1009" y="1996"/>
                      <a:pt x="886" y="1830"/>
                      <a:pt x="803" y="1643"/>
                    </a:cubicBezTo>
                    <a:cubicBezTo>
                      <a:pt x="1011" y="1522"/>
                      <a:pt x="1202" y="1364"/>
                      <a:pt x="1351" y="1170"/>
                    </a:cubicBezTo>
                    <a:cubicBezTo>
                      <a:pt x="1526" y="950"/>
                      <a:pt x="1605" y="732"/>
                      <a:pt x="1590" y="526"/>
                    </a:cubicBezTo>
                    <a:cubicBezTo>
                      <a:pt x="1571" y="268"/>
                      <a:pt x="1366" y="1"/>
                      <a:pt x="1075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5" name="Google Shape;1315;p11"/>
              <p:cNvSpPr/>
              <p:nvPr/>
            </p:nvSpPr>
            <p:spPr>
              <a:xfrm>
                <a:off x="387800" y="3033925"/>
                <a:ext cx="189175" cy="90925"/>
              </a:xfrm>
              <a:custGeom>
                <a:avLst/>
                <a:gdLst/>
                <a:ahLst/>
                <a:cxnLst/>
                <a:rect l="l" t="t" r="r" b="b"/>
                <a:pathLst>
                  <a:path w="7567" h="3637" extrusionOk="0">
                    <a:moveTo>
                      <a:pt x="1699" y="500"/>
                    </a:moveTo>
                    <a:lnTo>
                      <a:pt x="1699" y="500"/>
                    </a:lnTo>
                    <a:cubicBezTo>
                      <a:pt x="1646" y="685"/>
                      <a:pt x="1553" y="860"/>
                      <a:pt x="1429" y="1010"/>
                    </a:cubicBezTo>
                    <a:cubicBezTo>
                      <a:pt x="1442" y="946"/>
                      <a:pt x="1462" y="881"/>
                      <a:pt x="1486" y="819"/>
                    </a:cubicBezTo>
                    <a:cubicBezTo>
                      <a:pt x="1537" y="692"/>
                      <a:pt x="1611" y="586"/>
                      <a:pt x="1699" y="500"/>
                    </a:cubicBezTo>
                    <a:close/>
                    <a:moveTo>
                      <a:pt x="3692" y="709"/>
                    </a:moveTo>
                    <a:cubicBezTo>
                      <a:pt x="3720" y="709"/>
                      <a:pt x="3756" y="718"/>
                      <a:pt x="3787" y="762"/>
                    </a:cubicBezTo>
                    <a:cubicBezTo>
                      <a:pt x="3864" y="865"/>
                      <a:pt x="3878" y="1083"/>
                      <a:pt x="3820" y="1239"/>
                    </a:cubicBezTo>
                    <a:cubicBezTo>
                      <a:pt x="3749" y="1435"/>
                      <a:pt x="3638" y="1608"/>
                      <a:pt x="3503" y="1756"/>
                    </a:cubicBezTo>
                    <a:cubicBezTo>
                      <a:pt x="3428" y="1513"/>
                      <a:pt x="3409" y="1263"/>
                      <a:pt x="3458" y="1026"/>
                    </a:cubicBezTo>
                    <a:cubicBezTo>
                      <a:pt x="3487" y="874"/>
                      <a:pt x="3568" y="716"/>
                      <a:pt x="3681" y="709"/>
                    </a:cubicBezTo>
                    <a:close/>
                    <a:moveTo>
                      <a:pt x="6304" y="1017"/>
                    </a:moveTo>
                    <a:cubicBezTo>
                      <a:pt x="6381" y="1017"/>
                      <a:pt x="6469" y="1077"/>
                      <a:pt x="6511" y="1148"/>
                    </a:cubicBezTo>
                    <a:cubicBezTo>
                      <a:pt x="6568" y="1245"/>
                      <a:pt x="6585" y="1383"/>
                      <a:pt x="6561" y="1557"/>
                    </a:cubicBezTo>
                    <a:cubicBezTo>
                      <a:pt x="6530" y="1770"/>
                      <a:pt x="6449" y="1976"/>
                      <a:pt x="6323" y="2161"/>
                    </a:cubicBezTo>
                    <a:cubicBezTo>
                      <a:pt x="6216" y="1939"/>
                      <a:pt x="6145" y="1701"/>
                      <a:pt x="6119" y="1455"/>
                    </a:cubicBezTo>
                    <a:cubicBezTo>
                      <a:pt x="6101" y="1289"/>
                      <a:pt x="6124" y="1080"/>
                      <a:pt x="6250" y="1029"/>
                    </a:cubicBezTo>
                    <a:cubicBezTo>
                      <a:pt x="6266" y="1022"/>
                      <a:pt x="6286" y="1017"/>
                      <a:pt x="6304" y="1017"/>
                    </a:cubicBezTo>
                    <a:close/>
                    <a:moveTo>
                      <a:pt x="2047" y="0"/>
                    </a:moveTo>
                    <a:lnTo>
                      <a:pt x="1841" y="81"/>
                    </a:lnTo>
                    <a:cubicBezTo>
                      <a:pt x="1570" y="191"/>
                      <a:pt x="1351" y="415"/>
                      <a:pt x="1227" y="713"/>
                    </a:cubicBezTo>
                    <a:cubicBezTo>
                      <a:pt x="1149" y="902"/>
                      <a:pt x="1117" y="1103"/>
                      <a:pt x="1131" y="1296"/>
                    </a:cubicBezTo>
                    <a:cubicBezTo>
                      <a:pt x="939" y="1431"/>
                      <a:pt x="719" y="1520"/>
                      <a:pt x="485" y="1544"/>
                    </a:cubicBezTo>
                    <a:cubicBezTo>
                      <a:pt x="442" y="1549"/>
                      <a:pt x="398" y="1551"/>
                      <a:pt x="355" y="1551"/>
                    </a:cubicBezTo>
                    <a:cubicBezTo>
                      <a:pt x="263" y="1551"/>
                      <a:pt x="172" y="1541"/>
                      <a:pt x="83" y="1522"/>
                    </a:cubicBezTo>
                    <a:cubicBezTo>
                      <a:pt x="56" y="1614"/>
                      <a:pt x="27" y="1705"/>
                      <a:pt x="0" y="1796"/>
                    </a:cubicBezTo>
                    <a:cubicBezTo>
                      <a:pt x="116" y="1821"/>
                      <a:pt x="236" y="1835"/>
                      <a:pt x="355" y="1835"/>
                    </a:cubicBezTo>
                    <a:cubicBezTo>
                      <a:pt x="408" y="1835"/>
                      <a:pt x="460" y="1833"/>
                      <a:pt x="513" y="1827"/>
                    </a:cubicBezTo>
                    <a:cubicBezTo>
                      <a:pt x="754" y="1803"/>
                      <a:pt x="986" y="1719"/>
                      <a:pt x="1190" y="1593"/>
                    </a:cubicBezTo>
                    <a:cubicBezTo>
                      <a:pt x="1199" y="1621"/>
                      <a:pt x="1209" y="1650"/>
                      <a:pt x="1222" y="1678"/>
                    </a:cubicBezTo>
                    <a:cubicBezTo>
                      <a:pt x="1434" y="2170"/>
                      <a:pt x="1972" y="2498"/>
                      <a:pt x="2532" y="2498"/>
                    </a:cubicBezTo>
                    <a:cubicBezTo>
                      <a:pt x="2608" y="2498"/>
                      <a:pt x="2685" y="2492"/>
                      <a:pt x="2761" y="2479"/>
                    </a:cubicBezTo>
                    <a:cubicBezTo>
                      <a:pt x="2989" y="2442"/>
                      <a:pt x="3203" y="2351"/>
                      <a:pt x="3399" y="2222"/>
                    </a:cubicBezTo>
                    <a:cubicBezTo>
                      <a:pt x="3428" y="2273"/>
                      <a:pt x="3459" y="2324"/>
                      <a:pt x="3494" y="2374"/>
                    </a:cubicBezTo>
                    <a:cubicBezTo>
                      <a:pt x="3787" y="2800"/>
                      <a:pt x="4223" y="3090"/>
                      <a:pt x="4689" y="3169"/>
                    </a:cubicBezTo>
                    <a:cubicBezTo>
                      <a:pt x="4781" y="3186"/>
                      <a:pt x="4875" y="3194"/>
                      <a:pt x="4969" y="3194"/>
                    </a:cubicBezTo>
                    <a:cubicBezTo>
                      <a:pt x="5353" y="3194"/>
                      <a:pt x="5747" y="3062"/>
                      <a:pt x="6081" y="2819"/>
                    </a:cubicBezTo>
                    <a:cubicBezTo>
                      <a:pt x="6152" y="2766"/>
                      <a:pt x="6220" y="2709"/>
                      <a:pt x="6284" y="2651"/>
                    </a:cubicBezTo>
                    <a:cubicBezTo>
                      <a:pt x="6597" y="3098"/>
                      <a:pt x="7047" y="3455"/>
                      <a:pt x="7558" y="3637"/>
                    </a:cubicBezTo>
                    <a:cubicBezTo>
                      <a:pt x="7560" y="3537"/>
                      <a:pt x="7564" y="3438"/>
                      <a:pt x="7567" y="3337"/>
                    </a:cubicBezTo>
                    <a:cubicBezTo>
                      <a:pt x="7125" y="3155"/>
                      <a:pt x="6740" y="2833"/>
                      <a:pt x="6477" y="2432"/>
                    </a:cubicBezTo>
                    <a:cubicBezTo>
                      <a:pt x="6673" y="2184"/>
                      <a:pt x="6801" y="1897"/>
                      <a:pt x="6841" y="1598"/>
                    </a:cubicBezTo>
                    <a:cubicBezTo>
                      <a:pt x="6877" y="1356"/>
                      <a:pt x="6848" y="1160"/>
                      <a:pt x="6756" y="1005"/>
                    </a:cubicBezTo>
                    <a:cubicBezTo>
                      <a:pt x="6667" y="854"/>
                      <a:pt x="6490" y="735"/>
                      <a:pt x="6305" y="735"/>
                    </a:cubicBezTo>
                    <a:cubicBezTo>
                      <a:pt x="6251" y="735"/>
                      <a:pt x="6196" y="745"/>
                      <a:pt x="6142" y="767"/>
                    </a:cubicBezTo>
                    <a:cubicBezTo>
                      <a:pt x="5913" y="860"/>
                      <a:pt x="5797" y="1130"/>
                      <a:pt x="5837" y="1486"/>
                    </a:cubicBezTo>
                    <a:cubicBezTo>
                      <a:pt x="5871" y="1807"/>
                      <a:pt x="5973" y="2118"/>
                      <a:pt x="6128" y="2402"/>
                    </a:cubicBezTo>
                    <a:cubicBezTo>
                      <a:pt x="6060" y="2471"/>
                      <a:pt x="5989" y="2532"/>
                      <a:pt x="5911" y="2587"/>
                    </a:cubicBezTo>
                    <a:cubicBezTo>
                      <a:pt x="5624" y="2797"/>
                      <a:pt x="5289" y="2909"/>
                      <a:pt x="4963" y="2909"/>
                    </a:cubicBezTo>
                    <a:cubicBezTo>
                      <a:pt x="4886" y="2909"/>
                      <a:pt x="4809" y="2902"/>
                      <a:pt x="4733" y="2890"/>
                    </a:cubicBezTo>
                    <a:cubicBezTo>
                      <a:pt x="4341" y="2821"/>
                      <a:pt x="3975" y="2574"/>
                      <a:pt x="3726" y="2212"/>
                    </a:cubicBezTo>
                    <a:cubicBezTo>
                      <a:pt x="3686" y="2155"/>
                      <a:pt x="3651" y="2098"/>
                      <a:pt x="3621" y="2040"/>
                    </a:cubicBezTo>
                    <a:cubicBezTo>
                      <a:pt x="3823" y="1848"/>
                      <a:pt x="3984" y="1608"/>
                      <a:pt x="4085" y="1338"/>
                    </a:cubicBezTo>
                    <a:cubicBezTo>
                      <a:pt x="4166" y="1123"/>
                      <a:pt x="4168" y="797"/>
                      <a:pt x="4014" y="593"/>
                    </a:cubicBezTo>
                    <a:cubicBezTo>
                      <a:pt x="3933" y="485"/>
                      <a:pt x="3820" y="427"/>
                      <a:pt x="3689" y="427"/>
                    </a:cubicBezTo>
                    <a:cubicBezTo>
                      <a:pt x="3680" y="427"/>
                      <a:pt x="3671" y="427"/>
                      <a:pt x="3662" y="428"/>
                    </a:cubicBezTo>
                    <a:cubicBezTo>
                      <a:pt x="3381" y="446"/>
                      <a:pt x="3229" y="721"/>
                      <a:pt x="3179" y="973"/>
                    </a:cubicBezTo>
                    <a:cubicBezTo>
                      <a:pt x="3115" y="1294"/>
                      <a:pt x="3148" y="1640"/>
                      <a:pt x="3274" y="1961"/>
                    </a:cubicBezTo>
                    <a:cubicBezTo>
                      <a:pt x="3105" y="2083"/>
                      <a:pt x="2913" y="2167"/>
                      <a:pt x="2715" y="2198"/>
                    </a:cubicBezTo>
                    <a:cubicBezTo>
                      <a:pt x="2655" y="2208"/>
                      <a:pt x="2595" y="2212"/>
                      <a:pt x="2534" y="2212"/>
                    </a:cubicBezTo>
                    <a:cubicBezTo>
                      <a:pt x="2087" y="2212"/>
                      <a:pt x="1647" y="1951"/>
                      <a:pt x="1482" y="1564"/>
                    </a:cubicBezTo>
                    <a:cubicBezTo>
                      <a:pt x="1462" y="1516"/>
                      <a:pt x="1443" y="1466"/>
                      <a:pt x="1432" y="1414"/>
                    </a:cubicBezTo>
                    <a:cubicBezTo>
                      <a:pt x="1777" y="1114"/>
                      <a:pt x="2012" y="678"/>
                      <a:pt x="2036" y="221"/>
                    </a:cubicBezTo>
                    <a:lnTo>
                      <a:pt x="2047" y="0"/>
                    </a:ln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6" name="Google Shape;1316;p11"/>
              <p:cNvSpPr/>
              <p:nvPr/>
            </p:nvSpPr>
            <p:spPr>
              <a:xfrm>
                <a:off x="365925" y="3098650"/>
                <a:ext cx="207800" cy="134400"/>
              </a:xfrm>
              <a:custGeom>
                <a:avLst/>
                <a:gdLst/>
                <a:ahLst/>
                <a:cxnLst/>
                <a:rect l="l" t="t" r="r" b="b"/>
                <a:pathLst>
                  <a:path w="8312" h="5376" extrusionOk="0">
                    <a:moveTo>
                      <a:pt x="1374" y="286"/>
                    </a:moveTo>
                    <a:cubicBezTo>
                      <a:pt x="1435" y="286"/>
                      <a:pt x="1492" y="301"/>
                      <a:pt x="1540" y="336"/>
                    </a:cubicBezTo>
                    <a:cubicBezTo>
                      <a:pt x="1607" y="386"/>
                      <a:pt x="1644" y="454"/>
                      <a:pt x="1651" y="545"/>
                    </a:cubicBezTo>
                    <a:cubicBezTo>
                      <a:pt x="1665" y="735"/>
                      <a:pt x="1543" y="1004"/>
                      <a:pt x="1360" y="1184"/>
                    </a:cubicBezTo>
                    <a:cubicBezTo>
                      <a:pt x="1232" y="1311"/>
                      <a:pt x="1088" y="1423"/>
                      <a:pt x="936" y="1522"/>
                    </a:cubicBezTo>
                    <a:cubicBezTo>
                      <a:pt x="888" y="1355"/>
                      <a:pt x="865" y="1178"/>
                      <a:pt x="869" y="1005"/>
                    </a:cubicBezTo>
                    <a:cubicBezTo>
                      <a:pt x="875" y="828"/>
                      <a:pt x="912" y="585"/>
                      <a:pt x="1065" y="423"/>
                    </a:cubicBezTo>
                    <a:cubicBezTo>
                      <a:pt x="1142" y="340"/>
                      <a:pt x="1260" y="286"/>
                      <a:pt x="1374" y="286"/>
                    </a:cubicBezTo>
                    <a:close/>
                    <a:moveTo>
                      <a:pt x="3827" y="1502"/>
                    </a:moveTo>
                    <a:cubicBezTo>
                      <a:pt x="3833" y="1502"/>
                      <a:pt x="3841" y="1502"/>
                      <a:pt x="3850" y="1504"/>
                    </a:cubicBezTo>
                    <a:cubicBezTo>
                      <a:pt x="3948" y="1511"/>
                      <a:pt x="4019" y="1572"/>
                      <a:pt x="4058" y="1623"/>
                    </a:cubicBezTo>
                    <a:cubicBezTo>
                      <a:pt x="4136" y="1718"/>
                      <a:pt x="4175" y="1850"/>
                      <a:pt x="4161" y="1967"/>
                    </a:cubicBezTo>
                    <a:cubicBezTo>
                      <a:pt x="4125" y="2244"/>
                      <a:pt x="3884" y="2450"/>
                      <a:pt x="3743" y="2548"/>
                    </a:cubicBezTo>
                    <a:cubicBezTo>
                      <a:pt x="3661" y="2605"/>
                      <a:pt x="3575" y="2654"/>
                      <a:pt x="3486" y="2695"/>
                    </a:cubicBezTo>
                    <a:cubicBezTo>
                      <a:pt x="3432" y="2535"/>
                      <a:pt x="3404" y="2369"/>
                      <a:pt x="3401" y="2200"/>
                    </a:cubicBezTo>
                    <a:cubicBezTo>
                      <a:pt x="3395" y="1968"/>
                      <a:pt x="3483" y="1718"/>
                      <a:pt x="3617" y="1593"/>
                    </a:cubicBezTo>
                    <a:cubicBezTo>
                      <a:pt x="3681" y="1532"/>
                      <a:pt x="3750" y="1502"/>
                      <a:pt x="3827" y="1502"/>
                    </a:cubicBezTo>
                    <a:close/>
                    <a:moveTo>
                      <a:pt x="6857" y="1808"/>
                    </a:moveTo>
                    <a:cubicBezTo>
                      <a:pt x="6884" y="1808"/>
                      <a:pt x="6913" y="1811"/>
                      <a:pt x="6940" y="1820"/>
                    </a:cubicBezTo>
                    <a:cubicBezTo>
                      <a:pt x="7180" y="1900"/>
                      <a:pt x="7209" y="2264"/>
                      <a:pt x="7169" y="2489"/>
                    </a:cubicBezTo>
                    <a:cubicBezTo>
                      <a:pt x="7105" y="2853"/>
                      <a:pt x="6919" y="3187"/>
                      <a:pt x="6663" y="3450"/>
                    </a:cubicBezTo>
                    <a:cubicBezTo>
                      <a:pt x="6555" y="3207"/>
                      <a:pt x="6477" y="2950"/>
                      <a:pt x="6440" y="2683"/>
                    </a:cubicBezTo>
                    <a:cubicBezTo>
                      <a:pt x="6401" y="2404"/>
                      <a:pt x="6421" y="2204"/>
                      <a:pt x="6502" y="2048"/>
                    </a:cubicBezTo>
                    <a:cubicBezTo>
                      <a:pt x="6570" y="1920"/>
                      <a:pt x="6713" y="1808"/>
                      <a:pt x="6857" y="1808"/>
                    </a:cubicBezTo>
                    <a:close/>
                    <a:moveTo>
                      <a:pt x="1373" y="1"/>
                    </a:moveTo>
                    <a:cubicBezTo>
                      <a:pt x="1177" y="1"/>
                      <a:pt x="982" y="93"/>
                      <a:pt x="855" y="228"/>
                    </a:cubicBezTo>
                    <a:cubicBezTo>
                      <a:pt x="688" y="409"/>
                      <a:pt x="592" y="673"/>
                      <a:pt x="584" y="998"/>
                    </a:cubicBezTo>
                    <a:cubicBezTo>
                      <a:pt x="578" y="1225"/>
                      <a:pt x="611" y="1448"/>
                      <a:pt x="678" y="1666"/>
                    </a:cubicBezTo>
                    <a:cubicBezTo>
                      <a:pt x="490" y="1758"/>
                      <a:pt x="290" y="1826"/>
                      <a:pt x="85" y="1873"/>
                    </a:cubicBezTo>
                    <a:cubicBezTo>
                      <a:pt x="56" y="1978"/>
                      <a:pt x="27" y="2079"/>
                      <a:pt x="0" y="2180"/>
                    </a:cubicBezTo>
                    <a:cubicBezTo>
                      <a:pt x="270" y="2134"/>
                      <a:pt x="534" y="2049"/>
                      <a:pt x="781" y="1930"/>
                    </a:cubicBezTo>
                    <a:cubicBezTo>
                      <a:pt x="973" y="2342"/>
                      <a:pt x="1293" y="2697"/>
                      <a:pt x="1693" y="2911"/>
                    </a:cubicBezTo>
                    <a:cubicBezTo>
                      <a:pt x="1997" y="3075"/>
                      <a:pt x="2340" y="3156"/>
                      <a:pt x="2685" y="3156"/>
                    </a:cubicBezTo>
                    <a:cubicBezTo>
                      <a:pt x="2901" y="3156"/>
                      <a:pt x="3118" y="3124"/>
                      <a:pt x="3325" y="3061"/>
                    </a:cubicBezTo>
                    <a:cubicBezTo>
                      <a:pt x="3663" y="3751"/>
                      <a:pt x="4359" y="4276"/>
                      <a:pt x="5131" y="4337"/>
                    </a:cubicBezTo>
                    <a:cubicBezTo>
                      <a:pt x="5179" y="4341"/>
                      <a:pt x="5227" y="4343"/>
                      <a:pt x="5275" y="4343"/>
                    </a:cubicBezTo>
                    <a:cubicBezTo>
                      <a:pt x="5743" y="4343"/>
                      <a:pt x="6203" y="4176"/>
                      <a:pt x="6580" y="3899"/>
                    </a:cubicBezTo>
                    <a:cubicBezTo>
                      <a:pt x="6973" y="4558"/>
                      <a:pt x="7592" y="5090"/>
                      <a:pt x="8304" y="5376"/>
                    </a:cubicBezTo>
                    <a:cubicBezTo>
                      <a:pt x="8305" y="5278"/>
                      <a:pt x="8310" y="5177"/>
                      <a:pt x="8311" y="5072"/>
                    </a:cubicBezTo>
                    <a:cubicBezTo>
                      <a:pt x="7683" y="4796"/>
                      <a:pt x="7141" y="4309"/>
                      <a:pt x="6798" y="3712"/>
                    </a:cubicBezTo>
                    <a:cubicBezTo>
                      <a:pt x="7131" y="3399"/>
                      <a:pt x="7371" y="2988"/>
                      <a:pt x="7450" y="2538"/>
                    </a:cubicBezTo>
                    <a:cubicBezTo>
                      <a:pt x="7517" y="2151"/>
                      <a:pt x="7416" y="1680"/>
                      <a:pt x="7031" y="1552"/>
                    </a:cubicBezTo>
                    <a:cubicBezTo>
                      <a:pt x="6974" y="1533"/>
                      <a:pt x="6916" y="1524"/>
                      <a:pt x="6859" y="1524"/>
                    </a:cubicBezTo>
                    <a:cubicBezTo>
                      <a:pt x="6603" y="1524"/>
                      <a:pt x="6363" y="1701"/>
                      <a:pt x="6250" y="1914"/>
                    </a:cubicBezTo>
                    <a:cubicBezTo>
                      <a:pt x="6105" y="2191"/>
                      <a:pt x="6128" y="2507"/>
                      <a:pt x="6158" y="2722"/>
                    </a:cubicBezTo>
                    <a:cubicBezTo>
                      <a:pt x="6203" y="3045"/>
                      <a:pt x="6301" y="3356"/>
                      <a:pt x="6443" y="3647"/>
                    </a:cubicBezTo>
                    <a:cubicBezTo>
                      <a:pt x="6109" y="3904"/>
                      <a:pt x="5696" y="4058"/>
                      <a:pt x="5276" y="4058"/>
                    </a:cubicBezTo>
                    <a:cubicBezTo>
                      <a:pt x="5234" y="4058"/>
                      <a:pt x="5193" y="4056"/>
                      <a:pt x="5151" y="4053"/>
                    </a:cubicBezTo>
                    <a:cubicBezTo>
                      <a:pt x="4484" y="4002"/>
                      <a:pt x="3885" y="3553"/>
                      <a:pt x="3588" y="2960"/>
                    </a:cubicBezTo>
                    <a:cubicBezTo>
                      <a:pt x="3696" y="2910"/>
                      <a:pt x="3801" y="2850"/>
                      <a:pt x="3901" y="2781"/>
                    </a:cubicBezTo>
                    <a:cubicBezTo>
                      <a:pt x="4208" y="2563"/>
                      <a:pt x="4398" y="2286"/>
                      <a:pt x="4435" y="2002"/>
                    </a:cubicBezTo>
                    <a:cubicBezTo>
                      <a:pt x="4460" y="1808"/>
                      <a:pt x="4399" y="1597"/>
                      <a:pt x="4271" y="1443"/>
                    </a:cubicBezTo>
                    <a:cubicBezTo>
                      <a:pt x="4163" y="1311"/>
                      <a:pt x="4019" y="1232"/>
                      <a:pt x="3864" y="1221"/>
                    </a:cubicBezTo>
                    <a:cubicBezTo>
                      <a:pt x="3849" y="1220"/>
                      <a:pt x="3835" y="1219"/>
                      <a:pt x="3820" y="1219"/>
                    </a:cubicBezTo>
                    <a:cubicBezTo>
                      <a:pt x="3672" y="1219"/>
                      <a:pt x="3533" y="1278"/>
                      <a:pt x="3416" y="1386"/>
                    </a:cubicBezTo>
                    <a:cubicBezTo>
                      <a:pt x="3225" y="1569"/>
                      <a:pt x="3105" y="1890"/>
                      <a:pt x="3112" y="2205"/>
                    </a:cubicBezTo>
                    <a:cubicBezTo>
                      <a:pt x="3118" y="2407"/>
                      <a:pt x="3154" y="2606"/>
                      <a:pt x="3217" y="2796"/>
                    </a:cubicBezTo>
                    <a:cubicBezTo>
                      <a:pt x="3044" y="2847"/>
                      <a:pt x="2864" y="2872"/>
                      <a:pt x="2684" y="2872"/>
                    </a:cubicBezTo>
                    <a:cubicBezTo>
                      <a:pt x="2387" y="2872"/>
                      <a:pt x="2090" y="2803"/>
                      <a:pt x="1827" y="2661"/>
                    </a:cubicBezTo>
                    <a:cubicBezTo>
                      <a:pt x="1475" y="2471"/>
                      <a:pt x="1195" y="2159"/>
                      <a:pt x="1030" y="1795"/>
                    </a:cubicBezTo>
                    <a:cubicBezTo>
                      <a:pt x="1222" y="1680"/>
                      <a:pt x="1398" y="1542"/>
                      <a:pt x="1556" y="1389"/>
                    </a:cubicBezTo>
                    <a:cubicBezTo>
                      <a:pt x="1760" y="1187"/>
                      <a:pt x="1955" y="843"/>
                      <a:pt x="1931" y="525"/>
                    </a:cubicBezTo>
                    <a:cubicBezTo>
                      <a:pt x="1918" y="350"/>
                      <a:pt x="1838" y="205"/>
                      <a:pt x="1703" y="106"/>
                    </a:cubicBezTo>
                    <a:cubicBezTo>
                      <a:pt x="1602" y="32"/>
                      <a:pt x="1487" y="1"/>
                      <a:pt x="1373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7" name="Google Shape;1317;p11"/>
              <p:cNvSpPr/>
              <p:nvPr/>
            </p:nvSpPr>
            <p:spPr>
              <a:xfrm>
                <a:off x="350500" y="3181100"/>
                <a:ext cx="213300" cy="116575"/>
              </a:xfrm>
              <a:custGeom>
                <a:avLst/>
                <a:gdLst/>
                <a:ahLst/>
                <a:cxnLst/>
                <a:rect l="l" t="t" r="r" b="b"/>
                <a:pathLst>
                  <a:path w="8532" h="4663" extrusionOk="0">
                    <a:moveTo>
                      <a:pt x="1272" y="285"/>
                    </a:moveTo>
                    <a:cubicBezTo>
                      <a:pt x="1279" y="285"/>
                      <a:pt x="1288" y="285"/>
                      <a:pt x="1295" y="287"/>
                    </a:cubicBezTo>
                    <a:cubicBezTo>
                      <a:pt x="1373" y="294"/>
                      <a:pt x="1425" y="343"/>
                      <a:pt x="1457" y="385"/>
                    </a:cubicBezTo>
                    <a:cubicBezTo>
                      <a:pt x="1518" y="466"/>
                      <a:pt x="1546" y="576"/>
                      <a:pt x="1532" y="674"/>
                    </a:cubicBezTo>
                    <a:cubicBezTo>
                      <a:pt x="1496" y="887"/>
                      <a:pt x="1313" y="1061"/>
                      <a:pt x="1165" y="1167"/>
                    </a:cubicBezTo>
                    <a:cubicBezTo>
                      <a:pt x="1116" y="1203"/>
                      <a:pt x="1066" y="1235"/>
                      <a:pt x="1015" y="1267"/>
                    </a:cubicBezTo>
                    <a:cubicBezTo>
                      <a:pt x="985" y="1159"/>
                      <a:pt x="961" y="1048"/>
                      <a:pt x="951" y="939"/>
                    </a:cubicBezTo>
                    <a:cubicBezTo>
                      <a:pt x="927" y="720"/>
                      <a:pt x="994" y="476"/>
                      <a:pt x="1110" y="358"/>
                    </a:cubicBezTo>
                    <a:cubicBezTo>
                      <a:pt x="1160" y="308"/>
                      <a:pt x="1211" y="285"/>
                      <a:pt x="1272" y="285"/>
                    </a:cubicBezTo>
                    <a:close/>
                    <a:moveTo>
                      <a:pt x="4003" y="1476"/>
                    </a:moveTo>
                    <a:cubicBezTo>
                      <a:pt x="4104" y="1476"/>
                      <a:pt x="4188" y="1534"/>
                      <a:pt x="4235" y="1576"/>
                    </a:cubicBezTo>
                    <a:cubicBezTo>
                      <a:pt x="4383" y="1706"/>
                      <a:pt x="4455" y="1914"/>
                      <a:pt x="4413" y="2082"/>
                    </a:cubicBezTo>
                    <a:cubicBezTo>
                      <a:pt x="4360" y="2295"/>
                      <a:pt x="4200" y="2458"/>
                      <a:pt x="4008" y="2572"/>
                    </a:cubicBezTo>
                    <a:cubicBezTo>
                      <a:pt x="3893" y="2216"/>
                      <a:pt x="3876" y="1832"/>
                      <a:pt x="3968" y="1478"/>
                    </a:cubicBezTo>
                    <a:cubicBezTo>
                      <a:pt x="3980" y="1477"/>
                      <a:pt x="3991" y="1476"/>
                      <a:pt x="4003" y="1476"/>
                    </a:cubicBezTo>
                    <a:close/>
                    <a:moveTo>
                      <a:pt x="7165" y="2457"/>
                    </a:moveTo>
                    <a:cubicBezTo>
                      <a:pt x="7202" y="2457"/>
                      <a:pt x="7241" y="2461"/>
                      <a:pt x="7280" y="2471"/>
                    </a:cubicBezTo>
                    <a:cubicBezTo>
                      <a:pt x="7421" y="2507"/>
                      <a:pt x="7549" y="2602"/>
                      <a:pt x="7611" y="2721"/>
                    </a:cubicBezTo>
                    <a:cubicBezTo>
                      <a:pt x="7731" y="2949"/>
                      <a:pt x="7685" y="3271"/>
                      <a:pt x="7498" y="3508"/>
                    </a:cubicBezTo>
                    <a:cubicBezTo>
                      <a:pt x="7421" y="3601"/>
                      <a:pt x="7330" y="3679"/>
                      <a:pt x="7236" y="3743"/>
                    </a:cubicBezTo>
                    <a:cubicBezTo>
                      <a:pt x="7217" y="3724"/>
                      <a:pt x="7197" y="3707"/>
                      <a:pt x="7180" y="3687"/>
                    </a:cubicBezTo>
                    <a:cubicBezTo>
                      <a:pt x="6958" y="3470"/>
                      <a:pt x="6833" y="3281"/>
                      <a:pt x="6785" y="3085"/>
                    </a:cubicBezTo>
                    <a:cubicBezTo>
                      <a:pt x="6736" y="2892"/>
                      <a:pt x="6783" y="2635"/>
                      <a:pt x="6959" y="2515"/>
                    </a:cubicBezTo>
                    <a:cubicBezTo>
                      <a:pt x="7018" y="2476"/>
                      <a:pt x="7089" y="2457"/>
                      <a:pt x="7165" y="2457"/>
                    </a:cubicBezTo>
                    <a:close/>
                    <a:moveTo>
                      <a:pt x="1272" y="0"/>
                    </a:moveTo>
                    <a:cubicBezTo>
                      <a:pt x="1135" y="0"/>
                      <a:pt x="1010" y="53"/>
                      <a:pt x="907" y="157"/>
                    </a:cubicBezTo>
                    <a:cubicBezTo>
                      <a:pt x="701" y="365"/>
                      <a:pt x="638" y="714"/>
                      <a:pt x="665" y="968"/>
                    </a:cubicBezTo>
                    <a:cubicBezTo>
                      <a:pt x="681" y="1112"/>
                      <a:pt x="711" y="1254"/>
                      <a:pt x="754" y="1392"/>
                    </a:cubicBezTo>
                    <a:cubicBezTo>
                      <a:pt x="521" y="1487"/>
                      <a:pt x="263" y="1542"/>
                      <a:pt x="1" y="1554"/>
                    </a:cubicBezTo>
                    <a:cubicBezTo>
                      <a:pt x="31" y="1629"/>
                      <a:pt x="77" y="1723"/>
                      <a:pt x="144" y="1832"/>
                    </a:cubicBezTo>
                    <a:cubicBezTo>
                      <a:pt x="391" y="1808"/>
                      <a:pt x="631" y="1750"/>
                      <a:pt x="853" y="1659"/>
                    </a:cubicBezTo>
                    <a:cubicBezTo>
                      <a:pt x="1033" y="2062"/>
                      <a:pt x="1326" y="2416"/>
                      <a:pt x="1692" y="2667"/>
                    </a:cubicBezTo>
                    <a:cubicBezTo>
                      <a:pt x="2095" y="2941"/>
                      <a:pt x="2588" y="3086"/>
                      <a:pt x="3080" y="3086"/>
                    </a:cubicBezTo>
                    <a:cubicBezTo>
                      <a:pt x="3271" y="3086"/>
                      <a:pt x="3462" y="3064"/>
                      <a:pt x="3648" y="3020"/>
                    </a:cubicBezTo>
                    <a:cubicBezTo>
                      <a:pt x="3717" y="3004"/>
                      <a:pt x="3785" y="2984"/>
                      <a:pt x="3849" y="2958"/>
                    </a:cubicBezTo>
                    <a:cubicBezTo>
                      <a:pt x="3978" y="3228"/>
                      <a:pt x="4160" y="3477"/>
                      <a:pt x="4384" y="3683"/>
                    </a:cubicBezTo>
                    <a:cubicBezTo>
                      <a:pt x="4844" y="4098"/>
                      <a:pt x="5481" y="4325"/>
                      <a:pt x="6121" y="4325"/>
                    </a:cubicBezTo>
                    <a:cubicBezTo>
                      <a:pt x="6346" y="4325"/>
                      <a:pt x="6571" y="4297"/>
                      <a:pt x="6789" y="4240"/>
                    </a:cubicBezTo>
                    <a:cubicBezTo>
                      <a:pt x="6935" y="4200"/>
                      <a:pt x="7072" y="4150"/>
                      <a:pt x="7195" y="4091"/>
                    </a:cubicBezTo>
                    <a:cubicBezTo>
                      <a:pt x="7479" y="4326"/>
                      <a:pt x="7800" y="4520"/>
                      <a:pt x="8141" y="4663"/>
                    </a:cubicBezTo>
                    <a:cubicBezTo>
                      <a:pt x="8305" y="4620"/>
                      <a:pt x="8432" y="4568"/>
                      <a:pt x="8532" y="4505"/>
                    </a:cubicBezTo>
                    <a:cubicBezTo>
                      <a:pt x="8147" y="4379"/>
                      <a:pt x="7779" y="4184"/>
                      <a:pt x="7458" y="3931"/>
                    </a:cubicBezTo>
                    <a:cubicBezTo>
                      <a:pt x="7559" y="3858"/>
                      <a:pt x="7647" y="3774"/>
                      <a:pt x="7719" y="3681"/>
                    </a:cubicBezTo>
                    <a:cubicBezTo>
                      <a:pt x="7978" y="3355"/>
                      <a:pt x="8035" y="2914"/>
                      <a:pt x="7860" y="2583"/>
                    </a:cubicBezTo>
                    <a:cubicBezTo>
                      <a:pt x="7761" y="2395"/>
                      <a:pt x="7569" y="2248"/>
                      <a:pt x="7349" y="2193"/>
                    </a:cubicBezTo>
                    <a:cubicBezTo>
                      <a:pt x="7286" y="2177"/>
                      <a:pt x="7225" y="2170"/>
                      <a:pt x="7164" y="2170"/>
                    </a:cubicBezTo>
                    <a:cubicBezTo>
                      <a:pt x="7032" y="2170"/>
                      <a:pt x="6906" y="2206"/>
                      <a:pt x="6799" y="2277"/>
                    </a:cubicBezTo>
                    <a:cubicBezTo>
                      <a:pt x="6543" y="2449"/>
                      <a:pt x="6423" y="2808"/>
                      <a:pt x="6506" y="3150"/>
                    </a:cubicBezTo>
                    <a:cubicBezTo>
                      <a:pt x="6584" y="3470"/>
                      <a:pt x="6805" y="3718"/>
                      <a:pt x="6968" y="3879"/>
                    </a:cubicBezTo>
                    <a:cubicBezTo>
                      <a:pt x="6880" y="3916"/>
                      <a:pt x="6795" y="3943"/>
                      <a:pt x="6718" y="3961"/>
                    </a:cubicBezTo>
                    <a:cubicBezTo>
                      <a:pt x="6521" y="4013"/>
                      <a:pt x="6318" y="4039"/>
                      <a:pt x="6116" y="4039"/>
                    </a:cubicBezTo>
                    <a:cubicBezTo>
                      <a:pt x="5547" y="4039"/>
                      <a:pt x="4983" y="3838"/>
                      <a:pt x="4576" y="3470"/>
                    </a:cubicBezTo>
                    <a:cubicBezTo>
                      <a:pt x="4381" y="3292"/>
                      <a:pt x="4225" y="3078"/>
                      <a:pt x="4111" y="2842"/>
                    </a:cubicBezTo>
                    <a:cubicBezTo>
                      <a:pt x="4408" y="2676"/>
                      <a:pt x="4611" y="2436"/>
                      <a:pt x="4685" y="2152"/>
                    </a:cubicBezTo>
                    <a:cubicBezTo>
                      <a:pt x="4752" y="1882"/>
                      <a:pt x="4646" y="1564"/>
                      <a:pt x="4420" y="1363"/>
                    </a:cubicBezTo>
                    <a:cubicBezTo>
                      <a:pt x="4292" y="1250"/>
                      <a:pt x="4146" y="1191"/>
                      <a:pt x="4000" y="1191"/>
                    </a:cubicBezTo>
                    <a:cubicBezTo>
                      <a:pt x="3933" y="1191"/>
                      <a:pt x="3865" y="1204"/>
                      <a:pt x="3799" y="1230"/>
                    </a:cubicBezTo>
                    <a:lnTo>
                      <a:pt x="3735" y="1253"/>
                    </a:lnTo>
                    <a:lnTo>
                      <a:pt x="3715" y="1318"/>
                    </a:lnTo>
                    <a:cubicBezTo>
                      <a:pt x="3577" y="1764"/>
                      <a:pt x="3593" y="2248"/>
                      <a:pt x="3745" y="2694"/>
                    </a:cubicBezTo>
                    <a:cubicBezTo>
                      <a:pt x="3691" y="2714"/>
                      <a:pt x="3637" y="2730"/>
                      <a:pt x="3584" y="2743"/>
                    </a:cubicBezTo>
                    <a:cubicBezTo>
                      <a:pt x="3419" y="2783"/>
                      <a:pt x="3248" y="2802"/>
                      <a:pt x="3078" y="2802"/>
                    </a:cubicBezTo>
                    <a:cubicBezTo>
                      <a:pt x="2644" y="2802"/>
                      <a:pt x="2211" y="2674"/>
                      <a:pt x="1854" y="2432"/>
                    </a:cubicBezTo>
                    <a:cubicBezTo>
                      <a:pt x="1526" y="2210"/>
                      <a:pt x="1269" y="1893"/>
                      <a:pt x="1110" y="1537"/>
                    </a:cubicBezTo>
                    <a:cubicBezTo>
                      <a:pt x="1187" y="1494"/>
                      <a:pt x="1262" y="1446"/>
                      <a:pt x="1330" y="1395"/>
                    </a:cubicBezTo>
                    <a:cubicBezTo>
                      <a:pt x="1607" y="1193"/>
                      <a:pt x="1768" y="967"/>
                      <a:pt x="1810" y="718"/>
                    </a:cubicBezTo>
                    <a:cubicBezTo>
                      <a:pt x="1839" y="542"/>
                      <a:pt x="1790" y="352"/>
                      <a:pt x="1681" y="210"/>
                    </a:cubicBezTo>
                    <a:cubicBezTo>
                      <a:pt x="1589" y="89"/>
                      <a:pt x="1461" y="15"/>
                      <a:pt x="1322" y="3"/>
                    </a:cubicBezTo>
                    <a:cubicBezTo>
                      <a:pt x="1305" y="1"/>
                      <a:pt x="1289" y="0"/>
                      <a:pt x="1272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8" name="Google Shape;1318;p11"/>
              <p:cNvSpPr/>
              <p:nvPr/>
            </p:nvSpPr>
            <p:spPr>
              <a:xfrm>
                <a:off x="273025" y="2371000"/>
                <a:ext cx="644675" cy="529550"/>
              </a:xfrm>
              <a:custGeom>
                <a:avLst/>
                <a:gdLst/>
                <a:ahLst/>
                <a:cxnLst/>
                <a:rect l="l" t="t" r="r" b="b"/>
                <a:pathLst>
                  <a:path w="25787" h="21182" extrusionOk="0">
                    <a:moveTo>
                      <a:pt x="8764" y="0"/>
                    </a:moveTo>
                    <a:cubicBezTo>
                      <a:pt x="8679" y="0"/>
                      <a:pt x="8604" y="8"/>
                      <a:pt x="8539" y="22"/>
                    </a:cubicBezTo>
                    <a:cubicBezTo>
                      <a:pt x="7868" y="168"/>
                      <a:pt x="8779" y="1674"/>
                      <a:pt x="9966" y="2604"/>
                    </a:cubicBezTo>
                    <a:cubicBezTo>
                      <a:pt x="9966" y="2604"/>
                      <a:pt x="9873" y="2595"/>
                      <a:pt x="9740" y="2595"/>
                    </a:cubicBezTo>
                    <a:cubicBezTo>
                      <a:pt x="9286" y="2595"/>
                      <a:pt x="8366" y="2705"/>
                      <a:pt x="9024" y="3673"/>
                    </a:cubicBezTo>
                    <a:cubicBezTo>
                      <a:pt x="9875" y="4927"/>
                      <a:pt x="10840" y="6130"/>
                      <a:pt x="10840" y="6130"/>
                    </a:cubicBezTo>
                    <a:cubicBezTo>
                      <a:pt x="10840" y="6130"/>
                      <a:pt x="10682" y="6082"/>
                      <a:pt x="10523" y="6082"/>
                    </a:cubicBezTo>
                    <a:cubicBezTo>
                      <a:pt x="10247" y="6082"/>
                      <a:pt x="9963" y="6225"/>
                      <a:pt x="10472" y="7002"/>
                    </a:cubicBezTo>
                    <a:cubicBezTo>
                      <a:pt x="11274" y="8231"/>
                      <a:pt x="12296" y="9513"/>
                      <a:pt x="12658" y="10579"/>
                    </a:cubicBezTo>
                    <a:cubicBezTo>
                      <a:pt x="12658" y="10579"/>
                      <a:pt x="10554" y="8470"/>
                      <a:pt x="7354" y="8470"/>
                    </a:cubicBezTo>
                    <a:cubicBezTo>
                      <a:pt x="6925" y="8470"/>
                      <a:pt x="6475" y="8508"/>
                      <a:pt x="6009" y="8594"/>
                    </a:cubicBezTo>
                    <a:cubicBezTo>
                      <a:pt x="2067" y="9324"/>
                      <a:pt x="0" y="12091"/>
                      <a:pt x="564" y="12724"/>
                    </a:cubicBezTo>
                    <a:cubicBezTo>
                      <a:pt x="653" y="12823"/>
                      <a:pt x="808" y="12865"/>
                      <a:pt x="1007" y="12865"/>
                    </a:cubicBezTo>
                    <a:cubicBezTo>
                      <a:pt x="2073" y="12865"/>
                      <a:pt x="4392" y="11661"/>
                      <a:pt x="4392" y="11661"/>
                    </a:cubicBezTo>
                    <a:lnTo>
                      <a:pt x="4392" y="11661"/>
                    </a:lnTo>
                    <a:cubicBezTo>
                      <a:pt x="4392" y="11661"/>
                      <a:pt x="3368" y="12993"/>
                      <a:pt x="4478" y="13009"/>
                    </a:cubicBezTo>
                    <a:cubicBezTo>
                      <a:pt x="4482" y="13009"/>
                      <a:pt x="4487" y="13009"/>
                      <a:pt x="4492" y="13009"/>
                    </a:cubicBezTo>
                    <a:cubicBezTo>
                      <a:pt x="5604" y="13009"/>
                      <a:pt x="7604" y="11205"/>
                      <a:pt x="7604" y="11205"/>
                    </a:cubicBezTo>
                    <a:lnTo>
                      <a:pt x="7604" y="11205"/>
                    </a:lnTo>
                    <a:cubicBezTo>
                      <a:pt x="7604" y="11205"/>
                      <a:pt x="6460" y="12650"/>
                      <a:pt x="7562" y="12650"/>
                    </a:cubicBezTo>
                    <a:cubicBezTo>
                      <a:pt x="7586" y="12650"/>
                      <a:pt x="7611" y="12650"/>
                      <a:pt x="7638" y="12648"/>
                    </a:cubicBezTo>
                    <a:cubicBezTo>
                      <a:pt x="8867" y="12580"/>
                      <a:pt x="10200" y="11562"/>
                      <a:pt x="10932" y="11461"/>
                    </a:cubicBezTo>
                    <a:cubicBezTo>
                      <a:pt x="11262" y="11414"/>
                      <a:pt x="11524" y="11386"/>
                      <a:pt x="11713" y="11370"/>
                    </a:cubicBezTo>
                    <a:lnTo>
                      <a:pt x="11713" y="11370"/>
                    </a:lnTo>
                    <a:cubicBezTo>
                      <a:pt x="10500" y="11783"/>
                      <a:pt x="7987" y="12860"/>
                      <a:pt x="6786" y="14951"/>
                    </a:cubicBezTo>
                    <a:cubicBezTo>
                      <a:pt x="5169" y="17768"/>
                      <a:pt x="5243" y="21020"/>
                      <a:pt x="6590" y="21177"/>
                    </a:cubicBezTo>
                    <a:cubicBezTo>
                      <a:pt x="6619" y="21180"/>
                      <a:pt x="6649" y="21182"/>
                      <a:pt x="6677" y="21182"/>
                    </a:cubicBezTo>
                    <a:cubicBezTo>
                      <a:pt x="7941" y="21182"/>
                      <a:pt x="8002" y="17870"/>
                      <a:pt x="8002" y="17870"/>
                    </a:cubicBezTo>
                    <a:cubicBezTo>
                      <a:pt x="8002" y="17870"/>
                      <a:pt x="8334" y="18230"/>
                      <a:pt x="8725" y="18230"/>
                    </a:cubicBezTo>
                    <a:cubicBezTo>
                      <a:pt x="8904" y="18230"/>
                      <a:pt x="9095" y="18154"/>
                      <a:pt x="9272" y="17932"/>
                    </a:cubicBezTo>
                    <a:cubicBezTo>
                      <a:pt x="9833" y="17228"/>
                      <a:pt x="9827" y="14048"/>
                      <a:pt x="9827" y="14047"/>
                    </a:cubicBezTo>
                    <a:lnTo>
                      <a:pt x="9827" y="14047"/>
                    </a:lnTo>
                    <a:cubicBezTo>
                      <a:pt x="9827" y="14048"/>
                      <a:pt x="10103" y="14954"/>
                      <a:pt x="10508" y="14954"/>
                    </a:cubicBezTo>
                    <a:cubicBezTo>
                      <a:pt x="10641" y="14954"/>
                      <a:pt x="10788" y="14856"/>
                      <a:pt x="10943" y="14597"/>
                    </a:cubicBezTo>
                    <a:cubicBezTo>
                      <a:pt x="11702" y="13337"/>
                      <a:pt x="12583" y="12332"/>
                      <a:pt x="13098" y="11789"/>
                    </a:cubicBezTo>
                    <a:cubicBezTo>
                      <a:pt x="13112" y="11631"/>
                      <a:pt x="13176" y="11475"/>
                      <a:pt x="13286" y="11377"/>
                    </a:cubicBezTo>
                    <a:lnTo>
                      <a:pt x="13286" y="11377"/>
                    </a:lnTo>
                    <a:cubicBezTo>
                      <a:pt x="13242" y="11476"/>
                      <a:pt x="13220" y="11590"/>
                      <a:pt x="13220" y="11702"/>
                    </a:cubicBezTo>
                    <a:cubicBezTo>
                      <a:pt x="13313" y="11584"/>
                      <a:pt x="13394" y="11484"/>
                      <a:pt x="13460" y="11404"/>
                    </a:cubicBezTo>
                    <a:cubicBezTo>
                      <a:pt x="13784" y="11783"/>
                      <a:pt x="14568" y="12753"/>
                      <a:pt x="14847" y="13567"/>
                    </a:cubicBezTo>
                    <a:cubicBezTo>
                      <a:pt x="15183" y="14555"/>
                      <a:pt x="15303" y="15025"/>
                      <a:pt x="15615" y="15025"/>
                    </a:cubicBezTo>
                    <a:cubicBezTo>
                      <a:pt x="15631" y="15025"/>
                      <a:pt x="15647" y="15024"/>
                      <a:pt x="15663" y="15022"/>
                    </a:cubicBezTo>
                    <a:cubicBezTo>
                      <a:pt x="16013" y="14972"/>
                      <a:pt x="15928" y="14164"/>
                      <a:pt x="15928" y="14164"/>
                    </a:cubicBezTo>
                    <a:lnTo>
                      <a:pt x="15928" y="14164"/>
                    </a:lnTo>
                    <a:cubicBezTo>
                      <a:pt x="15928" y="14164"/>
                      <a:pt x="16473" y="16343"/>
                      <a:pt x="16635" y="16698"/>
                    </a:cubicBezTo>
                    <a:cubicBezTo>
                      <a:pt x="16787" y="17035"/>
                      <a:pt x="17067" y="17518"/>
                      <a:pt x="17295" y="17518"/>
                    </a:cubicBezTo>
                    <a:cubicBezTo>
                      <a:pt x="17308" y="17518"/>
                      <a:pt x="17320" y="17516"/>
                      <a:pt x="17333" y="17513"/>
                    </a:cubicBezTo>
                    <a:cubicBezTo>
                      <a:pt x="17567" y="17455"/>
                      <a:pt x="17455" y="16280"/>
                      <a:pt x="17455" y="16280"/>
                    </a:cubicBezTo>
                    <a:lnTo>
                      <a:pt x="17455" y="16280"/>
                    </a:lnTo>
                    <a:cubicBezTo>
                      <a:pt x="17455" y="16281"/>
                      <a:pt x="18899" y="19908"/>
                      <a:pt x="19520" y="19908"/>
                    </a:cubicBezTo>
                    <a:cubicBezTo>
                      <a:pt x="19522" y="19908"/>
                      <a:pt x="19525" y="19908"/>
                      <a:pt x="19527" y="19908"/>
                    </a:cubicBezTo>
                    <a:cubicBezTo>
                      <a:pt x="20144" y="19878"/>
                      <a:pt x="20216" y="17353"/>
                      <a:pt x="18548" y="15072"/>
                    </a:cubicBezTo>
                    <a:cubicBezTo>
                      <a:pt x="17571" y="13735"/>
                      <a:pt x="16450" y="12641"/>
                      <a:pt x="15462" y="11908"/>
                    </a:cubicBezTo>
                    <a:cubicBezTo>
                      <a:pt x="15152" y="11678"/>
                      <a:pt x="14855" y="11485"/>
                      <a:pt x="14581" y="11329"/>
                    </a:cubicBezTo>
                    <a:cubicBezTo>
                      <a:pt x="14567" y="11326"/>
                      <a:pt x="14552" y="11322"/>
                      <a:pt x="14538" y="11319"/>
                    </a:cubicBezTo>
                    <a:lnTo>
                      <a:pt x="14538" y="11319"/>
                    </a:lnTo>
                    <a:cubicBezTo>
                      <a:pt x="15497" y="11514"/>
                      <a:pt x="16907" y="11884"/>
                      <a:pt x="17568" y="12454"/>
                    </a:cubicBezTo>
                    <a:cubicBezTo>
                      <a:pt x="18418" y="13185"/>
                      <a:pt x="19141" y="13682"/>
                      <a:pt x="19710" y="13682"/>
                    </a:cubicBezTo>
                    <a:cubicBezTo>
                      <a:pt x="19846" y="13682"/>
                      <a:pt x="19973" y="13653"/>
                      <a:pt x="20091" y="13593"/>
                    </a:cubicBezTo>
                    <a:cubicBezTo>
                      <a:pt x="20705" y="13282"/>
                      <a:pt x="19847" y="12356"/>
                      <a:pt x="19847" y="12356"/>
                    </a:cubicBezTo>
                    <a:lnTo>
                      <a:pt x="19847" y="12356"/>
                    </a:lnTo>
                    <a:cubicBezTo>
                      <a:pt x="19847" y="12356"/>
                      <a:pt x="21538" y="13917"/>
                      <a:pt x="22423" y="13917"/>
                    </a:cubicBezTo>
                    <a:cubicBezTo>
                      <a:pt x="22444" y="13917"/>
                      <a:pt x="22465" y="13916"/>
                      <a:pt x="22484" y="13914"/>
                    </a:cubicBezTo>
                    <a:cubicBezTo>
                      <a:pt x="23351" y="13836"/>
                      <a:pt x="23081" y="13410"/>
                      <a:pt x="22668" y="12905"/>
                    </a:cubicBezTo>
                    <a:lnTo>
                      <a:pt x="22668" y="12905"/>
                    </a:lnTo>
                    <a:cubicBezTo>
                      <a:pt x="22668" y="12905"/>
                      <a:pt x="23737" y="13626"/>
                      <a:pt x="24516" y="13932"/>
                    </a:cubicBezTo>
                    <a:cubicBezTo>
                      <a:pt x="24910" y="14087"/>
                      <a:pt x="25134" y="14172"/>
                      <a:pt x="25284" y="14172"/>
                    </a:cubicBezTo>
                    <a:cubicBezTo>
                      <a:pt x="25431" y="14172"/>
                      <a:pt x="25506" y="14090"/>
                      <a:pt x="25599" y="13910"/>
                    </a:cubicBezTo>
                    <a:cubicBezTo>
                      <a:pt x="25787" y="13543"/>
                      <a:pt x="24384" y="11796"/>
                      <a:pt x="22256" y="10965"/>
                    </a:cubicBezTo>
                    <a:cubicBezTo>
                      <a:pt x="20958" y="10458"/>
                      <a:pt x="19309" y="10065"/>
                      <a:pt x="17511" y="10065"/>
                    </a:cubicBezTo>
                    <a:cubicBezTo>
                      <a:pt x="16362" y="10065"/>
                      <a:pt x="15153" y="10225"/>
                      <a:pt x="13936" y="10619"/>
                    </a:cubicBezTo>
                    <a:cubicBezTo>
                      <a:pt x="13936" y="10619"/>
                      <a:pt x="14918" y="9904"/>
                      <a:pt x="15617" y="9589"/>
                    </a:cubicBezTo>
                    <a:cubicBezTo>
                      <a:pt x="16317" y="9275"/>
                      <a:pt x="17324" y="8719"/>
                      <a:pt x="18538" y="8633"/>
                    </a:cubicBezTo>
                    <a:cubicBezTo>
                      <a:pt x="19754" y="8545"/>
                      <a:pt x="20033" y="7969"/>
                      <a:pt x="19791" y="7668"/>
                    </a:cubicBezTo>
                    <a:cubicBezTo>
                      <a:pt x="19550" y="7369"/>
                      <a:pt x="18659" y="7198"/>
                      <a:pt x="18659" y="7198"/>
                    </a:cubicBezTo>
                    <a:cubicBezTo>
                      <a:pt x="18659" y="7198"/>
                      <a:pt x="20109" y="6769"/>
                      <a:pt x="21112" y="6421"/>
                    </a:cubicBezTo>
                    <a:cubicBezTo>
                      <a:pt x="22115" y="6073"/>
                      <a:pt x="22246" y="5836"/>
                      <a:pt x="22073" y="5633"/>
                    </a:cubicBezTo>
                    <a:cubicBezTo>
                      <a:pt x="21901" y="5431"/>
                      <a:pt x="21209" y="5417"/>
                      <a:pt x="21209" y="5417"/>
                    </a:cubicBezTo>
                    <a:cubicBezTo>
                      <a:pt x="21209" y="5417"/>
                      <a:pt x="23536" y="4758"/>
                      <a:pt x="23769" y="4244"/>
                    </a:cubicBezTo>
                    <a:cubicBezTo>
                      <a:pt x="23866" y="4031"/>
                      <a:pt x="23437" y="3891"/>
                      <a:pt x="22721" y="3891"/>
                    </a:cubicBezTo>
                    <a:cubicBezTo>
                      <a:pt x="21723" y="3891"/>
                      <a:pt x="20167" y="4163"/>
                      <a:pt x="18696" y="4891"/>
                    </a:cubicBezTo>
                    <a:cubicBezTo>
                      <a:pt x="15811" y="6320"/>
                      <a:pt x="13852" y="9451"/>
                      <a:pt x="13852" y="9451"/>
                    </a:cubicBezTo>
                    <a:cubicBezTo>
                      <a:pt x="13852" y="9451"/>
                      <a:pt x="14442" y="6150"/>
                      <a:pt x="12688" y="3271"/>
                    </a:cubicBezTo>
                    <a:cubicBezTo>
                      <a:pt x="11104" y="671"/>
                      <a:pt x="9545" y="0"/>
                      <a:pt x="876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9" name="Google Shape;1319;p11"/>
              <p:cNvSpPr/>
              <p:nvPr/>
            </p:nvSpPr>
            <p:spPr>
              <a:xfrm>
                <a:off x="485775" y="2371150"/>
                <a:ext cx="123925" cy="287775"/>
              </a:xfrm>
              <a:custGeom>
                <a:avLst/>
                <a:gdLst/>
                <a:ahLst/>
                <a:cxnLst/>
                <a:rect l="l" t="t" r="r" b="b"/>
                <a:pathLst>
                  <a:path w="4957" h="11511" extrusionOk="0">
                    <a:moveTo>
                      <a:pt x="164" y="0"/>
                    </a:moveTo>
                    <a:cubicBezTo>
                      <a:pt x="114" y="3"/>
                      <a:pt x="68" y="10"/>
                      <a:pt x="27" y="20"/>
                    </a:cubicBezTo>
                    <a:cubicBezTo>
                      <a:pt x="17" y="23"/>
                      <a:pt x="9" y="25"/>
                      <a:pt x="0" y="29"/>
                    </a:cubicBezTo>
                    <a:cubicBezTo>
                      <a:pt x="766" y="624"/>
                      <a:pt x="2631" y="2272"/>
                      <a:pt x="3720" y="4908"/>
                    </a:cubicBezTo>
                    <a:cubicBezTo>
                      <a:pt x="4761" y="7434"/>
                      <a:pt x="4831" y="11469"/>
                      <a:pt x="4831" y="11510"/>
                    </a:cubicBezTo>
                    <a:lnTo>
                      <a:pt x="4864" y="11507"/>
                    </a:lnTo>
                    <a:lnTo>
                      <a:pt x="4956" y="11506"/>
                    </a:lnTo>
                    <a:cubicBezTo>
                      <a:pt x="4956" y="11503"/>
                      <a:pt x="4956" y="11468"/>
                      <a:pt x="4952" y="11407"/>
                    </a:cubicBezTo>
                    <a:cubicBezTo>
                      <a:pt x="4935" y="10763"/>
                      <a:pt x="4793" y="7182"/>
                      <a:pt x="3834" y="4860"/>
                    </a:cubicBezTo>
                    <a:cubicBezTo>
                      <a:pt x="2776" y="2294"/>
                      <a:pt x="987" y="655"/>
                      <a:pt x="164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0" name="Google Shape;1320;p11"/>
              <p:cNvSpPr/>
              <p:nvPr/>
            </p:nvSpPr>
            <p:spPr>
              <a:xfrm>
                <a:off x="287075" y="2609300"/>
                <a:ext cx="311500" cy="81800"/>
              </a:xfrm>
              <a:custGeom>
                <a:avLst/>
                <a:gdLst/>
                <a:ahLst/>
                <a:cxnLst/>
                <a:rect l="l" t="t" r="r" b="b"/>
                <a:pathLst>
                  <a:path w="12460" h="3272" extrusionOk="0">
                    <a:moveTo>
                      <a:pt x="6941" y="1"/>
                    </a:moveTo>
                    <a:cubicBezTo>
                      <a:pt x="5493" y="1"/>
                      <a:pt x="3999" y="336"/>
                      <a:pt x="2698" y="1176"/>
                    </a:cubicBezTo>
                    <a:cubicBezTo>
                      <a:pt x="1595" y="1886"/>
                      <a:pt x="663" y="2628"/>
                      <a:pt x="1" y="3196"/>
                    </a:cubicBezTo>
                    <a:cubicBezTo>
                      <a:pt x="29" y="3227"/>
                      <a:pt x="63" y="3251"/>
                      <a:pt x="103" y="3271"/>
                    </a:cubicBezTo>
                    <a:cubicBezTo>
                      <a:pt x="761" y="2709"/>
                      <a:pt x="1680" y="1979"/>
                      <a:pt x="2765" y="1278"/>
                    </a:cubicBezTo>
                    <a:cubicBezTo>
                      <a:pt x="2823" y="1240"/>
                      <a:pt x="2883" y="1203"/>
                      <a:pt x="2943" y="1167"/>
                    </a:cubicBezTo>
                    <a:cubicBezTo>
                      <a:pt x="4181" y="423"/>
                      <a:pt x="5582" y="123"/>
                      <a:pt x="6943" y="123"/>
                    </a:cubicBezTo>
                    <a:cubicBezTo>
                      <a:pt x="9149" y="123"/>
                      <a:pt x="11250" y="910"/>
                      <a:pt x="12379" y="1868"/>
                    </a:cubicBezTo>
                    <a:lnTo>
                      <a:pt x="12459" y="1774"/>
                    </a:lnTo>
                    <a:cubicBezTo>
                      <a:pt x="11313" y="802"/>
                      <a:pt x="9181" y="1"/>
                      <a:pt x="6941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1" name="Google Shape;1321;p11"/>
              <p:cNvSpPr/>
              <p:nvPr/>
            </p:nvSpPr>
            <p:spPr>
              <a:xfrm>
                <a:off x="423875" y="2663925"/>
                <a:ext cx="167425" cy="236675"/>
              </a:xfrm>
              <a:custGeom>
                <a:avLst/>
                <a:gdLst/>
                <a:ahLst/>
                <a:cxnLst/>
                <a:rect l="l" t="t" r="r" b="b"/>
                <a:pathLst>
                  <a:path w="6697" h="9467" extrusionOk="0">
                    <a:moveTo>
                      <a:pt x="6696" y="1"/>
                    </a:moveTo>
                    <a:cubicBezTo>
                      <a:pt x="6662" y="1"/>
                      <a:pt x="3485" y="62"/>
                      <a:pt x="1196" y="4088"/>
                    </a:cubicBezTo>
                    <a:cubicBezTo>
                      <a:pt x="0" y="6195"/>
                      <a:pt x="91" y="8006"/>
                      <a:pt x="377" y="9156"/>
                    </a:cubicBezTo>
                    <a:cubicBezTo>
                      <a:pt x="402" y="9256"/>
                      <a:pt x="429" y="9353"/>
                      <a:pt x="458" y="9445"/>
                    </a:cubicBezTo>
                    <a:cubicBezTo>
                      <a:pt x="489" y="9454"/>
                      <a:pt x="523" y="9460"/>
                      <a:pt x="557" y="9462"/>
                    </a:cubicBezTo>
                    <a:cubicBezTo>
                      <a:pt x="574" y="9464"/>
                      <a:pt x="588" y="9467"/>
                      <a:pt x="604" y="9467"/>
                    </a:cubicBezTo>
                    <a:cubicBezTo>
                      <a:pt x="216" y="8218"/>
                      <a:pt x="64" y="6337"/>
                      <a:pt x="1306" y="4150"/>
                    </a:cubicBezTo>
                    <a:cubicBezTo>
                      <a:pt x="2483" y="2076"/>
                      <a:pt x="3889" y="1090"/>
                      <a:pt x="4861" y="632"/>
                    </a:cubicBezTo>
                    <a:cubicBezTo>
                      <a:pt x="5909" y="136"/>
                      <a:pt x="6688" y="127"/>
                      <a:pt x="6695" y="127"/>
                    </a:cubicBezTo>
                    <a:lnTo>
                      <a:pt x="6696" y="1"/>
                    </a:ln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2" name="Google Shape;1322;p11"/>
              <p:cNvSpPr/>
              <p:nvPr/>
            </p:nvSpPr>
            <p:spPr>
              <a:xfrm>
                <a:off x="629550" y="2661225"/>
                <a:ext cx="138450" cy="205175"/>
              </a:xfrm>
              <a:custGeom>
                <a:avLst/>
                <a:gdLst/>
                <a:ahLst/>
                <a:cxnLst/>
                <a:rect l="l" t="t" r="r" b="b"/>
                <a:pathLst>
                  <a:path w="5538" h="8207" extrusionOk="0">
                    <a:moveTo>
                      <a:pt x="52" y="1"/>
                    </a:moveTo>
                    <a:lnTo>
                      <a:pt x="1" y="116"/>
                    </a:lnTo>
                    <a:cubicBezTo>
                      <a:pt x="43" y="136"/>
                      <a:pt x="3972" y="1911"/>
                      <a:pt x="5445" y="8207"/>
                    </a:cubicBezTo>
                    <a:cubicBezTo>
                      <a:pt x="5481" y="8170"/>
                      <a:pt x="5512" y="8120"/>
                      <a:pt x="5537" y="8061"/>
                    </a:cubicBezTo>
                    <a:cubicBezTo>
                      <a:pt x="4804" y="5015"/>
                      <a:pt x="3510" y="3071"/>
                      <a:pt x="2486" y="1931"/>
                    </a:cubicBezTo>
                    <a:cubicBezTo>
                      <a:pt x="1209" y="512"/>
                      <a:pt x="62" y="7"/>
                      <a:pt x="52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3" name="Google Shape;1323;p11"/>
              <p:cNvSpPr/>
              <p:nvPr/>
            </p:nvSpPr>
            <p:spPr>
              <a:xfrm>
                <a:off x="633025" y="2636000"/>
                <a:ext cx="280525" cy="82850"/>
              </a:xfrm>
              <a:custGeom>
                <a:avLst/>
                <a:gdLst/>
                <a:ahLst/>
                <a:cxnLst/>
                <a:rect l="l" t="t" r="r" b="b"/>
                <a:pathLst>
                  <a:path w="11221" h="3314" extrusionOk="0">
                    <a:moveTo>
                      <a:pt x="3262" y="0"/>
                    </a:moveTo>
                    <a:cubicBezTo>
                      <a:pt x="1446" y="0"/>
                      <a:pt x="21" y="373"/>
                      <a:pt x="1" y="379"/>
                    </a:cubicBezTo>
                    <a:lnTo>
                      <a:pt x="32" y="500"/>
                    </a:lnTo>
                    <a:cubicBezTo>
                      <a:pt x="52" y="495"/>
                      <a:pt x="1461" y="126"/>
                      <a:pt x="3258" y="126"/>
                    </a:cubicBezTo>
                    <a:cubicBezTo>
                      <a:pt x="4006" y="126"/>
                      <a:pt x="4821" y="190"/>
                      <a:pt x="5631" y="371"/>
                    </a:cubicBezTo>
                    <a:cubicBezTo>
                      <a:pt x="8086" y="918"/>
                      <a:pt x="10197" y="2379"/>
                      <a:pt x="11198" y="3314"/>
                    </a:cubicBezTo>
                    <a:cubicBezTo>
                      <a:pt x="11219" y="3276"/>
                      <a:pt x="11221" y="3220"/>
                      <a:pt x="11204" y="3151"/>
                    </a:cubicBezTo>
                    <a:cubicBezTo>
                      <a:pt x="10157" y="2199"/>
                      <a:pt x="8070" y="786"/>
                      <a:pt x="5660" y="247"/>
                    </a:cubicBezTo>
                    <a:cubicBezTo>
                      <a:pt x="4841" y="65"/>
                      <a:pt x="4018" y="0"/>
                      <a:pt x="3262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4" name="Google Shape;1324;p11"/>
              <p:cNvSpPr/>
              <p:nvPr/>
            </p:nvSpPr>
            <p:spPr>
              <a:xfrm>
                <a:off x="619775" y="2472350"/>
                <a:ext cx="247750" cy="164375"/>
              </a:xfrm>
              <a:custGeom>
                <a:avLst/>
                <a:gdLst/>
                <a:ahLst/>
                <a:cxnLst/>
                <a:rect l="l" t="t" r="r" b="b"/>
                <a:pathLst>
                  <a:path w="9910" h="6575" extrusionOk="0">
                    <a:moveTo>
                      <a:pt x="9818" y="1"/>
                    </a:moveTo>
                    <a:cubicBezTo>
                      <a:pt x="8144" y="165"/>
                      <a:pt x="5501" y="719"/>
                      <a:pt x="3112" y="2478"/>
                    </a:cubicBezTo>
                    <a:cubicBezTo>
                      <a:pt x="159" y="4647"/>
                      <a:pt x="5" y="6491"/>
                      <a:pt x="1" y="6567"/>
                    </a:cubicBezTo>
                    <a:lnTo>
                      <a:pt x="62" y="6570"/>
                    </a:lnTo>
                    <a:lnTo>
                      <a:pt x="126" y="6574"/>
                    </a:lnTo>
                    <a:cubicBezTo>
                      <a:pt x="126" y="6574"/>
                      <a:pt x="126" y="6565"/>
                      <a:pt x="129" y="6550"/>
                    </a:cubicBezTo>
                    <a:cubicBezTo>
                      <a:pt x="130" y="6542"/>
                      <a:pt x="132" y="6533"/>
                      <a:pt x="133" y="6520"/>
                    </a:cubicBezTo>
                    <a:cubicBezTo>
                      <a:pt x="183" y="6201"/>
                      <a:pt x="563" y="4505"/>
                      <a:pt x="3186" y="2579"/>
                    </a:cubicBezTo>
                    <a:cubicBezTo>
                      <a:pt x="5595" y="809"/>
                      <a:pt x="8264" y="271"/>
                      <a:pt x="9910" y="116"/>
                    </a:cubicBezTo>
                    <a:cubicBezTo>
                      <a:pt x="9903" y="73"/>
                      <a:pt x="9870" y="36"/>
                      <a:pt x="9818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5" name="Google Shape;1325;p11"/>
              <p:cNvSpPr/>
              <p:nvPr/>
            </p:nvSpPr>
            <p:spPr>
              <a:xfrm>
                <a:off x="684700" y="2654125"/>
                <a:ext cx="144850" cy="46950"/>
              </a:xfrm>
              <a:custGeom>
                <a:avLst/>
                <a:gdLst/>
                <a:ahLst/>
                <a:cxnLst/>
                <a:rect l="l" t="t" r="r" b="b"/>
                <a:pathLst>
                  <a:path w="5794" h="1878" extrusionOk="0">
                    <a:moveTo>
                      <a:pt x="2951" y="0"/>
                    </a:moveTo>
                    <a:cubicBezTo>
                      <a:pt x="2791" y="0"/>
                      <a:pt x="2630" y="12"/>
                      <a:pt x="2472" y="25"/>
                    </a:cubicBezTo>
                    <a:lnTo>
                      <a:pt x="243" y="203"/>
                    </a:lnTo>
                    <a:lnTo>
                      <a:pt x="243" y="203"/>
                    </a:lnTo>
                    <a:cubicBezTo>
                      <a:pt x="164" y="183"/>
                      <a:pt x="83" y="168"/>
                      <a:pt x="0" y="159"/>
                    </a:cubicBezTo>
                    <a:lnTo>
                      <a:pt x="0" y="159"/>
                    </a:lnTo>
                    <a:lnTo>
                      <a:pt x="76" y="217"/>
                    </a:lnTo>
                    <a:lnTo>
                      <a:pt x="243" y="203"/>
                    </a:lnTo>
                    <a:lnTo>
                      <a:pt x="243" y="203"/>
                    </a:lnTo>
                    <a:cubicBezTo>
                      <a:pt x="1191" y="451"/>
                      <a:pt x="1850" y="1468"/>
                      <a:pt x="2740" y="1855"/>
                    </a:cubicBezTo>
                    <a:cubicBezTo>
                      <a:pt x="2777" y="1871"/>
                      <a:pt x="2814" y="1878"/>
                      <a:pt x="2849" y="1878"/>
                    </a:cubicBezTo>
                    <a:cubicBezTo>
                      <a:pt x="3030" y="1878"/>
                      <a:pt x="3181" y="1688"/>
                      <a:pt x="3110" y="1499"/>
                    </a:cubicBezTo>
                    <a:lnTo>
                      <a:pt x="2848" y="806"/>
                    </a:lnTo>
                    <a:cubicBezTo>
                      <a:pt x="2806" y="693"/>
                      <a:pt x="2766" y="558"/>
                      <a:pt x="2877" y="465"/>
                    </a:cubicBezTo>
                    <a:cubicBezTo>
                      <a:pt x="2923" y="427"/>
                      <a:pt x="2981" y="409"/>
                      <a:pt x="3039" y="409"/>
                    </a:cubicBezTo>
                    <a:cubicBezTo>
                      <a:pt x="3095" y="409"/>
                      <a:pt x="3152" y="426"/>
                      <a:pt x="3201" y="457"/>
                    </a:cubicBezTo>
                    <a:lnTo>
                      <a:pt x="5101" y="1694"/>
                    </a:lnTo>
                    <a:cubicBezTo>
                      <a:pt x="5211" y="1765"/>
                      <a:pt x="5323" y="1836"/>
                      <a:pt x="5449" y="1860"/>
                    </a:cubicBezTo>
                    <a:cubicBezTo>
                      <a:pt x="5472" y="1864"/>
                      <a:pt x="5495" y="1866"/>
                      <a:pt x="5518" y="1866"/>
                    </a:cubicBezTo>
                    <a:cubicBezTo>
                      <a:pt x="5627" y="1866"/>
                      <a:pt x="5738" y="1822"/>
                      <a:pt x="5793" y="1730"/>
                    </a:cubicBezTo>
                    <a:cubicBezTo>
                      <a:pt x="5732" y="1289"/>
                      <a:pt x="5624" y="782"/>
                      <a:pt x="5221" y="590"/>
                    </a:cubicBezTo>
                    <a:cubicBezTo>
                      <a:pt x="4949" y="461"/>
                      <a:pt x="4621" y="522"/>
                      <a:pt x="4330" y="447"/>
                    </a:cubicBezTo>
                    <a:cubicBezTo>
                      <a:pt x="4063" y="377"/>
                      <a:pt x="3841" y="198"/>
                      <a:pt x="3586" y="100"/>
                    </a:cubicBezTo>
                    <a:cubicBezTo>
                      <a:pt x="3384" y="23"/>
                      <a:pt x="3169" y="0"/>
                      <a:pt x="2951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6" name="Google Shape;1326;p11"/>
              <p:cNvSpPr/>
              <p:nvPr/>
            </p:nvSpPr>
            <p:spPr>
              <a:xfrm>
                <a:off x="661075" y="2509275"/>
                <a:ext cx="137500" cy="86425"/>
              </a:xfrm>
              <a:custGeom>
                <a:avLst/>
                <a:gdLst/>
                <a:ahLst/>
                <a:cxnLst/>
                <a:rect l="l" t="t" r="r" b="b"/>
                <a:pathLst>
                  <a:path w="5500" h="3457" extrusionOk="0">
                    <a:moveTo>
                      <a:pt x="5137" y="1"/>
                    </a:moveTo>
                    <a:cubicBezTo>
                      <a:pt x="5129" y="1"/>
                      <a:pt x="5121" y="1"/>
                      <a:pt x="5113" y="1"/>
                    </a:cubicBezTo>
                    <a:cubicBezTo>
                      <a:pt x="4248" y="36"/>
                      <a:pt x="3416" y="375"/>
                      <a:pt x="2683" y="836"/>
                    </a:cubicBezTo>
                    <a:cubicBezTo>
                      <a:pt x="1948" y="1298"/>
                      <a:pt x="1303" y="1883"/>
                      <a:pt x="660" y="2465"/>
                    </a:cubicBezTo>
                    <a:cubicBezTo>
                      <a:pt x="359" y="2740"/>
                      <a:pt x="35" y="3053"/>
                      <a:pt x="1" y="3457"/>
                    </a:cubicBezTo>
                    <a:lnTo>
                      <a:pt x="231" y="3350"/>
                    </a:lnTo>
                    <a:lnTo>
                      <a:pt x="76" y="3393"/>
                    </a:lnTo>
                    <a:cubicBezTo>
                      <a:pt x="781" y="2843"/>
                      <a:pt x="1649" y="2508"/>
                      <a:pt x="2536" y="2441"/>
                    </a:cubicBezTo>
                    <a:cubicBezTo>
                      <a:pt x="2640" y="2434"/>
                      <a:pt x="2748" y="2427"/>
                      <a:pt x="2837" y="2372"/>
                    </a:cubicBezTo>
                    <a:cubicBezTo>
                      <a:pt x="2924" y="2316"/>
                      <a:pt x="2980" y="2193"/>
                      <a:pt x="2920" y="2107"/>
                    </a:cubicBezTo>
                    <a:cubicBezTo>
                      <a:pt x="2856" y="2015"/>
                      <a:pt x="2712" y="2029"/>
                      <a:pt x="2614" y="1972"/>
                    </a:cubicBezTo>
                    <a:cubicBezTo>
                      <a:pt x="2464" y="1882"/>
                      <a:pt x="2484" y="1639"/>
                      <a:pt x="2607" y="1512"/>
                    </a:cubicBezTo>
                    <a:cubicBezTo>
                      <a:pt x="2732" y="1384"/>
                      <a:pt x="2916" y="1340"/>
                      <a:pt x="3089" y="1298"/>
                    </a:cubicBezTo>
                    <a:cubicBezTo>
                      <a:pt x="3847" y="1107"/>
                      <a:pt x="4585" y="826"/>
                      <a:pt x="5276" y="463"/>
                    </a:cubicBezTo>
                    <a:cubicBezTo>
                      <a:pt x="5381" y="407"/>
                      <a:pt x="5499" y="326"/>
                      <a:pt x="5497" y="208"/>
                    </a:cubicBezTo>
                    <a:cubicBezTo>
                      <a:pt x="5494" y="55"/>
                      <a:pt x="5297" y="1"/>
                      <a:pt x="5137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7" name="Google Shape;1327;p11"/>
              <p:cNvSpPr/>
              <p:nvPr/>
            </p:nvSpPr>
            <p:spPr>
              <a:xfrm>
                <a:off x="574675" y="2466675"/>
                <a:ext cx="40000" cy="158725"/>
              </a:xfrm>
              <a:custGeom>
                <a:avLst/>
                <a:gdLst/>
                <a:ahLst/>
                <a:cxnLst/>
                <a:rect l="l" t="t" r="r" b="b"/>
                <a:pathLst>
                  <a:path w="1600" h="6349" extrusionOk="0">
                    <a:moveTo>
                      <a:pt x="485" y="1"/>
                    </a:moveTo>
                    <a:cubicBezTo>
                      <a:pt x="460" y="1"/>
                      <a:pt x="434" y="4"/>
                      <a:pt x="409" y="10"/>
                    </a:cubicBezTo>
                    <a:cubicBezTo>
                      <a:pt x="240" y="54"/>
                      <a:pt x="139" y="236"/>
                      <a:pt x="136" y="409"/>
                    </a:cubicBezTo>
                    <a:cubicBezTo>
                      <a:pt x="132" y="581"/>
                      <a:pt x="203" y="745"/>
                      <a:pt x="274" y="901"/>
                    </a:cubicBezTo>
                    <a:cubicBezTo>
                      <a:pt x="494" y="1394"/>
                      <a:pt x="715" y="1885"/>
                      <a:pt x="938" y="2378"/>
                    </a:cubicBezTo>
                    <a:cubicBezTo>
                      <a:pt x="1011" y="2542"/>
                      <a:pt x="1088" y="2716"/>
                      <a:pt x="1055" y="2894"/>
                    </a:cubicBezTo>
                    <a:cubicBezTo>
                      <a:pt x="1028" y="3043"/>
                      <a:pt x="890" y="3181"/>
                      <a:pt x="745" y="3181"/>
                    </a:cubicBezTo>
                    <a:cubicBezTo>
                      <a:pt x="719" y="3181"/>
                      <a:pt x="692" y="3177"/>
                      <a:pt x="666" y="3167"/>
                    </a:cubicBezTo>
                    <a:cubicBezTo>
                      <a:pt x="519" y="3107"/>
                      <a:pt x="477" y="2927"/>
                      <a:pt x="389" y="2793"/>
                    </a:cubicBezTo>
                    <a:cubicBezTo>
                      <a:pt x="338" y="2715"/>
                      <a:pt x="233" y="2663"/>
                      <a:pt x="147" y="2663"/>
                    </a:cubicBezTo>
                    <a:cubicBezTo>
                      <a:pt x="84" y="2663"/>
                      <a:pt x="31" y="2690"/>
                      <a:pt x="15" y="2755"/>
                    </a:cubicBezTo>
                    <a:cubicBezTo>
                      <a:pt x="1" y="2807"/>
                      <a:pt x="22" y="2861"/>
                      <a:pt x="44" y="2911"/>
                    </a:cubicBezTo>
                    <a:cubicBezTo>
                      <a:pt x="477" y="3934"/>
                      <a:pt x="913" y="4960"/>
                      <a:pt x="1349" y="5984"/>
                    </a:cubicBezTo>
                    <a:lnTo>
                      <a:pt x="1349" y="5984"/>
                    </a:lnTo>
                    <a:cubicBezTo>
                      <a:pt x="1481" y="5108"/>
                      <a:pt x="1600" y="4227"/>
                      <a:pt x="1596" y="3344"/>
                    </a:cubicBezTo>
                    <a:cubicBezTo>
                      <a:pt x="1593" y="2337"/>
                      <a:pt x="1426" y="1316"/>
                      <a:pt x="970" y="419"/>
                    </a:cubicBezTo>
                    <a:cubicBezTo>
                      <a:pt x="868" y="220"/>
                      <a:pt x="696" y="1"/>
                      <a:pt x="485" y="1"/>
                    </a:cubicBezTo>
                    <a:close/>
                    <a:moveTo>
                      <a:pt x="1349" y="5984"/>
                    </a:moveTo>
                    <a:cubicBezTo>
                      <a:pt x="1343" y="6023"/>
                      <a:pt x="1337" y="6061"/>
                      <a:pt x="1331" y="6099"/>
                    </a:cubicBezTo>
                    <a:lnTo>
                      <a:pt x="1331" y="6099"/>
                    </a:lnTo>
                    <a:lnTo>
                      <a:pt x="1237" y="6009"/>
                    </a:lnTo>
                    <a:lnTo>
                      <a:pt x="1237" y="6009"/>
                    </a:lnTo>
                    <a:cubicBezTo>
                      <a:pt x="1255" y="6122"/>
                      <a:pt x="1274" y="6235"/>
                      <a:pt x="1294" y="6348"/>
                    </a:cubicBezTo>
                    <a:cubicBezTo>
                      <a:pt x="1306" y="6265"/>
                      <a:pt x="1319" y="6182"/>
                      <a:pt x="1331" y="6099"/>
                    </a:cubicBezTo>
                    <a:lnTo>
                      <a:pt x="1331" y="6099"/>
                    </a:lnTo>
                    <a:lnTo>
                      <a:pt x="1443" y="6205"/>
                    </a:lnTo>
                    <a:cubicBezTo>
                      <a:pt x="1411" y="6131"/>
                      <a:pt x="1380" y="6058"/>
                      <a:pt x="1349" y="5984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8" name="Google Shape;1328;p11"/>
              <p:cNvSpPr/>
              <p:nvPr/>
            </p:nvSpPr>
            <p:spPr>
              <a:xfrm>
                <a:off x="416875" y="2600475"/>
                <a:ext cx="144775" cy="59225"/>
              </a:xfrm>
              <a:custGeom>
                <a:avLst/>
                <a:gdLst/>
                <a:ahLst/>
                <a:cxnLst/>
                <a:rect l="l" t="t" r="r" b="b"/>
                <a:pathLst>
                  <a:path w="5791" h="2369" extrusionOk="0">
                    <a:moveTo>
                      <a:pt x="5777" y="1599"/>
                    </a:moveTo>
                    <a:cubicBezTo>
                      <a:pt x="5774" y="1600"/>
                      <a:pt x="5770" y="1601"/>
                      <a:pt x="5767" y="1602"/>
                    </a:cubicBezTo>
                    <a:lnTo>
                      <a:pt x="5767" y="1602"/>
                    </a:lnTo>
                    <a:cubicBezTo>
                      <a:pt x="5775" y="1613"/>
                      <a:pt x="5782" y="1623"/>
                      <a:pt x="5790" y="1634"/>
                    </a:cubicBezTo>
                    <a:lnTo>
                      <a:pt x="5777" y="1599"/>
                    </a:lnTo>
                    <a:close/>
                    <a:moveTo>
                      <a:pt x="2574" y="1"/>
                    </a:moveTo>
                    <a:cubicBezTo>
                      <a:pt x="1970" y="1"/>
                      <a:pt x="1365" y="134"/>
                      <a:pt x="820" y="394"/>
                    </a:cubicBezTo>
                    <a:cubicBezTo>
                      <a:pt x="579" y="512"/>
                      <a:pt x="340" y="658"/>
                      <a:pt x="191" y="881"/>
                    </a:cubicBezTo>
                    <a:cubicBezTo>
                      <a:pt x="42" y="1103"/>
                      <a:pt x="0" y="1415"/>
                      <a:pt x="155" y="1631"/>
                    </a:cubicBezTo>
                    <a:cubicBezTo>
                      <a:pt x="272" y="1797"/>
                      <a:pt x="470" y="1870"/>
                      <a:pt x="677" y="1870"/>
                    </a:cubicBezTo>
                    <a:cubicBezTo>
                      <a:pt x="823" y="1870"/>
                      <a:pt x="974" y="1834"/>
                      <a:pt x="1103" y="1769"/>
                    </a:cubicBezTo>
                    <a:cubicBezTo>
                      <a:pt x="1415" y="1613"/>
                      <a:pt x="1644" y="1333"/>
                      <a:pt x="1898" y="1096"/>
                    </a:cubicBezTo>
                    <a:cubicBezTo>
                      <a:pt x="2137" y="872"/>
                      <a:pt x="2435" y="670"/>
                      <a:pt x="2759" y="670"/>
                    </a:cubicBezTo>
                    <a:cubicBezTo>
                      <a:pt x="2780" y="670"/>
                      <a:pt x="2800" y="671"/>
                      <a:pt x="2821" y="672"/>
                    </a:cubicBezTo>
                    <a:cubicBezTo>
                      <a:pt x="3170" y="701"/>
                      <a:pt x="3482" y="1090"/>
                      <a:pt x="3316" y="1395"/>
                    </a:cubicBezTo>
                    <a:cubicBezTo>
                      <a:pt x="3232" y="1550"/>
                      <a:pt x="3062" y="1634"/>
                      <a:pt x="2920" y="1738"/>
                    </a:cubicBezTo>
                    <a:cubicBezTo>
                      <a:pt x="2777" y="1843"/>
                      <a:pt x="2650" y="2015"/>
                      <a:pt x="2706" y="2181"/>
                    </a:cubicBezTo>
                    <a:cubicBezTo>
                      <a:pt x="2754" y="2320"/>
                      <a:pt x="2891" y="2368"/>
                      <a:pt x="3045" y="2368"/>
                    </a:cubicBezTo>
                    <a:cubicBezTo>
                      <a:pt x="3162" y="2368"/>
                      <a:pt x="3289" y="2341"/>
                      <a:pt x="3395" y="2305"/>
                    </a:cubicBezTo>
                    <a:cubicBezTo>
                      <a:pt x="4261" y="2010"/>
                      <a:pt x="4903" y="1894"/>
                      <a:pt x="5767" y="1602"/>
                    </a:cubicBezTo>
                    <a:lnTo>
                      <a:pt x="5767" y="1602"/>
                    </a:lnTo>
                    <a:cubicBezTo>
                      <a:pt x="5227" y="874"/>
                      <a:pt x="4425" y="338"/>
                      <a:pt x="3539" y="117"/>
                    </a:cubicBezTo>
                    <a:cubicBezTo>
                      <a:pt x="3224" y="39"/>
                      <a:pt x="2899" y="1"/>
                      <a:pt x="2574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9" name="Google Shape;1329;p11"/>
              <p:cNvSpPr/>
              <p:nvPr/>
            </p:nvSpPr>
            <p:spPr>
              <a:xfrm>
                <a:off x="451925" y="2691700"/>
                <a:ext cx="97975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3919" h="3908" extrusionOk="0">
                    <a:moveTo>
                      <a:pt x="3200" y="0"/>
                    </a:moveTo>
                    <a:cubicBezTo>
                      <a:pt x="3087" y="0"/>
                      <a:pt x="2971" y="16"/>
                      <a:pt x="2861" y="39"/>
                    </a:cubicBezTo>
                    <a:cubicBezTo>
                      <a:pt x="1802" y="255"/>
                      <a:pt x="546" y="1134"/>
                      <a:pt x="77" y="2102"/>
                    </a:cubicBezTo>
                    <a:lnTo>
                      <a:pt x="79" y="2140"/>
                    </a:lnTo>
                    <a:cubicBezTo>
                      <a:pt x="103" y="2478"/>
                      <a:pt x="0" y="2819"/>
                      <a:pt x="20" y="3158"/>
                    </a:cubicBezTo>
                    <a:cubicBezTo>
                      <a:pt x="40" y="3499"/>
                      <a:pt x="245" y="3876"/>
                      <a:pt x="586" y="3905"/>
                    </a:cubicBezTo>
                    <a:cubicBezTo>
                      <a:pt x="601" y="3907"/>
                      <a:pt x="616" y="3908"/>
                      <a:pt x="632" y="3908"/>
                    </a:cubicBezTo>
                    <a:cubicBezTo>
                      <a:pt x="819" y="3908"/>
                      <a:pt x="1000" y="3798"/>
                      <a:pt x="1121" y="3651"/>
                    </a:cubicBezTo>
                    <a:cubicBezTo>
                      <a:pt x="1253" y="3494"/>
                      <a:pt x="1327" y="3299"/>
                      <a:pt x="1391" y="3104"/>
                    </a:cubicBezTo>
                    <a:cubicBezTo>
                      <a:pt x="1535" y="2667"/>
                      <a:pt x="1641" y="2215"/>
                      <a:pt x="1708" y="1761"/>
                    </a:cubicBezTo>
                    <a:cubicBezTo>
                      <a:pt x="1750" y="1468"/>
                      <a:pt x="1779" y="1165"/>
                      <a:pt x="1917" y="903"/>
                    </a:cubicBezTo>
                    <a:cubicBezTo>
                      <a:pt x="2042" y="665"/>
                      <a:pt x="2288" y="468"/>
                      <a:pt x="2550" y="468"/>
                    </a:cubicBezTo>
                    <a:cubicBezTo>
                      <a:pt x="2578" y="468"/>
                      <a:pt x="2606" y="470"/>
                      <a:pt x="2634" y="475"/>
                    </a:cubicBezTo>
                    <a:cubicBezTo>
                      <a:pt x="2824" y="505"/>
                      <a:pt x="2981" y="636"/>
                      <a:pt x="3145" y="732"/>
                    </a:cubicBezTo>
                    <a:cubicBezTo>
                      <a:pt x="3250" y="795"/>
                      <a:pt x="3377" y="843"/>
                      <a:pt x="3497" y="843"/>
                    </a:cubicBezTo>
                    <a:cubicBezTo>
                      <a:pt x="3565" y="843"/>
                      <a:pt x="3632" y="827"/>
                      <a:pt x="3691" y="789"/>
                    </a:cubicBezTo>
                    <a:cubicBezTo>
                      <a:pt x="3918" y="646"/>
                      <a:pt x="3856" y="269"/>
                      <a:pt x="3637" y="119"/>
                    </a:cubicBezTo>
                    <a:cubicBezTo>
                      <a:pt x="3509" y="31"/>
                      <a:pt x="3357" y="0"/>
                      <a:pt x="3200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0" name="Google Shape;1330;p11"/>
              <p:cNvSpPr/>
              <p:nvPr/>
            </p:nvSpPr>
            <p:spPr>
              <a:xfrm>
                <a:off x="289725" y="2350275"/>
                <a:ext cx="628550" cy="568425"/>
              </a:xfrm>
              <a:custGeom>
                <a:avLst/>
                <a:gdLst/>
                <a:ahLst/>
                <a:cxnLst/>
                <a:rect l="l" t="t" r="r" b="b"/>
                <a:pathLst>
                  <a:path w="25142" h="22737" extrusionOk="0">
                    <a:moveTo>
                      <a:pt x="12912" y="0"/>
                    </a:moveTo>
                    <a:cubicBezTo>
                      <a:pt x="12347" y="0"/>
                      <a:pt x="12498" y="1656"/>
                      <a:pt x="13112" y="2959"/>
                    </a:cubicBezTo>
                    <a:cubicBezTo>
                      <a:pt x="13112" y="2959"/>
                      <a:pt x="12629" y="2650"/>
                      <a:pt x="12243" y="2650"/>
                    </a:cubicBezTo>
                    <a:cubicBezTo>
                      <a:pt x="11945" y="2650"/>
                      <a:pt x="11705" y="2835"/>
                      <a:pt x="11791" y="3490"/>
                    </a:cubicBezTo>
                    <a:cubicBezTo>
                      <a:pt x="11986" y="4992"/>
                      <a:pt x="12307" y="6502"/>
                      <a:pt x="12307" y="6502"/>
                    </a:cubicBezTo>
                    <a:cubicBezTo>
                      <a:pt x="12307" y="6502"/>
                      <a:pt x="12052" y="6259"/>
                      <a:pt x="11841" y="6259"/>
                    </a:cubicBezTo>
                    <a:cubicBezTo>
                      <a:pt x="11659" y="6259"/>
                      <a:pt x="11510" y="6440"/>
                      <a:pt x="11586" y="7115"/>
                    </a:cubicBezTo>
                    <a:cubicBezTo>
                      <a:pt x="11751" y="8573"/>
                      <a:pt x="12085" y="10179"/>
                      <a:pt x="11929" y="11294"/>
                    </a:cubicBezTo>
                    <a:cubicBezTo>
                      <a:pt x="11929" y="11294"/>
                      <a:pt x="10730" y="7652"/>
                      <a:pt x="6883" y="6531"/>
                    </a:cubicBezTo>
                    <a:cubicBezTo>
                      <a:pt x="5919" y="6251"/>
                      <a:pt x="5003" y="6137"/>
                      <a:pt x="4174" y="6137"/>
                    </a:cubicBezTo>
                    <a:cubicBezTo>
                      <a:pt x="1695" y="6137"/>
                      <a:pt x="1" y="7155"/>
                      <a:pt x="165" y="7769"/>
                    </a:cubicBezTo>
                    <a:cubicBezTo>
                      <a:pt x="360" y="8504"/>
                      <a:pt x="3341" y="8542"/>
                      <a:pt x="3951" y="8542"/>
                    </a:cubicBezTo>
                    <a:cubicBezTo>
                      <a:pt x="4021" y="8542"/>
                      <a:pt x="4060" y="8541"/>
                      <a:pt x="4060" y="8541"/>
                    </a:cubicBezTo>
                    <a:lnTo>
                      <a:pt x="4060" y="8541"/>
                    </a:lnTo>
                    <a:cubicBezTo>
                      <a:pt x="4060" y="8541"/>
                      <a:pt x="2545" y="9271"/>
                      <a:pt x="3531" y="9784"/>
                    </a:cubicBezTo>
                    <a:cubicBezTo>
                      <a:pt x="3790" y="9919"/>
                      <a:pt x="4161" y="9969"/>
                      <a:pt x="4569" y="9969"/>
                    </a:cubicBezTo>
                    <a:cubicBezTo>
                      <a:pt x="5711" y="9969"/>
                      <a:pt x="7135" y="9578"/>
                      <a:pt x="7135" y="9578"/>
                    </a:cubicBezTo>
                    <a:lnTo>
                      <a:pt x="7135" y="9578"/>
                    </a:lnTo>
                    <a:cubicBezTo>
                      <a:pt x="7135" y="9578"/>
                      <a:pt x="5388" y="10389"/>
                      <a:pt x="6515" y="10884"/>
                    </a:cubicBezTo>
                    <a:cubicBezTo>
                      <a:pt x="7643" y="11376"/>
                      <a:pt x="9292" y="11064"/>
                      <a:pt x="9990" y="11304"/>
                    </a:cubicBezTo>
                    <a:cubicBezTo>
                      <a:pt x="10307" y="11412"/>
                      <a:pt x="10552" y="11504"/>
                      <a:pt x="10730" y="11574"/>
                    </a:cubicBezTo>
                    <a:cubicBezTo>
                      <a:pt x="10299" y="11514"/>
                      <a:pt x="9700" y="11455"/>
                      <a:pt x="9017" y="11455"/>
                    </a:cubicBezTo>
                    <a:cubicBezTo>
                      <a:pt x="7691" y="11455"/>
                      <a:pt x="6050" y="11678"/>
                      <a:pt x="4720" y="12555"/>
                    </a:cubicBezTo>
                    <a:cubicBezTo>
                      <a:pt x="2011" y="14344"/>
                      <a:pt x="612" y="17283"/>
                      <a:pt x="1744" y="18028"/>
                    </a:cubicBezTo>
                    <a:cubicBezTo>
                      <a:pt x="1867" y="18109"/>
                      <a:pt x="1996" y="18145"/>
                      <a:pt x="2127" y="18145"/>
                    </a:cubicBezTo>
                    <a:cubicBezTo>
                      <a:pt x="3209" y="18145"/>
                      <a:pt x="4493" y="15710"/>
                      <a:pt x="4493" y="15710"/>
                    </a:cubicBezTo>
                    <a:cubicBezTo>
                      <a:pt x="4493" y="15710"/>
                      <a:pt x="4697" y="16422"/>
                      <a:pt x="5251" y="16422"/>
                    </a:cubicBezTo>
                    <a:cubicBezTo>
                      <a:pt x="5354" y="16422"/>
                      <a:pt x="5470" y="16397"/>
                      <a:pt x="5599" y="16338"/>
                    </a:cubicBezTo>
                    <a:cubicBezTo>
                      <a:pt x="6417" y="15959"/>
                      <a:pt x="7842" y="13117"/>
                      <a:pt x="7842" y="13117"/>
                    </a:cubicBezTo>
                    <a:lnTo>
                      <a:pt x="7842" y="13117"/>
                    </a:lnTo>
                    <a:cubicBezTo>
                      <a:pt x="7842" y="13117"/>
                      <a:pt x="7642" y="14264"/>
                      <a:pt x="8178" y="14264"/>
                    </a:cubicBezTo>
                    <a:cubicBezTo>
                      <a:pt x="8284" y="14264"/>
                      <a:pt x="8419" y="14219"/>
                      <a:pt x="8591" y="14111"/>
                    </a:cubicBezTo>
                    <a:cubicBezTo>
                      <a:pt x="9836" y="13327"/>
                      <a:pt x="11074" y="12824"/>
                      <a:pt x="11778" y="12572"/>
                    </a:cubicBezTo>
                    <a:cubicBezTo>
                      <a:pt x="11863" y="12438"/>
                      <a:pt x="11990" y="12325"/>
                      <a:pt x="12132" y="12288"/>
                    </a:cubicBezTo>
                    <a:lnTo>
                      <a:pt x="12132" y="12288"/>
                    </a:lnTo>
                    <a:cubicBezTo>
                      <a:pt x="12048" y="12357"/>
                      <a:pt x="11977" y="12447"/>
                      <a:pt x="11927" y="12548"/>
                    </a:cubicBezTo>
                    <a:cubicBezTo>
                      <a:pt x="12062" y="12484"/>
                      <a:pt x="12180" y="12432"/>
                      <a:pt x="12275" y="12391"/>
                    </a:cubicBezTo>
                    <a:cubicBezTo>
                      <a:pt x="12395" y="12875"/>
                      <a:pt x="12659" y="14095"/>
                      <a:pt x="12540" y="14947"/>
                    </a:cubicBezTo>
                    <a:cubicBezTo>
                      <a:pt x="12389" y="16034"/>
                      <a:pt x="12281" y="16501"/>
                      <a:pt x="12616" y="16614"/>
                    </a:cubicBezTo>
                    <a:cubicBezTo>
                      <a:pt x="12639" y="16621"/>
                      <a:pt x="12662" y="16625"/>
                      <a:pt x="12684" y="16625"/>
                    </a:cubicBezTo>
                    <a:cubicBezTo>
                      <a:pt x="12989" y="16625"/>
                      <a:pt x="13238" y="15965"/>
                      <a:pt x="13238" y="15964"/>
                    </a:cubicBezTo>
                    <a:lnTo>
                      <a:pt x="13238" y="15964"/>
                    </a:lnTo>
                    <a:cubicBezTo>
                      <a:pt x="13238" y="15965"/>
                      <a:pt x="12744" y="18156"/>
                      <a:pt x="12730" y="18547"/>
                    </a:cubicBezTo>
                    <a:cubicBezTo>
                      <a:pt x="12714" y="18937"/>
                      <a:pt x="12751" y="19535"/>
                      <a:pt x="12987" y="19588"/>
                    </a:cubicBezTo>
                    <a:cubicBezTo>
                      <a:pt x="12993" y="19589"/>
                      <a:pt x="12998" y="19590"/>
                      <a:pt x="13004" y="19590"/>
                    </a:cubicBezTo>
                    <a:cubicBezTo>
                      <a:pt x="13243" y="19590"/>
                      <a:pt x="13652" y="18544"/>
                      <a:pt x="13652" y="18544"/>
                    </a:cubicBezTo>
                    <a:lnTo>
                      <a:pt x="13652" y="18544"/>
                    </a:lnTo>
                    <a:cubicBezTo>
                      <a:pt x="13652" y="18544"/>
                      <a:pt x="13307" y="22467"/>
                      <a:pt x="13869" y="22717"/>
                    </a:cubicBezTo>
                    <a:cubicBezTo>
                      <a:pt x="13898" y="22730"/>
                      <a:pt x="13929" y="22736"/>
                      <a:pt x="13961" y="22736"/>
                    </a:cubicBezTo>
                    <a:cubicBezTo>
                      <a:pt x="14554" y="22736"/>
                      <a:pt x="15611" y="20601"/>
                      <a:pt x="15172" y="17957"/>
                    </a:cubicBezTo>
                    <a:cubicBezTo>
                      <a:pt x="14899" y="16324"/>
                      <a:pt x="14390" y="14841"/>
                      <a:pt x="13836" y="13743"/>
                    </a:cubicBezTo>
                    <a:cubicBezTo>
                      <a:pt x="13662" y="13399"/>
                      <a:pt x="13484" y="13094"/>
                      <a:pt x="13308" y="12831"/>
                    </a:cubicBezTo>
                    <a:cubicBezTo>
                      <a:pt x="13297" y="12820"/>
                      <a:pt x="13282" y="12808"/>
                      <a:pt x="13270" y="12797"/>
                    </a:cubicBezTo>
                    <a:lnTo>
                      <a:pt x="13270" y="12797"/>
                    </a:lnTo>
                    <a:cubicBezTo>
                      <a:pt x="14037" y="13402"/>
                      <a:pt x="15136" y="14371"/>
                      <a:pt x="15471" y="15178"/>
                    </a:cubicBezTo>
                    <a:cubicBezTo>
                      <a:pt x="16004" y="16461"/>
                      <a:pt x="16523" y="17332"/>
                      <a:pt x="17210" y="17332"/>
                    </a:cubicBezTo>
                    <a:cubicBezTo>
                      <a:pt x="17210" y="17332"/>
                      <a:pt x="17211" y="17332"/>
                      <a:pt x="17211" y="17332"/>
                    </a:cubicBezTo>
                    <a:cubicBezTo>
                      <a:pt x="17899" y="17330"/>
                      <a:pt x="17548" y="16118"/>
                      <a:pt x="17548" y="16118"/>
                    </a:cubicBezTo>
                    <a:lnTo>
                      <a:pt x="17548" y="16118"/>
                    </a:lnTo>
                    <a:cubicBezTo>
                      <a:pt x="17548" y="16118"/>
                      <a:pt x="18396" y="18376"/>
                      <a:pt x="19206" y="18696"/>
                    </a:cubicBezTo>
                    <a:cubicBezTo>
                      <a:pt x="19378" y="18764"/>
                      <a:pt x="19511" y="18795"/>
                      <a:pt x="19613" y="18795"/>
                    </a:cubicBezTo>
                    <a:cubicBezTo>
                      <a:pt x="19988" y="18795"/>
                      <a:pt x="19935" y="18377"/>
                      <a:pt x="19821" y="17876"/>
                    </a:cubicBezTo>
                    <a:lnTo>
                      <a:pt x="19821" y="17876"/>
                    </a:lnTo>
                    <a:cubicBezTo>
                      <a:pt x="19821" y="17877"/>
                      <a:pt x="20453" y="19001"/>
                      <a:pt x="21011" y="19624"/>
                    </a:cubicBezTo>
                    <a:cubicBezTo>
                      <a:pt x="21382" y="20039"/>
                      <a:pt x="21545" y="20216"/>
                      <a:pt x="21710" y="20216"/>
                    </a:cubicBezTo>
                    <a:cubicBezTo>
                      <a:pt x="21793" y="20216"/>
                      <a:pt x="21877" y="20171"/>
                      <a:pt x="21987" y="20091"/>
                    </a:cubicBezTo>
                    <a:cubicBezTo>
                      <a:pt x="22319" y="19848"/>
                      <a:pt x="21851" y="17656"/>
                      <a:pt x="20324" y="15957"/>
                    </a:cubicBezTo>
                    <a:cubicBezTo>
                      <a:pt x="18797" y="14259"/>
                      <a:pt x="16291" y="12411"/>
                      <a:pt x="13049" y="11908"/>
                    </a:cubicBezTo>
                    <a:cubicBezTo>
                      <a:pt x="13049" y="11908"/>
                      <a:pt x="14065" y="11740"/>
                      <a:pt x="14825" y="11740"/>
                    </a:cubicBezTo>
                    <a:cubicBezTo>
                      <a:pt x="14891" y="11740"/>
                      <a:pt x="14954" y="11742"/>
                      <a:pt x="15015" y="11744"/>
                    </a:cubicBezTo>
                    <a:cubicBezTo>
                      <a:pt x="15782" y="11780"/>
                      <a:pt x="16929" y="11736"/>
                      <a:pt x="18055" y="12205"/>
                    </a:cubicBezTo>
                    <a:cubicBezTo>
                      <a:pt x="18424" y="12358"/>
                      <a:pt x="18726" y="12420"/>
                      <a:pt x="18963" y="12420"/>
                    </a:cubicBezTo>
                    <a:cubicBezTo>
                      <a:pt x="19450" y="12420"/>
                      <a:pt x="19662" y="12161"/>
                      <a:pt x="19606" y="11908"/>
                    </a:cubicBezTo>
                    <a:cubicBezTo>
                      <a:pt x="19527" y="11531"/>
                      <a:pt x="18808" y="10979"/>
                      <a:pt x="18808" y="10979"/>
                    </a:cubicBezTo>
                    <a:lnTo>
                      <a:pt x="18808" y="10979"/>
                    </a:lnTo>
                    <a:cubicBezTo>
                      <a:pt x="18808" y="10979"/>
                      <a:pt x="20295" y="11249"/>
                      <a:pt x="21348" y="11389"/>
                    </a:cubicBezTo>
                    <a:cubicBezTo>
                      <a:pt x="21621" y="11426"/>
                      <a:pt x="21839" y="11442"/>
                      <a:pt x="22010" y="11442"/>
                    </a:cubicBezTo>
                    <a:cubicBezTo>
                      <a:pt x="22496" y="11442"/>
                      <a:pt x="22607" y="11308"/>
                      <a:pt x="22561" y="11118"/>
                    </a:cubicBezTo>
                    <a:cubicBezTo>
                      <a:pt x="22498" y="10859"/>
                      <a:pt x="21886" y="10536"/>
                      <a:pt x="21886" y="10536"/>
                    </a:cubicBezTo>
                    <a:lnTo>
                      <a:pt x="21886" y="10536"/>
                    </a:lnTo>
                    <a:cubicBezTo>
                      <a:pt x="21886" y="10536"/>
                      <a:pt x="23119" y="10773"/>
                      <a:pt x="23972" y="10773"/>
                    </a:cubicBezTo>
                    <a:cubicBezTo>
                      <a:pt x="24304" y="10773"/>
                      <a:pt x="24578" y="10737"/>
                      <a:pt x="24700" y="10638"/>
                    </a:cubicBezTo>
                    <a:cubicBezTo>
                      <a:pt x="25142" y="10283"/>
                      <a:pt x="22703" y="8948"/>
                      <a:pt x="19883" y="8929"/>
                    </a:cubicBezTo>
                    <a:cubicBezTo>
                      <a:pt x="19865" y="8929"/>
                      <a:pt x="19848" y="8929"/>
                      <a:pt x="19830" y="8929"/>
                    </a:cubicBezTo>
                    <a:cubicBezTo>
                      <a:pt x="16628" y="8929"/>
                      <a:pt x="13505" y="10821"/>
                      <a:pt x="13505" y="10821"/>
                    </a:cubicBezTo>
                    <a:cubicBezTo>
                      <a:pt x="13505" y="10821"/>
                      <a:pt x="15517" y="8138"/>
                      <a:pt x="15244" y="4777"/>
                    </a:cubicBezTo>
                    <a:cubicBezTo>
                      <a:pt x="14970" y="1416"/>
                      <a:pt x="13662" y="182"/>
                      <a:pt x="12998" y="12"/>
                    </a:cubicBezTo>
                    <a:cubicBezTo>
                      <a:pt x="12968" y="4"/>
                      <a:pt x="12939" y="0"/>
                      <a:pt x="1291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1" name="Google Shape;1331;p11"/>
              <p:cNvSpPr/>
              <p:nvPr/>
            </p:nvSpPr>
            <p:spPr>
              <a:xfrm>
                <a:off x="592725" y="2350475"/>
                <a:ext cx="57725" cy="312025"/>
              </a:xfrm>
              <a:custGeom>
                <a:avLst/>
                <a:gdLst/>
                <a:ahLst/>
                <a:cxnLst/>
                <a:rect l="l" t="t" r="r" b="b"/>
                <a:pathLst>
                  <a:path w="2309" h="12481" extrusionOk="0">
                    <a:moveTo>
                      <a:pt x="850" y="1"/>
                    </a:moveTo>
                    <a:lnTo>
                      <a:pt x="850" y="1"/>
                    </a:lnTo>
                    <a:cubicBezTo>
                      <a:pt x="1265" y="876"/>
                      <a:pt x="2191" y="3187"/>
                      <a:pt x="1978" y="6032"/>
                    </a:cubicBezTo>
                    <a:cubicBezTo>
                      <a:pt x="1773" y="8755"/>
                      <a:pt x="19" y="12391"/>
                      <a:pt x="1" y="12427"/>
                    </a:cubicBezTo>
                    <a:lnTo>
                      <a:pt x="29" y="12439"/>
                    </a:lnTo>
                    <a:lnTo>
                      <a:pt x="114" y="12481"/>
                    </a:lnTo>
                    <a:cubicBezTo>
                      <a:pt x="114" y="12476"/>
                      <a:pt x="131" y="12447"/>
                      <a:pt x="157" y="12390"/>
                    </a:cubicBezTo>
                    <a:cubicBezTo>
                      <a:pt x="431" y="11809"/>
                      <a:pt x="1914" y="8546"/>
                      <a:pt x="2101" y="6040"/>
                    </a:cubicBezTo>
                    <a:cubicBezTo>
                      <a:pt x="2309" y="3272"/>
                      <a:pt x="1449" y="1005"/>
                      <a:pt x="1013" y="50"/>
                    </a:cubicBezTo>
                    <a:lnTo>
                      <a:pt x="1012" y="50"/>
                    </a:lnTo>
                    <a:cubicBezTo>
                      <a:pt x="965" y="31"/>
                      <a:pt x="922" y="16"/>
                      <a:pt x="880" y="5"/>
                    </a:cubicBezTo>
                    <a:cubicBezTo>
                      <a:pt x="870" y="4"/>
                      <a:pt x="858" y="2"/>
                      <a:pt x="850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2" name="Google Shape;1332;p11"/>
              <p:cNvSpPr/>
              <p:nvPr/>
            </p:nvSpPr>
            <p:spPr>
              <a:xfrm>
                <a:off x="293825" y="2528775"/>
                <a:ext cx="294200" cy="125375"/>
              </a:xfrm>
              <a:custGeom>
                <a:avLst/>
                <a:gdLst/>
                <a:ahLst/>
                <a:cxnLst/>
                <a:rect l="l" t="t" r="r" b="b"/>
                <a:pathLst>
                  <a:path w="11768" h="5015" extrusionOk="0">
                    <a:moveTo>
                      <a:pt x="4049" y="0"/>
                    </a:moveTo>
                    <a:cubicBezTo>
                      <a:pt x="3807" y="0"/>
                      <a:pt x="3564" y="13"/>
                      <a:pt x="3319" y="39"/>
                    </a:cubicBezTo>
                    <a:cubicBezTo>
                      <a:pt x="2013" y="180"/>
                      <a:pt x="847" y="423"/>
                      <a:pt x="1" y="633"/>
                    </a:cubicBezTo>
                    <a:cubicBezTo>
                      <a:pt x="11" y="674"/>
                      <a:pt x="31" y="712"/>
                      <a:pt x="57" y="748"/>
                    </a:cubicBezTo>
                    <a:cubicBezTo>
                      <a:pt x="898" y="541"/>
                      <a:pt x="2048" y="302"/>
                      <a:pt x="3333" y="166"/>
                    </a:cubicBezTo>
                    <a:cubicBezTo>
                      <a:pt x="3403" y="157"/>
                      <a:pt x="3472" y="151"/>
                      <a:pt x="3540" y="146"/>
                    </a:cubicBezTo>
                    <a:cubicBezTo>
                      <a:pt x="3712" y="133"/>
                      <a:pt x="3882" y="126"/>
                      <a:pt x="4052" y="126"/>
                    </a:cubicBezTo>
                    <a:cubicBezTo>
                      <a:pt x="7620" y="126"/>
                      <a:pt x="10760" y="2912"/>
                      <a:pt x="11651" y="5015"/>
                    </a:cubicBezTo>
                    <a:lnTo>
                      <a:pt x="11768" y="4965"/>
                    </a:lnTo>
                    <a:cubicBezTo>
                      <a:pt x="10862" y="2829"/>
                      <a:pt x="7673" y="0"/>
                      <a:pt x="4049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3" name="Google Shape;1333;p11"/>
              <p:cNvSpPr/>
              <p:nvPr/>
            </p:nvSpPr>
            <p:spPr>
              <a:xfrm>
                <a:off x="331300" y="2649325"/>
                <a:ext cx="245475" cy="152425"/>
              </a:xfrm>
              <a:custGeom>
                <a:avLst/>
                <a:gdLst/>
                <a:ahLst/>
                <a:cxnLst/>
                <a:rect l="l" t="t" r="r" b="b"/>
                <a:pathLst>
                  <a:path w="9819" h="6097" extrusionOk="0">
                    <a:moveTo>
                      <a:pt x="7746" y="0"/>
                    </a:moveTo>
                    <a:cubicBezTo>
                      <a:pt x="6554" y="0"/>
                      <a:pt x="4926" y="322"/>
                      <a:pt x="3068" y="1559"/>
                    </a:cubicBezTo>
                    <a:cubicBezTo>
                      <a:pt x="1053" y="2904"/>
                      <a:pt x="320" y="4562"/>
                      <a:pt x="58" y="5717"/>
                    </a:cubicBezTo>
                    <a:cubicBezTo>
                      <a:pt x="36" y="5816"/>
                      <a:pt x="16" y="5916"/>
                      <a:pt x="0" y="6011"/>
                    </a:cubicBezTo>
                    <a:cubicBezTo>
                      <a:pt x="24" y="6032"/>
                      <a:pt x="51" y="6052"/>
                      <a:pt x="80" y="6072"/>
                    </a:cubicBezTo>
                    <a:cubicBezTo>
                      <a:pt x="94" y="6081"/>
                      <a:pt x="108" y="6088"/>
                      <a:pt x="121" y="6096"/>
                    </a:cubicBezTo>
                    <a:cubicBezTo>
                      <a:pt x="335" y="4805"/>
                      <a:pt x="1046" y="3058"/>
                      <a:pt x="3139" y="1663"/>
                    </a:cubicBezTo>
                    <a:cubicBezTo>
                      <a:pt x="5034" y="402"/>
                      <a:pt x="6665" y="119"/>
                      <a:pt x="7745" y="119"/>
                    </a:cubicBezTo>
                    <a:cubicBezTo>
                      <a:pt x="7797" y="119"/>
                      <a:pt x="7848" y="119"/>
                      <a:pt x="7898" y="120"/>
                    </a:cubicBezTo>
                    <a:cubicBezTo>
                      <a:pt x="9057" y="149"/>
                      <a:pt x="9754" y="490"/>
                      <a:pt x="9762" y="493"/>
                    </a:cubicBezTo>
                    <a:lnTo>
                      <a:pt x="9818" y="380"/>
                    </a:lnTo>
                    <a:cubicBezTo>
                      <a:pt x="9805" y="373"/>
                      <a:pt x="9028" y="0"/>
                      <a:pt x="7746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4" name="Google Shape;1334;p11"/>
              <p:cNvSpPr/>
              <p:nvPr/>
            </p:nvSpPr>
            <p:spPr>
              <a:xfrm>
                <a:off x="610900" y="2674225"/>
                <a:ext cx="68500" cy="24392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9757" extrusionOk="0">
                    <a:moveTo>
                      <a:pt x="96" y="1"/>
                    </a:moveTo>
                    <a:lnTo>
                      <a:pt x="1" y="80"/>
                    </a:lnTo>
                    <a:cubicBezTo>
                      <a:pt x="29" y="116"/>
                      <a:pt x="2739" y="3471"/>
                      <a:pt x="1224" y="9756"/>
                    </a:cubicBezTo>
                    <a:cubicBezTo>
                      <a:pt x="1272" y="9738"/>
                      <a:pt x="1323" y="9710"/>
                      <a:pt x="1374" y="9667"/>
                    </a:cubicBezTo>
                    <a:cubicBezTo>
                      <a:pt x="2089" y="6614"/>
                      <a:pt x="1806" y="4296"/>
                      <a:pt x="1403" y="2820"/>
                    </a:cubicBezTo>
                    <a:cubicBezTo>
                      <a:pt x="900" y="980"/>
                      <a:pt x="104" y="9"/>
                      <a:pt x="96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5" name="Google Shape;1335;p11"/>
              <p:cNvSpPr/>
              <p:nvPr/>
            </p:nvSpPr>
            <p:spPr>
              <a:xfrm>
                <a:off x="621800" y="2661100"/>
                <a:ext cx="219625" cy="191450"/>
              </a:xfrm>
              <a:custGeom>
                <a:avLst/>
                <a:gdLst/>
                <a:ahLst/>
                <a:cxnLst/>
                <a:rect l="l" t="t" r="r" b="b"/>
                <a:pathLst>
                  <a:path w="8785" h="7658" extrusionOk="0">
                    <a:moveTo>
                      <a:pt x="25" y="0"/>
                    </a:moveTo>
                    <a:lnTo>
                      <a:pt x="1" y="122"/>
                    </a:lnTo>
                    <a:cubicBezTo>
                      <a:pt x="28" y="130"/>
                      <a:pt x="2873" y="739"/>
                      <a:pt x="5059" y="2527"/>
                    </a:cubicBezTo>
                    <a:cubicBezTo>
                      <a:pt x="7004" y="4118"/>
                      <a:pt x="8234" y="6372"/>
                      <a:pt x="8707" y="7658"/>
                    </a:cubicBezTo>
                    <a:cubicBezTo>
                      <a:pt x="8742" y="7632"/>
                      <a:pt x="8768" y="7584"/>
                      <a:pt x="8785" y="7516"/>
                    </a:cubicBezTo>
                    <a:cubicBezTo>
                      <a:pt x="8279" y="6198"/>
                      <a:pt x="7051" y="3993"/>
                      <a:pt x="5139" y="2429"/>
                    </a:cubicBezTo>
                    <a:cubicBezTo>
                      <a:pt x="2930" y="622"/>
                      <a:pt x="56" y="6"/>
                      <a:pt x="25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6" name="Google Shape;1336;p11"/>
              <p:cNvSpPr/>
              <p:nvPr/>
            </p:nvSpPr>
            <p:spPr>
              <a:xfrm>
                <a:off x="614625" y="2586625"/>
                <a:ext cx="294150" cy="62100"/>
              </a:xfrm>
              <a:custGeom>
                <a:avLst/>
                <a:gdLst/>
                <a:ahLst/>
                <a:cxnLst/>
                <a:rect l="l" t="t" r="r" b="b"/>
                <a:pathLst>
                  <a:path w="11766" h="2484" extrusionOk="0">
                    <a:moveTo>
                      <a:pt x="6649" y="0"/>
                    </a:moveTo>
                    <a:cubicBezTo>
                      <a:pt x="5997" y="0"/>
                      <a:pt x="5317" y="51"/>
                      <a:pt x="4619" y="168"/>
                    </a:cubicBezTo>
                    <a:cubicBezTo>
                      <a:pt x="1005" y="779"/>
                      <a:pt x="39" y="2354"/>
                      <a:pt x="1" y="2422"/>
                    </a:cubicBezTo>
                    <a:lnTo>
                      <a:pt x="58" y="2454"/>
                    </a:lnTo>
                    <a:lnTo>
                      <a:pt x="110" y="2484"/>
                    </a:lnTo>
                    <a:cubicBezTo>
                      <a:pt x="110" y="2484"/>
                      <a:pt x="115" y="2476"/>
                      <a:pt x="123" y="2465"/>
                    </a:cubicBezTo>
                    <a:cubicBezTo>
                      <a:pt x="126" y="2458"/>
                      <a:pt x="132" y="2451"/>
                      <a:pt x="139" y="2441"/>
                    </a:cubicBezTo>
                    <a:cubicBezTo>
                      <a:pt x="323" y="2182"/>
                      <a:pt x="1424" y="834"/>
                      <a:pt x="4639" y="293"/>
                    </a:cubicBezTo>
                    <a:cubicBezTo>
                      <a:pt x="5329" y="177"/>
                      <a:pt x="6002" y="127"/>
                      <a:pt x="6648" y="127"/>
                    </a:cubicBezTo>
                    <a:cubicBezTo>
                      <a:pt x="8757" y="127"/>
                      <a:pt x="10572" y="657"/>
                      <a:pt x="11751" y="1119"/>
                    </a:cubicBezTo>
                    <a:cubicBezTo>
                      <a:pt x="11765" y="1076"/>
                      <a:pt x="11755" y="1028"/>
                      <a:pt x="11721" y="971"/>
                    </a:cubicBezTo>
                    <a:cubicBezTo>
                      <a:pt x="10528" y="511"/>
                      <a:pt x="8731" y="0"/>
                      <a:pt x="6649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7" name="Google Shape;1337;p11"/>
              <p:cNvSpPr/>
              <p:nvPr/>
            </p:nvSpPr>
            <p:spPr>
              <a:xfrm>
                <a:off x="662925" y="2695650"/>
                <a:ext cx="118600" cy="101100"/>
              </a:xfrm>
              <a:custGeom>
                <a:avLst/>
                <a:gdLst/>
                <a:ahLst/>
                <a:cxnLst/>
                <a:rect l="l" t="t" r="r" b="b"/>
                <a:pathLst>
                  <a:path w="4744" h="4044" extrusionOk="0">
                    <a:moveTo>
                      <a:pt x="1" y="0"/>
                    </a:moveTo>
                    <a:lnTo>
                      <a:pt x="41" y="81"/>
                    </a:lnTo>
                    <a:lnTo>
                      <a:pt x="187" y="141"/>
                    </a:lnTo>
                    <a:lnTo>
                      <a:pt x="187" y="141"/>
                    </a:lnTo>
                    <a:cubicBezTo>
                      <a:pt x="129" y="90"/>
                      <a:pt x="67" y="43"/>
                      <a:pt x="1" y="0"/>
                    </a:cubicBezTo>
                    <a:close/>
                    <a:moveTo>
                      <a:pt x="187" y="141"/>
                    </a:moveTo>
                    <a:lnTo>
                      <a:pt x="187" y="141"/>
                    </a:lnTo>
                    <a:cubicBezTo>
                      <a:pt x="929" y="785"/>
                      <a:pt x="1060" y="1998"/>
                      <a:pt x="1684" y="2746"/>
                    </a:cubicBezTo>
                    <a:cubicBezTo>
                      <a:pt x="1739" y="2814"/>
                      <a:pt x="1815" y="2844"/>
                      <a:pt x="1890" y="2844"/>
                    </a:cubicBezTo>
                    <a:cubicBezTo>
                      <a:pt x="2024" y="2844"/>
                      <a:pt x="2156" y="2748"/>
                      <a:pt x="2173" y="2594"/>
                    </a:cubicBezTo>
                    <a:lnTo>
                      <a:pt x="2254" y="1857"/>
                    </a:lnTo>
                    <a:cubicBezTo>
                      <a:pt x="2265" y="1736"/>
                      <a:pt x="2290" y="1597"/>
                      <a:pt x="2431" y="1566"/>
                    </a:cubicBezTo>
                    <a:cubicBezTo>
                      <a:pt x="2449" y="1561"/>
                      <a:pt x="2467" y="1559"/>
                      <a:pt x="2485" y="1559"/>
                    </a:cubicBezTo>
                    <a:cubicBezTo>
                      <a:pt x="2582" y="1559"/>
                      <a:pt x="2672" y="1617"/>
                      <a:pt x="2724" y="1702"/>
                    </a:cubicBezTo>
                    <a:lnTo>
                      <a:pt x="3867" y="3662"/>
                    </a:lnTo>
                    <a:cubicBezTo>
                      <a:pt x="3933" y="3774"/>
                      <a:pt x="4001" y="3888"/>
                      <a:pt x="4103" y="3966"/>
                    </a:cubicBezTo>
                    <a:cubicBezTo>
                      <a:pt x="4168" y="4014"/>
                      <a:pt x="4249" y="4044"/>
                      <a:pt x="4328" y="4044"/>
                    </a:cubicBezTo>
                    <a:cubicBezTo>
                      <a:pt x="4378" y="4044"/>
                      <a:pt x="4427" y="4032"/>
                      <a:pt x="4469" y="4006"/>
                    </a:cubicBezTo>
                    <a:cubicBezTo>
                      <a:pt x="4613" y="3584"/>
                      <a:pt x="4744" y="3084"/>
                      <a:pt x="4471" y="2730"/>
                    </a:cubicBezTo>
                    <a:cubicBezTo>
                      <a:pt x="4286" y="2493"/>
                      <a:pt x="3967" y="2399"/>
                      <a:pt x="3739" y="2199"/>
                    </a:cubicBezTo>
                    <a:cubicBezTo>
                      <a:pt x="3533" y="2019"/>
                      <a:pt x="3415" y="1757"/>
                      <a:pt x="3229" y="1556"/>
                    </a:cubicBezTo>
                    <a:cubicBezTo>
                      <a:pt x="2978" y="1280"/>
                      <a:pt x="2617" y="1130"/>
                      <a:pt x="2268" y="988"/>
                    </a:cubicBezTo>
                    <a:lnTo>
                      <a:pt x="187" y="141"/>
                    </a:ln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8" name="Google Shape;1338;p11"/>
              <p:cNvSpPr/>
              <p:nvPr/>
            </p:nvSpPr>
            <p:spPr>
              <a:xfrm>
                <a:off x="669775" y="2600050"/>
                <a:ext cx="161000" cy="36925"/>
              </a:xfrm>
              <a:custGeom>
                <a:avLst/>
                <a:gdLst/>
                <a:ahLst/>
                <a:cxnLst/>
                <a:rect l="l" t="t" r="r" b="b"/>
                <a:pathLst>
                  <a:path w="6440" h="1477" extrusionOk="0">
                    <a:moveTo>
                      <a:pt x="4208" y="0"/>
                    </a:moveTo>
                    <a:cubicBezTo>
                      <a:pt x="3996" y="0"/>
                      <a:pt x="3784" y="11"/>
                      <a:pt x="3573" y="32"/>
                    </a:cubicBezTo>
                    <a:cubicBezTo>
                      <a:pt x="2708" y="114"/>
                      <a:pt x="1869" y="346"/>
                      <a:pt x="1035" y="579"/>
                    </a:cubicBezTo>
                    <a:cubicBezTo>
                      <a:pt x="641" y="687"/>
                      <a:pt x="213" y="822"/>
                      <a:pt x="1" y="1165"/>
                    </a:cubicBezTo>
                    <a:cubicBezTo>
                      <a:pt x="85" y="1170"/>
                      <a:pt x="170" y="1171"/>
                      <a:pt x="254" y="1175"/>
                    </a:cubicBezTo>
                    <a:lnTo>
                      <a:pt x="99" y="1144"/>
                    </a:lnTo>
                    <a:cubicBezTo>
                      <a:pt x="388" y="1087"/>
                      <a:pt x="682" y="1059"/>
                      <a:pt x="977" y="1059"/>
                    </a:cubicBezTo>
                    <a:cubicBezTo>
                      <a:pt x="1575" y="1059"/>
                      <a:pt x="2173" y="1175"/>
                      <a:pt x="2725" y="1403"/>
                    </a:cubicBezTo>
                    <a:cubicBezTo>
                      <a:pt x="2811" y="1437"/>
                      <a:pt x="2901" y="1476"/>
                      <a:pt x="2993" y="1476"/>
                    </a:cubicBezTo>
                    <a:cubicBezTo>
                      <a:pt x="3003" y="1476"/>
                      <a:pt x="3013" y="1476"/>
                      <a:pt x="3024" y="1475"/>
                    </a:cubicBezTo>
                    <a:cubicBezTo>
                      <a:pt x="3126" y="1464"/>
                      <a:pt x="3231" y="1377"/>
                      <a:pt x="3217" y="1276"/>
                    </a:cubicBezTo>
                    <a:cubicBezTo>
                      <a:pt x="3201" y="1164"/>
                      <a:pt x="3066" y="1113"/>
                      <a:pt x="3005" y="1016"/>
                    </a:cubicBezTo>
                    <a:cubicBezTo>
                      <a:pt x="2911" y="867"/>
                      <a:pt x="3038" y="660"/>
                      <a:pt x="3207" y="601"/>
                    </a:cubicBezTo>
                    <a:cubicBezTo>
                      <a:pt x="3265" y="581"/>
                      <a:pt x="3326" y="573"/>
                      <a:pt x="3387" y="573"/>
                    </a:cubicBezTo>
                    <a:cubicBezTo>
                      <a:pt x="3501" y="573"/>
                      <a:pt x="3618" y="601"/>
                      <a:pt x="3731" y="626"/>
                    </a:cubicBezTo>
                    <a:cubicBezTo>
                      <a:pt x="4436" y="786"/>
                      <a:pt x="5159" y="866"/>
                      <a:pt x="5881" y="866"/>
                    </a:cubicBezTo>
                    <a:cubicBezTo>
                      <a:pt x="5941" y="866"/>
                      <a:pt x="6000" y="865"/>
                      <a:pt x="6059" y="864"/>
                    </a:cubicBezTo>
                    <a:cubicBezTo>
                      <a:pt x="6178" y="863"/>
                      <a:pt x="6320" y="843"/>
                      <a:pt x="6370" y="736"/>
                    </a:cubicBezTo>
                    <a:cubicBezTo>
                      <a:pt x="6440" y="589"/>
                      <a:pt x="6271" y="447"/>
                      <a:pt x="6122" y="380"/>
                    </a:cubicBezTo>
                    <a:cubicBezTo>
                      <a:pt x="5525" y="108"/>
                      <a:pt x="4868" y="0"/>
                      <a:pt x="4208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9" name="Google Shape;1339;p11"/>
              <p:cNvSpPr/>
              <p:nvPr/>
            </p:nvSpPr>
            <p:spPr>
              <a:xfrm>
                <a:off x="608125" y="2479675"/>
                <a:ext cx="59650" cy="151625"/>
              </a:xfrm>
              <a:custGeom>
                <a:avLst/>
                <a:gdLst/>
                <a:ahLst/>
                <a:cxnLst/>
                <a:rect l="l" t="t" r="r" b="b"/>
                <a:pathLst>
                  <a:path w="2386" h="6065" extrusionOk="0">
                    <a:moveTo>
                      <a:pt x="1997" y="0"/>
                    </a:moveTo>
                    <a:cubicBezTo>
                      <a:pt x="1851" y="0"/>
                      <a:pt x="1710" y="108"/>
                      <a:pt x="1640" y="240"/>
                    </a:cubicBezTo>
                    <a:cubicBezTo>
                      <a:pt x="1558" y="394"/>
                      <a:pt x="1549" y="571"/>
                      <a:pt x="1542" y="743"/>
                    </a:cubicBezTo>
                    <a:cubicBezTo>
                      <a:pt x="1519" y="1283"/>
                      <a:pt x="1494" y="1821"/>
                      <a:pt x="1471" y="2361"/>
                    </a:cubicBezTo>
                    <a:cubicBezTo>
                      <a:pt x="1463" y="2540"/>
                      <a:pt x="1451" y="2732"/>
                      <a:pt x="1343" y="2875"/>
                    </a:cubicBezTo>
                    <a:cubicBezTo>
                      <a:pt x="1277" y="2963"/>
                      <a:pt x="1162" y="3019"/>
                      <a:pt x="1054" y="3019"/>
                    </a:cubicBezTo>
                    <a:cubicBezTo>
                      <a:pt x="986" y="3019"/>
                      <a:pt x="920" y="2996"/>
                      <a:pt x="873" y="2943"/>
                    </a:cubicBezTo>
                    <a:cubicBezTo>
                      <a:pt x="767" y="2826"/>
                      <a:pt x="811" y="2642"/>
                      <a:pt x="794" y="2486"/>
                    </a:cubicBezTo>
                    <a:cubicBezTo>
                      <a:pt x="781" y="2367"/>
                      <a:pt x="665" y="2243"/>
                      <a:pt x="564" y="2243"/>
                    </a:cubicBezTo>
                    <a:cubicBezTo>
                      <a:pt x="532" y="2243"/>
                      <a:pt x="502" y="2256"/>
                      <a:pt x="477" y="2284"/>
                    </a:cubicBezTo>
                    <a:cubicBezTo>
                      <a:pt x="441" y="2326"/>
                      <a:pt x="436" y="2384"/>
                      <a:pt x="433" y="2436"/>
                    </a:cubicBezTo>
                    <a:cubicBezTo>
                      <a:pt x="361" y="3545"/>
                      <a:pt x="289" y="4652"/>
                      <a:pt x="217" y="5759"/>
                    </a:cubicBezTo>
                    <a:lnTo>
                      <a:pt x="217" y="5759"/>
                    </a:lnTo>
                    <a:cubicBezTo>
                      <a:pt x="728" y="5038"/>
                      <a:pt x="1228" y="4307"/>
                      <a:pt x="1623" y="3519"/>
                    </a:cubicBezTo>
                    <a:cubicBezTo>
                      <a:pt x="2075" y="2618"/>
                      <a:pt x="2386" y="1631"/>
                      <a:pt x="2380" y="624"/>
                    </a:cubicBezTo>
                    <a:cubicBezTo>
                      <a:pt x="2379" y="375"/>
                      <a:pt x="2309" y="63"/>
                      <a:pt x="2062" y="7"/>
                    </a:cubicBezTo>
                    <a:cubicBezTo>
                      <a:pt x="2041" y="2"/>
                      <a:pt x="2019" y="0"/>
                      <a:pt x="1997" y="0"/>
                    </a:cubicBezTo>
                    <a:close/>
                    <a:moveTo>
                      <a:pt x="102" y="5736"/>
                    </a:moveTo>
                    <a:cubicBezTo>
                      <a:pt x="68" y="5845"/>
                      <a:pt x="35" y="5955"/>
                      <a:pt x="1" y="6064"/>
                    </a:cubicBezTo>
                    <a:cubicBezTo>
                      <a:pt x="50" y="5996"/>
                      <a:pt x="98" y="5927"/>
                      <a:pt x="147" y="5859"/>
                    </a:cubicBezTo>
                    <a:lnTo>
                      <a:pt x="147" y="5859"/>
                    </a:lnTo>
                    <a:lnTo>
                      <a:pt x="201" y="6009"/>
                    </a:lnTo>
                    <a:cubicBezTo>
                      <a:pt x="207" y="5926"/>
                      <a:pt x="212" y="5843"/>
                      <a:pt x="217" y="5759"/>
                    </a:cubicBezTo>
                    <a:lnTo>
                      <a:pt x="217" y="5759"/>
                    </a:lnTo>
                    <a:cubicBezTo>
                      <a:pt x="194" y="5793"/>
                      <a:pt x="170" y="5826"/>
                      <a:pt x="147" y="5859"/>
                    </a:cubicBezTo>
                    <a:lnTo>
                      <a:pt x="147" y="5859"/>
                    </a:lnTo>
                    <a:lnTo>
                      <a:pt x="102" y="5736"/>
                    </a:ln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0" name="Google Shape;1340;p11"/>
              <p:cNvSpPr/>
              <p:nvPr/>
            </p:nvSpPr>
            <p:spPr>
              <a:xfrm>
                <a:off x="433825" y="2541700"/>
                <a:ext cx="126850" cy="83550"/>
              </a:xfrm>
              <a:custGeom>
                <a:avLst/>
                <a:gdLst/>
                <a:ahLst/>
                <a:cxnLst/>
                <a:rect l="l" t="t" r="r" b="b"/>
                <a:pathLst>
                  <a:path w="5074" h="3342" extrusionOk="0">
                    <a:moveTo>
                      <a:pt x="1122" y="0"/>
                    </a:moveTo>
                    <a:cubicBezTo>
                      <a:pt x="875" y="0"/>
                      <a:pt x="623" y="31"/>
                      <a:pt x="409" y="151"/>
                    </a:cubicBezTo>
                    <a:cubicBezTo>
                      <a:pt x="176" y="282"/>
                      <a:pt x="0" y="543"/>
                      <a:pt x="40" y="806"/>
                    </a:cubicBezTo>
                    <a:cubicBezTo>
                      <a:pt x="91" y="1147"/>
                      <a:pt x="474" y="1354"/>
                      <a:pt x="824" y="1354"/>
                    </a:cubicBezTo>
                    <a:cubicBezTo>
                      <a:pt x="1172" y="1354"/>
                      <a:pt x="1503" y="1210"/>
                      <a:pt x="1837" y="1112"/>
                    </a:cubicBezTo>
                    <a:cubicBezTo>
                      <a:pt x="2005" y="1062"/>
                      <a:pt x="2187" y="1026"/>
                      <a:pt x="2363" y="1026"/>
                    </a:cubicBezTo>
                    <a:cubicBezTo>
                      <a:pt x="2536" y="1026"/>
                      <a:pt x="2704" y="1061"/>
                      <a:pt x="2851" y="1151"/>
                    </a:cubicBezTo>
                    <a:cubicBezTo>
                      <a:pt x="3146" y="1333"/>
                      <a:pt x="3251" y="1822"/>
                      <a:pt x="2966" y="2019"/>
                    </a:cubicBezTo>
                    <a:cubicBezTo>
                      <a:pt x="2821" y="2119"/>
                      <a:pt x="2632" y="2117"/>
                      <a:pt x="2457" y="2147"/>
                    </a:cubicBezTo>
                    <a:cubicBezTo>
                      <a:pt x="2284" y="2175"/>
                      <a:pt x="2090" y="2273"/>
                      <a:pt x="2067" y="2445"/>
                    </a:cubicBezTo>
                    <a:cubicBezTo>
                      <a:pt x="2031" y="2701"/>
                      <a:pt x="2367" y="2830"/>
                      <a:pt x="2626" y="2866"/>
                    </a:cubicBezTo>
                    <a:cubicBezTo>
                      <a:pt x="3534" y="2993"/>
                      <a:pt x="4158" y="3177"/>
                      <a:pt x="5065" y="3305"/>
                    </a:cubicBezTo>
                    <a:lnTo>
                      <a:pt x="5065" y="3305"/>
                    </a:lnTo>
                    <a:cubicBezTo>
                      <a:pt x="4912" y="2411"/>
                      <a:pt x="4435" y="1572"/>
                      <a:pt x="3743" y="975"/>
                    </a:cubicBezTo>
                    <a:cubicBezTo>
                      <a:pt x="3043" y="372"/>
                      <a:pt x="2121" y="18"/>
                      <a:pt x="1192" y="1"/>
                    </a:cubicBezTo>
                    <a:cubicBezTo>
                      <a:pt x="1169" y="0"/>
                      <a:pt x="1146" y="0"/>
                      <a:pt x="1122" y="0"/>
                    </a:cubicBezTo>
                    <a:close/>
                    <a:moveTo>
                      <a:pt x="5065" y="3305"/>
                    </a:moveTo>
                    <a:cubicBezTo>
                      <a:pt x="5067" y="3317"/>
                      <a:pt x="5069" y="3329"/>
                      <a:pt x="5071" y="3342"/>
                    </a:cubicBezTo>
                    <a:lnTo>
                      <a:pt x="5074" y="3306"/>
                    </a:lnTo>
                    <a:cubicBezTo>
                      <a:pt x="5071" y="3306"/>
                      <a:pt x="5068" y="3305"/>
                      <a:pt x="5065" y="3305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1" name="Google Shape;1341;p11"/>
              <p:cNvSpPr/>
              <p:nvPr/>
            </p:nvSpPr>
            <p:spPr>
              <a:xfrm>
                <a:off x="401400" y="2651025"/>
                <a:ext cx="121575" cy="65775"/>
              </a:xfrm>
              <a:custGeom>
                <a:avLst/>
                <a:gdLst/>
                <a:ahLst/>
                <a:cxnLst/>
                <a:rect l="l" t="t" r="r" b="b"/>
                <a:pathLst>
                  <a:path w="4863" h="2631" extrusionOk="0">
                    <a:moveTo>
                      <a:pt x="3089" y="0"/>
                    </a:moveTo>
                    <a:cubicBezTo>
                      <a:pt x="2218" y="0"/>
                      <a:pt x="1272" y="244"/>
                      <a:pt x="664" y="710"/>
                    </a:cubicBezTo>
                    <a:lnTo>
                      <a:pt x="648" y="744"/>
                    </a:lnTo>
                    <a:cubicBezTo>
                      <a:pt x="516" y="1058"/>
                      <a:pt x="273" y="1317"/>
                      <a:pt x="137" y="1629"/>
                    </a:cubicBezTo>
                    <a:cubicBezTo>
                      <a:pt x="0" y="1942"/>
                      <a:pt x="14" y="2369"/>
                      <a:pt x="306" y="2552"/>
                    </a:cubicBezTo>
                    <a:cubicBezTo>
                      <a:pt x="393" y="2607"/>
                      <a:pt x="494" y="2630"/>
                      <a:pt x="598" y="2630"/>
                    </a:cubicBezTo>
                    <a:cubicBezTo>
                      <a:pt x="700" y="2630"/>
                      <a:pt x="805" y="2607"/>
                      <a:pt x="898" y="2567"/>
                    </a:cubicBezTo>
                    <a:cubicBezTo>
                      <a:pt x="1087" y="2484"/>
                      <a:pt x="1240" y="2342"/>
                      <a:pt x="1384" y="2199"/>
                    </a:cubicBezTo>
                    <a:cubicBezTo>
                      <a:pt x="1710" y="1872"/>
                      <a:pt x="2007" y="1517"/>
                      <a:pt x="2271" y="1140"/>
                    </a:cubicBezTo>
                    <a:cubicBezTo>
                      <a:pt x="2441" y="899"/>
                      <a:pt x="2602" y="639"/>
                      <a:pt x="2844" y="469"/>
                    </a:cubicBezTo>
                    <a:cubicBezTo>
                      <a:pt x="2985" y="368"/>
                      <a:pt x="3165" y="305"/>
                      <a:pt x="3337" y="305"/>
                    </a:cubicBezTo>
                    <a:cubicBezTo>
                      <a:pt x="3460" y="305"/>
                      <a:pt x="3579" y="337"/>
                      <a:pt x="3679" y="409"/>
                    </a:cubicBezTo>
                    <a:cubicBezTo>
                      <a:pt x="3834" y="523"/>
                      <a:pt x="3915" y="707"/>
                      <a:pt x="4020" y="869"/>
                    </a:cubicBezTo>
                    <a:cubicBezTo>
                      <a:pt x="4118" y="1020"/>
                      <a:pt x="4271" y="1166"/>
                      <a:pt x="4448" y="1166"/>
                    </a:cubicBezTo>
                    <a:cubicBezTo>
                      <a:pt x="4459" y="1166"/>
                      <a:pt x="4470" y="1166"/>
                      <a:pt x="4482" y="1165"/>
                    </a:cubicBezTo>
                    <a:cubicBezTo>
                      <a:pt x="4747" y="1139"/>
                      <a:pt x="4862" y="774"/>
                      <a:pt x="4735" y="542"/>
                    </a:cubicBezTo>
                    <a:cubicBezTo>
                      <a:pt x="4607" y="308"/>
                      <a:pt x="4335" y="192"/>
                      <a:pt x="4078" y="121"/>
                    </a:cubicBezTo>
                    <a:cubicBezTo>
                      <a:pt x="3778" y="40"/>
                      <a:pt x="3440" y="0"/>
                      <a:pt x="3089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2" name="Google Shape;1342;p11"/>
              <p:cNvSpPr/>
              <p:nvPr/>
            </p:nvSpPr>
            <p:spPr>
              <a:xfrm>
                <a:off x="525850" y="2644150"/>
                <a:ext cx="73375" cy="70825"/>
              </a:xfrm>
              <a:custGeom>
                <a:avLst/>
                <a:gdLst/>
                <a:ahLst/>
                <a:cxnLst/>
                <a:rect l="l" t="t" r="r" b="b"/>
                <a:pathLst>
                  <a:path w="2935" h="2833" extrusionOk="0">
                    <a:moveTo>
                      <a:pt x="1463" y="0"/>
                    </a:moveTo>
                    <a:cubicBezTo>
                      <a:pt x="707" y="0"/>
                      <a:pt x="75" y="589"/>
                      <a:pt x="39" y="1346"/>
                    </a:cubicBezTo>
                    <a:cubicBezTo>
                      <a:pt x="1" y="2127"/>
                      <a:pt x="612" y="2792"/>
                      <a:pt x="1400" y="2830"/>
                    </a:cubicBezTo>
                    <a:cubicBezTo>
                      <a:pt x="1425" y="2831"/>
                      <a:pt x="1449" y="2832"/>
                      <a:pt x="1474" y="2832"/>
                    </a:cubicBezTo>
                    <a:cubicBezTo>
                      <a:pt x="2230" y="2832"/>
                      <a:pt x="2860" y="2243"/>
                      <a:pt x="2896" y="1487"/>
                    </a:cubicBezTo>
                    <a:cubicBezTo>
                      <a:pt x="2934" y="705"/>
                      <a:pt x="2325" y="41"/>
                      <a:pt x="1536" y="2"/>
                    </a:cubicBezTo>
                    <a:cubicBezTo>
                      <a:pt x="1512" y="1"/>
                      <a:pt x="1487" y="0"/>
                      <a:pt x="146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3" name="Google Shape;1343;p11"/>
              <p:cNvSpPr/>
              <p:nvPr/>
            </p:nvSpPr>
            <p:spPr>
              <a:xfrm>
                <a:off x="528700" y="2672575"/>
                <a:ext cx="62425" cy="36875"/>
              </a:xfrm>
              <a:custGeom>
                <a:avLst/>
                <a:gdLst/>
                <a:ahLst/>
                <a:cxnLst/>
                <a:rect l="l" t="t" r="r" b="b"/>
                <a:pathLst>
                  <a:path w="2497" h="1475" extrusionOk="0">
                    <a:moveTo>
                      <a:pt x="53" y="0"/>
                    </a:moveTo>
                    <a:cubicBezTo>
                      <a:pt x="53" y="0"/>
                      <a:pt x="0" y="975"/>
                      <a:pt x="864" y="1362"/>
                    </a:cubicBezTo>
                    <a:cubicBezTo>
                      <a:pt x="1037" y="1440"/>
                      <a:pt x="1206" y="1474"/>
                      <a:pt x="1364" y="1474"/>
                    </a:cubicBezTo>
                    <a:cubicBezTo>
                      <a:pt x="1997" y="1474"/>
                      <a:pt x="2475" y="933"/>
                      <a:pt x="2496" y="482"/>
                    </a:cubicBezTo>
                    <a:cubicBezTo>
                      <a:pt x="2461" y="464"/>
                      <a:pt x="2424" y="457"/>
                      <a:pt x="2385" y="457"/>
                    </a:cubicBezTo>
                    <a:cubicBezTo>
                      <a:pt x="2298" y="457"/>
                      <a:pt x="2208" y="495"/>
                      <a:pt x="2133" y="543"/>
                    </a:cubicBezTo>
                    <a:cubicBezTo>
                      <a:pt x="2025" y="612"/>
                      <a:pt x="1939" y="709"/>
                      <a:pt x="1840" y="790"/>
                    </a:cubicBezTo>
                    <a:cubicBezTo>
                      <a:pt x="1751" y="861"/>
                      <a:pt x="1640" y="921"/>
                      <a:pt x="1527" y="921"/>
                    </a:cubicBezTo>
                    <a:cubicBezTo>
                      <a:pt x="1515" y="921"/>
                      <a:pt x="1502" y="921"/>
                      <a:pt x="1489" y="919"/>
                    </a:cubicBezTo>
                    <a:cubicBezTo>
                      <a:pt x="1314" y="898"/>
                      <a:pt x="1196" y="736"/>
                      <a:pt x="1090" y="595"/>
                    </a:cubicBezTo>
                    <a:cubicBezTo>
                      <a:pt x="992" y="465"/>
                      <a:pt x="857" y="326"/>
                      <a:pt x="696" y="326"/>
                    </a:cubicBezTo>
                    <a:cubicBezTo>
                      <a:pt x="685" y="326"/>
                      <a:pt x="674" y="327"/>
                      <a:pt x="662" y="328"/>
                    </a:cubicBezTo>
                    <a:cubicBezTo>
                      <a:pt x="601" y="335"/>
                      <a:pt x="542" y="363"/>
                      <a:pt x="484" y="363"/>
                    </a:cubicBezTo>
                    <a:cubicBezTo>
                      <a:pt x="470" y="363"/>
                      <a:pt x="456" y="362"/>
                      <a:pt x="442" y="358"/>
                    </a:cubicBezTo>
                    <a:cubicBezTo>
                      <a:pt x="282" y="317"/>
                      <a:pt x="280" y="38"/>
                      <a:pt x="117" y="9"/>
                    </a:cubicBez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4" name="Google Shape;1344;p11"/>
              <p:cNvSpPr/>
              <p:nvPr/>
            </p:nvSpPr>
            <p:spPr>
              <a:xfrm>
                <a:off x="574800" y="2654950"/>
                <a:ext cx="73350" cy="70800"/>
              </a:xfrm>
              <a:custGeom>
                <a:avLst/>
                <a:gdLst/>
                <a:ahLst/>
                <a:cxnLst/>
                <a:rect l="l" t="t" r="r" b="b"/>
                <a:pathLst>
                  <a:path w="2934" h="2832" extrusionOk="0">
                    <a:moveTo>
                      <a:pt x="1463" y="0"/>
                    </a:moveTo>
                    <a:cubicBezTo>
                      <a:pt x="707" y="0"/>
                      <a:pt x="76" y="589"/>
                      <a:pt x="40" y="1346"/>
                    </a:cubicBezTo>
                    <a:cubicBezTo>
                      <a:pt x="0" y="2127"/>
                      <a:pt x="611" y="2790"/>
                      <a:pt x="1399" y="2830"/>
                    </a:cubicBezTo>
                    <a:cubicBezTo>
                      <a:pt x="1423" y="2831"/>
                      <a:pt x="1447" y="2832"/>
                      <a:pt x="1471" y="2832"/>
                    </a:cubicBezTo>
                    <a:cubicBezTo>
                      <a:pt x="2228" y="2832"/>
                      <a:pt x="2861" y="2244"/>
                      <a:pt x="2896" y="1486"/>
                    </a:cubicBezTo>
                    <a:cubicBezTo>
                      <a:pt x="2933" y="705"/>
                      <a:pt x="2325" y="40"/>
                      <a:pt x="1537" y="2"/>
                    </a:cubicBezTo>
                    <a:cubicBezTo>
                      <a:pt x="1512" y="1"/>
                      <a:pt x="1488" y="0"/>
                      <a:pt x="146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5" name="Google Shape;1345;p11"/>
              <p:cNvSpPr/>
              <p:nvPr/>
            </p:nvSpPr>
            <p:spPr>
              <a:xfrm>
                <a:off x="615875" y="2660475"/>
                <a:ext cx="25850" cy="27500"/>
              </a:xfrm>
              <a:custGeom>
                <a:avLst/>
                <a:gdLst/>
                <a:ahLst/>
                <a:cxnLst/>
                <a:rect l="l" t="t" r="r" b="b"/>
                <a:pathLst>
                  <a:path w="1034" h="1100" extrusionOk="0">
                    <a:moveTo>
                      <a:pt x="179" y="0"/>
                    </a:moveTo>
                    <a:cubicBezTo>
                      <a:pt x="137" y="0"/>
                      <a:pt x="100" y="15"/>
                      <a:pt x="72" y="47"/>
                    </a:cubicBezTo>
                    <a:cubicBezTo>
                      <a:pt x="1" y="123"/>
                      <a:pt x="263" y="224"/>
                      <a:pt x="438" y="466"/>
                    </a:cubicBezTo>
                    <a:cubicBezTo>
                      <a:pt x="533" y="595"/>
                      <a:pt x="718" y="939"/>
                      <a:pt x="756" y="1047"/>
                    </a:cubicBezTo>
                    <a:cubicBezTo>
                      <a:pt x="782" y="1098"/>
                      <a:pt x="842" y="1099"/>
                      <a:pt x="842" y="1099"/>
                    </a:cubicBezTo>
                    <a:cubicBezTo>
                      <a:pt x="842" y="1099"/>
                      <a:pt x="1033" y="1010"/>
                      <a:pt x="796" y="584"/>
                    </a:cubicBezTo>
                    <a:cubicBezTo>
                      <a:pt x="601" y="234"/>
                      <a:pt x="347" y="0"/>
                      <a:pt x="179" y="0"/>
                    </a:cubicBezTo>
                    <a:close/>
                  </a:path>
                </a:pathLst>
              </a:custGeom>
              <a:solidFill>
                <a:srgbClr val="FFFFFF">
                  <a:alpha val="53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6" name="Google Shape;1346;p11"/>
              <p:cNvSpPr/>
              <p:nvPr/>
            </p:nvSpPr>
            <p:spPr>
              <a:xfrm>
                <a:off x="635625" y="2690175"/>
                <a:ext cx="6900" cy="8475"/>
              </a:xfrm>
              <a:custGeom>
                <a:avLst/>
                <a:gdLst/>
                <a:ahLst/>
                <a:cxnLst/>
                <a:rect l="l" t="t" r="r" b="b"/>
                <a:pathLst>
                  <a:path w="276" h="339" extrusionOk="0">
                    <a:moveTo>
                      <a:pt x="142" y="0"/>
                    </a:moveTo>
                    <a:cubicBezTo>
                      <a:pt x="137" y="0"/>
                      <a:pt x="134" y="1"/>
                      <a:pt x="134" y="1"/>
                    </a:cubicBezTo>
                    <a:cubicBezTo>
                      <a:pt x="35" y="43"/>
                      <a:pt x="0" y="124"/>
                      <a:pt x="70" y="256"/>
                    </a:cubicBezTo>
                    <a:cubicBezTo>
                      <a:pt x="92" y="298"/>
                      <a:pt x="133" y="338"/>
                      <a:pt x="172" y="338"/>
                    </a:cubicBezTo>
                    <a:cubicBezTo>
                      <a:pt x="208" y="338"/>
                      <a:pt x="242" y="302"/>
                      <a:pt x="255" y="198"/>
                    </a:cubicBezTo>
                    <a:cubicBezTo>
                      <a:pt x="275" y="14"/>
                      <a:pt x="173" y="0"/>
                      <a:pt x="142" y="0"/>
                    </a:cubicBezTo>
                    <a:close/>
                  </a:path>
                </a:pathLst>
              </a:custGeom>
              <a:solidFill>
                <a:srgbClr val="FFFFFF">
                  <a:alpha val="53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7" name="Google Shape;1347;p11"/>
              <p:cNvSpPr/>
              <p:nvPr/>
            </p:nvSpPr>
            <p:spPr>
              <a:xfrm>
                <a:off x="573475" y="2672575"/>
                <a:ext cx="62000" cy="49500"/>
              </a:xfrm>
              <a:custGeom>
                <a:avLst/>
                <a:gdLst/>
                <a:ahLst/>
                <a:cxnLst/>
                <a:rect l="l" t="t" r="r" b="b"/>
                <a:pathLst>
                  <a:path w="2480" h="1980" extrusionOk="0">
                    <a:moveTo>
                      <a:pt x="461" y="0"/>
                    </a:moveTo>
                    <a:cubicBezTo>
                      <a:pt x="461" y="0"/>
                      <a:pt x="1" y="862"/>
                      <a:pt x="624" y="1573"/>
                    </a:cubicBezTo>
                    <a:cubicBezTo>
                      <a:pt x="879" y="1864"/>
                      <a:pt x="1193" y="1979"/>
                      <a:pt x="1492" y="1979"/>
                    </a:cubicBezTo>
                    <a:cubicBezTo>
                      <a:pt x="1923" y="1979"/>
                      <a:pt x="2324" y="1741"/>
                      <a:pt x="2479" y="1446"/>
                    </a:cubicBezTo>
                    <a:cubicBezTo>
                      <a:pt x="2418" y="1370"/>
                      <a:pt x="2317" y="1345"/>
                      <a:pt x="2215" y="1345"/>
                    </a:cubicBezTo>
                    <a:cubicBezTo>
                      <a:pt x="2184" y="1345"/>
                      <a:pt x="2153" y="1347"/>
                      <a:pt x="2123" y="1351"/>
                    </a:cubicBezTo>
                    <a:cubicBezTo>
                      <a:pt x="1995" y="1368"/>
                      <a:pt x="1876" y="1422"/>
                      <a:pt x="1751" y="1453"/>
                    </a:cubicBezTo>
                    <a:cubicBezTo>
                      <a:pt x="1694" y="1468"/>
                      <a:pt x="1634" y="1478"/>
                      <a:pt x="1576" y="1478"/>
                    </a:cubicBezTo>
                    <a:cubicBezTo>
                      <a:pt x="1506" y="1478"/>
                      <a:pt x="1437" y="1464"/>
                      <a:pt x="1378" y="1428"/>
                    </a:cubicBezTo>
                    <a:cubicBezTo>
                      <a:pt x="1228" y="1335"/>
                      <a:pt x="1188" y="1141"/>
                      <a:pt x="1153" y="969"/>
                    </a:cubicBezTo>
                    <a:cubicBezTo>
                      <a:pt x="1117" y="797"/>
                      <a:pt x="1046" y="602"/>
                      <a:pt x="877" y="550"/>
                    </a:cubicBezTo>
                    <a:cubicBezTo>
                      <a:pt x="806" y="527"/>
                      <a:pt x="721" y="534"/>
                      <a:pt x="664" y="486"/>
                    </a:cubicBezTo>
                    <a:cubicBezTo>
                      <a:pt x="536" y="381"/>
                      <a:pt x="653" y="129"/>
                      <a:pt x="515" y="34"/>
                    </a:cubicBezTo>
                    <a:lnTo>
                      <a:pt x="461" y="0"/>
                    </a:ln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8" name="Google Shape;1348;p11"/>
              <p:cNvSpPr/>
              <p:nvPr/>
            </p:nvSpPr>
            <p:spPr>
              <a:xfrm>
                <a:off x="548950" y="2685525"/>
                <a:ext cx="58325" cy="56300"/>
              </a:xfrm>
              <a:custGeom>
                <a:avLst/>
                <a:gdLst/>
                <a:ahLst/>
                <a:cxnLst/>
                <a:rect l="l" t="t" r="r" b="b"/>
                <a:pathLst>
                  <a:path w="2333" h="2252" extrusionOk="0">
                    <a:moveTo>
                      <a:pt x="1166" y="1"/>
                    </a:moveTo>
                    <a:cubicBezTo>
                      <a:pt x="563" y="1"/>
                      <a:pt x="59" y="469"/>
                      <a:pt x="30" y="1073"/>
                    </a:cubicBezTo>
                    <a:cubicBezTo>
                      <a:pt x="0" y="1694"/>
                      <a:pt x="484" y="2221"/>
                      <a:pt x="1111" y="2251"/>
                    </a:cubicBezTo>
                    <a:cubicBezTo>
                      <a:pt x="1130" y="2251"/>
                      <a:pt x="1150" y="2252"/>
                      <a:pt x="1169" y="2252"/>
                    </a:cubicBezTo>
                    <a:cubicBezTo>
                      <a:pt x="1770" y="2252"/>
                      <a:pt x="2274" y="1782"/>
                      <a:pt x="2303" y="1181"/>
                    </a:cubicBezTo>
                    <a:cubicBezTo>
                      <a:pt x="2332" y="559"/>
                      <a:pt x="1848" y="32"/>
                      <a:pt x="1222" y="2"/>
                    </a:cubicBezTo>
                    <a:cubicBezTo>
                      <a:pt x="1203" y="1"/>
                      <a:pt x="1185" y="1"/>
                      <a:pt x="116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9" name="Google Shape;1349;p11"/>
              <p:cNvSpPr/>
              <p:nvPr/>
            </p:nvSpPr>
            <p:spPr>
              <a:xfrm>
                <a:off x="557700" y="2701625"/>
                <a:ext cx="50225" cy="37300"/>
              </a:xfrm>
              <a:custGeom>
                <a:avLst/>
                <a:gdLst/>
                <a:ahLst/>
                <a:cxnLst/>
                <a:rect l="l" t="t" r="r" b="b"/>
                <a:pathLst>
                  <a:path w="2009" h="1492" extrusionOk="0">
                    <a:moveTo>
                      <a:pt x="1711" y="0"/>
                    </a:moveTo>
                    <a:lnTo>
                      <a:pt x="1666" y="26"/>
                    </a:lnTo>
                    <a:cubicBezTo>
                      <a:pt x="1551" y="89"/>
                      <a:pt x="1623" y="298"/>
                      <a:pt x="1514" y="372"/>
                    </a:cubicBezTo>
                    <a:cubicBezTo>
                      <a:pt x="1464" y="405"/>
                      <a:pt x="1399" y="393"/>
                      <a:pt x="1339" y="405"/>
                    </a:cubicBezTo>
                    <a:cubicBezTo>
                      <a:pt x="1203" y="433"/>
                      <a:pt x="1132" y="585"/>
                      <a:pt x="1089" y="716"/>
                    </a:cubicBezTo>
                    <a:cubicBezTo>
                      <a:pt x="1046" y="847"/>
                      <a:pt x="1001" y="1000"/>
                      <a:pt x="875" y="1060"/>
                    </a:cubicBezTo>
                    <a:cubicBezTo>
                      <a:pt x="835" y="1079"/>
                      <a:pt x="792" y="1087"/>
                      <a:pt x="748" y="1087"/>
                    </a:cubicBezTo>
                    <a:cubicBezTo>
                      <a:pt x="690" y="1087"/>
                      <a:pt x="631" y="1073"/>
                      <a:pt x="576" y="1053"/>
                    </a:cubicBezTo>
                    <a:cubicBezTo>
                      <a:pt x="480" y="1017"/>
                      <a:pt x="390" y="966"/>
                      <a:pt x="291" y="943"/>
                    </a:cubicBezTo>
                    <a:cubicBezTo>
                      <a:pt x="254" y="935"/>
                      <a:pt x="214" y="929"/>
                      <a:pt x="175" y="929"/>
                    </a:cubicBezTo>
                    <a:cubicBezTo>
                      <a:pt x="109" y="929"/>
                      <a:pt x="46" y="945"/>
                      <a:pt x="1" y="991"/>
                    </a:cubicBezTo>
                    <a:cubicBezTo>
                      <a:pt x="110" y="1257"/>
                      <a:pt x="454" y="1492"/>
                      <a:pt x="830" y="1492"/>
                    </a:cubicBezTo>
                    <a:cubicBezTo>
                      <a:pt x="1042" y="1492"/>
                      <a:pt x="1264" y="1417"/>
                      <a:pt x="1461" y="1233"/>
                    </a:cubicBezTo>
                    <a:cubicBezTo>
                      <a:pt x="2008" y="720"/>
                      <a:pt x="1711" y="0"/>
                      <a:pt x="1711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0" name="Google Shape;1350;p11"/>
              <p:cNvSpPr/>
              <p:nvPr/>
            </p:nvSpPr>
            <p:spPr>
              <a:xfrm>
                <a:off x="554550" y="2689350"/>
                <a:ext cx="22150" cy="20525"/>
              </a:xfrm>
              <a:custGeom>
                <a:avLst/>
                <a:gdLst/>
                <a:ahLst/>
                <a:cxnLst/>
                <a:rect l="l" t="t" r="r" b="b"/>
                <a:pathLst>
                  <a:path w="886" h="821" extrusionOk="0">
                    <a:moveTo>
                      <a:pt x="740" y="1"/>
                    </a:moveTo>
                    <a:cubicBezTo>
                      <a:pt x="606" y="1"/>
                      <a:pt x="395" y="164"/>
                      <a:pt x="221" y="416"/>
                    </a:cubicBezTo>
                    <a:cubicBezTo>
                      <a:pt x="1" y="732"/>
                      <a:pt x="145" y="821"/>
                      <a:pt x="145" y="821"/>
                    </a:cubicBezTo>
                    <a:cubicBezTo>
                      <a:pt x="145" y="821"/>
                      <a:pt x="146" y="821"/>
                      <a:pt x="148" y="821"/>
                    </a:cubicBezTo>
                    <a:cubicBezTo>
                      <a:pt x="157" y="821"/>
                      <a:pt x="196" y="818"/>
                      <a:pt x="218" y="785"/>
                    </a:cubicBezTo>
                    <a:cubicBezTo>
                      <a:pt x="255" y="701"/>
                      <a:pt x="427" y="444"/>
                      <a:pt x="512" y="349"/>
                    </a:cubicBezTo>
                    <a:cubicBezTo>
                      <a:pt x="671" y="171"/>
                      <a:pt x="885" y="112"/>
                      <a:pt x="836" y="46"/>
                    </a:cubicBezTo>
                    <a:cubicBezTo>
                      <a:pt x="813" y="15"/>
                      <a:pt x="780" y="1"/>
                      <a:pt x="740" y="1"/>
                    </a:cubicBezTo>
                    <a:close/>
                  </a:path>
                </a:pathLst>
              </a:custGeom>
              <a:solidFill>
                <a:srgbClr val="FFFFFF">
                  <a:alpha val="53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51" name="Google Shape;1351;p11"/>
            <p:cNvGrpSpPr/>
            <p:nvPr/>
          </p:nvGrpSpPr>
          <p:grpSpPr>
            <a:xfrm>
              <a:off x="5466351" y="-442698"/>
              <a:ext cx="1192699" cy="1162688"/>
              <a:chOff x="669550" y="869000"/>
              <a:chExt cx="450075" cy="438750"/>
            </a:xfrm>
          </p:grpSpPr>
          <p:sp>
            <p:nvSpPr>
              <p:cNvPr id="1352" name="Google Shape;1352;p11"/>
              <p:cNvSpPr/>
              <p:nvPr/>
            </p:nvSpPr>
            <p:spPr>
              <a:xfrm>
                <a:off x="760025" y="1046050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1129"/>
                      <a:pt x="326" y="1454"/>
                      <a:pt x="726" y="1454"/>
                    </a:cubicBezTo>
                    <a:cubicBezTo>
                      <a:pt x="1128" y="1454"/>
                      <a:pt x="1452" y="1129"/>
                      <a:pt x="1452" y="727"/>
                    </a:cubicBezTo>
                    <a:cubicBezTo>
                      <a:pt x="1452" y="326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3" name="Google Shape;1353;p11"/>
              <p:cNvSpPr/>
              <p:nvPr/>
            </p:nvSpPr>
            <p:spPr>
              <a:xfrm>
                <a:off x="690100" y="1046050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6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9"/>
                      <a:pt x="326" y="1454"/>
                      <a:pt x="726" y="1454"/>
                    </a:cubicBezTo>
                    <a:cubicBezTo>
                      <a:pt x="1128" y="1454"/>
                      <a:pt x="1454" y="1129"/>
                      <a:pt x="1454" y="727"/>
                    </a:cubicBezTo>
                    <a:cubicBezTo>
                      <a:pt x="1454" y="326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4" name="Google Shape;1354;p11"/>
              <p:cNvSpPr/>
              <p:nvPr/>
            </p:nvSpPr>
            <p:spPr>
              <a:xfrm>
                <a:off x="967300" y="1046050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1129"/>
                      <a:pt x="326" y="1454"/>
                      <a:pt x="728" y="1454"/>
                    </a:cubicBezTo>
                    <a:cubicBezTo>
                      <a:pt x="1128" y="1454"/>
                      <a:pt x="1454" y="1129"/>
                      <a:pt x="1454" y="727"/>
                    </a:cubicBezTo>
                    <a:cubicBezTo>
                      <a:pt x="1454" y="326"/>
                      <a:pt x="1128" y="1"/>
                      <a:pt x="728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5" name="Google Shape;1355;p11"/>
              <p:cNvSpPr/>
              <p:nvPr/>
            </p:nvSpPr>
            <p:spPr>
              <a:xfrm>
                <a:off x="897450" y="1046050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1129"/>
                      <a:pt x="326" y="1454"/>
                      <a:pt x="726" y="1454"/>
                    </a:cubicBezTo>
                    <a:cubicBezTo>
                      <a:pt x="1128" y="1454"/>
                      <a:pt x="1452" y="1129"/>
                      <a:pt x="1452" y="727"/>
                    </a:cubicBezTo>
                    <a:cubicBezTo>
                      <a:pt x="1452" y="326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6" name="Google Shape;1356;p11"/>
              <p:cNvSpPr/>
              <p:nvPr/>
            </p:nvSpPr>
            <p:spPr>
              <a:xfrm>
                <a:off x="827575" y="1046050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1"/>
                    </a:moveTo>
                    <a:cubicBezTo>
                      <a:pt x="325" y="1"/>
                      <a:pt x="0" y="326"/>
                      <a:pt x="0" y="727"/>
                    </a:cubicBezTo>
                    <a:cubicBezTo>
                      <a:pt x="0" y="1129"/>
                      <a:pt x="325" y="1454"/>
                      <a:pt x="727" y="1454"/>
                    </a:cubicBezTo>
                    <a:cubicBezTo>
                      <a:pt x="1128" y="1454"/>
                      <a:pt x="1453" y="1129"/>
                      <a:pt x="1453" y="727"/>
                    </a:cubicBezTo>
                    <a:cubicBezTo>
                      <a:pt x="1453" y="326"/>
                      <a:pt x="1128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7" name="Google Shape;1357;p11"/>
              <p:cNvSpPr/>
              <p:nvPr/>
            </p:nvSpPr>
            <p:spPr>
              <a:xfrm>
                <a:off x="1104775" y="1047125"/>
                <a:ext cx="14850" cy="34975"/>
              </a:xfrm>
              <a:custGeom>
                <a:avLst/>
                <a:gdLst/>
                <a:ahLst/>
                <a:cxnLst/>
                <a:rect l="l" t="t" r="r" b="b"/>
                <a:pathLst>
                  <a:path w="594" h="1399" extrusionOk="0">
                    <a:moveTo>
                      <a:pt x="483" y="0"/>
                    </a:moveTo>
                    <a:cubicBezTo>
                      <a:pt x="203" y="98"/>
                      <a:pt x="0" y="368"/>
                      <a:pt x="0" y="684"/>
                    </a:cubicBezTo>
                    <a:cubicBezTo>
                      <a:pt x="0" y="1039"/>
                      <a:pt x="257" y="1336"/>
                      <a:pt x="594" y="1398"/>
                    </a:cubicBezTo>
                    <a:cubicBezTo>
                      <a:pt x="594" y="922"/>
                      <a:pt x="557" y="455"/>
                      <a:pt x="483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8" name="Google Shape;1358;p11"/>
              <p:cNvSpPr/>
              <p:nvPr/>
            </p:nvSpPr>
            <p:spPr>
              <a:xfrm>
                <a:off x="1034875" y="1046050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9"/>
                      <a:pt x="326" y="1454"/>
                      <a:pt x="726" y="1454"/>
                    </a:cubicBezTo>
                    <a:cubicBezTo>
                      <a:pt x="1127" y="1454"/>
                      <a:pt x="1452" y="1129"/>
                      <a:pt x="1452" y="727"/>
                    </a:cubicBezTo>
                    <a:cubicBezTo>
                      <a:pt x="1452" y="326"/>
                      <a:pt x="1127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9" name="Google Shape;1359;p11"/>
              <p:cNvSpPr/>
              <p:nvPr/>
            </p:nvSpPr>
            <p:spPr>
              <a:xfrm>
                <a:off x="720400" y="987825"/>
                <a:ext cx="3630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1454" extrusionOk="0">
                    <a:moveTo>
                      <a:pt x="726" y="0"/>
                    </a:moveTo>
                    <a:cubicBezTo>
                      <a:pt x="324" y="0"/>
                      <a:pt x="0" y="326"/>
                      <a:pt x="0" y="726"/>
                    </a:cubicBezTo>
                    <a:cubicBezTo>
                      <a:pt x="0" y="1128"/>
                      <a:pt x="324" y="1453"/>
                      <a:pt x="726" y="1453"/>
                    </a:cubicBezTo>
                    <a:cubicBezTo>
                      <a:pt x="1127" y="1453"/>
                      <a:pt x="1452" y="1128"/>
                      <a:pt x="1452" y="726"/>
                    </a:cubicBezTo>
                    <a:cubicBezTo>
                      <a:pt x="1452" y="326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0" name="Google Shape;1360;p11"/>
              <p:cNvSpPr/>
              <p:nvPr/>
            </p:nvSpPr>
            <p:spPr>
              <a:xfrm>
                <a:off x="676775" y="998050"/>
                <a:ext cx="10050" cy="2417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967" extrusionOk="0">
                    <a:moveTo>
                      <a:pt x="328" y="0"/>
                    </a:moveTo>
                    <a:cubicBezTo>
                      <a:pt x="201" y="314"/>
                      <a:pt x="92" y="635"/>
                      <a:pt x="1" y="966"/>
                    </a:cubicBezTo>
                    <a:cubicBezTo>
                      <a:pt x="238" y="848"/>
                      <a:pt x="401" y="601"/>
                      <a:pt x="401" y="317"/>
                    </a:cubicBezTo>
                    <a:cubicBezTo>
                      <a:pt x="401" y="203"/>
                      <a:pt x="376" y="96"/>
                      <a:pt x="3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1" name="Google Shape;1361;p11"/>
              <p:cNvSpPr/>
              <p:nvPr/>
            </p:nvSpPr>
            <p:spPr>
              <a:xfrm>
                <a:off x="927700" y="9878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8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2" name="Google Shape;1362;p11"/>
              <p:cNvSpPr/>
              <p:nvPr/>
            </p:nvSpPr>
            <p:spPr>
              <a:xfrm>
                <a:off x="857850" y="9878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3" name="Google Shape;1363;p11"/>
              <p:cNvSpPr/>
              <p:nvPr/>
            </p:nvSpPr>
            <p:spPr>
              <a:xfrm>
                <a:off x="787925" y="9878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4" name="Google Shape;1364;p11"/>
              <p:cNvSpPr/>
              <p:nvPr/>
            </p:nvSpPr>
            <p:spPr>
              <a:xfrm>
                <a:off x="1065200" y="9878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5" y="0"/>
                      <a:pt x="1" y="326"/>
                      <a:pt x="1" y="726"/>
                    </a:cubicBezTo>
                    <a:cubicBezTo>
                      <a:pt x="1" y="1128"/>
                      <a:pt x="325" y="1453"/>
                      <a:pt x="726" y="1453"/>
                    </a:cubicBezTo>
                    <a:cubicBezTo>
                      <a:pt x="1127" y="1453"/>
                      <a:pt x="1452" y="1128"/>
                      <a:pt x="1452" y="726"/>
                    </a:cubicBezTo>
                    <a:cubicBezTo>
                      <a:pt x="1452" y="326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5" name="Google Shape;1365;p11"/>
              <p:cNvSpPr/>
              <p:nvPr/>
            </p:nvSpPr>
            <p:spPr>
              <a:xfrm>
                <a:off x="995275" y="9878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6" name="Google Shape;1366;p11"/>
              <p:cNvSpPr/>
              <p:nvPr/>
            </p:nvSpPr>
            <p:spPr>
              <a:xfrm>
                <a:off x="760025" y="927250"/>
                <a:ext cx="36325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2" extrusionOk="0">
                    <a:moveTo>
                      <a:pt x="726" y="0"/>
                    </a:moveTo>
                    <a:cubicBezTo>
                      <a:pt x="326" y="0"/>
                      <a:pt x="0" y="325"/>
                      <a:pt x="0" y="726"/>
                    </a:cubicBezTo>
                    <a:cubicBezTo>
                      <a:pt x="0" y="1128"/>
                      <a:pt x="326" y="1452"/>
                      <a:pt x="726" y="1452"/>
                    </a:cubicBezTo>
                    <a:cubicBezTo>
                      <a:pt x="1128" y="1452"/>
                      <a:pt x="1452" y="1128"/>
                      <a:pt x="1452" y="726"/>
                    </a:cubicBezTo>
                    <a:cubicBezTo>
                      <a:pt x="1452" y="325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7" name="Google Shape;1367;p11"/>
              <p:cNvSpPr/>
              <p:nvPr/>
            </p:nvSpPr>
            <p:spPr>
              <a:xfrm>
                <a:off x="702925" y="935275"/>
                <a:ext cx="23525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941" h="1134" extrusionOk="0">
                    <a:moveTo>
                      <a:pt x="814" y="0"/>
                    </a:moveTo>
                    <a:cubicBezTo>
                      <a:pt x="517" y="347"/>
                      <a:pt x="245" y="714"/>
                      <a:pt x="0" y="1102"/>
                    </a:cubicBezTo>
                    <a:cubicBezTo>
                      <a:pt x="68" y="1122"/>
                      <a:pt x="140" y="1134"/>
                      <a:pt x="213" y="1134"/>
                    </a:cubicBezTo>
                    <a:cubicBezTo>
                      <a:pt x="614" y="1134"/>
                      <a:pt x="941" y="808"/>
                      <a:pt x="941" y="406"/>
                    </a:cubicBezTo>
                    <a:cubicBezTo>
                      <a:pt x="941" y="256"/>
                      <a:pt x="894" y="114"/>
                      <a:pt x="814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8" name="Google Shape;1368;p11"/>
              <p:cNvSpPr/>
              <p:nvPr/>
            </p:nvSpPr>
            <p:spPr>
              <a:xfrm>
                <a:off x="967300" y="927250"/>
                <a:ext cx="36350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2" extrusionOk="0">
                    <a:moveTo>
                      <a:pt x="728" y="0"/>
                    </a:moveTo>
                    <a:cubicBezTo>
                      <a:pt x="326" y="0"/>
                      <a:pt x="0" y="325"/>
                      <a:pt x="0" y="726"/>
                    </a:cubicBezTo>
                    <a:cubicBezTo>
                      <a:pt x="0" y="1128"/>
                      <a:pt x="326" y="1452"/>
                      <a:pt x="728" y="1452"/>
                    </a:cubicBezTo>
                    <a:cubicBezTo>
                      <a:pt x="1128" y="1452"/>
                      <a:pt x="1454" y="1128"/>
                      <a:pt x="1454" y="726"/>
                    </a:cubicBezTo>
                    <a:cubicBezTo>
                      <a:pt x="1454" y="325"/>
                      <a:pt x="1128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9" name="Google Shape;1369;p11"/>
              <p:cNvSpPr/>
              <p:nvPr/>
            </p:nvSpPr>
            <p:spPr>
              <a:xfrm>
                <a:off x="897450" y="927250"/>
                <a:ext cx="36325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2" extrusionOk="0">
                    <a:moveTo>
                      <a:pt x="726" y="0"/>
                    </a:moveTo>
                    <a:cubicBezTo>
                      <a:pt x="326" y="0"/>
                      <a:pt x="0" y="325"/>
                      <a:pt x="0" y="726"/>
                    </a:cubicBezTo>
                    <a:cubicBezTo>
                      <a:pt x="0" y="1128"/>
                      <a:pt x="326" y="1452"/>
                      <a:pt x="726" y="1452"/>
                    </a:cubicBezTo>
                    <a:cubicBezTo>
                      <a:pt x="1128" y="1452"/>
                      <a:pt x="1452" y="1128"/>
                      <a:pt x="1452" y="726"/>
                    </a:cubicBezTo>
                    <a:cubicBezTo>
                      <a:pt x="1452" y="325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0" name="Google Shape;1370;p11"/>
              <p:cNvSpPr/>
              <p:nvPr/>
            </p:nvSpPr>
            <p:spPr>
              <a:xfrm>
                <a:off x="827575" y="927250"/>
                <a:ext cx="36350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2" extrusionOk="0">
                    <a:moveTo>
                      <a:pt x="727" y="0"/>
                    </a:moveTo>
                    <a:cubicBezTo>
                      <a:pt x="325" y="0"/>
                      <a:pt x="0" y="325"/>
                      <a:pt x="0" y="726"/>
                    </a:cubicBezTo>
                    <a:cubicBezTo>
                      <a:pt x="0" y="1128"/>
                      <a:pt x="325" y="1452"/>
                      <a:pt x="727" y="1452"/>
                    </a:cubicBezTo>
                    <a:cubicBezTo>
                      <a:pt x="1128" y="1452"/>
                      <a:pt x="1453" y="1128"/>
                      <a:pt x="1453" y="726"/>
                    </a:cubicBezTo>
                    <a:cubicBezTo>
                      <a:pt x="1453" y="325"/>
                      <a:pt x="1128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1" name="Google Shape;1371;p11"/>
              <p:cNvSpPr/>
              <p:nvPr/>
            </p:nvSpPr>
            <p:spPr>
              <a:xfrm>
                <a:off x="1034875" y="927250"/>
                <a:ext cx="36325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2" extrusionOk="0">
                    <a:moveTo>
                      <a:pt x="726" y="0"/>
                    </a:moveTo>
                    <a:cubicBezTo>
                      <a:pt x="326" y="0"/>
                      <a:pt x="1" y="325"/>
                      <a:pt x="1" y="726"/>
                    </a:cubicBezTo>
                    <a:cubicBezTo>
                      <a:pt x="1" y="1128"/>
                      <a:pt x="326" y="1452"/>
                      <a:pt x="726" y="1452"/>
                    </a:cubicBezTo>
                    <a:cubicBezTo>
                      <a:pt x="1127" y="1452"/>
                      <a:pt x="1452" y="1128"/>
                      <a:pt x="1452" y="726"/>
                    </a:cubicBezTo>
                    <a:cubicBezTo>
                      <a:pt x="1452" y="325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2" name="Google Shape;1372;p11"/>
              <p:cNvSpPr/>
              <p:nvPr/>
            </p:nvSpPr>
            <p:spPr>
              <a:xfrm>
                <a:off x="927700" y="869000"/>
                <a:ext cx="36350" cy="3632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3" extrusionOk="0">
                    <a:moveTo>
                      <a:pt x="728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2"/>
                      <a:pt x="728" y="1452"/>
                    </a:cubicBezTo>
                    <a:cubicBezTo>
                      <a:pt x="1129" y="1452"/>
                      <a:pt x="1454" y="1127"/>
                      <a:pt x="1454" y="726"/>
                    </a:cubicBezTo>
                    <a:cubicBezTo>
                      <a:pt x="1454" y="326"/>
                      <a:pt x="1129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3" name="Google Shape;1373;p11"/>
              <p:cNvSpPr/>
              <p:nvPr/>
            </p:nvSpPr>
            <p:spPr>
              <a:xfrm>
                <a:off x="857850" y="869000"/>
                <a:ext cx="36325" cy="3632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3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2"/>
                      <a:pt x="727" y="1452"/>
                    </a:cubicBezTo>
                    <a:cubicBezTo>
                      <a:pt x="1129" y="1452"/>
                      <a:pt x="1452" y="1127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4" name="Google Shape;1374;p11"/>
              <p:cNvSpPr/>
              <p:nvPr/>
            </p:nvSpPr>
            <p:spPr>
              <a:xfrm>
                <a:off x="787900" y="871275"/>
                <a:ext cx="36375" cy="34125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1365" extrusionOk="0">
                    <a:moveTo>
                      <a:pt x="1076" y="0"/>
                    </a:moveTo>
                    <a:cubicBezTo>
                      <a:pt x="712" y="137"/>
                      <a:pt x="358" y="296"/>
                      <a:pt x="17" y="478"/>
                    </a:cubicBezTo>
                    <a:cubicBezTo>
                      <a:pt x="6" y="529"/>
                      <a:pt x="0" y="583"/>
                      <a:pt x="0" y="637"/>
                    </a:cubicBezTo>
                    <a:cubicBezTo>
                      <a:pt x="0" y="1039"/>
                      <a:pt x="327" y="1364"/>
                      <a:pt x="728" y="1364"/>
                    </a:cubicBezTo>
                    <a:cubicBezTo>
                      <a:pt x="1128" y="1364"/>
                      <a:pt x="1455" y="1039"/>
                      <a:pt x="1455" y="637"/>
                    </a:cubicBezTo>
                    <a:cubicBezTo>
                      <a:pt x="1455" y="363"/>
                      <a:pt x="1302" y="123"/>
                      <a:pt x="107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5" name="Google Shape;1375;p11"/>
              <p:cNvSpPr/>
              <p:nvPr/>
            </p:nvSpPr>
            <p:spPr>
              <a:xfrm>
                <a:off x="995275" y="881250"/>
                <a:ext cx="31250" cy="24075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963" extrusionOk="0">
                    <a:moveTo>
                      <a:pt x="39" y="1"/>
                    </a:moveTo>
                    <a:cubicBezTo>
                      <a:pt x="15" y="74"/>
                      <a:pt x="1" y="155"/>
                      <a:pt x="1" y="236"/>
                    </a:cubicBezTo>
                    <a:cubicBezTo>
                      <a:pt x="1" y="637"/>
                      <a:pt x="328" y="962"/>
                      <a:pt x="727" y="962"/>
                    </a:cubicBezTo>
                    <a:cubicBezTo>
                      <a:pt x="931" y="962"/>
                      <a:pt x="1116" y="878"/>
                      <a:pt x="1249" y="742"/>
                    </a:cubicBezTo>
                    <a:cubicBezTo>
                      <a:pt x="867" y="464"/>
                      <a:pt x="464" y="216"/>
                      <a:pt x="39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6" name="Google Shape;1376;p11"/>
              <p:cNvSpPr/>
              <p:nvPr/>
            </p:nvSpPr>
            <p:spPr>
              <a:xfrm>
                <a:off x="967400" y="1279000"/>
                <a:ext cx="29575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1183" h="668" extrusionOk="0">
                    <a:moveTo>
                      <a:pt x="725" y="1"/>
                    </a:moveTo>
                    <a:cubicBezTo>
                      <a:pt x="343" y="1"/>
                      <a:pt x="31" y="293"/>
                      <a:pt x="1" y="667"/>
                    </a:cubicBezTo>
                    <a:cubicBezTo>
                      <a:pt x="408" y="528"/>
                      <a:pt x="805" y="360"/>
                      <a:pt x="1183" y="166"/>
                    </a:cubicBezTo>
                    <a:cubicBezTo>
                      <a:pt x="1058" y="63"/>
                      <a:pt x="898" y="2"/>
                      <a:pt x="725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7" name="Google Shape;1377;p11"/>
              <p:cNvSpPr/>
              <p:nvPr/>
            </p:nvSpPr>
            <p:spPr>
              <a:xfrm>
                <a:off x="897450" y="1279000"/>
                <a:ext cx="36325" cy="287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150" extrusionOk="0">
                    <a:moveTo>
                      <a:pt x="726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886"/>
                      <a:pt x="52" y="1031"/>
                      <a:pt x="137" y="1150"/>
                    </a:cubicBezTo>
                    <a:cubicBezTo>
                      <a:pt x="563" y="1137"/>
                      <a:pt x="981" y="1095"/>
                      <a:pt x="1388" y="1025"/>
                    </a:cubicBezTo>
                    <a:cubicBezTo>
                      <a:pt x="1429" y="935"/>
                      <a:pt x="1452" y="833"/>
                      <a:pt x="1452" y="727"/>
                    </a:cubicBezTo>
                    <a:cubicBezTo>
                      <a:pt x="1452" y="328"/>
                      <a:pt x="1125" y="2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8" name="Google Shape;1378;p11"/>
              <p:cNvSpPr/>
              <p:nvPr/>
            </p:nvSpPr>
            <p:spPr>
              <a:xfrm>
                <a:off x="827525" y="1279000"/>
                <a:ext cx="36350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061" extrusionOk="0">
                    <a:moveTo>
                      <a:pt x="726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737"/>
                      <a:pt x="1" y="745"/>
                      <a:pt x="2" y="754"/>
                    </a:cubicBezTo>
                    <a:cubicBezTo>
                      <a:pt x="445" y="893"/>
                      <a:pt x="903" y="995"/>
                      <a:pt x="1371" y="1060"/>
                    </a:cubicBezTo>
                    <a:cubicBezTo>
                      <a:pt x="1425" y="961"/>
                      <a:pt x="1454" y="847"/>
                      <a:pt x="1454" y="727"/>
                    </a:cubicBezTo>
                    <a:cubicBezTo>
                      <a:pt x="1454" y="328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9" name="Google Shape;1379;p11"/>
              <p:cNvSpPr/>
              <p:nvPr/>
            </p:nvSpPr>
            <p:spPr>
              <a:xfrm>
                <a:off x="723150" y="1220725"/>
                <a:ext cx="33550" cy="33550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1342" extrusionOk="0">
                    <a:moveTo>
                      <a:pt x="616" y="1"/>
                    </a:moveTo>
                    <a:cubicBezTo>
                      <a:pt x="356" y="1"/>
                      <a:pt x="127" y="137"/>
                      <a:pt x="1" y="343"/>
                    </a:cubicBezTo>
                    <a:cubicBezTo>
                      <a:pt x="309" y="703"/>
                      <a:pt x="644" y="1036"/>
                      <a:pt x="1005" y="1342"/>
                    </a:cubicBezTo>
                    <a:cubicBezTo>
                      <a:pt x="1207" y="1214"/>
                      <a:pt x="1342" y="987"/>
                      <a:pt x="1342" y="728"/>
                    </a:cubicBezTo>
                    <a:cubicBezTo>
                      <a:pt x="1342" y="329"/>
                      <a:pt x="1017" y="2"/>
                      <a:pt x="61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0" name="Google Shape;1380;p11"/>
              <p:cNvSpPr/>
              <p:nvPr/>
            </p:nvSpPr>
            <p:spPr>
              <a:xfrm>
                <a:off x="927700" y="122077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8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1" name="Google Shape;1381;p11"/>
              <p:cNvSpPr/>
              <p:nvPr/>
            </p:nvSpPr>
            <p:spPr>
              <a:xfrm>
                <a:off x="857850" y="122077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2" name="Google Shape;1382;p11"/>
              <p:cNvSpPr/>
              <p:nvPr/>
            </p:nvSpPr>
            <p:spPr>
              <a:xfrm>
                <a:off x="787925" y="122077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3" name="Google Shape;1383;p11"/>
              <p:cNvSpPr/>
              <p:nvPr/>
            </p:nvSpPr>
            <p:spPr>
              <a:xfrm>
                <a:off x="995275" y="122077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4" name="Google Shape;1384;p11"/>
              <p:cNvSpPr/>
              <p:nvPr/>
            </p:nvSpPr>
            <p:spPr>
              <a:xfrm>
                <a:off x="760025" y="11602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6" y="0"/>
                      <a:pt x="0" y="326"/>
                      <a:pt x="0" y="726"/>
                    </a:cubicBezTo>
                    <a:cubicBezTo>
                      <a:pt x="0" y="1127"/>
                      <a:pt x="326" y="1454"/>
                      <a:pt x="726" y="1454"/>
                    </a:cubicBezTo>
                    <a:cubicBezTo>
                      <a:pt x="1128" y="1454"/>
                      <a:pt x="1452" y="1128"/>
                      <a:pt x="1452" y="726"/>
                    </a:cubicBezTo>
                    <a:cubicBezTo>
                      <a:pt x="1452" y="326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5" name="Google Shape;1385;p11"/>
              <p:cNvSpPr/>
              <p:nvPr/>
            </p:nvSpPr>
            <p:spPr>
              <a:xfrm>
                <a:off x="690100" y="11602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6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7"/>
                      <a:pt x="326" y="1454"/>
                      <a:pt x="726" y="1454"/>
                    </a:cubicBezTo>
                    <a:cubicBezTo>
                      <a:pt x="1128" y="1454"/>
                      <a:pt x="1454" y="1128"/>
                      <a:pt x="1454" y="726"/>
                    </a:cubicBezTo>
                    <a:cubicBezTo>
                      <a:pt x="1454" y="326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6" name="Google Shape;1386;p11"/>
              <p:cNvSpPr/>
              <p:nvPr/>
            </p:nvSpPr>
            <p:spPr>
              <a:xfrm>
                <a:off x="967300" y="11602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0"/>
                    </a:moveTo>
                    <a:cubicBezTo>
                      <a:pt x="326" y="0"/>
                      <a:pt x="0" y="326"/>
                      <a:pt x="0" y="726"/>
                    </a:cubicBezTo>
                    <a:cubicBezTo>
                      <a:pt x="0" y="1127"/>
                      <a:pt x="326" y="1454"/>
                      <a:pt x="728" y="1454"/>
                    </a:cubicBezTo>
                    <a:cubicBezTo>
                      <a:pt x="1128" y="1454"/>
                      <a:pt x="1454" y="1128"/>
                      <a:pt x="1454" y="726"/>
                    </a:cubicBezTo>
                    <a:cubicBezTo>
                      <a:pt x="1454" y="326"/>
                      <a:pt x="1128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7" name="Google Shape;1387;p11"/>
              <p:cNvSpPr/>
              <p:nvPr/>
            </p:nvSpPr>
            <p:spPr>
              <a:xfrm>
                <a:off x="897450" y="11602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6" y="0"/>
                      <a:pt x="0" y="326"/>
                      <a:pt x="0" y="726"/>
                    </a:cubicBezTo>
                    <a:cubicBezTo>
                      <a:pt x="0" y="1127"/>
                      <a:pt x="326" y="1454"/>
                      <a:pt x="726" y="1454"/>
                    </a:cubicBezTo>
                    <a:cubicBezTo>
                      <a:pt x="1128" y="1454"/>
                      <a:pt x="1452" y="1128"/>
                      <a:pt x="1452" y="726"/>
                    </a:cubicBezTo>
                    <a:cubicBezTo>
                      <a:pt x="1452" y="326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8" name="Google Shape;1388;p11"/>
              <p:cNvSpPr/>
              <p:nvPr/>
            </p:nvSpPr>
            <p:spPr>
              <a:xfrm>
                <a:off x="827575" y="11602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0"/>
                    </a:moveTo>
                    <a:cubicBezTo>
                      <a:pt x="325" y="0"/>
                      <a:pt x="0" y="326"/>
                      <a:pt x="0" y="726"/>
                    </a:cubicBezTo>
                    <a:cubicBezTo>
                      <a:pt x="0" y="1127"/>
                      <a:pt x="325" y="1454"/>
                      <a:pt x="727" y="1454"/>
                    </a:cubicBezTo>
                    <a:cubicBezTo>
                      <a:pt x="1128" y="1454"/>
                      <a:pt x="1453" y="1128"/>
                      <a:pt x="1453" y="726"/>
                    </a:cubicBezTo>
                    <a:cubicBezTo>
                      <a:pt x="1453" y="326"/>
                      <a:pt x="1128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9" name="Google Shape;1389;p11"/>
              <p:cNvSpPr/>
              <p:nvPr/>
            </p:nvSpPr>
            <p:spPr>
              <a:xfrm>
                <a:off x="1034875" y="11602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7"/>
                      <a:pt x="326" y="1454"/>
                      <a:pt x="726" y="1454"/>
                    </a:cubicBezTo>
                    <a:cubicBezTo>
                      <a:pt x="1127" y="1454"/>
                      <a:pt x="1452" y="1128"/>
                      <a:pt x="1452" y="726"/>
                    </a:cubicBezTo>
                    <a:cubicBezTo>
                      <a:pt x="1452" y="326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0" name="Google Shape;1390;p11"/>
              <p:cNvSpPr/>
              <p:nvPr/>
            </p:nvSpPr>
            <p:spPr>
              <a:xfrm>
                <a:off x="720400" y="1101975"/>
                <a:ext cx="36300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1455" extrusionOk="0">
                    <a:moveTo>
                      <a:pt x="726" y="1"/>
                    </a:moveTo>
                    <a:cubicBezTo>
                      <a:pt x="324" y="1"/>
                      <a:pt x="0" y="326"/>
                      <a:pt x="0" y="727"/>
                    </a:cubicBezTo>
                    <a:cubicBezTo>
                      <a:pt x="0" y="1127"/>
                      <a:pt x="324" y="1454"/>
                      <a:pt x="726" y="1454"/>
                    </a:cubicBezTo>
                    <a:cubicBezTo>
                      <a:pt x="1127" y="1454"/>
                      <a:pt x="1452" y="1129"/>
                      <a:pt x="1452" y="727"/>
                    </a:cubicBezTo>
                    <a:cubicBezTo>
                      <a:pt x="1452" y="326"/>
                      <a:pt x="1127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1" name="Google Shape;1391;p11"/>
              <p:cNvSpPr/>
              <p:nvPr/>
            </p:nvSpPr>
            <p:spPr>
              <a:xfrm>
                <a:off x="669550" y="1101975"/>
                <a:ext cx="17275" cy="35025"/>
              </a:xfrm>
              <a:custGeom>
                <a:avLst/>
                <a:gdLst/>
                <a:ahLst/>
                <a:cxnLst/>
                <a:rect l="l" t="t" r="r" b="b"/>
                <a:pathLst>
                  <a:path w="691" h="140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1" y="481"/>
                      <a:pt x="119" y="946"/>
                      <a:pt x="233" y="1400"/>
                    </a:cubicBezTo>
                    <a:cubicBezTo>
                      <a:pt x="502" y="1294"/>
                      <a:pt x="690" y="1032"/>
                      <a:pt x="690" y="725"/>
                    </a:cubicBezTo>
                    <a:cubicBezTo>
                      <a:pt x="690" y="336"/>
                      <a:pt x="386" y="19"/>
                      <a:pt x="0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2" name="Google Shape;1392;p11"/>
              <p:cNvSpPr/>
              <p:nvPr/>
            </p:nvSpPr>
            <p:spPr>
              <a:xfrm>
                <a:off x="927700" y="1101975"/>
                <a:ext cx="36350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5" extrusionOk="0">
                    <a:moveTo>
                      <a:pt x="728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1"/>
                      <a:pt x="728" y="1454"/>
                    </a:cubicBezTo>
                    <a:cubicBezTo>
                      <a:pt x="1129" y="1454"/>
                      <a:pt x="1454" y="1129"/>
                      <a:pt x="1454" y="727"/>
                    </a:cubicBezTo>
                    <a:cubicBezTo>
                      <a:pt x="1454" y="326"/>
                      <a:pt x="1129" y="1"/>
                      <a:pt x="728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3" name="Google Shape;1393;p11"/>
              <p:cNvSpPr/>
              <p:nvPr/>
            </p:nvSpPr>
            <p:spPr>
              <a:xfrm>
                <a:off x="857850" y="1101975"/>
                <a:ext cx="36325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5" extrusionOk="0">
                    <a:moveTo>
                      <a:pt x="727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4"/>
                      <a:pt x="727" y="1454"/>
                    </a:cubicBezTo>
                    <a:cubicBezTo>
                      <a:pt x="1129" y="1454"/>
                      <a:pt x="1452" y="1129"/>
                      <a:pt x="1452" y="727"/>
                    </a:cubicBezTo>
                    <a:cubicBezTo>
                      <a:pt x="1452" y="326"/>
                      <a:pt x="1129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4" name="Google Shape;1394;p11"/>
              <p:cNvSpPr/>
              <p:nvPr/>
            </p:nvSpPr>
            <p:spPr>
              <a:xfrm>
                <a:off x="787925" y="1101975"/>
                <a:ext cx="36350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5" extrusionOk="0">
                    <a:moveTo>
                      <a:pt x="727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1"/>
                      <a:pt x="727" y="1454"/>
                    </a:cubicBezTo>
                    <a:cubicBezTo>
                      <a:pt x="1129" y="1454"/>
                      <a:pt x="1454" y="1129"/>
                      <a:pt x="1454" y="727"/>
                    </a:cubicBezTo>
                    <a:cubicBezTo>
                      <a:pt x="1454" y="326"/>
                      <a:pt x="1129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5" name="Google Shape;1395;p11"/>
              <p:cNvSpPr/>
              <p:nvPr/>
            </p:nvSpPr>
            <p:spPr>
              <a:xfrm>
                <a:off x="1065200" y="1101975"/>
                <a:ext cx="36325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5" extrusionOk="0">
                    <a:moveTo>
                      <a:pt x="726" y="1"/>
                    </a:moveTo>
                    <a:cubicBezTo>
                      <a:pt x="325" y="1"/>
                      <a:pt x="1" y="326"/>
                      <a:pt x="1" y="727"/>
                    </a:cubicBezTo>
                    <a:cubicBezTo>
                      <a:pt x="1" y="1127"/>
                      <a:pt x="325" y="1451"/>
                      <a:pt x="726" y="1454"/>
                    </a:cubicBezTo>
                    <a:cubicBezTo>
                      <a:pt x="1127" y="1454"/>
                      <a:pt x="1452" y="1129"/>
                      <a:pt x="1452" y="727"/>
                    </a:cubicBezTo>
                    <a:cubicBezTo>
                      <a:pt x="1452" y="326"/>
                      <a:pt x="1127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6" name="Google Shape;1396;p11"/>
              <p:cNvSpPr/>
              <p:nvPr/>
            </p:nvSpPr>
            <p:spPr>
              <a:xfrm>
                <a:off x="995275" y="1101975"/>
                <a:ext cx="36325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5" extrusionOk="0">
                    <a:moveTo>
                      <a:pt x="727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1"/>
                      <a:pt x="727" y="1454"/>
                    </a:cubicBezTo>
                    <a:cubicBezTo>
                      <a:pt x="1129" y="1454"/>
                      <a:pt x="1452" y="1129"/>
                      <a:pt x="1452" y="727"/>
                    </a:cubicBezTo>
                    <a:cubicBezTo>
                      <a:pt x="1452" y="326"/>
                      <a:pt x="1129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397" name="Google Shape;1397;p11"/>
            <p:cNvSpPr/>
            <p:nvPr/>
          </p:nvSpPr>
          <p:spPr>
            <a:xfrm>
              <a:off x="3034783" y="4778580"/>
              <a:ext cx="95192" cy="76852"/>
            </a:xfrm>
            <a:custGeom>
              <a:avLst/>
              <a:gdLst/>
              <a:ahLst/>
              <a:cxnLst/>
              <a:rect l="l" t="t" r="r" b="b"/>
              <a:pathLst>
                <a:path w="649" h="524" extrusionOk="0">
                  <a:moveTo>
                    <a:pt x="325" y="1"/>
                  </a:moveTo>
                  <a:cubicBezTo>
                    <a:pt x="158" y="1"/>
                    <a:pt x="19" y="113"/>
                    <a:pt x="9" y="258"/>
                  </a:cubicBezTo>
                  <a:cubicBezTo>
                    <a:pt x="1" y="410"/>
                    <a:pt x="119" y="512"/>
                    <a:pt x="292" y="522"/>
                  </a:cubicBezTo>
                  <a:cubicBezTo>
                    <a:pt x="301" y="523"/>
                    <a:pt x="309" y="523"/>
                    <a:pt x="318" y="523"/>
                  </a:cubicBezTo>
                  <a:cubicBezTo>
                    <a:pt x="481" y="523"/>
                    <a:pt x="628" y="435"/>
                    <a:pt x="637" y="292"/>
                  </a:cubicBezTo>
                  <a:cubicBezTo>
                    <a:pt x="648" y="140"/>
                    <a:pt x="516" y="10"/>
                    <a:pt x="343" y="1"/>
                  </a:cubicBezTo>
                  <a:cubicBezTo>
                    <a:pt x="337" y="1"/>
                    <a:pt x="331" y="1"/>
                    <a:pt x="32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8" name="Google Shape;1398;p11"/>
            <p:cNvSpPr/>
            <p:nvPr/>
          </p:nvSpPr>
          <p:spPr>
            <a:xfrm>
              <a:off x="2955579" y="4726075"/>
              <a:ext cx="34029" cy="27280"/>
            </a:xfrm>
            <a:custGeom>
              <a:avLst/>
              <a:gdLst/>
              <a:ahLst/>
              <a:cxnLst/>
              <a:rect l="l" t="t" r="r" b="b"/>
              <a:pathLst>
                <a:path w="232" h="186" extrusionOk="0">
                  <a:moveTo>
                    <a:pt x="115" y="1"/>
                  </a:moveTo>
                  <a:cubicBezTo>
                    <a:pt x="56" y="1"/>
                    <a:pt x="7" y="42"/>
                    <a:pt x="4" y="93"/>
                  </a:cubicBezTo>
                  <a:cubicBezTo>
                    <a:pt x="1" y="146"/>
                    <a:pt x="44" y="183"/>
                    <a:pt x="103" y="186"/>
                  </a:cubicBezTo>
                  <a:cubicBezTo>
                    <a:pt x="106" y="186"/>
                    <a:pt x="108" y="186"/>
                    <a:pt x="111" y="186"/>
                  </a:cubicBezTo>
                  <a:cubicBezTo>
                    <a:pt x="171" y="186"/>
                    <a:pt x="224" y="155"/>
                    <a:pt x="228" y="103"/>
                  </a:cubicBezTo>
                  <a:cubicBezTo>
                    <a:pt x="231" y="51"/>
                    <a:pt x="184" y="4"/>
                    <a:pt x="123" y="1"/>
                  </a:cubicBezTo>
                  <a:cubicBezTo>
                    <a:pt x="120" y="1"/>
                    <a:pt x="117" y="1"/>
                    <a:pt x="11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9" name="Google Shape;1399;p11"/>
            <p:cNvSpPr/>
            <p:nvPr/>
          </p:nvSpPr>
          <p:spPr>
            <a:xfrm>
              <a:off x="2869775" y="4862765"/>
              <a:ext cx="50016" cy="47959"/>
            </a:xfrm>
            <a:custGeom>
              <a:avLst/>
              <a:gdLst/>
              <a:ahLst/>
              <a:cxnLst/>
              <a:rect l="l" t="t" r="r" b="b"/>
              <a:pathLst>
                <a:path w="341" h="327" extrusionOk="0">
                  <a:moveTo>
                    <a:pt x="175" y="1"/>
                  </a:moveTo>
                  <a:cubicBezTo>
                    <a:pt x="87" y="1"/>
                    <a:pt x="13" y="73"/>
                    <a:pt x="6" y="164"/>
                  </a:cubicBezTo>
                  <a:cubicBezTo>
                    <a:pt x="1" y="259"/>
                    <a:pt x="62" y="323"/>
                    <a:pt x="153" y="326"/>
                  </a:cubicBezTo>
                  <a:cubicBezTo>
                    <a:pt x="156" y="326"/>
                    <a:pt x="159" y="326"/>
                    <a:pt x="162" y="326"/>
                  </a:cubicBezTo>
                  <a:cubicBezTo>
                    <a:pt x="247" y="326"/>
                    <a:pt x="326" y="270"/>
                    <a:pt x="333" y="180"/>
                  </a:cubicBezTo>
                  <a:cubicBezTo>
                    <a:pt x="340" y="86"/>
                    <a:pt x="273" y="7"/>
                    <a:pt x="183" y="1"/>
                  </a:cubicBezTo>
                  <a:cubicBezTo>
                    <a:pt x="180" y="1"/>
                    <a:pt x="178" y="1"/>
                    <a:pt x="17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400" name="Google Shape;1400;p11"/>
            <p:cNvGrpSpPr/>
            <p:nvPr/>
          </p:nvGrpSpPr>
          <p:grpSpPr>
            <a:xfrm>
              <a:off x="-187849" y="-442698"/>
              <a:ext cx="1192699" cy="1162688"/>
              <a:chOff x="669550" y="869000"/>
              <a:chExt cx="450075" cy="438750"/>
            </a:xfrm>
          </p:grpSpPr>
          <p:sp>
            <p:nvSpPr>
              <p:cNvPr id="1401" name="Google Shape;1401;p11"/>
              <p:cNvSpPr/>
              <p:nvPr/>
            </p:nvSpPr>
            <p:spPr>
              <a:xfrm>
                <a:off x="760025" y="1046050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1129"/>
                      <a:pt x="326" y="1454"/>
                      <a:pt x="726" y="1454"/>
                    </a:cubicBezTo>
                    <a:cubicBezTo>
                      <a:pt x="1128" y="1454"/>
                      <a:pt x="1452" y="1129"/>
                      <a:pt x="1452" y="727"/>
                    </a:cubicBezTo>
                    <a:cubicBezTo>
                      <a:pt x="1452" y="326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2" name="Google Shape;1402;p11"/>
              <p:cNvSpPr/>
              <p:nvPr/>
            </p:nvSpPr>
            <p:spPr>
              <a:xfrm>
                <a:off x="690100" y="1046050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6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9"/>
                      <a:pt x="326" y="1454"/>
                      <a:pt x="726" y="1454"/>
                    </a:cubicBezTo>
                    <a:cubicBezTo>
                      <a:pt x="1128" y="1454"/>
                      <a:pt x="1454" y="1129"/>
                      <a:pt x="1454" y="727"/>
                    </a:cubicBezTo>
                    <a:cubicBezTo>
                      <a:pt x="1454" y="326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3" name="Google Shape;1403;p11"/>
              <p:cNvSpPr/>
              <p:nvPr/>
            </p:nvSpPr>
            <p:spPr>
              <a:xfrm>
                <a:off x="967300" y="1046050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1129"/>
                      <a:pt x="326" y="1454"/>
                      <a:pt x="728" y="1454"/>
                    </a:cubicBezTo>
                    <a:cubicBezTo>
                      <a:pt x="1128" y="1454"/>
                      <a:pt x="1454" y="1129"/>
                      <a:pt x="1454" y="727"/>
                    </a:cubicBezTo>
                    <a:cubicBezTo>
                      <a:pt x="1454" y="326"/>
                      <a:pt x="1128" y="1"/>
                      <a:pt x="728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4" name="Google Shape;1404;p11"/>
              <p:cNvSpPr/>
              <p:nvPr/>
            </p:nvSpPr>
            <p:spPr>
              <a:xfrm>
                <a:off x="897450" y="1046050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1129"/>
                      <a:pt x="326" y="1454"/>
                      <a:pt x="726" y="1454"/>
                    </a:cubicBezTo>
                    <a:cubicBezTo>
                      <a:pt x="1128" y="1454"/>
                      <a:pt x="1452" y="1129"/>
                      <a:pt x="1452" y="727"/>
                    </a:cubicBezTo>
                    <a:cubicBezTo>
                      <a:pt x="1452" y="326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5" name="Google Shape;1405;p11"/>
              <p:cNvSpPr/>
              <p:nvPr/>
            </p:nvSpPr>
            <p:spPr>
              <a:xfrm>
                <a:off x="827575" y="1046050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1"/>
                    </a:moveTo>
                    <a:cubicBezTo>
                      <a:pt x="325" y="1"/>
                      <a:pt x="0" y="326"/>
                      <a:pt x="0" y="727"/>
                    </a:cubicBezTo>
                    <a:cubicBezTo>
                      <a:pt x="0" y="1129"/>
                      <a:pt x="325" y="1454"/>
                      <a:pt x="727" y="1454"/>
                    </a:cubicBezTo>
                    <a:cubicBezTo>
                      <a:pt x="1128" y="1454"/>
                      <a:pt x="1453" y="1129"/>
                      <a:pt x="1453" y="727"/>
                    </a:cubicBezTo>
                    <a:cubicBezTo>
                      <a:pt x="1453" y="326"/>
                      <a:pt x="1128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6" name="Google Shape;1406;p11"/>
              <p:cNvSpPr/>
              <p:nvPr/>
            </p:nvSpPr>
            <p:spPr>
              <a:xfrm>
                <a:off x="1104775" y="1047125"/>
                <a:ext cx="14850" cy="34975"/>
              </a:xfrm>
              <a:custGeom>
                <a:avLst/>
                <a:gdLst/>
                <a:ahLst/>
                <a:cxnLst/>
                <a:rect l="l" t="t" r="r" b="b"/>
                <a:pathLst>
                  <a:path w="594" h="1399" extrusionOk="0">
                    <a:moveTo>
                      <a:pt x="483" y="0"/>
                    </a:moveTo>
                    <a:cubicBezTo>
                      <a:pt x="203" y="98"/>
                      <a:pt x="0" y="368"/>
                      <a:pt x="0" y="684"/>
                    </a:cubicBezTo>
                    <a:cubicBezTo>
                      <a:pt x="0" y="1039"/>
                      <a:pt x="257" y="1336"/>
                      <a:pt x="594" y="1398"/>
                    </a:cubicBezTo>
                    <a:cubicBezTo>
                      <a:pt x="594" y="922"/>
                      <a:pt x="557" y="455"/>
                      <a:pt x="483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7" name="Google Shape;1407;p11"/>
              <p:cNvSpPr/>
              <p:nvPr/>
            </p:nvSpPr>
            <p:spPr>
              <a:xfrm>
                <a:off x="1034875" y="1046050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9"/>
                      <a:pt x="326" y="1454"/>
                      <a:pt x="726" y="1454"/>
                    </a:cubicBezTo>
                    <a:cubicBezTo>
                      <a:pt x="1127" y="1454"/>
                      <a:pt x="1452" y="1129"/>
                      <a:pt x="1452" y="727"/>
                    </a:cubicBezTo>
                    <a:cubicBezTo>
                      <a:pt x="1452" y="326"/>
                      <a:pt x="1127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8" name="Google Shape;1408;p11"/>
              <p:cNvSpPr/>
              <p:nvPr/>
            </p:nvSpPr>
            <p:spPr>
              <a:xfrm>
                <a:off x="720400" y="987825"/>
                <a:ext cx="3630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1454" extrusionOk="0">
                    <a:moveTo>
                      <a:pt x="726" y="0"/>
                    </a:moveTo>
                    <a:cubicBezTo>
                      <a:pt x="324" y="0"/>
                      <a:pt x="0" y="326"/>
                      <a:pt x="0" y="726"/>
                    </a:cubicBezTo>
                    <a:cubicBezTo>
                      <a:pt x="0" y="1128"/>
                      <a:pt x="324" y="1453"/>
                      <a:pt x="726" y="1453"/>
                    </a:cubicBezTo>
                    <a:cubicBezTo>
                      <a:pt x="1127" y="1453"/>
                      <a:pt x="1452" y="1128"/>
                      <a:pt x="1452" y="726"/>
                    </a:cubicBezTo>
                    <a:cubicBezTo>
                      <a:pt x="1452" y="326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9" name="Google Shape;1409;p11"/>
              <p:cNvSpPr/>
              <p:nvPr/>
            </p:nvSpPr>
            <p:spPr>
              <a:xfrm>
                <a:off x="676775" y="998050"/>
                <a:ext cx="10050" cy="2417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967" extrusionOk="0">
                    <a:moveTo>
                      <a:pt x="328" y="0"/>
                    </a:moveTo>
                    <a:cubicBezTo>
                      <a:pt x="201" y="314"/>
                      <a:pt x="92" y="635"/>
                      <a:pt x="1" y="966"/>
                    </a:cubicBezTo>
                    <a:cubicBezTo>
                      <a:pt x="238" y="848"/>
                      <a:pt x="401" y="601"/>
                      <a:pt x="401" y="317"/>
                    </a:cubicBezTo>
                    <a:cubicBezTo>
                      <a:pt x="401" y="203"/>
                      <a:pt x="376" y="96"/>
                      <a:pt x="3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0" name="Google Shape;1410;p11"/>
              <p:cNvSpPr/>
              <p:nvPr/>
            </p:nvSpPr>
            <p:spPr>
              <a:xfrm>
                <a:off x="927700" y="9878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8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1" name="Google Shape;1411;p11"/>
              <p:cNvSpPr/>
              <p:nvPr/>
            </p:nvSpPr>
            <p:spPr>
              <a:xfrm>
                <a:off x="857850" y="9878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2" name="Google Shape;1412;p11"/>
              <p:cNvSpPr/>
              <p:nvPr/>
            </p:nvSpPr>
            <p:spPr>
              <a:xfrm>
                <a:off x="787925" y="9878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3" name="Google Shape;1413;p11"/>
              <p:cNvSpPr/>
              <p:nvPr/>
            </p:nvSpPr>
            <p:spPr>
              <a:xfrm>
                <a:off x="1065200" y="9878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5" y="0"/>
                      <a:pt x="1" y="326"/>
                      <a:pt x="1" y="726"/>
                    </a:cubicBezTo>
                    <a:cubicBezTo>
                      <a:pt x="1" y="1128"/>
                      <a:pt x="325" y="1453"/>
                      <a:pt x="726" y="1453"/>
                    </a:cubicBezTo>
                    <a:cubicBezTo>
                      <a:pt x="1127" y="1453"/>
                      <a:pt x="1452" y="1128"/>
                      <a:pt x="1452" y="726"/>
                    </a:cubicBezTo>
                    <a:cubicBezTo>
                      <a:pt x="1452" y="326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4" name="Google Shape;1414;p11"/>
              <p:cNvSpPr/>
              <p:nvPr/>
            </p:nvSpPr>
            <p:spPr>
              <a:xfrm>
                <a:off x="995275" y="9878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5" name="Google Shape;1415;p11"/>
              <p:cNvSpPr/>
              <p:nvPr/>
            </p:nvSpPr>
            <p:spPr>
              <a:xfrm>
                <a:off x="760025" y="927250"/>
                <a:ext cx="36325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2" extrusionOk="0">
                    <a:moveTo>
                      <a:pt x="726" y="0"/>
                    </a:moveTo>
                    <a:cubicBezTo>
                      <a:pt x="326" y="0"/>
                      <a:pt x="0" y="325"/>
                      <a:pt x="0" y="726"/>
                    </a:cubicBezTo>
                    <a:cubicBezTo>
                      <a:pt x="0" y="1128"/>
                      <a:pt x="326" y="1452"/>
                      <a:pt x="726" y="1452"/>
                    </a:cubicBezTo>
                    <a:cubicBezTo>
                      <a:pt x="1128" y="1452"/>
                      <a:pt x="1452" y="1128"/>
                      <a:pt x="1452" y="726"/>
                    </a:cubicBezTo>
                    <a:cubicBezTo>
                      <a:pt x="1452" y="325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6" name="Google Shape;1416;p11"/>
              <p:cNvSpPr/>
              <p:nvPr/>
            </p:nvSpPr>
            <p:spPr>
              <a:xfrm>
                <a:off x="702925" y="935275"/>
                <a:ext cx="23525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941" h="1134" extrusionOk="0">
                    <a:moveTo>
                      <a:pt x="814" y="0"/>
                    </a:moveTo>
                    <a:cubicBezTo>
                      <a:pt x="517" y="347"/>
                      <a:pt x="245" y="714"/>
                      <a:pt x="0" y="1102"/>
                    </a:cubicBezTo>
                    <a:cubicBezTo>
                      <a:pt x="68" y="1122"/>
                      <a:pt x="140" y="1134"/>
                      <a:pt x="213" y="1134"/>
                    </a:cubicBezTo>
                    <a:cubicBezTo>
                      <a:pt x="614" y="1134"/>
                      <a:pt x="941" y="808"/>
                      <a:pt x="941" y="406"/>
                    </a:cubicBezTo>
                    <a:cubicBezTo>
                      <a:pt x="941" y="256"/>
                      <a:pt x="894" y="114"/>
                      <a:pt x="814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7" name="Google Shape;1417;p11"/>
              <p:cNvSpPr/>
              <p:nvPr/>
            </p:nvSpPr>
            <p:spPr>
              <a:xfrm>
                <a:off x="967300" y="927250"/>
                <a:ext cx="36350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2" extrusionOk="0">
                    <a:moveTo>
                      <a:pt x="728" y="0"/>
                    </a:moveTo>
                    <a:cubicBezTo>
                      <a:pt x="326" y="0"/>
                      <a:pt x="0" y="325"/>
                      <a:pt x="0" y="726"/>
                    </a:cubicBezTo>
                    <a:cubicBezTo>
                      <a:pt x="0" y="1128"/>
                      <a:pt x="326" y="1452"/>
                      <a:pt x="728" y="1452"/>
                    </a:cubicBezTo>
                    <a:cubicBezTo>
                      <a:pt x="1128" y="1452"/>
                      <a:pt x="1454" y="1128"/>
                      <a:pt x="1454" y="726"/>
                    </a:cubicBezTo>
                    <a:cubicBezTo>
                      <a:pt x="1454" y="325"/>
                      <a:pt x="1128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8" name="Google Shape;1418;p11"/>
              <p:cNvSpPr/>
              <p:nvPr/>
            </p:nvSpPr>
            <p:spPr>
              <a:xfrm>
                <a:off x="897450" y="927250"/>
                <a:ext cx="36325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2" extrusionOk="0">
                    <a:moveTo>
                      <a:pt x="726" y="0"/>
                    </a:moveTo>
                    <a:cubicBezTo>
                      <a:pt x="326" y="0"/>
                      <a:pt x="0" y="325"/>
                      <a:pt x="0" y="726"/>
                    </a:cubicBezTo>
                    <a:cubicBezTo>
                      <a:pt x="0" y="1128"/>
                      <a:pt x="326" y="1452"/>
                      <a:pt x="726" y="1452"/>
                    </a:cubicBezTo>
                    <a:cubicBezTo>
                      <a:pt x="1128" y="1452"/>
                      <a:pt x="1452" y="1128"/>
                      <a:pt x="1452" y="726"/>
                    </a:cubicBezTo>
                    <a:cubicBezTo>
                      <a:pt x="1452" y="325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9" name="Google Shape;1419;p11"/>
              <p:cNvSpPr/>
              <p:nvPr/>
            </p:nvSpPr>
            <p:spPr>
              <a:xfrm>
                <a:off x="827575" y="927250"/>
                <a:ext cx="36350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2" extrusionOk="0">
                    <a:moveTo>
                      <a:pt x="727" y="0"/>
                    </a:moveTo>
                    <a:cubicBezTo>
                      <a:pt x="325" y="0"/>
                      <a:pt x="0" y="325"/>
                      <a:pt x="0" y="726"/>
                    </a:cubicBezTo>
                    <a:cubicBezTo>
                      <a:pt x="0" y="1128"/>
                      <a:pt x="325" y="1452"/>
                      <a:pt x="727" y="1452"/>
                    </a:cubicBezTo>
                    <a:cubicBezTo>
                      <a:pt x="1128" y="1452"/>
                      <a:pt x="1453" y="1128"/>
                      <a:pt x="1453" y="726"/>
                    </a:cubicBezTo>
                    <a:cubicBezTo>
                      <a:pt x="1453" y="325"/>
                      <a:pt x="1128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0" name="Google Shape;1420;p11"/>
              <p:cNvSpPr/>
              <p:nvPr/>
            </p:nvSpPr>
            <p:spPr>
              <a:xfrm>
                <a:off x="1034875" y="927250"/>
                <a:ext cx="36325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2" extrusionOk="0">
                    <a:moveTo>
                      <a:pt x="726" y="0"/>
                    </a:moveTo>
                    <a:cubicBezTo>
                      <a:pt x="326" y="0"/>
                      <a:pt x="1" y="325"/>
                      <a:pt x="1" y="726"/>
                    </a:cubicBezTo>
                    <a:cubicBezTo>
                      <a:pt x="1" y="1128"/>
                      <a:pt x="326" y="1452"/>
                      <a:pt x="726" y="1452"/>
                    </a:cubicBezTo>
                    <a:cubicBezTo>
                      <a:pt x="1127" y="1452"/>
                      <a:pt x="1452" y="1128"/>
                      <a:pt x="1452" y="726"/>
                    </a:cubicBezTo>
                    <a:cubicBezTo>
                      <a:pt x="1452" y="325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1" name="Google Shape;1421;p11"/>
              <p:cNvSpPr/>
              <p:nvPr/>
            </p:nvSpPr>
            <p:spPr>
              <a:xfrm>
                <a:off x="927700" y="869000"/>
                <a:ext cx="36350" cy="3632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3" extrusionOk="0">
                    <a:moveTo>
                      <a:pt x="728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2"/>
                      <a:pt x="728" y="1452"/>
                    </a:cubicBezTo>
                    <a:cubicBezTo>
                      <a:pt x="1129" y="1452"/>
                      <a:pt x="1454" y="1127"/>
                      <a:pt x="1454" y="726"/>
                    </a:cubicBezTo>
                    <a:cubicBezTo>
                      <a:pt x="1454" y="326"/>
                      <a:pt x="1129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2" name="Google Shape;1422;p11"/>
              <p:cNvSpPr/>
              <p:nvPr/>
            </p:nvSpPr>
            <p:spPr>
              <a:xfrm>
                <a:off x="857850" y="869000"/>
                <a:ext cx="36325" cy="3632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3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2"/>
                      <a:pt x="727" y="1452"/>
                    </a:cubicBezTo>
                    <a:cubicBezTo>
                      <a:pt x="1129" y="1452"/>
                      <a:pt x="1452" y="1127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3" name="Google Shape;1423;p11"/>
              <p:cNvSpPr/>
              <p:nvPr/>
            </p:nvSpPr>
            <p:spPr>
              <a:xfrm>
                <a:off x="787900" y="871275"/>
                <a:ext cx="36375" cy="34125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1365" extrusionOk="0">
                    <a:moveTo>
                      <a:pt x="1076" y="0"/>
                    </a:moveTo>
                    <a:cubicBezTo>
                      <a:pt x="712" y="137"/>
                      <a:pt x="358" y="296"/>
                      <a:pt x="17" y="478"/>
                    </a:cubicBezTo>
                    <a:cubicBezTo>
                      <a:pt x="6" y="529"/>
                      <a:pt x="0" y="583"/>
                      <a:pt x="0" y="637"/>
                    </a:cubicBezTo>
                    <a:cubicBezTo>
                      <a:pt x="0" y="1039"/>
                      <a:pt x="327" y="1364"/>
                      <a:pt x="728" y="1364"/>
                    </a:cubicBezTo>
                    <a:cubicBezTo>
                      <a:pt x="1128" y="1364"/>
                      <a:pt x="1455" y="1039"/>
                      <a:pt x="1455" y="637"/>
                    </a:cubicBezTo>
                    <a:cubicBezTo>
                      <a:pt x="1455" y="363"/>
                      <a:pt x="1302" y="123"/>
                      <a:pt x="107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4" name="Google Shape;1424;p11"/>
              <p:cNvSpPr/>
              <p:nvPr/>
            </p:nvSpPr>
            <p:spPr>
              <a:xfrm>
                <a:off x="995275" y="881250"/>
                <a:ext cx="31250" cy="24075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963" extrusionOk="0">
                    <a:moveTo>
                      <a:pt x="39" y="1"/>
                    </a:moveTo>
                    <a:cubicBezTo>
                      <a:pt x="15" y="74"/>
                      <a:pt x="1" y="155"/>
                      <a:pt x="1" y="236"/>
                    </a:cubicBezTo>
                    <a:cubicBezTo>
                      <a:pt x="1" y="637"/>
                      <a:pt x="328" y="962"/>
                      <a:pt x="727" y="962"/>
                    </a:cubicBezTo>
                    <a:cubicBezTo>
                      <a:pt x="931" y="962"/>
                      <a:pt x="1116" y="878"/>
                      <a:pt x="1249" y="742"/>
                    </a:cubicBezTo>
                    <a:cubicBezTo>
                      <a:pt x="867" y="464"/>
                      <a:pt x="464" y="216"/>
                      <a:pt x="39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5" name="Google Shape;1425;p11"/>
              <p:cNvSpPr/>
              <p:nvPr/>
            </p:nvSpPr>
            <p:spPr>
              <a:xfrm>
                <a:off x="967400" y="1279000"/>
                <a:ext cx="29575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1183" h="668" extrusionOk="0">
                    <a:moveTo>
                      <a:pt x="725" y="1"/>
                    </a:moveTo>
                    <a:cubicBezTo>
                      <a:pt x="343" y="1"/>
                      <a:pt x="31" y="293"/>
                      <a:pt x="1" y="667"/>
                    </a:cubicBezTo>
                    <a:cubicBezTo>
                      <a:pt x="408" y="528"/>
                      <a:pt x="805" y="360"/>
                      <a:pt x="1183" y="166"/>
                    </a:cubicBezTo>
                    <a:cubicBezTo>
                      <a:pt x="1058" y="63"/>
                      <a:pt x="898" y="2"/>
                      <a:pt x="725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6" name="Google Shape;1426;p11"/>
              <p:cNvSpPr/>
              <p:nvPr/>
            </p:nvSpPr>
            <p:spPr>
              <a:xfrm>
                <a:off x="897450" y="1279000"/>
                <a:ext cx="36325" cy="287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150" extrusionOk="0">
                    <a:moveTo>
                      <a:pt x="726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886"/>
                      <a:pt x="52" y="1031"/>
                      <a:pt x="137" y="1150"/>
                    </a:cubicBezTo>
                    <a:cubicBezTo>
                      <a:pt x="563" y="1137"/>
                      <a:pt x="981" y="1095"/>
                      <a:pt x="1388" y="1025"/>
                    </a:cubicBezTo>
                    <a:cubicBezTo>
                      <a:pt x="1429" y="935"/>
                      <a:pt x="1452" y="833"/>
                      <a:pt x="1452" y="727"/>
                    </a:cubicBezTo>
                    <a:cubicBezTo>
                      <a:pt x="1452" y="328"/>
                      <a:pt x="1125" y="2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7" name="Google Shape;1427;p11"/>
              <p:cNvSpPr/>
              <p:nvPr/>
            </p:nvSpPr>
            <p:spPr>
              <a:xfrm>
                <a:off x="827525" y="1279000"/>
                <a:ext cx="36350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061" extrusionOk="0">
                    <a:moveTo>
                      <a:pt x="726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737"/>
                      <a:pt x="1" y="745"/>
                      <a:pt x="2" y="754"/>
                    </a:cubicBezTo>
                    <a:cubicBezTo>
                      <a:pt x="445" y="893"/>
                      <a:pt x="903" y="995"/>
                      <a:pt x="1371" y="1060"/>
                    </a:cubicBezTo>
                    <a:cubicBezTo>
                      <a:pt x="1425" y="961"/>
                      <a:pt x="1454" y="847"/>
                      <a:pt x="1454" y="727"/>
                    </a:cubicBezTo>
                    <a:cubicBezTo>
                      <a:pt x="1454" y="328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8" name="Google Shape;1428;p11"/>
              <p:cNvSpPr/>
              <p:nvPr/>
            </p:nvSpPr>
            <p:spPr>
              <a:xfrm>
                <a:off x="723150" y="1220725"/>
                <a:ext cx="33550" cy="33550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1342" extrusionOk="0">
                    <a:moveTo>
                      <a:pt x="616" y="1"/>
                    </a:moveTo>
                    <a:cubicBezTo>
                      <a:pt x="356" y="1"/>
                      <a:pt x="127" y="137"/>
                      <a:pt x="1" y="343"/>
                    </a:cubicBezTo>
                    <a:cubicBezTo>
                      <a:pt x="309" y="703"/>
                      <a:pt x="644" y="1036"/>
                      <a:pt x="1005" y="1342"/>
                    </a:cubicBezTo>
                    <a:cubicBezTo>
                      <a:pt x="1207" y="1214"/>
                      <a:pt x="1342" y="987"/>
                      <a:pt x="1342" y="728"/>
                    </a:cubicBezTo>
                    <a:cubicBezTo>
                      <a:pt x="1342" y="329"/>
                      <a:pt x="1017" y="2"/>
                      <a:pt x="61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9" name="Google Shape;1429;p11"/>
              <p:cNvSpPr/>
              <p:nvPr/>
            </p:nvSpPr>
            <p:spPr>
              <a:xfrm>
                <a:off x="927700" y="122077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8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0" name="Google Shape;1430;p11"/>
              <p:cNvSpPr/>
              <p:nvPr/>
            </p:nvSpPr>
            <p:spPr>
              <a:xfrm>
                <a:off x="857850" y="122077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1" name="Google Shape;1431;p11"/>
              <p:cNvSpPr/>
              <p:nvPr/>
            </p:nvSpPr>
            <p:spPr>
              <a:xfrm>
                <a:off x="787925" y="122077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2" name="Google Shape;1432;p11"/>
              <p:cNvSpPr/>
              <p:nvPr/>
            </p:nvSpPr>
            <p:spPr>
              <a:xfrm>
                <a:off x="995275" y="122077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3" name="Google Shape;1433;p11"/>
              <p:cNvSpPr/>
              <p:nvPr/>
            </p:nvSpPr>
            <p:spPr>
              <a:xfrm>
                <a:off x="760025" y="11602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6" y="0"/>
                      <a:pt x="0" y="326"/>
                      <a:pt x="0" y="726"/>
                    </a:cubicBezTo>
                    <a:cubicBezTo>
                      <a:pt x="0" y="1127"/>
                      <a:pt x="326" y="1454"/>
                      <a:pt x="726" y="1454"/>
                    </a:cubicBezTo>
                    <a:cubicBezTo>
                      <a:pt x="1128" y="1454"/>
                      <a:pt x="1452" y="1128"/>
                      <a:pt x="1452" y="726"/>
                    </a:cubicBezTo>
                    <a:cubicBezTo>
                      <a:pt x="1452" y="326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4" name="Google Shape;1434;p11"/>
              <p:cNvSpPr/>
              <p:nvPr/>
            </p:nvSpPr>
            <p:spPr>
              <a:xfrm>
                <a:off x="690100" y="11602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6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7"/>
                      <a:pt x="326" y="1454"/>
                      <a:pt x="726" y="1454"/>
                    </a:cubicBezTo>
                    <a:cubicBezTo>
                      <a:pt x="1128" y="1454"/>
                      <a:pt x="1454" y="1128"/>
                      <a:pt x="1454" y="726"/>
                    </a:cubicBezTo>
                    <a:cubicBezTo>
                      <a:pt x="1454" y="326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5" name="Google Shape;1435;p11"/>
              <p:cNvSpPr/>
              <p:nvPr/>
            </p:nvSpPr>
            <p:spPr>
              <a:xfrm>
                <a:off x="967300" y="11602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0"/>
                    </a:moveTo>
                    <a:cubicBezTo>
                      <a:pt x="326" y="0"/>
                      <a:pt x="0" y="326"/>
                      <a:pt x="0" y="726"/>
                    </a:cubicBezTo>
                    <a:cubicBezTo>
                      <a:pt x="0" y="1127"/>
                      <a:pt x="326" y="1454"/>
                      <a:pt x="728" y="1454"/>
                    </a:cubicBezTo>
                    <a:cubicBezTo>
                      <a:pt x="1128" y="1454"/>
                      <a:pt x="1454" y="1128"/>
                      <a:pt x="1454" y="726"/>
                    </a:cubicBezTo>
                    <a:cubicBezTo>
                      <a:pt x="1454" y="326"/>
                      <a:pt x="1128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6" name="Google Shape;1436;p11"/>
              <p:cNvSpPr/>
              <p:nvPr/>
            </p:nvSpPr>
            <p:spPr>
              <a:xfrm>
                <a:off x="897450" y="11602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6" y="0"/>
                      <a:pt x="0" y="326"/>
                      <a:pt x="0" y="726"/>
                    </a:cubicBezTo>
                    <a:cubicBezTo>
                      <a:pt x="0" y="1127"/>
                      <a:pt x="326" y="1454"/>
                      <a:pt x="726" y="1454"/>
                    </a:cubicBezTo>
                    <a:cubicBezTo>
                      <a:pt x="1128" y="1454"/>
                      <a:pt x="1452" y="1128"/>
                      <a:pt x="1452" y="726"/>
                    </a:cubicBezTo>
                    <a:cubicBezTo>
                      <a:pt x="1452" y="326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7" name="Google Shape;1437;p11"/>
              <p:cNvSpPr/>
              <p:nvPr/>
            </p:nvSpPr>
            <p:spPr>
              <a:xfrm>
                <a:off x="827575" y="11602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0"/>
                    </a:moveTo>
                    <a:cubicBezTo>
                      <a:pt x="325" y="0"/>
                      <a:pt x="0" y="326"/>
                      <a:pt x="0" y="726"/>
                    </a:cubicBezTo>
                    <a:cubicBezTo>
                      <a:pt x="0" y="1127"/>
                      <a:pt x="325" y="1454"/>
                      <a:pt x="727" y="1454"/>
                    </a:cubicBezTo>
                    <a:cubicBezTo>
                      <a:pt x="1128" y="1454"/>
                      <a:pt x="1453" y="1128"/>
                      <a:pt x="1453" y="726"/>
                    </a:cubicBezTo>
                    <a:cubicBezTo>
                      <a:pt x="1453" y="326"/>
                      <a:pt x="1128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8" name="Google Shape;1438;p11"/>
              <p:cNvSpPr/>
              <p:nvPr/>
            </p:nvSpPr>
            <p:spPr>
              <a:xfrm>
                <a:off x="1034875" y="11602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7"/>
                      <a:pt x="326" y="1454"/>
                      <a:pt x="726" y="1454"/>
                    </a:cubicBezTo>
                    <a:cubicBezTo>
                      <a:pt x="1127" y="1454"/>
                      <a:pt x="1452" y="1128"/>
                      <a:pt x="1452" y="726"/>
                    </a:cubicBezTo>
                    <a:cubicBezTo>
                      <a:pt x="1452" y="326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9" name="Google Shape;1439;p11"/>
              <p:cNvSpPr/>
              <p:nvPr/>
            </p:nvSpPr>
            <p:spPr>
              <a:xfrm>
                <a:off x="720400" y="1101975"/>
                <a:ext cx="36300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1455" extrusionOk="0">
                    <a:moveTo>
                      <a:pt x="726" y="1"/>
                    </a:moveTo>
                    <a:cubicBezTo>
                      <a:pt x="324" y="1"/>
                      <a:pt x="0" y="326"/>
                      <a:pt x="0" y="727"/>
                    </a:cubicBezTo>
                    <a:cubicBezTo>
                      <a:pt x="0" y="1127"/>
                      <a:pt x="324" y="1454"/>
                      <a:pt x="726" y="1454"/>
                    </a:cubicBezTo>
                    <a:cubicBezTo>
                      <a:pt x="1127" y="1454"/>
                      <a:pt x="1452" y="1129"/>
                      <a:pt x="1452" y="727"/>
                    </a:cubicBezTo>
                    <a:cubicBezTo>
                      <a:pt x="1452" y="326"/>
                      <a:pt x="1127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40" name="Google Shape;1440;p11"/>
              <p:cNvSpPr/>
              <p:nvPr/>
            </p:nvSpPr>
            <p:spPr>
              <a:xfrm>
                <a:off x="669550" y="1101975"/>
                <a:ext cx="17275" cy="35025"/>
              </a:xfrm>
              <a:custGeom>
                <a:avLst/>
                <a:gdLst/>
                <a:ahLst/>
                <a:cxnLst/>
                <a:rect l="l" t="t" r="r" b="b"/>
                <a:pathLst>
                  <a:path w="691" h="140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1" y="481"/>
                      <a:pt x="119" y="946"/>
                      <a:pt x="233" y="1400"/>
                    </a:cubicBezTo>
                    <a:cubicBezTo>
                      <a:pt x="502" y="1294"/>
                      <a:pt x="690" y="1032"/>
                      <a:pt x="690" y="725"/>
                    </a:cubicBezTo>
                    <a:cubicBezTo>
                      <a:pt x="690" y="336"/>
                      <a:pt x="386" y="19"/>
                      <a:pt x="0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41" name="Google Shape;1441;p11"/>
              <p:cNvSpPr/>
              <p:nvPr/>
            </p:nvSpPr>
            <p:spPr>
              <a:xfrm>
                <a:off x="927700" y="1101975"/>
                <a:ext cx="36350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5" extrusionOk="0">
                    <a:moveTo>
                      <a:pt x="728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1"/>
                      <a:pt x="728" y="1454"/>
                    </a:cubicBezTo>
                    <a:cubicBezTo>
                      <a:pt x="1129" y="1454"/>
                      <a:pt x="1454" y="1129"/>
                      <a:pt x="1454" y="727"/>
                    </a:cubicBezTo>
                    <a:cubicBezTo>
                      <a:pt x="1454" y="326"/>
                      <a:pt x="1129" y="1"/>
                      <a:pt x="728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42" name="Google Shape;1442;p11"/>
              <p:cNvSpPr/>
              <p:nvPr/>
            </p:nvSpPr>
            <p:spPr>
              <a:xfrm>
                <a:off x="857850" y="1101975"/>
                <a:ext cx="36325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5" extrusionOk="0">
                    <a:moveTo>
                      <a:pt x="727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4"/>
                      <a:pt x="727" y="1454"/>
                    </a:cubicBezTo>
                    <a:cubicBezTo>
                      <a:pt x="1129" y="1454"/>
                      <a:pt x="1452" y="1129"/>
                      <a:pt x="1452" y="727"/>
                    </a:cubicBezTo>
                    <a:cubicBezTo>
                      <a:pt x="1452" y="326"/>
                      <a:pt x="1129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43" name="Google Shape;1443;p11"/>
              <p:cNvSpPr/>
              <p:nvPr/>
            </p:nvSpPr>
            <p:spPr>
              <a:xfrm>
                <a:off x="787925" y="1101975"/>
                <a:ext cx="36350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5" extrusionOk="0">
                    <a:moveTo>
                      <a:pt x="727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1"/>
                      <a:pt x="727" y="1454"/>
                    </a:cubicBezTo>
                    <a:cubicBezTo>
                      <a:pt x="1129" y="1454"/>
                      <a:pt x="1454" y="1129"/>
                      <a:pt x="1454" y="727"/>
                    </a:cubicBezTo>
                    <a:cubicBezTo>
                      <a:pt x="1454" y="326"/>
                      <a:pt x="1129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44" name="Google Shape;1444;p11"/>
              <p:cNvSpPr/>
              <p:nvPr/>
            </p:nvSpPr>
            <p:spPr>
              <a:xfrm>
                <a:off x="1065200" y="1101975"/>
                <a:ext cx="36325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5" extrusionOk="0">
                    <a:moveTo>
                      <a:pt x="726" y="1"/>
                    </a:moveTo>
                    <a:cubicBezTo>
                      <a:pt x="325" y="1"/>
                      <a:pt x="1" y="326"/>
                      <a:pt x="1" y="727"/>
                    </a:cubicBezTo>
                    <a:cubicBezTo>
                      <a:pt x="1" y="1127"/>
                      <a:pt x="325" y="1451"/>
                      <a:pt x="726" y="1454"/>
                    </a:cubicBezTo>
                    <a:cubicBezTo>
                      <a:pt x="1127" y="1454"/>
                      <a:pt x="1452" y="1129"/>
                      <a:pt x="1452" y="727"/>
                    </a:cubicBezTo>
                    <a:cubicBezTo>
                      <a:pt x="1452" y="326"/>
                      <a:pt x="1127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45" name="Google Shape;1445;p11"/>
              <p:cNvSpPr/>
              <p:nvPr/>
            </p:nvSpPr>
            <p:spPr>
              <a:xfrm>
                <a:off x="995275" y="1101975"/>
                <a:ext cx="36325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5" extrusionOk="0">
                    <a:moveTo>
                      <a:pt x="727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1"/>
                      <a:pt x="727" y="1454"/>
                    </a:cubicBezTo>
                    <a:cubicBezTo>
                      <a:pt x="1129" y="1454"/>
                      <a:pt x="1452" y="1129"/>
                      <a:pt x="1452" y="727"/>
                    </a:cubicBezTo>
                    <a:cubicBezTo>
                      <a:pt x="1452" y="326"/>
                      <a:pt x="1129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446" name="Google Shape;1446;p11"/>
            <p:cNvSpPr/>
            <p:nvPr/>
          </p:nvSpPr>
          <p:spPr>
            <a:xfrm>
              <a:off x="293283" y="4050230"/>
              <a:ext cx="95192" cy="76852"/>
            </a:xfrm>
            <a:custGeom>
              <a:avLst/>
              <a:gdLst/>
              <a:ahLst/>
              <a:cxnLst/>
              <a:rect l="l" t="t" r="r" b="b"/>
              <a:pathLst>
                <a:path w="649" h="524" extrusionOk="0">
                  <a:moveTo>
                    <a:pt x="325" y="1"/>
                  </a:moveTo>
                  <a:cubicBezTo>
                    <a:pt x="158" y="1"/>
                    <a:pt x="19" y="113"/>
                    <a:pt x="9" y="258"/>
                  </a:cubicBezTo>
                  <a:cubicBezTo>
                    <a:pt x="1" y="410"/>
                    <a:pt x="119" y="512"/>
                    <a:pt x="292" y="522"/>
                  </a:cubicBezTo>
                  <a:cubicBezTo>
                    <a:pt x="301" y="523"/>
                    <a:pt x="309" y="523"/>
                    <a:pt x="318" y="523"/>
                  </a:cubicBezTo>
                  <a:cubicBezTo>
                    <a:pt x="481" y="523"/>
                    <a:pt x="628" y="435"/>
                    <a:pt x="637" y="292"/>
                  </a:cubicBezTo>
                  <a:cubicBezTo>
                    <a:pt x="648" y="140"/>
                    <a:pt x="516" y="10"/>
                    <a:pt x="343" y="1"/>
                  </a:cubicBezTo>
                  <a:cubicBezTo>
                    <a:pt x="337" y="1"/>
                    <a:pt x="331" y="1"/>
                    <a:pt x="32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7" name="Google Shape;1447;p11"/>
            <p:cNvSpPr/>
            <p:nvPr/>
          </p:nvSpPr>
          <p:spPr>
            <a:xfrm>
              <a:off x="214079" y="3997725"/>
              <a:ext cx="34029" cy="27280"/>
            </a:xfrm>
            <a:custGeom>
              <a:avLst/>
              <a:gdLst/>
              <a:ahLst/>
              <a:cxnLst/>
              <a:rect l="l" t="t" r="r" b="b"/>
              <a:pathLst>
                <a:path w="232" h="186" extrusionOk="0">
                  <a:moveTo>
                    <a:pt x="115" y="1"/>
                  </a:moveTo>
                  <a:cubicBezTo>
                    <a:pt x="56" y="1"/>
                    <a:pt x="7" y="42"/>
                    <a:pt x="4" y="93"/>
                  </a:cubicBezTo>
                  <a:cubicBezTo>
                    <a:pt x="1" y="146"/>
                    <a:pt x="44" y="183"/>
                    <a:pt x="103" y="186"/>
                  </a:cubicBezTo>
                  <a:cubicBezTo>
                    <a:pt x="106" y="186"/>
                    <a:pt x="108" y="186"/>
                    <a:pt x="111" y="186"/>
                  </a:cubicBezTo>
                  <a:cubicBezTo>
                    <a:pt x="171" y="186"/>
                    <a:pt x="224" y="155"/>
                    <a:pt x="228" y="103"/>
                  </a:cubicBezTo>
                  <a:cubicBezTo>
                    <a:pt x="231" y="51"/>
                    <a:pt x="184" y="4"/>
                    <a:pt x="123" y="1"/>
                  </a:cubicBezTo>
                  <a:cubicBezTo>
                    <a:pt x="120" y="1"/>
                    <a:pt x="117" y="1"/>
                    <a:pt x="11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8" name="Google Shape;1448;p11"/>
            <p:cNvSpPr/>
            <p:nvPr/>
          </p:nvSpPr>
          <p:spPr>
            <a:xfrm>
              <a:off x="128275" y="4134415"/>
              <a:ext cx="50016" cy="47959"/>
            </a:xfrm>
            <a:custGeom>
              <a:avLst/>
              <a:gdLst/>
              <a:ahLst/>
              <a:cxnLst/>
              <a:rect l="l" t="t" r="r" b="b"/>
              <a:pathLst>
                <a:path w="341" h="327" extrusionOk="0">
                  <a:moveTo>
                    <a:pt x="175" y="1"/>
                  </a:moveTo>
                  <a:cubicBezTo>
                    <a:pt x="87" y="1"/>
                    <a:pt x="13" y="73"/>
                    <a:pt x="6" y="164"/>
                  </a:cubicBezTo>
                  <a:cubicBezTo>
                    <a:pt x="1" y="259"/>
                    <a:pt x="62" y="323"/>
                    <a:pt x="153" y="326"/>
                  </a:cubicBezTo>
                  <a:cubicBezTo>
                    <a:pt x="156" y="326"/>
                    <a:pt x="159" y="326"/>
                    <a:pt x="162" y="326"/>
                  </a:cubicBezTo>
                  <a:cubicBezTo>
                    <a:pt x="247" y="326"/>
                    <a:pt x="326" y="270"/>
                    <a:pt x="333" y="180"/>
                  </a:cubicBezTo>
                  <a:cubicBezTo>
                    <a:pt x="340" y="86"/>
                    <a:pt x="273" y="7"/>
                    <a:pt x="183" y="1"/>
                  </a:cubicBezTo>
                  <a:cubicBezTo>
                    <a:pt x="180" y="1"/>
                    <a:pt x="178" y="1"/>
                    <a:pt x="17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9" name="Google Shape;1449;p11"/>
            <p:cNvSpPr/>
            <p:nvPr/>
          </p:nvSpPr>
          <p:spPr>
            <a:xfrm rot="5738169">
              <a:off x="228388" y="2559216"/>
              <a:ext cx="95191" cy="76852"/>
            </a:xfrm>
            <a:custGeom>
              <a:avLst/>
              <a:gdLst/>
              <a:ahLst/>
              <a:cxnLst/>
              <a:rect l="l" t="t" r="r" b="b"/>
              <a:pathLst>
                <a:path w="649" h="524" extrusionOk="0">
                  <a:moveTo>
                    <a:pt x="325" y="1"/>
                  </a:moveTo>
                  <a:cubicBezTo>
                    <a:pt x="158" y="1"/>
                    <a:pt x="19" y="113"/>
                    <a:pt x="9" y="258"/>
                  </a:cubicBezTo>
                  <a:cubicBezTo>
                    <a:pt x="1" y="410"/>
                    <a:pt x="119" y="512"/>
                    <a:pt x="292" y="522"/>
                  </a:cubicBezTo>
                  <a:cubicBezTo>
                    <a:pt x="301" y="523"/>
                    <a:pt x="309" y="523"/>
                    <a:pt x="318" y="523"/>
                  </a:cubicBezTo>
                  <a:cubicBezTo>
                    <a:pt x="481" y="523"/>
                    <a:pt x="628" y="435"/>
                    <a:pt x="637" y="292"/>
                  </a:cubicBezTo>
                  <a:cubicBezTo>
                    <a:pt x="648" y="140"/>
                    <a:pt x="516" y="10"/>
                    <a:pt x="343" y="1"/>
                  </a:cubicBezTo>
                  <a:cubicBezTo>
                    <a:pt x="337" y="1"/>
                    <a:pt x="331" y="1"/>
                    <a:pt x="32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0" name="Google Shape;1450;p11"/>
            <p:cNvSpPr/>
            <p:nvPr/>
          </p:nvSpPr>
          <p:spPr>
            <a:xfrm rot="5738169">
              <a:off x="346670" y="2482338"/>
              <a:ext cx="34028" cy="27279"/>
            </a:xfrm>
            <a:custGeom>
              <a:avLst/>
              <a:gdLst/>
              <a:ahLst/>
              <a:cxnLst/>
              <a:rect l="l" t="t" r="r" b="b"/>
              <a:pathLst>
                <a:path w="232" h="186" extrusionOk="0">
                  <a:moveTo>
                    <a:pt x="115" y="1"/>
                  </a:moveTo>
                  <a:cubicBezTo>
                    <a:pt x="56" y="1"/>
                    <a:pt x="7" y="42"/>
                    <a:pt x="4" y="93"/>
                  </a:cubicBezTo>
                  <a:cubicBezTo>
                    <a:pt x="1" y="146"/>
                    <a:pt x="44" y="183"/>
                    <a:pt x="103" y="186"/>
                  </a:cubicBezTo>
                  <a:cubicBezTo>
                    <a:pt x="106" y="186"/>
                    <a:pt x="108" y="186"/>
                    <a:pt x="111" y="186"/>
                  </a:cubicBezTo>
                  <a:cubicBezTo>
                    <a:pt x="171" y="186"/>
                    <a:pt x="224" y="155"/>
                    <a:pt x="228" y="103"/>
                  </a:cubicBezTo>
                  <a:cubicBezTo>
                    <a:pt x="231" y="51"/>
                    <a:pt x="184" y="4"/>
                    <a:pt x="123" y="1"/>
                  </a:cubicBezTo>
                  <a:cubicBezTo>
                    <a:pt x="120" y="1"/>
                    <a:pt x="117" y="1"/>
                    <a:pt x="11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1" name="Google Shape;1451;p11"/>
            <p:cNvSpPr/>
            <p:nvPr/>
          </p:nvSpPr>
          <p:spPr>
            <a:xfrm rot="5738169">
              <a:off x="199998" y="2380124"/>
              <a:ext cx="50016" cy="47959"/>
            </a:xfrm>
            <a:custGeom>
              <a:avLst/>
              <a:gdLst/>
              <a:ahLst/>
              <a:cxnLst/>
              <a:rect l="l" t="t" r="r" b="b"/>
              <a:pathLst>
                <a:path w="341" h="327" extrusionOk="0">
                  <a:moveTo>
                    <a:pt x="175" y="1"/>
                  </a:moveTo>
                  <a:cubicBezTo>
                    <a:pt x="87" y="1"/>
                    <a:pt x="13" y="73"/>
                    <a:pt x="6" y="164"/>
                  </a:cubicBezTo>
                  <a:cubicBezTo>
                    <a:pt x="1" y="259"/>
                    <a:pt x="62" y="323"/>
                    <a:pt x="153" y="326"/>
                  </a:cubicBezTo>
                  <a:cubicBezTo>
                    <a:pt x="156" y="326"/>
                    <a:pt x="159" y="326"/>
                    <a:pt x="162" y="326"/>
                  </a:cubicBezTo>
                  <a:cubicBezTo>
                    <a:pt x="247" y="326"/>
                    <a:pt x="326" y="270"/>
                    <a:pt x="333" y="180"/>
                  </a:cubicBezTo>
                  <a:cubicBezTo>
                    <a:pt x="340" y="86"/>
                    <a:pt x="273" y="7"/>
                    <a:pt x="183" y="1"/>
                  </a:cubicBezTo>
                  <a:cubicBezTo>
                    <a:pt x="180" y="1"/>
                    <a:pt x="178" y="1"/>
                    <a:pt x="17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468952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3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8" name="Google Shape;3188;p24"/>
          <p:cNvGrpSpPr/>
          <p:nvPr/>
        </p:nvGrpSpPr>
        <p:grpSpPr>
          <a:xfrm rot="10800000">
            <a:off x="-369249" y="5476400"/>
            <a:ext cx="12930791" cy="1584888"/>
            <a:chOff x="-276937" y="-76200"/>
            <a:chExt cx="9698093" cy="1188666"/>
          </a:xfrm>
        </p:grpSpPr>
        <p:sp>
          <p:nvSpPr>
            <p:cNvPr id="3189" name="Google Shape;3189;p24"/>
            <p:cNvSpPr/>
            <p:nvPr/>
          </p:nvSpPr>
          <p:spPr>
            <a:xfrm>
              <a:off x="-276937" y="-76200"/>
              <a:ext cx="9698093" cy="199613"/>
            </a:xfrm>
            <a:custGeom>
              <a:avLst/>
              <a:gdLst/>
              <a:ahLst/>
              <a:cxnLst/>
              <a:rect l="l" t="t" r="r" b="b"/>
              <a:pathLst>
                <a:path w="70982" h="1461" extrusionOk="0">
                  <a:moveTo>
                    <a:pt x="18287" y="1"/>
                  </a:moveTo>
                  <a:cubicBezTo>
                    <a:pt x="4878" y="1"/>
                    <a:pt x="1" y="382"/>
                    <a:pt x="1" y="382"/>
                  </a:cubicBezTo>
                  <a:lnTo>
                    <a:pt x="1" y="1461"/>
                  </a:lnTo>
                  <a:cubicBezTo>
                    <a:pt x="10025" y="1046"/>
                    <a:pt x="20049" y="886"/>
                    <a:pt x="30073" y="886"/>
                  </a:cubicBezTo>
                  <a:cubicBezTo>
                    <a:pt x="36534" y="886"/>
                    <a:pt x="42996" y="953"/>
                    <a:pt x="49458" y="1060"/>
                  </a:cubicBezTo>
                  <a:cubicBezTo>
                    <a:pt x="51553" y="1099"/>
                    <a:pt x="53659" y="1110"/>
                    <a:pt x="55770" y="1110"/>
                  </a:cubicBezTo>
                  <a:cubicBezTo>
                    <a:pt x="58344" y="1110"/>
                    <a:pt x="60927" y="1094"/>
                    <a:pt x="63510" y="1094"/>
                  </a:cubicBezTo>
                  <a:cubicBezTo>
                    <a:pt x="66002" y="1094"/>
                    <a:pt x="68494" y="1108"/>
                    <a:pt x="70981" y="1166"/>
                  </a:cubicBezTo>
                  <a:lnTo>
                    <a:pt x="70981" y="382"/>
                  </a:lnTo>
                  <a:cubicBezTo>
                    <a:pt x="70981" y="382"/>
                    <a:pt x="40242" y="220"/>
                    <a:pt x="30000" y="84"/>
                  </a:cubicBezTo>
                  <a:cubicBezTo>
                    <a:pt x="25525" y="24"/>
                    <a:pt x="21639" y="1"/>
                    <a:pt x="182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0" name="Google Shape;3190;p24"/>
            <p:cNvSpPr/>
            <p:nvPr/>
          </p:nvSpPr>
          <p:spPr>
            <a:xfrm>
              <a:off x="-276937" y="7559"/>
              <a:ext cx="9697957" cy="1104907"/>
            </a:xfrm>
            <a:custGeom>
              <a:avLst/>
              <a:gdLst/>
              <a:ahLst/>
              <a:cxnLst/>
              <a:rect l="l" t="t" r="r" b="b"/>
              <a:pathLst>
                <a:path w="70981" h="8087" extrusionOk="0">
                  <a:moveTo>
                    <a:pt x="30060" y="1"/>
                  </a:moveTo>
                  <a:cubicBezTo>
                    <a:pt x="20040" y="1"/>
                    <a:pt x="10021" y="161"/>
                    <a:pt x="1" y="574"/>
                  </a:cubicBezTo>
                  <a:lnTo>
                    <a:pt x="1" y="6759"/>
                  </a:lnTo>
                  <a:cubicBezTo>
                    <a:pt x="4476" y="5609"/>
                    <a:pt x="9081" y="4685"/>
                    <a:pt x="13762" y="4685"/>
                  </a:cubicBezTo>
                  <a:cubicBezTo>
                    <a:pt x="14095" y="4685"/>
                    <a:pt x="14429" y="4689"/>
                    <a:pt x="14763" y="4699"/>
                  </a:cubicBezTo>
                  <a:cubicBezTo>
                    <a:pt x="21721" y="4980"/>
                    <a:pt x="28677" y="5644"/>
                    <a:pt x="35206" y="7435"/>
                  </a:cubicBezTo>
                  <a:cubicBezTo>
                    <a:pt x="37019" y="7903"/>
                    <a:pt x="38903" y="8087"/>
                    <a:pt x="40808" y="8087"/>
                  </a:cubicBezTo>
                  <a:cubicBezTo>
                    <a:pt x="41588" y="8087"/>
                    <a:pt x="42371" y="8056"/>
                    <a:pt x="43155" y="8002"/>
                  </a:cubicBezTo>
                  <a:cubicBezTo>
                    <a:pt x="47982" y="7719"/>
                    <a:pt x="52524" y="6774"/>
                    <a:pt x="57351" y="6585"/>
                  </a:cubicBezTo>
                  <a:cubicBezTo>
                    <a:pt x="60320" y="6507"/>
                    <a:pt x="63290" y="6164"/>
                    <a:pt x="66261" y="6164"/>
                  </a:cubicBezTo>
                  <a:cubicBezTo>
                    <a:pt x="66840" y="6164"/>
                    <a:pt x="67419" y="6177"/>
                    <a:pt x="67999" y="6208"/>
                  </a:cubicBezTo>
                  <a:cubicBezTo>
                    <a:pt x="69023" y="6236"/>
                    <a:pt x="70023" y="6350"/>
                    <a:pt x="70980" y="6541"/>
                  </a:cubicBezTo>
                  <a:lnTo>
                    <a:pt x="70980" y="279"/>
                  </a:lnTo>
                  <a:cubicBezTo>
                    <a:pt x="68515" y="222"/>
                    <a:pt x="66045" y="208"/>
                    <a:pt x="63575" y="208"/>
                  </a:cubicBezTo>
                  <a:cubicBezTo>
                    <a:pt x="60959" y="208"/>
                    <a:pt x="58344" y="224"/>
                    <a:pt x="55738" y="224"/>
                  </a:cubicBezTo>
                  <a:cubicBezTo>
                    <a:pt x="53638" y="224"/>
                    <a:pt x="51543" y="213"/>
                    <a:pt x="49458" y="175"/>
                  </a:cubicBezTo>
                  <a:cubicBezTo>
                    <a:pt x="42992" y="67"/>
                    <a:pt x="36526" y="1"/>
                    <a:pt x="300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1" name="Google Shape;3191;p24"/>
            <p:cNvSpPr/>
            <p:nvPr/>
          </p:nvSpPr>
          <p:spPr>
            <a:xfrm>
              <a:off x="4512688" y="355407"/>
              <a:ext cx="4738242" cy="98645"/>
            </a:xfrm>
            <a:custGeom>
              <a:avLst/>
              <a:gdLst/>
              <a:ahLst/>
              <a:cxnLst/>
              <a:rect l="l" t="t" r="r" b="b"/>
              <a:pathLst>
                <a:path w="34680" h="722" extrusionOk="0">
                  <a:moveTo>
                    <a:pt x="227" y="0"/>
                  </a:moveTo>
                  <a:cubicBezTo>
                    <a:pt x="0" y="0"/>
                    <a:pt x="14" y="138"/>
                    <a:pt x="244" y="148"/>
                  </a:cubicBezTo>
                  <a:cubicBezTo>
                    <a:pt x="5933" y="405"/>
                    <a:pt x="11652" y="533"/>
                    <a:pt x="17375" y="596"/>
                  </a:cubicBezTo>
                  <a:cubicBezTo>
                    <a:pt x="20201" y="628"/>
                    <a:pt x="23029" y="645"/>
                    <a:pt x="25859" y="665"/>
                  </a:cubicBezTo>
                  <a:cubicBezTo>
                    <a:pt x="27309" y="675"/>
                    <a:pt x="28761" y="685"/>
                    <a:pt x="30214" y="695"/>
                  </a:cubicBezTo>
                  <a:cubicBezTo>
                    <a:pt x="31002" y="700"/>
                    <a:pt x="31811" y="722"/>
                    <a:pt x="32614" y="722"/>
                  </a:cubicBezTo>
                  <a:cubicBezTo>
                    <a:pt x="33177" y="722"/>
                    <a:pt x="33736" y="711"/>
                    <a:pt x="34283" y="676"/>
                  </a:cubicBezTo>
                  <a:cubicBezTo>
                    <a:pt x="34680" y="652"/>
                    <a:pt x="34670" y="395"/>
                    <a:pt x="34283" y="367"/>
                  </a:cubicBezTo>
                  <a:cubicBezTo>
                    <a:pt x="33596" y="317"/>
                    <a:pt x="32885" y="305"/>
                    <a:pt x="32173" y="305"/>
                  </a:cubicBezTo>
                  <a:cubicBezTo>
                    <a:pt x="31578" y="305"/>
                    <a:pt x="30983" y="313"/>
                    <a:pt x="30398" y="313"/>
                  </a:cubicBezTo>
                  <a:cubicBezTo>
                    <a:pt x="30336" y="313"/>
                    <a:pt x="30275" y="313"/>
                    <a:pt x="30214" y="313"/>
                  </a:cubicBezTo>
                  <a:cubicBezTo>
                    <a:pt x="28761" y="311"/>
                    <a:pt x="27311" y="307"/>
                    <a:pt x="25859" y="306"/>
                  </a:cubicBezTo>
                  <a:cubicBezTo>
                    <a:pt x="23029" y="300"/>
                    <a:pt x="20201" y="294"/>
                    <a:pt x="17375" y="277"/>
                  </a:cubicBezTo>
                  <a:cubicBezTo>
                    <a:pt x="11659" y="245"/>
                    <a:pt x="5944" y="179"/>
                    <a:pt x="244" y="0"/>
                  </a:cubicBezTo>
                  <a:cubicBezTo>
                    <a:pt x="238" y="0"/>
                    <a:pt x="232" y="0"/>
                    <a:pt x="2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2" name="Google Shape;3192;p24"/>
            <p:cNvSpPr/>
            <p:nvPr/>
          </p:nvSpPr>
          <p:spPr>
            <a:xfrm>
              <a:off x="237193" y="587128"/>
              <a:ext cx="3371967" cy="78834"/>
            </a:xfrm>
            <a:custGeom>
              <a:avLst/>
              <a:gdLst/>
              <a:ahLst/>
              <a:cxnLst/>
              <a:rect l="l" t="t" r="r" b="b"/>
              <a:pathLst>
                <a:path w="24680" h="577" extrusionOk="0">
                  <a:moveTo>
                    <a:pt x="24283" y="0"/>
                  </a:moveTo>
                  <a:cubicBezTo>
                    <a:pt x="24281" y="0"/>
                    <a:pt x="24280" y="0"/>
                    <a:pt x="24279" y="0"/>
                  </a:cubicBezTo>
                  <a:cubicBezTo>
                    <a:pt x="22301" y="2"/>
                    <a:pt x="20294" y="196"/>
                    <a:pt x="18307" y="239"/>
                  </a:cubicBezTo>
                  <a:cubicBezTo>
                    <a:pt x="17289" y="260"/>
                    <a:pt x="16271" y="268"/>
                    <a:pt x="15253" y="268"/>
                  </a:cubicBezTo>
                  <a:cubicBezTo>
                    <a:pt x="14388" y="268"/>
                    <a:pt x="13523" y="263"/>
                    <a:pt x="12658" y="256"/>
                  </a:cubicBezTo>
                  <a:cubicBezTo>
                    <a:pt x="10795" y="242"/>
                    <a:pt x="8931" y="231"/>
                    <a:pt x="7067" y="231"/>
                  </a:cubicBezTo>
                  <a:cubicBezTo>
                    <a:pt x="4835" y="231"/>
                    <a:pt x="2604" y="248"/>
                    <a:pt x="377" y="299"/>
                  </a:cubicBezTo>
                  <a:cubicBezTo>
                    <a:pt x="5" y="306"/>
                    <a:pt x="0" y="524"/>
                    <a:pt x="377" y="526"/>
                  </a:cubicBezTo>
                  <a:cubicBezTo>
                    <a:pt x="4534" y="537"/>
                    <a:pt x="8689" y="527"/>
                    <a:pt x="12845" y="563"/>
                  </a:cubicBezTo>
                  <a:cubicBezTo>
                    <a:pt x="13717" y="570"/>
                    <a:pt x="14590" y="576"/>
                    <a:pt x="15462" y="576"/>
                  </a:cubicBezTo>
                  <a:cubicBezTo>
                    <a:pt x="16537" y="576"/>
                    <a:pt x="17611" y="567"/>
                    <a:pt x="18683" y="542"/>
                  </a:cubicBezTo>
                  <a:cubicBezTo>
                    <a:pt x="20507" y="499"/>
                    <a:pt x="22629" y="483"/>
                    <a:pt x="24362" y="240"/>
                  </a:cubicBezTo>
                  <a:cubicBezTo>
                    <a:pt x="24679" y="197"/>
                    <a:pt x="24648" y="0"/>
                    <a:pt x="242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3" name="Google Shape;3193;p24"/>
            <p:cNvSpPr/>
            <p:nvPr/>
          </p:nvSpPr>
          <p:spPr>
            <a:xfrm>
              <a:off x="6754614" y="170413"/>
              <a:ext cx="943413" cy="62029"/>
            </a:xfrm>
            <a:custGeom>
              <a:avLst/>
              <a:gdLst/>
              <a:ahLst/>
              <a:cxnLst/>
              <a:rect l="l" t="t" r="r" b="b"/>
              <a:pathLst>
                <a:path w="6905" h="454" extrusionOk="0">
                  <a:moveTo>
                    <a:pt x="5181" y="0"/>
                  </a:moveTo>
                  <a:cubicBezTo>
                    <a:pt x="4592" y="0"/>
                    <a:pt x="3992" y="26"/>
                    <a:pt x="3450" y="46"/>
                  </a:cubicBezTo>
                  <a:cubicBezTo>
                    <a:pt x="2379" y="86"/>
                    <a:pt x="1333" y="160"/>
                    <a:pt x="295" y="268"/>
                  </a:cubicBezTo>
                  <a:cubicBezTo>
                    <a:pt x="1" y="299"/>
                    <a:pt x="106" y="454"/>
                    <a:pt x="375" y="454"/>
                  </a:cubicBezTo>
                  <a:cubicBezTo>
                    <a:pt x="390" y="454"/>
                    <a:pt x="406" y="453"/>
                    <a:pt x="423" y="452"/>
                  </a:cubicBezTo>
                  <a:cubicBezTo>
                    <a:pt x="1547" y="379"/>
                    <a:pt x="2677" y="325"/>
                    <a:pt x="3815" y="303"/>
                  </a:cubicBezTo>
                  <a:cubicBezTo>
                    <a:pt x="3948" y="301"/>
                    <a:pt x="4083" y="300"/>
                    <a:pt x="4218" y="300"/>
                  </a:cubicBezTo>
                  <a:cubicBezTo>
                    <a:pt x="4639" y="300"/>
                    <a:pt x="5066" y="309"/>
                    <a:pt x="5489" y="309"/>
                  </a:cubicBezTo>
                  <a:cubicBezTo>
                    <a:pt x="5880" y="309"/>
                    <a:pt x="6267" y="301"/>
                    <a:pt x="6642" y="272"/>
                  </a:cubicBezTo>
                  <a:cubicBezTo>
                    <a:pt x="6904" y="251"/>
                    <a:pt x="6865" y="107"/>
                    <a:pt x="6642" y="79"/>
                  </a:cubicBezTo>
                  <a:cubicBezTo>
                    <a:pt x="6191" y="20"/>
                    <a:pt x="5690" y="0"/>
                    <a:pt x="51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4" name="Google Shape;3194;p24"/>
            <p:cNvSpPr/>
            <p:nvPr/>
          </p:nvSpPr>
          <p:spPr>
            <a:xfrm>
              <a:off x="204402" y="152378"/>
              <a:ext cx="2446725" cy="78288"/>
            </a:xfrm>
            <a:custGeom>
              <a:avLst/>
              <a:gdLst/>
              <a:ahLst/>
              <a:cxnLst/>
              <a:rect l="l" t="t" r="r" b="b"/>
              <a:pathLst>
                <a:path w="17908" h="573" extrusionOk="0">
                  <a:moveTo>
                    <a:pt x="16255" y="1"/>
                  </a:moveTo>
                  <a:cubicBezTo>
                    <a:pt x="15273" y="1"/>
                    <a:pt x="14250" y="57"/>
                    <a:pt x="13313" y="73"/>
                  </a:cubicBezTo>
                  <a:cubicBezTo>
                    <a:pt x="11817" y="100"/>
                    <a:pt x="10318" y="127"/>
                    <a:pt x="8821" y="151"/>
                  </a:cubicBezTo>
                  <a:cubicBezTo>
                    <a:pt x="7388" y="177"/>
                    <a:pt x="5958" y="208"/>
                    <a:pt x="4526" y="241"/>
                  </a:cubicBezTo>
                  <a:cubicBezTo>
                    <a:pt x="3140" y="270"/>
                    <a:pt x="1520" y="221"/>
                    <a:pt x="186" y="377"/>
                  </a:cubicBezTo>
                  <a:cubicBezTo>
                    <a:pt x="0" y="398"/>
                    <a:pt x="25" y="506"/>
                    <a:pt x="205" y="520"/>
                  </a:cubicBezTo>
                  <a:cubicBezTo>
                    <a:pt x="670" y="560"/>
                    <a:pt x="1165" y="573"/>
                    <a:pt x="1669" y="573"/>
                  </a:cubicBezTo>
                  <a:cubicBezTo>
                    <a:pt x="2576" y="573"/>
                    <a:pt x="3514" y="531"/>
                    <a:pt x="4368" y="523"/>
                  </a:cubicBezTo>
                  <a:cubicBezTo>
                    <a:pt x="5867" y="509"/>
                    <a:pt x="7367" y="496"/>
                    <a:pt x="8865" y="476"/>
                  </a:cubicBezTo>
                  <a:cubicBezTo>
                    <a:pt x="10299" y="457"/>
                    <a:pt x="11733" y="438"/>
                    <a:pt x="13166" y="418"/>
                  </a:cubicBezTo>
                  <a:cubicBezTo>
                    <a:pt x="13411" y="415"/>
                    <a:pt x="13661" y="414"/>
                    <a:pt x="13915" y="414"/>
                  </a:cubicBezTo>
                  <a:cubicBezTo>
                    <a:pt x="14245" y="414"/>
                    <a:pt x="14582" y="415"/>
                    <a:pt x="14919" y="415"/>
                  </a:cubicBezTo>
                  <a:cubicBezTo>
                    <a:pt x="15822" y="415"/>
                    <a:pt x="16734" y="404"/>
                    <a:pt x="17557" y="317"/>
                  </a:cubicBezTo>
                  <a:cubicBezTo>
                    <a:pt x="17908" y="279"/>
                    <a:pt x="17861" y="66"/>
                    <a:pt x="17517" y="42"/>
                  </a:cubicBezTo>
                  <a:cubicBezTo>
                    <a:pt x="17111" y="12"/>
                    <a:pt x="16687" y="1"/>
                    <a:pt x="162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5" name="Google Shape;3195;p24"/>
            <p:cNvSpPr/>
            <p:nvPr/>
          </p:nvSpPr>
          <p:spPr>
            <a:xfrm>
              <a:off x="4726139" y="745244"/>
              <a:ext cx="1524080" cy="59296"/>
            </a:xfrm>
            <a:custGeom>
              <a:avLst/>
              <a:gdLst/>
              <a:ahLst/>
              <a:cxnLst/>
              <a:rect l="l" t="t" r="r" b="b"/>
              <a:pathLst>
                <a:path w="11155" h="434" extrusionOk="0">
                  <a:moveTo>
                    <a:pt x="9981" y="0"/>
                  </a:moveTo>
                  <a:cubicBezTo>
                    <a:pt x="9410" y="0"/>
                    <a:pt x="8824" y="40"/>
                    <a:pt x="8282" y="49"/>
                  </a:cubicBezTo>
                  <a:cubicBezTo>
                    <a:pt x="7350" y="63"/>
                    <a:pt x="6417" y="74"/>
                    <a:pt x="5485" y="88"/>
                  </a:cubicBezTo>
                  <a:cubicBezTo>
                    <a:pt x="4595" y="101"/>
                    <a:pt x="3702" y="121"/>
                    <a:pt x="2810" y="141"/>
                  </a:cubicBezTo>
                  <a:cubicBezTo>
                    <a:pt x="2674" y="144"/>
                    <a:pt x="2534" y="144"/>
                    <a:pt x="2392" y="144"/>
                  </a:cubicBezTo>
                  <a:cubicBezTo>
                    <a:pt x="2174" y="144"/>
                    <a:pt x="1951" y="143"/>
                    <a:pt x="1726" y="143"/>
                  </a:cubicBezTo>
                  <a:cubicBezTo>
                    <a:pt x="1170" y="143"/>
                    <a:pt x="608" y="154"/>
                    <a:pt x="112" y="236"/>
                  </a:cubicBezTo>
                  <a:cubicBezTo>
                    <a:pt x="1" y="255"/>
                    <a:pt x="21" y="357"/>
                    <a:pt x="134" y="372"/>
                  </a:cubicBezTo>
                  <a:cubicBezTo>
                    <a:pt x="475" y="420"/>
                    <a:pt x="838" y="434"/>
                    <a:pt x="1206" y="434"/>
                  </a:cubicBezTo>
                  <a:cubicBezTo>
                    <a:pt x="1721" y="434"/>
                    <a:pt x="2245" y="407"/>
                    <a:pt x="2728" y="407"/>
                  </a:cubicBezTo>
                  <a:cubicBezTo>
                    <a:pt x="3661" y="405"/>
                    <a:pt x="4596" y="405"/>
                    <a:pt x="5528" y="397"/>
                  </a:cubicBezTo>
                  <a:cubicBezTo>
                    <a:pt x="6421" y="390"/>
                    <a:pt x="7312" y="382"/>
                    <a:pt x="8205" y="372"/>
                  </a:cubicBezTo>
                  <a:cubicBezTo>
                    <a:pt x="8250" y="372"/>
                    <a:pt x="8295" y="372"/>
                    <a:pt x="8341" y="372"/>
                  </a:cubicBezTo>
                  <a:cubicBezTo>
                    <a:pt x="8751" y="372"/>
                    <a:pt x="9186" y="385"/>
                    <a:pt x="9617" y="385"/>
                  </a:cubicBezTo>
                  <a:cubicBezTo>
                    <a:pt x="10073" y="385"/>
                    <a:pt x="10525" y="370"/>
                    <a:pt x="10938" y="309"/>
                  </a:cubicBezTo>
                  <a:cubicBezTo>
                    <a:pt x="11154" y="277"/>
                    <a:pt x="11116" y="74"/>
                    <a:pt x="10901" y="49"/>
                  </a:cubicBezTo>
                  <a:cubicBezTo>
                    <a:pt x="10605" y="12"/>
                    <a:pt x="10296" y="0"/>
                    <a:pt x="99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196" name="Google Shape;3196;p24"/>
          <p:cNvSpPr/>
          <p:nvPr/>
        </p:nvSpPr>
        <p:spPr>
          <a:xfrm>
            <a:off x="-340951" y="6073411"/>
            <a:ext cx="13200597" cy="791667"/>
          </a:xfrm>
          <a:custGeom>
            <a:avLst/>
            <a:gdLst/>
            <a:ahLst/>
            <a:cxnLst/>
            <a:rect l="l" t="t" r="r" b="b"/>
            <a:pathLst>
              <a:path w="73120" h="23750" extrusionOk="0">
                <a:moveTo>
                  <a:pt x="8617" y="0"/>
                </a:moveTo>
                <a:cubicBezTo>
                  <a:pt x="5119" y="0"/>
                  <a:pt x="2203" y="791"/>
                  <a:pt x="1" y="3024"/>
                </a:cubicBezTo>
                <a:lnTo>
                  <a:pt x="1" y="23750"/>
                </a:lnTo>
                <a:lnTo>
                  <a:pt x="72760" y="23750"/>
                </a:lnTo>
                <a:lnTo>
                  <a:pt x="73119" y="3747"/>
                </a:lnTo>
                <a:cubicBezTo>
                  <a:pt x="73119" y="3747"/>
                  <a:pt x="71511" y="2966"/>
                  <a:pt x="65625" y="2966"/>
                </a:cubicBezTo>
                <a:cubicBezTo>
                  <a:pt x="61988" y="2966"/>
                  <a:pt x="56718" y="3264"/>
                  <a:pt x="49186" y="4229"/>
                </a:cubicBezTo>
                <a:cubicBezTo>
                  <a:pt x="46902" y="4521"/>
                  <a:pt x="44651" y="4647"/>
                  <a:pt x="42441" y="4647"/>
                </a:cubicBezTo>
                <a:cubicBezTo>
                  <a:pt x="29000" y="4647"/>
                  <a:pt x="17098" y="0"/>
                  <a:pt x="861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909256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3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09" name="Google Shape;3309;p25"/>
          <p:cNvGrpSpPr/>
          <p:nvPr/>
        </p:nvGrpSpPr>
        <p:grpSpPr>
          <a:xfrm>
            <a:off x="-635023" y="103721"/>
            <a:ext cx="13909489" cy="7283851"/>
            <a:chOff x="-476268" y="77791"/>
            <a:chExt cx="10432117" cy="5462888"/>
          </a:xfrm>
        </p:grpSpPr>
        <p:sp>
          <p:nvSpPr>
            <p:cNvPr id="3310" name="Google Shape;3310;p25"/>
            <p:cNvSpPr/>
            <p:nvPr/>
          </p:nvSpPr>
          <p:spPr>
            <a:xfrm>
              <a:off x="-64950" y="4573721"/>
              <a:ext cx="9276872" cy="602706"/>
            </a:xfrm>
            <a:custGeom>
              <a:avLst/>
              <a:gdLst/>
              <a:ahLst/>
              <a:cxnLst/>
              <a:rect l="l" t="t" r="r" b="b"/>
              <a:pathLst>
                <a:path w="70958" h="18638" extrusionOk="0">
                  <a:moveTo>
                    <a:pt x="9450" y="1"/>
                  </a:moveTo>
                  <a:cubicBezTo>
                    <a:pt x="7226" y="1"/>
                    <a:pt x="5013" y="128"/>
                    <a:pt x="2819" y="453"/>
                  </a:cubicBezTo>
                  <a:cubicBezTo>
                    <a:pt x="2630" y="477"/>
                    <a:pt x="2426" y="484"/>
                    <a:pt x="2216" y="484"/>
                  </a:cubicBezTo>
                  <a:cubicBezTo>
                    <a:pt x="1796" y="484"/>
                    <a:pt x="1356" y="453"/>
                    <a:pt x="978" y="453"/>
                  </a:cubicBezTo>
                  <a:cubicBezTo>
                    <a:pt x="687" y="485"/>
                    <a:pt x="404" y="524"/>
                    <a:pt x="127" y="568"/>
                  </a:cubicBezTo>
                  <a:lnTo>
                    <a:pt x="1" y="18638"/>
                  </a:lnTo>
                  <a:lnTo>
                    <a:pt x="70956" y="18638"/>
                  </a:lnTo>
                  <a:lnTo>
                    <a:pt x="70957" y="370"/>
                  </a:lnTo>
                  <a:lnTo>
                    <a:pt x="70957" y="370"/>
                  </a:lnTo>
                  <a:cubicBezTo>
                    <a:pt x="65871" y="698"/>
                    <a:pt x="60828" y="1027"/>
                    <a:pt x="55658" y="1357"/>
                  </a:cubicBezTo>
                  <a:cubicBezTo>
                    <a:pt x="54666" y="1428"/>
                    <a:pt x="53817" y="1497"/>
                    <a:pt x="52826" y="1567"/>
                  </a:cubicBezTo>
                  <a:cubicBezTo>
                    <a:pt x="49082" y="1763"/>
                    <a:pt x="45390" y="1864"/>
                    <a:pt x="41715" y="1864"/>
                  </a:cubicBezTo>
                  <a:cubicBezTo>
                    <a:pt x="34960" y="1864"/>
                    <a:pt x="28258" y="1523"/>
                    <a:pt x="21377" y="801"/>
                  </a:cubicBezTo>
                  <a:cubicBezTo>
                    <a:pt x="17388" y="401"/>
                    <a:pt x="13401" y="1"/>
                    <a:pt x="94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1" name="Google Shape;3311;p25"/>
            <p:cNvSpPr/>
            <p:nvPr/>
          </p:nvSpPr>
          <p:spPr>
            <a:xfrm>
              <a:off x="-64950" y="4878523"/>
              <a:ext cx="9276872" cy="315308"/>
            </a:xfrm>
            <a:custGeom>
              <a:avLst/>
              <a:gdLst/>
              <a:ahLst/>
              <a:cxnLst/>
              <a:rect l="l" t="t" r="r" b="b"/>
              <a:pathLst>
                <a:path w="70958" h="18638" extrusionOk="0">
                  <a:moveTo>
                    <a:pt x="9450" y="1"/>
                  </a:moveTo>
                  <a:cubicBezTo>
                    <a:pt x="7226" y="1"/>
                    <a:pt x="5013" y="128"/>
                    <a:pt x="2819" y="453"/>
                  </a:cubicBezTo>
                  <a:cubicBezTo>
                    <a:pt x="2630" y="477"/>
                    <a:pt x="2426" y="484"/>
                    <a:pt x="2216" y="484"/>
                  </a:cubicBezTo>
                  <a:cubicBezTo>
                    <a:pt x="1796" y="484"/>
                    <a:pt x="1356" y="453"/>
                    <a:pt x="978" y="453"/>
                  </a:cubicBezTo>
                  <a:cubicBezTo>
                    <a:pt x="687" y="485"/>
                    <a:pt x="404" y="524"/>
                    <a:pt x="127" y="568"/>
                  </a:cubicBezTo>
                  <a:lnTo>
                    <a:pt x="1" y="18638"/>
                  </a:lnTo>
                  <a:lnTo>
                    <a:pt x="70956" y="18638"/>
                  </a:lnTo>
                  <a:lnTo>
                    <a:pt x="70957" y="370"/>
                  </a:lnTo>
                  <a:lnTo>
                    <a:pt x="70957" y="370"/>
                  </a:lnTo>
                  <a:cubicBezTo>
                    <a:pt x="65871" y="698"/>
                    <a:pt x="60828" y="1027"/>
                    <a:pt x="55658" y="1357"/>
                  </a:cubicBezTo>
                  <a:cubicBezTo>
                    <a:pt x="54666" y="1428"/>
                    <a:pt x="53817" y="1497"/>
                    <a:pt x="52826" y="1567"/>
                  </a:cubicBezTo>
                  <a:cubicBezTo>
                    <a:pt x="49082" y="1763"/>
                    <a:pt x="45390" y="1864"/>
                    <a:pt x="41715" y="1864"/>
                  </a:cubicBezTo>
                  <a:cubicBezTo>
                    <a:pt x="34960" y="1864"/>
                    <a:pt x="28258" y="1523"/>
                    <a:pt x="21377" y="801"/>
                  </a:cubicBezTo>
                  <a:cubicBezTo>
                    <a:pt x="17388" y="401"/>
                    <a:pt x="13401" y="1"/>
                    <a:pt x="9450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312" name="Google Shape;3312;p25"/>
            <p:cNvGrpSpPr/>
            <p:nvPr/>
          </p:nvGrpSpPr>
          <p:grpSpPr>
            <a:xfrm>
              <a:off x="7599203" y="2072725"/>
              <a:ext cx="2356647" cy="3467954"/>
              <a:chOff x="273025" y="2350275"/>
              <a:chExt cx="645250" cy="949500"/>
            </a:xfrm>
          </p:grpSpPr>
          <p:sp>
            <p:nvSpPr>
              <p:cNvPr id="3313" name="Google Shape;3313;p25"/>
              <p:cNvSpPr/>
              <p:nvPr/>
            </p:nvSpPr>
            <p:spPr>
              <a:xfrm>
                <a:off x="349200" y="2679875"/>
                <a:ext cx="274900" cy="619900"/>
              </a:xfrm>
              <a:custGeom>
                <a:avLst/>
                <a:gdLst/>
                <a:ahLst/>
                <a:cxnLst/>
                <a:rect l="l" t="t" r="r" b="b"/>
                <a:pathLst>
                  <a:path w="10996" h="24796" extrusionOk="0">
                    <a:moveTo>
                      <a:pt x="8340" y="1"/>
                    </a:moveTo>
                    <a:cubicBezTo>
                      <a:pt x="7824" y="528"/>
                      <a:pt x="7297" y="1303"/>
                      <a:pt x="6770" y="2251"/>
                    </a:cubicBezTo>
                    <a:cubicBezTo>
                      <a:pt x="6372" y="2968"/>
                      <a:pt x="5973" y="3782"/>
                      <a:pt x="5577" y="4663"/>
                    </a:cubicBezTo>
                    <a:cubicBezTo>
                      <a:pt x="5530" y="4766"/>
                      <a:pt x="5484" y="4871"/>
                      <a:pt x="5438" y="4975"/>
                    </a:cubicBezTo>
                    <a:cubicBezTo>
                      <a:pt x="5033" y="5898"/>
                      <a:pt x="4634" y="6888"/>
                      <a:pt x="4249" y="7905"/>
                    </a:cubicBezTo>
                    <a:cubicBezTo>
                      <a:pt x="4206" y="8013"/>
                      <a:pt x="4166" y="8124"/>
                      <a:pt x="4124" y="8232"/>
                    </a:cubicBezTo>
                    <a:cubicBezTo>
                      <a:pt x="3747" y="9234"/>
                      <a:pt x="3384" y="10262"/>
                      <a:pt x="3040" y="11278"/>
                    </a:cubicBezTo>
                    <a:cubicBezTo>
                      <a:pt x="3004" y="11378"/>
                      <a:pt x="2970" y="11481"/>
                      <a:pt x="2936" y="11583"/>
                    </a:cubicBezTo>
                    <a:cubicBezTo>
                      <a:pt x="2455" y="13008"/>
                      <a:pt x="2014" y="14407"/>
                      <a:pt x="1627" y="15682"/>
                    </a:cubicBezTo>
                    <a:cubicBezTo>
                      <a:pt x="1600" y="15775"/>
                      <a:pt x="1571" y="15864"/>
                      <a:pt x="1544" y="15955"/>
                    </a:cubicBezTo>
                    <a:cubicBezTo>
                      <a:pt x="1246" y="16942"/>
                      <a:pt x="983" y="17847"/>
                      <a:pt x="761" y="18624"/>
                    </a:cubicBezTo>
                    <a:cubicBezTo>
                      <a:pt x="733" y="18729"/>
                      <a:pt x="703" y="18831"/>
                      <a:pt x="676" y="18931"/>
                    </a:cubicBezTo>
                    <a:lnTo>
                      <a:pt x="675" y="18931"/>
                    </a:lnTo>
                    <a:cubicBezTo>
                      <a:pt x="246" y="20444"/>
                      <a:pt x="0" y="21398"/>
                      <a:pt x="0" y="21398"/>
                    </a:cubicBezTo>
                    <a:cubicBezTo>
                      <a:pt x="0" y="21398"/>
                      <a:pt x="4" y="21473"/>
                      <a:pt x="58" y="21606"/>
                    </a:cubicBezTo>
                    <a:cubicBezTo>
                      <a:pt x="88" y="21679"/>
                      <a:pt x="135" y="21775"/>
                      <a:pt x="202" y="21883"/>
                    </a:cubicBezTo>
                    <a:cubicBezTo>
                      <a:pt x="580" y="22485"/>
                      <a:pt x="1656" y="23529"/>
                      <a:pt x="4712" y="24346"/>
                    </a:cubicBezTo>
                    <a:cubicBezTo>
                      <a:pt x="5941" y="24674"/>
                      <a:pt x="6814" y="24795"/>
                      <a:pt x="7435" y="24795"/>
                    </a:cubicBezTo>
                    <a:cubicBezTo>
                      <a:pt x="7753" y="24795"/>
                      <a:pt x="8004" y="24763"/>
                      <a:pt x="8203" y="24712"/>
                    </a:cubicBezTo>
                    <a:cubicBezTo>
                      <a:pt x="8367" y="24669"/>
                      <a:pt x="8494" y="24617"/>
                      <a:pt x="8594" y="24554"/>
                    </a:cubicBezTo>
                    <a:cubicBezTo>
                      <a:pt x="9020" y="24296"/>
                      <a:pt x="8942" y="23914"/>
                      <a:pt x="8942" y="23914"/>
                    </a:cubicBezTo>
                    <a:cubicBezTo>
                      <a:pt x="8942" y="23914"/>
                      <a:pt x="8952" y="23232"/>
                      <a:pt x="8977" y="22125"/>
                    </a:cubicBezTo>
                    <a:cubicBezTo>
                      <a:pt x="8979" y="22027"/>
                      <a:pt x="8982" y="21927"/>
                      <a:pt x="8984" y="21821"/>
                    </a:cubicBezTo>
                    <a:cubicBezTo>
                      <a:pt x="9010" y="20749"/>
                      <a:pt x="9048" y="19344"/>
                      <a:pt x="9102" y="17794"/>
                    </a:cubicBezTo>
                    <a:cubicBezTo>
                      <a:pt x="9105" y="17695"/>
                      <a:pt x="9108" y="17594"/>
                      <a:pt x="9112" y="17495"/>
                    </a:cubicBezTo>
                    <a:cubicBezTo>
                      <a:pt x="9151" y="16401"/>
                      <a:pt x="9199" y="15242"/>
                      <a:pt x="9254" y="14084"/>
                    </a:cubicBezTo>
                    <a:lnTo>
                      <a:pt x="9270" y="13738"/>
                    </a:lnTo>
                    <a:cubicBezTo>
                      <a:pt x="9300" y="13128"/>
                      <a:pt x="9334" y="12523"/>
                      <a:pt x="9368" y="11927"/>
                    </a:cubicBezTo>
                    <a:cubicBezTo>
                      <a:pt x="9396" y="11424"/>
                      <a:pt x="9429" y="10937"/>
                      <a:pt x="9467" y="10464"/>
                    </a:cubicBezTo>
                    <a:cubicBezTo>
                      <a:pt x="9474" y="10363"/>
                      <a:pt x="9482" y="10262"/>
                      <a:pt x="9490" y="10161"/>
                    </a:cubicBezTo>
                    <a:cubicBezTo>
                      <a:pt x="9568" y="9222"/>
                      <a:pt x="9656" y="8343"/>
                      <a:pt x="9753" y="7529"/>
                    </a:cubicBezTo>
                    <a:cubicBezTo>
                      <a:pt x="9769" y="7386"/>
                      <a:pt x="9788" y="7245"/>
                      <a:pt x="9804" y="7104"/>
                    </a:cubicBezTo>
                    <a:cubicBezTo>
                      <a:pt x="9905" y="6302"/>
                      <a:pt x="10010" y="5566"/>
                      <a:pt x="10117" y="4903"/>
                    </a:cubicBezTo>
                    <a:cubicBezTo>
                      <a:pt x="10203" y="4361"/>
                      <a:pt x="10288" y="3866"/>
                      <a:pt x="10372" y="3423"/>
                    </a:cubicBezTo>
                    <a:cubicBezTo>
                      <a:pt x="10374" y="3417"/>
                      <a:pt x="10374" y="3411"/>
                      <a:pt x="10376" y="3405"/>
                    </a:cubicBezTo>
                    <a:cubicBezTo>
                      <a:pt x="10713" y="1587"/>
                      <a:pt x="10996" y="604"/>
                      <a:pt x="10996" y="604"/>
                    </a:cubicBezTo>
                    <a:lnTo>
                      <a:pt x="10938" y="592"/>
                    </a:lnTo>
                    <a:lnTo>
                      <a:pt x="834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14" name="Google Shape;3314;p25"/>
              <p:cNvSpPr/>
              <p:nvPr/>
            </p:nvSpPr>
            <p:spPr>
              <a:xfrm>
                <a:off x="512650" y="2658175"/>
                <a:ext cx="115325" cy="144800"/>
              </a:xfrm>
              <a:custGeom>
                <a:avLst/>
                <a:gdLst/>
                <a:ahLst/>
                <a:cxnLst/>
                <a:rect l="l" t="t" r="r" b="b"/>
                <a:pathLst>
                  <a:path w="4613" h="5792" extrusionOk="0">
                    <a:moveTo>
                      <a:pt x="1954" y="1"/>
                    </a:moveTo>
                    <a:cubicBezTo>
                      <a:pt x="1314" y="656"/>
                      <a:pt x="657" y="1695"/>
                      <a:pt x="0" y="2970"/>
                    </a:cubicBezTo>
                    <a:cubicBezTo>
                      <a:pt x="1297" y="3796"/>
                      <a:pt x="2519" y="4718"/>
                      <a:pt x="3598" y="5792"/>
                    </a:cubicBezTo>
                    <a:cubicBezTo>
                      <a:pt x="4080" y="2465"/>
                      <a:pt x="4613" y="606"/>
                      <a:pt x="4613" y="606"/>
                    </a:cubicBezTo>
                    <a:lnTo>
                      <a:pt x="1954" y="1"/>
                    </a:ln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15" name="Google Shape;3315;p25"/>
              <p:cNvSpPr/>
              <p:nvPr/>
            </p:nvSpPr>
            <p:spPr>
              <a:xfrm>
                <a:off x="485025" y="2766875"/>
                <a:ext cx="110750" cy="101225"/>
              </a:xfrm>
              <a:custGeom>
                <a:avLst/>
                <a:gdLst/>
                <a:ahLst/>
                <a:cxnLst/>
                <a:rect l="l" t="t" r="r" b="b"/>
                <a:pathLst>
                  <a:path w="4430" h="4049" extrusionOk="0">
                    <a:moveTo>
                      <a:pt x="2140" y="286"/>
                    </a:moveTo>
                    <a:cubicBezTo>
                      <a:pt x="2284" y="286"/>
                      <a:pt x="2418" y="406"/>
                      <a:pt x="2472" y="535"/>
                    </a:cubicBezTo>
                    <a:cubicBezTo>
                      <a:pt x="2553" y="739"/>
                      <a:pt x="2488" y="967"/>
                      <a:pt x="2441" y="1083"/>
                    </a:cubicBezTo>
                    <a:cubicBezTo>
                      <a:pt x="2301" y="1435"/>
                      <a:pt x="1986" y="1702"/>
                      <a:pt x="1628" y="1819"/>
                    </a:cubicBezTo>
                    <a:cubicBezTo>
                      <a:pt x="1563" y="1472"/>
                      <a:pt x="1593" y="1096"/>
                      <a:pt x="1720" y="731"/>
                    </a:cubicBezTo>
                    <a:cubicBezTo>
                      <a:pt x="1773" y="579"/>
                      <a:pt x="1892" y="323"/>
                      <a:pt x="2098" y="289"/>
                    </a:cubicBezTo>
                    <a:cubicBezTo>
                      <a:pt x="2111" y="288"/>
                      <a:pt x="2125" y="286"/>
                      <a:pt x="2140" y="286"/>
                    </a:cubicBezTo>
                    <a:close/>
                    <a:moveTo>
                      <a:pt x="3992" y="1883"/>
                    </a:moveTo>
                    <a:cubicBezTo>
                      <a:pt x="4000" y="1883"/>
                      <a:pt x="4010" y="1884"/>
                      <a:pt x="4020" y="1889"/>
                    </a:cubicBezTo>
                    <a:cubicBezTo>
                      <a:pt x="4103" y="1914"/>
                      <a:pt x="4134" y="2063"/>
                      <a:pt x="4115" y="2188"/>
                    </a:cubicBezTo>
                    <a:cubicBezTo>
                      <a:pt x="4093" y="2357"/>
                      <a:pt x="4020" y="2515"/>
                      <a:pt x="3914" y="2651"/>
                    </a:cubicBezTo>
                    <a:cubicBezTo>
                      <a:pt x="3888" y="2575"/>
                      <a:pt x="3865" y="2496"/>
                      <a:pt x="3845" y="2421"/>
                    </a:cubicBezTo>
                    <a:cubicBezTo>
                      <a:pt x="3809" y="2283"/>
                      <a:pt x="3782" y="2140"/>
                      <a:pt x="3823" y="2023"/>
                    </a:cubicBezTo>
                    <a:cubicBezTo>
                      <a:pt x="3850" y="1952"/>
                      <a:pt x="3925" y="1883"/>
                      <a:pt x="3992" y="1883"/>
                    </a:cubicBezTo>
                    <a:close/>
                    <a:moveTo>
                      <a:pt x="2138" y="1"/>
                    </a:moveTo>
                    <a:cubicBezTo>
                      <a:pt x="2109" y="1"/>
                      <a:pt x="2081" y="3"/>
                      <a:pt x="2053" y="8"/>
                    </a:cubicBezTo>
                    <a:cubicBezTo>
                      <a:pt x="1793" y="50"/>
                      <a:pt x="1580" y="272"/>
                      <a:pt x="1452" y="636"/>
                    </a:cubicBezTo>
                    <a:cubicBezTo>
                      <a:pt x="1309" y="1049"/>
                      <a:pt x="1273" y="1478"/>
                      <a:pt x="1347" y="1871"/>
                    </a:cubicBezTo>
                    <a:cubicBezTo>
                      <a:pt x="1311" y="1874"/>
                      <a:pt x="1275" y="1876"/>
                      <a:pt x="1239" y="1876"/>
                    </a:cubicBezTo>
                    <a:cubicBezTo>
                      <a:pt x="1172" y="1876"/>
                      <a:pt x="1105" y="1871"/>
                      <a:pt x="1040" y="1859"/>
                    </a:cubicBezTo>
                    <a:cubicBezTo>
                      <a:pt x="655" y="1791"/>
                      <a:pt x="321" y="1525"/>
                      <a:pt x="138" y="1181"/>
                    </a:cubicBezTo>
                    <a:cubicBezTo>
                      <a:pt x="93" y="1283"/>
                      <a:pt x="46" y="1387"/>
                      <a:pt x="0" y="1494"/>
                    </a:cubicBezTo>
                    <a:cubicBezTo>
                      <a:pt x="235" y="1823"/>
                      <a:pt x="590" y="2069"/>
                      <a:pt x="990" y="2140"/>
                    </a:cubicBezTo>
                    <a:cubicBezTo>
                      <a:pt x="1073" y="2154"/>
                      <a:pt x="1156" y="2161"/>
                      <a:pt x="1240" y="2161"/>
                    </a:cubicBezTo>
                    <a:cubicBezTo>
                      <a:pt x="1299" y="2161"/>
                      <a:pt x="1359" y="2158"/>
                      <a:pt x="1418" y="2150"/>
                    </a:cubicBezTo>
                    <a:cubicBezTo>
                      <a:pt x="1451" y="2245"/>
                      <a:pt x="1489" y="2337"/>
                      <a:pt x="1534" y="2424"/>
                    </a:cubicBezTo>
                    <a:cubicBezTo>
                      <a:pt x="1830" y="2994"/>
                      <a:pt x="2429" y="3370"/>
                      <a:pt x="3022" y="3370"/>
                    </a:cubicBezTo>
                    <a:cubicBezTo>
                      <a:pt x="3031" y="3370"/>
                      <a:pt x="3040" y="3370"/>
                      <a:pt x="3049" y="3370"/>
                    </a:cubicBezTo>
                    <a:cubicBezTo>
                      <a:pt x="3314" y="3364"/>
                      <a:pt x="3573" y="3278"/>
                      <a:pt x="3790" y="3136"/>
                    </a:cubicBezTo>
                    <a:cubicBezTo>
                      <a:pt x="3931" y="3460"/>
                      <a:pt x="4107" y="3766"/>
                      <a:pt x="4320" y="4049"/>
                    </a:cubicBezTo>
                    <a:cubicBezTo>
                      <a:pt x="4336" y="3904"/>
                      <a:pt x="4355" y="3765"/>
                      <a:pt x="4371" y="3624"/>
                    </a:cubicBezTo>
                    <a:cubicBezTo>
                      <a:pt x="4235" y="3411"/>
                      <a:pt x="4117" y="3184"/>
                      <a:pt x="4020" y="2948"/>
                    </a:cubicBezTo>
                    <a:cubicBezTo>
                      <a:pt x="4220" y="2749"/>
                      <a:pt x="4358" y="2496"/>
                      <a:pt x="4397" y="2225"/>
                    </a:cubicBezTo>
                    <a:cubicBezTo>
                      <a:pt x="4429" y="1984"/>
                      <a:pt x="4355" y="1704"/>
                      <a:pt x="4112" y="1619"/>
                    </a:cubicBezTo>
                    <a:cubicBezTo>
                      <a:pt x="4070" y="1603"/>
                      <a:pt x="4027" y="1596"/>
                      <a:pt x="3985" y="1596"/>
                    </a:cubicBezTo>
                    <a:cubicBezTo>
                      <a:pt x="3791" y="1596"/>
                      <a:pt x="3615" y="1748"/>
                      <a:pt x="3553" y="1927"/>
                    </a:cubicBezTo>
                    <a:cubicBezTo>
                      <a:pt x="3485" y="2116"/>
                      <a:pt x="3522" y="2309"/>
                      <a:pt x="3568" y="2489"/>
                    </a:cubicBezTo>
                    <a:cubicBezTo>
                      <a:pt x="3603" y="2617"/>
                      <a:pt x="3639" y="2744"/>
                      <a:pt x="3684" y="2866"/>
                    </a:cubicBezTo>
                    <a:cubicBezTo>
                      <a:pt x="3499" y="2999"/>
                      <a:pt x="3276" y="3083"/>
                      <a:pt x="3043" y="3086"/>
                    </a:cubicBezTo>
                    <a:cubicBezTo>
                      <a:pt x="3034" y="3086"/>
                      <a:pt x="3026" y="3086"/>
                      <a:pt x="3017" y="3086"/>
                    </a:cubicBezTo>
                    <a:cubicBezTo>
                      <a:pt x="2528" y="3086"/>
                      <a:pt x="2033" y="2769"/>
                      <a:pt x="1787" y="2291"/>
                    </a:cubicBezTo>
                    <a:cubicBezTo>
                      <a:pt x="1753" y="2227"/>
                      <a:pt x="1723" y="2157"/>
                      <a:pt x="1699" y="2089"/>
                    </a:cubicBezTo>
                    <a:cubicBezTo>
                      <a:pt x="2141" y="1950"/>
                      <a:pt x="2527" y="1620"/>
                      <a:pt x="2703" y="1187"/>
                    </a:cubicBezTo>
                    <a:cubicBezTo>
                      <a:pt x="2811" y="914"/>
                      <a:pt x="2823" y="644"/>
                      <a:pt x="2735" y="427"/>
                    </a:cubicBezTo>
                    <a:cubicBezTo>
                      <a:pt x="2630" y="173"/>
                      <a:pt x="2385" y="1"/>
                      <a:pt x="2138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16" name="Google Shape;3316;p25"/>
              <p:cNvSpPr/>
              <p:nvPr/>
            </p:nvSpPr>
            <p:spPr>
              <a:xfrm>
                <a:off x="452200" y="2858025"/>
                <a:ext cx="134225" cy="83500"/>
              </a:xfrm>
              <a:custGeom>
                <a:avLst/>
                <a:gdLst/>
                <a:ahLst/>
                <a:cxnLst/>
                <a:rect l="l" t="t" r="r" b="b"/>
                <a:pathLst>
                  <a:path w="5369" h="3340" extrusionOk="0">
                    <a:moveTo>
                      <a:pt x="1799" y="285"/>
                    </a:moveTo>
                    <a:cubicBezTo>
                      <a:pt x="1822" y="285"/>
                      <a:pt x="1855" y="292"/>
                      <a:pt x="1890" y="331"/>
                    </a:cubicBezTo>
                    <a:cubicBezTo>
                      <a:pt x="1957" y="402"/>
                      <a:pt x="1998" y="539"/>
                      <a:pt x="1981" y="653"/>
                    </a:cubicBezTo>
                    <a:cubicBezTo>
                      <a:pt x="1945" y="910"/>
                      <a:pt x="1764" y="1139"/>
                      <a:pt x="1526" y="1269"/>
                    </a:cubicBezTo>
                    <a:cubicBezTo>
                      <a:pt x="1470" y="1010"/>
                      <a:pt x="1487" y="750"/>
                      <a:pt x="1579" y="517"/>
                    </a:cubicBezTo>
                    <a:cubicBezTo>
                      <a:pt x="1599" y="466"/>
                      <a:pt x="1676" y="298"/>
                      <a:pt x="1786" y="285"/>
                    </a:cubicBezTo>
                    <a:close/>
                    <a:moveTo>
                      <a:pt x="4049" y="767"/>
                    </a:moveTo>
                    <a:cubicBezTo>
                      <a:pt x="4058" y="767"/>
                      <a:pt x="4065" y="767"/>
                      <a:pt x="4070" y="768"/>
                    </a:cubicBezTo>
                    <a:cubicBezTo>
                      <a:pt x="4178" y="789"/>
                      <a:pt x="4232" y="971"/>
                      <a:pt x="4218" y="1133"/>
                    </a:cubicBezTo>
                    <a:cubicBezTo>
                      <a:pt x="4198" y="1386"/>
                      <a:pt x="4095" y="1630"/>
                      <a:pt x="3927" y="1838"/>
                    </a:cubicBezTo>
                    <a:cubicBezTo>
                      <a:pt x="3816" y="1603"/>
                      <a:pt x="3761" y="1340"/>
                      <a:pt x="3813" y="1071"/>
                    </a:cubicBezTo>
                    <a:cubicBezTo>
                      <a:pt x="3836" y="953"/>
                      <a:pt x="3900" y="842"/>
                      <a:pt x="3974" y="792"/>
                    </a:cubicBezTo>
                    <a:cubicBezTo>
                      <a:pt x="4005" y="772"/>
                      <a:pt x="4029" y="767"/>
                      <a:pt x="4049" y="767"/>
                    </a:cubicBezTo>
                    <a:close/>
                    <a:moveTo>
                      <a:pt x="1794" y="1"/>
                    </a:moveTo>
                    <a:cubicBezTo>
                      <a:pt x="1781" y="1"/>
                      <a:pt x="1769" y="1"/>
                      <a:pt x="1757" y="2"/>
                    </a:cubicBezTo>
                    <a:cubicBezTo>
                      <a:pt x="1570" y="22"/>
                      <a:pt x="1411" y="166"/>
                      <a:pt x="1315" y="410"/>
                    </a:cubicBezTo>
                    <a:cubicBezTo>
                      <a:pt x="1195" y="706"/>
                      <a:pt x="1177" y="1038"/>
                      <a:pt x="1257" y="1365"/>
                    </a:cubicBezTo>
                    <a:cubicBezTo>
                      <a:pt x="1224" y="1370"/>
                      <a:pt x="1188" y="1376"/>
                      <a:pt x="1157" y="1377"/>
                    </a:cubicBezTo>
                    <a:cubicBezTo>
                      <a:pt x="1136" y="1379"/>
                      <a:pt x="1116" y="1380"/>
                      <a:pt x="1095" y="1380"/>
                    </a:cubicBezTo>
                    <a:cubicBezTo>
                      <a:pt x="724" y="1380"/>
                      <a:pt x="346" y="1155"/>
                      <a:pt x="141" y="808"/>
                    </a:cubicBezTo>
                    <a:cubicBezTo>
                      <a:pt x="136" y="796"/>
                      <a:pt x="129" y="788"/>
                      <a:pt x="124" y="777"/>
                    </a:cubicBezTo>
                    <a:cubicBezTo>
                      <a:pt x="82" y="886"/>
                      <a:pt x="43" y="995"/>
                      <a:pt x="1" y="1103"/>
                    </a:cubicBezTo>
                    <a:cubicBezTo>
                      <a:pt x="270" y="1449"/>
                      <a:pt x="688" y="1664"/>
                      <a:pt x="1100" y="1664"/>
                    </a:cubicBezTo>
                    <a:cubicBezTo>
                      <a:pt x="1125" y="1664"/>
                      <a:pt x="1150" y="1663"/>
                      <a:pt x="1176" y="1662"/>
                    </a:cubicBezTo>
                    <a:cubicBezTo>
                      <a:pt x="1234" y="1657"/>
                      <a:pt x="1292" y="1649"/>
                      <a:pt x="1349" y="1636"/>
                    </a:cubicBezTo>
                    <a:cubicBezTo>
                      <a:pt x="1367" y="1684"/>
                      <a:pt x="1391" y="1731"/>
                      <a:pt x="1414" y="1777"/>
                    </a:cubicBezTo>
                    <a:cubicBezTo>
                      <a:pt x="1644" y="2223"/>
                      <a:pt x="2032" y="2536"/>
                      <a:pt x="2475" y="2642"/>
                    </a:cubicBezTo>
                    <a:cubicBezTo>
                      <a:pt x="2584" y="2667"/>
                      <a:pt x="2696" y="2679"/>
                      <a:pt x="2808" y="2679"/>
                    </a:cubicBezTo>
                    <a:cubicBezTo>
                      <a:pt x="3154" y="2679"/>
                      <a:pt x="3507" y="2562"/>
                      <a:pt x="3810" y="2338"/>
                    </a:cubicBezTo>
                    <a:cubicBezTo>
                      <a:pt x="3830" y="2323"/>
                      <a:pt x="3850" y="2308"/>
                      <a:pt x="3867" y="2294"/>
                    </a:cubicBezTo>
                    <a:cubicBezTo>
                      <a:pt x="3950" y="2406"/>
                      <a:pt x="4042" y="2510"/>
                      <a:pt x="4149" y="2609"/>
                    </a:cubicBezTo>
                    <a:cubicBezTo>
                      <a:pt x="4498" y="2934"/>
                      <a:pt x="4933" y="3154"/>
                      <a:pt x="5345" y="3339"/>
                    </a:cubicBezTo>
                    <a:cubicBezTo>
                      <a:pt x="5354" y="3238"/>
                      <a:pt x="5362" y="3137"/>
                      <a:pt x="5369" y="3038"/>
                    </a:cubicBezTo>
                    <a:cubicBezTo>
                      <a:pt x="5001" y="2866"/>
                      <a:pt x="4639" y="2674"/>
                      <a:pt x="4342" y="2400"/>
                    </a:cubicBezTo>
                    <a:cubicBezTo>
                      <a:pt x="4249" y="2315"/>
                      <a:pt x="4158" y="2213"/>
                      <a:pt x="4078" y="2096"/>
                    </a:cubicBezTo>
                    <a:cubicBezTo>
                      <a:pt x="4325" y="1828"/>
                      <a:pt x="4475" y="1497"/>
                      <a:pt x="4502" y="1153"/>
                    </a:cubicBezTo>
                    <a:cubicBezTo>
                      <a:pt x="4524" y="873"/>
                      <a:pt x="4413" y="545"/>
                      <a:pt x="4124" y="488"/>
                    </a:cubicBezTo>
                    <a:cubicBezTo>
                      <a:pt x="4098" y="483"/>
                      <a:pt x="4072" y="480"/>
                      <a:pt x="4046" y="480"/>
                    </a:cubicBezTo>
                    <a:cubicBezTo>
                      <a:pt x="3965" y="480"/>
                      <a:pt x="3887" y="506"/>
                      <a:pt x="3815" y="555"/>
                    </a:cubicBezTo>
                    <a:cubicBezTo>
                      <a:pt x="3651" y="667"/>
                      <a:pt x="3562" y="866"/>
                      <a:pt x="3533" y="1017"/>
                    </a:cubicBezTo>
                    <a:cubicBezTo>
                      <a:pt x="3470" y="1350"/>
                      <a:pt x="3538" y="1715"/>
                      <a:pt x="3717" y="2051"/>
                    </a:cubicBezTo>
                    <a:cubicBezTo>
                      <a:pt x="3694" y="2071"/>
                      <a:pt x="3667" y="2089"/>
                      <a:pt x="3641" y="2108"/>
                    </a:cubicBezTo>
                    <a:cubicBezTo>
                      <a:pt x="3386" y="2294"/>
                      <a:pt x="3092" y="2394"/>
                      <a:pt x="2807" y="2394"/>
                    </a:cubicBezTo>
                    <a:cubicBezTo>
                      <a:pt x="2716" y="2394"/>
                      <a:pt x="2626" y="2384"/>
                      <a:pt x="2539" y="2363"/>
                    </a:cubicBezTo>
                    <a:cubicBezTo>
                      <a:pt x="2177" y="2278"/>
                      <a:pt x="1857" y="2017"/>
                      <a:pt x="1664" y="1646"/>
                    </a:cubicBezTo>
                    <a:cubicBezTo>
                      <a:pt x="1646" y="1610"/>
                      <a:pt x="1630" y="1576"/>
                      <a:pt x="1614" y="1541"/>
                    </a:cubicBezTo>
                    <a:cubicBezTo>
                      <a:pt x="1954" y="1376"/>
                      <a:pt x="2211" y="1055"/>
                      <a:pt x="2262" y="691"/>
                    </a:cubicBezTo>
                    <a:cubicBezTo>
                      <a:pt x="2291" y="491"/>
                      <a:pt x="2224" y="265"/>
                      <a:pt x="2093" y="133"/>
                    </a:cubicBezTo>
                    <a:cubicBezTo>
                      <a:pt x="2010" y="46"/>
                      <a:pt x="1904" y="1"/>
                      <a:pt x="1794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17" name="Google Shape;3317;p25"/>
              <p:cNvSpPr/>
              <p:nvPr/>
            </p:nvSpPr>
            <p:spPr>
              <a:xfrm>
                <a:off x="422425" y="2921775"/>
                <a:ext cx="158350" cy="110050"/>
              </a:xfrm>
              <a:custGeom>
                <a:avLst/>
                <a:gdLst/>
                <a:ahLst/>
                <a:cxnLst/>
                <a:rect l="l" t="t" r="r" b="b"/>
                <a:pathLst>
                  <a:path w="6334" h="4402" extrusionOk="0">
                    <a:moveTo>
                      <a:pt x="1084" y="288"/>
                    </a:moveTo>
                    <a:cubicBezTo>
                      <a:pt x="1200" y="288"/>
                      <a:pt x="1300" y="425"/>
                      <a:pt x="1308" y="548"/>
                    </a:cubicBezTo>
                    <a:cubicBezTo>
                      <a:pt x="1318" y="681"/>
                      <a:pt x="1257" y="834"/>
                      <a:pt x="1129" y="999"/>
                    </a:cubicBezTo>
                    <a:cubicBezTo>
                      <a:pt x="1014" y="1146"/>
                      <a:pt x="872" y="1271"/>
                      <a:pt x="712" y="1369"/>
                    </a:cubicBezTo>
                    <a:cubicBezTo>
                      <a:pt x="655" y="1094"/>
                      <a:pt x="676" y="805"/>
                      <a:pt x="794" y="555"/>
                    </a:cubicBezTo>
                    <a:cubicBezTo>
                      <a:pt x="823" y="494"/>
                      <a:pt x="928" y="290"/>
                      <a:pt x="1080" y="288"/>
                    </a:cubicBezTo>
                    <a:close/>
                    <a:moveTo>
                      <a:pt x="2744" y="1192"/>
                    </a:moveTo>
                    <a:cubicBezTo>
                      <a:pt x="2759" y="1192"/>
                      <a:pt x="2774" y="1194"/>
                      <a:pt x="2786" y="1194"/>
                    </a:cubicBezTo>
                    <a:cubicBezTo>
                      <a:pt x="2905" y="1208"/>
                      <a:pt x="3046" y="1290"/>
                      <a:pt x="3085" y="1417"/>
                    </a:cubicBezTo>
                    <a:cubicBezTo>
                      <a:pt x="3169" y="1673"/>
                      <a:pt x="2989" y="1961"/>
                      <a:pt x="2784" y="2123"/>
                    </a:cubicBezTo>
                    <a:cubicBezTo>
                      <a:pt x="2722" y="2173"/>
                      <a:pt x="2655" y="2215"/>
                      <a:pt x="2581" y="2251"/>
                    </a:cubicBezTo>
                    <a:cubicBezTo>
                      <a:pt x="2523" y="2012"/>
                      <a:pt x="2500" y="1759"/>
                      <a:pt x="2519" y="1502"/>
                    </a:cubicBezTo>
                    <a:cubicBezTo>
                      <a:pt x="2523" y="1420"/>
                      <a:pt x="2534" y="1336"/>
                      <a:pt x="2571" y="1278"/>
                    </a:cubicBezTo>
                    <a:cubicBezTo>
                      <a:pt x="2614" y="1208"/>
                      <a:pt x="2689" y="1192"/>
                      <a:pt x="2744" y="1192"/>
                    </a:cubicBezTo>
                    <a:close/>
                    <a:moveTo>
                      <a:pt x="5307" y="1809"/>
                    </a:moveTo>
                    <a:cubicBezTo>
                      <a:pt x="5318" y="1809"/>
                      <a:pt x="5327" y="1810"/>
                      <a:pt x="5338" y="1812"/>
                    </a:cubicBezTo>
                    <a:cubicBezTo>
                      <a:pt x="5449" y="1839"/>
                      <a:pt x="5516" y="1994"/>
                      <a:pt x="5537" y="2057"/>
                    </a:cubicBezTo>
                    <a:cubicBezTo>
                      <a:pt x="5645" y="2366"/>
                      <a:pt x="5594" y="2719"/>
                      <a:pt x="5426" y="3012"/>
                    </a:cubicBezTo>
                    <a:cubicBezTo>
                      <a:pt x="5328" y="2850"/>
                      <a:pt x="5243" y="2684"/>
                      <a:pt x="5170" y="2512"/>
                    </a:cubicBezTo>
                    <a:cubicBezTo>
                      <a:pt x="5107" y="2359"/>
                      <a:pt x="5047" y="2181"/>
                      <a:pt x="5082" y="2025"/>
                    </a:cubicBezTo>
                    <a:cubicBezTo>
                      <a:pt x="5098" y="1951"/>
                      <a:pt x="5151" y="1879"/>
                      <a:pt x="5213" y="1839"/>
                    </a:cubicBezTo>
                    <a:cubicBezTo>
                      <a:pt x="5236" y="1825"/>
                      <a:pt x="5270" y="1809"/>
                      <a:pt x="5307" y="1809"/>
                    </a:cubicBezTo>
                    <a:close/>
                    <a:moveTo>
                      <a:pt x="1075" y="1"/>
                    </a:moveTo>
                    <a:cubicBezTo>
                      <a:pt x="1073" y="1"/>
                      <a:pt x="1071" y="1"/>
                      <a:pt x="1068" y="1"/>
                    </a:cubicBezTo>
                    <a:cubicBezTo>
                      <a:pt x="852" y="6"/>
                      <a:pt x="656" y="164"/>
                      <a:pt x="533" y="433"/>
                    </a:cubicBezTo>
                    <a:cubicBezTo>
                      <a:pt x="378" y="766"/>
                      <a:pt x="355" y="1146"/>
                      <a:pt x="448" y="1496"/>
                    </a:cubicBezTo>
                    <a:cubicBezTo>
                      <a:pt x="335" y="1542"/>
                      <a:pt x="220" y="1575"/>
                      <a:pt x="102" y="1596"/>
                    </a:cubicBezTo>
                    <a:cubicBezTo>
                      <a:pt x="67" y="1697"/>
                      <a:pt x="34" y="1799"/>
                      <a:pt x="0" y="1901"/>
                    </a:cubicBezTo>
                    <a:cubicBezTo>
                      <a:pt x="185" y="1881"/>
                      <a:pt x="368" y="1834"/>
                      <a:pt x="541" y="1766"/>
                    </a:cubicBezTo>
                    <a:cubicBezTo>
                      <a:pt x="642" y="1989"/>
                      <a:pt x="796" y="2188"/>
                      <a:pt x="990" y="2343"/>
                    </a:cubicBezTo>
                    <a:cubicBezTo>
                      <a:pt x="1271" y="2564"/>
                      <a:pt x="1622" y="2675"/>
                      <a:pt x="1973" y="2675"/>
                    </a:cubicBezTo>
                    <a:cubicBezTo>
                      <a:pt x="2117" y="2675"/>
                      <a:pt x="2261" y="2656"/>
                      <a:pt x="2401" y="2619"/>
                    </a:cubicBezTo>
                    <a:cubicBezTo>
                      <a:pt x="2523" y="2927"/>
                      <a:pt x="2705" y="3204"/>
                      <a:pt x="2939" y="3423"/>
                    </a:cubicBezTo>
                    <a:cubicBezTo>
                      <a:pt x="3304" y="3766"/>
                      <a:pt x="3792" y="3951"/>
                      <a:pt x="4267" y="3951"/>
                    </a:cubicBezTo>
                    <a:cubicBezTo>
                      <a:pt x="4508" y="3951"/>
                      <a:pt x="4745" y="3903"/>
                      <a:pt x="4960" y="3805"/>
                    </a:cubicBezTo>
                    <a:cubicBezTo>
                      <a:pt x="5128" y="3728"/>
                      <a:pt x="5277" y="3620"/>
                      <a:pt x="5405" y="3492"/>
                    </a:cubicBezTo>
                    <a:cubicBezTo>
                      <a:pt x="5662" y="3837"/>
                      <a:pt x="5972" y="4147"/>
                      <a:pt x="6317" y="4401"/>
                    </a:cubicBezTo>
                    <a:lnTo>
                      <a:pt x="6334" y="4055"/>
                    </a:lnTo>
                    <a:cubicBezTo>
                      <a:pt x="6057" y="3833"/>
                      <a:pt x="5807" y="3566"/>
                      <a:pt x="5595" y="3272"/>
                    </a:cubicBezTo>
                    <a:cubicBezTo>
                      <a:pt x="5858" y="2887"/>
                      <a:pt x="5953" y="2394"/>
                      <a:pt x="5807" y="1965"/>
                    </a:cubicBezTo>
                    <a:cubicBezTo>
                      <a:pt x="5724" y="1731"/>
                      <a:pt x="5582" y="1577"/>
                      <a:pt x="5403" y="1536"/>
                    </a:cubicBezTo>
                    <a:cubicBezTo>
                      <a:pt x="5372" y="1529"/>
                      <a:pt x="5341" y="1526"/>
                      <a:pt x="5309" y="1526"/>
                    </a:cubicBezTo>
                    <a:cubicBezTo>
                      <a:pt x="5225" y="1526"/>
                      <a:pt x="5140" y="1550"/>
                      <a:pt x="5063" y="1599"/>
                    </a:cubicBezTo>
                    <a:cubicBezTo>
                      <a:pt x="4936" y="1678"/>
                      <a:pt x="4838" y="1815"/>
                      <a:pt x="4804" y="1961"/>
                    </a:cubicBezTo>
                    <a:cubicBezTo>
                      <a:pt x="4751" y="2195"/>
                      <a:pt x="4828" y="2427"/>
                      <a:pt x="4909" y="2621"/>
                    </a:cubicBezTo>
                    <a:cubicBezTo>
                      <a:pt x="5001" y="2843"/>
                      <a:pt x="5115" y="3056"/>
                      <a:pt x="5247" y="3261"/>
                    </a:cubicBezTo>
                    <a:cubicBezTo>
                      <a:pt x="5135" y="3381"/>
                      <a:pt x="5000" y="3481"/>
                      <a:pt x="4847" y="3550"/>
                    </a:cubicBezTo>
                    <a:cubicBezTo>
                      <a:pt x="4668" y="3633"/>
                      <a:pt x="4471" y="3672"/>
                      <a:pt x="4270" y="3672"/>
                    </a:cubicBezTo>
                    <a:cubicBezTo>
                      <a:pt x="3868" y="3672"/>
                      <a:pt x="3451" y="3513"/>
                      <a:pt x="3138" y="3219"/>
                    </a:cubicBezTo>
                    <a:cubicBezTo>
                      <a:pt x="2936" y="3032"/>
                      <a:pt x="2778" y="2792"/>
                      <a:pt x="2672" y="2523"/>
                    </a:cubicBezTo>
                    <a:cubicBezTo>
                      <a:pt x="2776" y="2477"/>
                      <a:pt x="2871" y="2415"/>
                      <a:pt x="2962" y="2344"/>
                    </a:cubicBezTo>
                    <a:cubicBezTo>
                      <a:pt x="3247" y="2117"/>
                      <a:pt x="3482" y="1717"/>
                      <a:pt x="3358" y="1329"/>
                    </a:cubicBezTo>
                    <a:cubicBezTo>
                      <a:pt x="3287" y="1110"/>
                      <a:pt x="3071" y="942"/>
                      <a:pt x="2820" y="911"/>
                    </a:cubicBezTo>
                    <a:cubicBezTo>
                      <a:pt x="2795" y="908"/>
                      <a:pt x="2771" y="907"/>
                      <a:pt x="2747" y="907"/>
                    </a:cubicBezTo>
                    <a:cubicBezTo>
                      <a:pt x="2570" y="907"/>
                      <a:pt x="2416" y="986"/>
                      <a:pt x="2330" y="1127"/>
                    </a:cubicBezTo>
                    <a:cubicBezTo>
                      <a:pt x="2260" y="1238"/>
                      <a:pt x="2243" y="1361"/>
                      <a:pt x="2233" y="1478"/>
                    </a:cubicBezTo>
                    <a:cubicBezTo>
                      <a:pt x="2212" y="1776"/>
                      <a:pt x="2240" y="2072"/>
                      <a:pt x="2314" y="2349"/>
                    </a:cubicBezTo>
                    <a:cubicBezTo>
                      <a:pt x="2204" y="2376"/>
                      <a:pt x="2090" y="2390"/>
                      <a:pt x="1975" y="2390"/>
                    </a:cubicBezTo>
                    <a:cubicBezTo>
                      <a:pt x="1685" y="2390"/>
                      <a:pt x="1395" y="2301"/>
                      <a:pt x="1168" y="2123"/>
                    </a:cubicBezTo>
                    <a:cubicBezTo>
                      <a:pt x="1009" y="1996"/>
                      <a:pt x="886" y="1830"/>
                      <a:pt x="803" y="1643"/>
                    </a:cubicBezTo>
                    <a:cubicBezTo>
                      <a:pt x="1011" y="1522"/>
                      <a:pt x="1202" y="1364"/>
                      <a:pt x="1351" y="1170"/>
                    </a:cubicBezTo>
                    <a:cubicBezTo>
                      <a:pt x="1526" y="950"/>
                      <a:pt x="1605" y="732"/>
                      <a:pt x="1590" y="526"/>
                    </a:cubicBezTo>
                    <a:cubicBezTo>
                      <a:pt x="1571" y="268"/>
                      <a:pt x="1366" y="1"/>
                      <a:pt x="1075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18" name="Google Shape;3318;p25"/>
              <p:cNvSpPr/>
              <p:nvPr/>
            </p:nvSpPr>
            <p:spPr>
              <a:xfrm>
                <a:off x="387800" y="3033925"/>
                <a:ext cx="189175" cy="90925"/>
              </a:xfrm>
              <a:custGeom>
                <a:avLst/>
                <a:gdLst/>
                <a:ahLst/>
                <a:cxnLst/>
                <a:rect l="l" t="t" r="r" b="b"/>
                <a:pathLst>
                  <a:path w="7567" h="3637" extrusionOk="0">
                    <a:moveTo>
                      <a:pt x="1699" y="500"/>
                    </a:moveTo>
                    <a:lnTo>
                      <a:pt x="1699" y="500"/>
                    </a:lnTo>
                    <a:cubicBezTo>
                      <a:pt x="1646" y="685"/>
                      <a:pt x="1553" y="860"/>
                      <a:pt x="1429" y="1010"/>
                    </a:cubicBezTo>
                    <a:cubicBezTo>
                      <a:pt x="1442" y="946"/>
                      <a:pt x="1462" y="881"/>
                      <a:pt x="1486" y="819"/>
                    </a:cubicBezTo>
                    <a:cubicBezTo>
                      <a:pt x="1537" y="692"/>
                      <a:pt x="1611" y="586"/>
                      <a:pt x="1699" y="500"/>
                    </a:cubicBezTo>
                    <a:close/>
                    <a:moveTo>
                      <a:pt x="3692" y="709"/>
                    </a:moveTo>
                    <a:cubicBezTo>
                      <a:pt x="3720" y="709"/>
                      <a:pt x="3756" y="718"/>
                      <a:pt x="3787" y="762"/>
                    </a:cubicBezTo>
                    <a:cubicBezTo>
                      <a:pt x="3864" y="865"/>
                      <a:pt x="3878" y="1083"/>
                      <a:pt x="3820" y="1239"/>
                    </a:cubicBezTo>
                    <a:cubicBezTo>
                      <a:pt x="3749" y="1435"/>
                      <a:pt x="3638" y="1608"/>
                      <a:pt x="3503" y="1756"/>
                    </a:cubicBezTo>
                    <a:cubicBezTo>
                      <a:pt x="3428" y="1513"/>
                      <a:pt x="3409" y="1263"/>
                      <a:pt x="3458" y="1026"/>
                    </a:cubicBezTo>
                    <a:cubicBezTo>
                      <a:pt x="3487" y="874"/>
                      <a:pt x="3568" y="716"/>
                      <a:pt x="3681" y="709"/>
                    </a:cubicBezTo>
                    <a:close/>
                    <a:moveTo>
                      <a:pt x="6304" y="1017"/>
                    </a:moveTo>
                    <a:cubicBezTo>
                      <a:pt x="6381" y="1017"/>
                      <a:pt x="6469" y="1077"/>
                      <a:pt x="6511" y="1148"/>
                    </a:cubicBezTo>
                    <a:cubicBezTo>
                      <a:pt x="6568" y="1245"/>
                      <a:pt x="6585" y="1383"/>
                      <a:pt x="6561" y="1557"/>
                    </a:cubicBezTo>
                    <a:cubicBezTo>
                      <a:pt x="6530" y="1770"/>
                      <a:pt x="6449" y="1976"/>
                      <a:pt x="6323" y="2161"/>
                    </a:cubicBezTo>
                    <a:cubicBezTo>
                      <a:pt x="6216" y="1939"/>
                      <a:pt x="6145" y="1701"/>
                      <a:pt x="6119" y="1455"/>
                    </a:cubicBezTo>
                    <a:cubicBezTo>
                      <a:pt x="6101" y="1289"/>
                      <a:pt x="6124" y="1080"/>
                      <a:pt x="6250" y="1029"/>
                    </a:cubicBezTo>
                    <a:cubicBezTo>
                      <a:pt x="6266" y="1022"/>
                      <a:pt x="6286" y="1017"/>
                      <a:pt x="6304" y="1017"/>
                    </a:cubicBezTo>
                    <a:close/>
                    <a:moveTo>
                      <a:pt x="2047" y="0"/>
                    </a:moveTo>
                    <a:lnTo>
                      <a:pt x="1841" y="81"/>
                    </a:lnTo>
                    <a:cubicBezTo>
                      <a:pt x="1570" y="191"/>
                      <a:pt x="1351" y="415"/>
                      <a:pt x="1227" y="713"/>
                    </a:cubicBezTo>
                    <a:cubicBezTo>
                      <a:pt x="1149" y="902"/>
                      <a:pt x="1117" y="1103"/>
                      <a:pt x="1131" y="1296"/>
                    </a:cubicBezTo>
                    <a:cubicBezTo>
                      <a:pt x="939" y="1431"/>
                      <a:pt x="719" y="1520"/>
                      <a:pt x="485" y="1544"/>
                    </a:cubicBezTo>
                    <a:cubicBezTo>
                      <a:pt x="442" y="1549"/>
                      <a:pt x="398" y="1551"/>
                      <a:pt x="355" y="1551"/>
                    </a:cubicBezTo>
                    <a:cubicBezTo>
                      <a:pt x="263" y="1551"/>
                      <a:pt x="172" y="1541"/>
                      <a:pt x="83" y="1522"/>
                    </a:cubicBezTo>
                    <a:cubicBezTo>
                      <a:pt x="56" y="1614"/>
                      <a:pt x="27" y="1705"/>
                      <a:pt x="0" y="1796"/>
                    </a:cubicBezTo>
                    <a:cubicBezTo>
                      <a:pt x="116" y="1821"/>
                      <a:pt x="236" y="1835"/>
                      <a:pt x="355" y="1835"/>
                    </a:cubicBezTo>
                    <a:cubicBezTo>
                      <a:pt x="408" y="1835"/>
                      <a:pt x="460" y="1833"/>
                      <a:pt x="513" y="1827"/>
                    </a:cubicBezTo>
                    <a:cubicBezTo>
                      <a:pt x="754" y="1803"/>
                      <a:pt x="986" y="1719"/>
                      <a:pt x="1190" y="1593"/>
                    </a:cubicBezTo>
                    <a:cubicBezTo>
                      <a:pt x="1199" y="1621"/>
                      <a:pt x="1209" y="1650"/>
                      <a:pt x="1222" y="1678"/>
                    </a:cubicBezTo>
                    <a:cubicBezTo>
                      <a:pt x="1434" y="2170"/>
                      <a:pt x="1972" y="2498"/>
                      <a:pt x="2532" y="2498"/>
                    </a:cubicBezTo>
                    <a:cubicBezTo>
                      <a:pt x="2608" y="2498"/>
                      <a:pt x="2685" y="2492"/>
                      <a:pt x="2761" y="2479"/>
                    </a:cubicBezTo>
                    <a:cubicBezTo>
                      <a:pt x="2989" y="2442"/>
                      <a:pt x="3203" y="2351"/>
                      <a:pt x="3399" y="2222"/>
                    </a:cubicBezTo>
                    <a:cubicBezTo>
                      <a:pt x="3428" y="2273"/>
                      <a:pt x="3459" y="2324"/>
                      <a:pt x="3494" y="2374"/>
                    </a:cubicBezTo>
                    <a:cubicBezTo>
                      <a:pt x="3787" y="2800"/>
                      <a:pt x="4223" y="3090"/>
                      <a:pt x="4689" y="3169"/>
                    </a:cubicBezTo>
                    <a:cubicBezTo>
                      <a:pt x="4781" y="3186"/>
                      <a:pt x="4875" y="3194"/>
                      <a:pt x="4969" y="3194"/>
                    </a:cubicBezTo>
                    <a:cubicBezTo>
                      <a:pt x="5353" y="3194"/>
                      <a:pt x="5747" y="3062"/>
                      <a:pt x="6081" y="2819"/>
                    </a:cubicBezTo>
                    <a:cubicBezTo>
                      <a:pt x="6152" y="2766"/>
                      <a:pt x="6220" y="2709"/>
                      <a:pt x="6284" y="2651"/>
                    </a:cubicBezTo>
                    <a:cubicBezTo>
                      <a:pt x="6597" y="3098"/>
                      <a:pt x="7047" y="3455"/>
                      <a:pt x="7558" y="3637"/>
                    </a:cubicBezTo>
                    <a:cubicBezTo>
                      <a:pt x="7560" y="3537"/>
                      <a:pt x="7564" y="3438"/>
                      <a:pt x="7567" y="3337"/>
                    </a:cubicBezTo>
                    <a:cubicBezTo>
                      <a:pt x="7125" y="3155"/>
                      <a:pt x="6740" y="2833"/>
                      <a:pt x="6477" y="2432"/>
                    </a:cubicBezTo>
                    <a:cubicBezTo>
                      <a:pt x="6673" y="2184"/>
                      <a:pt x="6801" y="1897"/>
                      <a:pt x="6841" y="1598"/>
                    </a:cubicBezTo>
                    <a:cubicBezTo>
                      <a:pt x="6877" y="1356"/>
                      <a:pt x="6848" y="1160"/>
                      <a:pt x="6756" y="1005"/>
                    </a:cubicBezTo>
                    <a:cubicBezTo>
                      <a:pt x="6667" y="854"/>
                      <a:pt x="6490" y="735"/>
                      <a:pt x="6305" y="735"/>
                    </a:cubicBezTo>
                    <a:cubicBezTo>
                      <a:pt x="6251" y="735"/>
                      <a:pt x="6196" y="745"/>
                      <a:pt x="6142" y="767"/>
                    </a:cubicBezTo>
                    <a:cubicBezTo>
                      <a:pt x="5913" y="860"/>
                      <a:pt x="5797" y="1130"/>
                      <a:pt x="5837" y="1486"/>
                    </a:cubicBezTo>
                    <a:cubicBezTo>
                      <a:pt x="5871" y="1807"/>
                      <a:pt x="5973" y="2118"/>
                      <a:pt x="6128" y="2402"/>
                    </a:cubicBezTo>
                    <a:cubicBezTo>
                      <a:pt x="6060" y="2471"/>
                      <a:pt x="5989" y="2532"/>
                      <a:pt x="5911" y="2587"/>
                    </a:cubicBezTo>
                    <a:cubicBezTo>
                      <a:pt x="5624" y="2797"/>
                      <a:pt x="5289" y="2909"/>
                      <a:pt x="4963" y="2909"/>
                    </a:cubicBezTo>
                    <a:cubicBezTo>
                      <a:pt x="4886" y="2909"/>
                      <a:pt x="4809" y="2902"/>
                      <a:pt x="4733" y="2890"/>
                    </a:cubicBezTo>
                    <a:cubicBezTo>
                      <a:pt x="4341" y="2821"/>
                      <a:pt x="3975" y="2574"/>
                      <a:pt x="3726" y="2212"/>
                    </a:cubicBezTo>
                    <a:cubicBezTo>
                      <a:pt x="3686" y="2155"/>
                      <a:pt x="3651" y="2098"/>
                      <a:pt x="3621" y="2040"/>
                    </a:cubicBezTo>
                    <a:cubicBezTo>
                      <a:pt x="3823" y="1848"/>
                      <a:pt x="3984" y="1608"/>
                      <a:pt x="4085" y="1338"/>
                    </a:cubicBezTo>
                    <a:cubicBezTo>
                      <a:pt x="4166" y="1123"/>
                      <a:pt x="4168" y="797"/>
                      <a:pt x="4014" y="593"/>
                    </a:cubicBezTo>
                    <a:cubicBezTo>
                      <a:pt x="3933" y="485"/>
                      <a:pt x="3820" y="427"/>
                      <a:pt x="3689" y="427"/>
                    </a:cubicBezTo>
                    <a:cubicBezTo>
                      <a:pt x="3680" y="427"/>
                      <a:pt x="3671" y="427"/>
                      <a:pt x="3662" y="428"/>
                    </a:cubicBezTo>
                    <a:cubicBezTo>
                      <a:pt x="3381" y="446"/>
                      <a:pt x="3229" y="721"/>
                      <a:pt x="3179" y="973"/>
                    </a:cubicBezTo>
                    <a:cubicBezTo>
                      <a:pt x="3115" y="1294"/>
                      <a:pt x="3148" y="1640"/>
                      <a:pt x="3274" y="1961"/>
                    </a:cubicBezTo>
                    <a:cubicBezTo>
                      <a:pt x="3105" y="2083"/>
                      <a:pt x="2913" y="2167"/>
                      <a:pt x="2715" y="2198"/>
                    </a:cubicBezTo>
                    <a:cubicBezTo>
                      <a:pt x="2655" y="2208"/>
                      <a:pt x="2595" y="2212"/>
                      <a:pt x="2534" y="2212"/>
                    </a:cubicBezTo>
                    <a:cubicBezTo>
                      <a:pt x="2087" y="2212"/>
                      <a:pt x="1647" y="1951"/>
                      <a:pt x="1482" y="1564"/>
                    </a:cubicBezTo>
                    <a:cubicBezTo>
                      <a:pt x="1462" y="1516"/>
                      <a:pt x="1443" y="1466"/>
                      <a:pt x="1432" y="1414"/>
                    </a:cubicBezTo>
                    <a:cubicBezTo>
                      <a:pt x="1777" y="1114"/>
                      <a:pt x="2012" y="678"/>
                      <a:pt x="2036" y="221"/>
                    </a:cubicBezTo>
                    <a:lnTo>
                      <a:pt x="2047" y="0"/>
                    </a:ln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19" name="Google Shape;3319;p25"/>
              <p:cNvSpPr/>
              <p:nvPr/>
            </p:nvSpPr>
            <p:spPr>
              <a:xfrm>
                <a:off x="365925" y="3098650"/>
                <a:ext cx="207800" cy="134400"/>
              </a:xfrm>
              <a:custGeom>
                <a:avLst/>
                <a:gdLst/>
                <a:ahLst/>
                <a:cxnLst/>
                <a:rect l="l" t="t" r="r" b="b"/>
                <a:pathLst>
                  <a:path w="8312" h="5376" extrusionOk="0">
                    <a:moveTo>
                      <a:pt x="1374" y="286"/>
                    </a:moveTo>
                    <a:cubicBezTo>
                      <a:pt x="1435" y="286"/>
                      <a:pt x="1492" y="301"/>
                      <a:pt x="1540" y="336"/>
                    </a:cubicBezTo>
                    <a:cubicBezTo>
                      <a:pt x="1607" y="386"/>
                      <a:pt x="1644" y="454"/>
                      <a:pt x="1651" y="545"/>
                    </a:cubicBezTo>
                    <a:cubicBezTo>
                      <a:pt x="1665" y="735"/>
                      <a:pt x="1543" y="1004"/>
                      <a:pt x="1360" y="1184"/>
                    </a:cubicBezTo>
                    <a:cubicBezTo>
                      <a:pt x="1232" y="1311"/>
                      <a:pt x="1088" y="1423"/>
                      <a:pt x="936" y="1522"/>
                    </a:cubicBezTo>
                    <a:cubicBezTo>
                      <a:pt x="888" y="1355"/>
                      <a:pt x="865" y="1178"/>
                      <a:pt x="869" y="1005"/>
                    </a:cubicBezTo>
                    <a:cubicBezTo>
                      <a:pt x="875" y="828"/>
                      <a:pt x="912" y="585"/>
                      <a:pt x="1065" y="423"/>
                    </a:cubicBezTo>
                    <a:cubicBezTo>
                      <a:pt x="1142" y="340"/>
                      <a:pt x="1260" y="286"/>
                      <a:pt x="1374" y="286"/>
                    </a:cubicBezTo>
                    <a:close/>
                    <a:moveTo>
                      <a:pt x="3827" y="1502"/>
                    </a:moveTo>
                    <a:cubicBezTo>
                      <a:pt x="3833" y="1502"/>
                      <a:pt x="3841" y="1502"/>
                      <a:pt x="3850" y="1504"/>
                    </a:cubicBezTo>
                    <a:cubicBezTo>
                      <a:pt x="3948" y="1511"/>
                      <a:pt x="4019" y="1572"/>
                      <a:pt x="4058" y="1623"/>
                    </a:cubicBezTo>
                    <a:cubicBezTo>
                      <a:pt x="4136" y="1718"/>
                      <a:pt x="4175" y="1850"/>
                      <a:pt x="4161" y="1967"/>
                    </a:cubicBezTo>
                    <a:cubicBezTo>
                      <a:pt x="4125" y="2244"/>
                      <a:pt x="3884" y="2450"/>
                      <a:pt x="3743" y="2548"/>
                    </a:cubicBezTo>
                    <a:cubicBezTo>
                      <a:pt x="3661" y="2605"/>
                      <a:pt x="3575" y="2654"/>
                      <a:pt x="3486" y="2695"/>
                    </a:cubicBezTo>
                    <a:cubicBezTo>
                      <a:pt x="3432" y="2535"/>
                      <a:pt x="3404" y="2369"/>
                      <a:pt x="3401" y="2200"/>
                    </a:cubicBezTo>
                    <a:cubicBezTo>
                      <a:pt x="3395" y="1968"/>
                      <a:pt x="3483" y="1718"/>
                      <a:pt x="3617" y="1593"/>
                    </a:cubicBezTo>
                    <a:cubicBezTo>
                      <a:pt x="3681" y="1532"/>
                      <a:pt x="3750" y="1502"/>
                      <a:pt x="3827" y="1502"/>
                    </a:cubicBezTo>
                    <a:close/>
                    <a:moveTo>
                      <a:pt x="6857" y="1808"/>
                    </a:moveTo>
                    <a:cubicBezTo>
                      <a:pt x="6884" y="1808"/>
                      <a:pt x="6913" y="1811"/>
                      <a:pt x="6940" y="1820"/>
                    </a:cubicBezTo>
                    <a:cubicBezTo>
                      <a:pt x="7180" y="1900"/>
                      <a:pt x="7209" y="2264"/>
                      <a:pt x="7169" y="2489"/>
                    </a:cubicBezTo>
                    <a:cubicBezTo>
                      <a:pt x="7105" y="2853"/>
                      <a:pt x="6919" y="3187"/>
                      <a:pt x="6663" y="3450"/>
                    </a:cubicBezTo>
                    <a:cubicBezTo>
                      <a:pt x="6555" y="3207"/>
                      <a:pt x="6477" y="2950"/>
                      <a:pt x="6440" y="2683"/>
                    </a:cubicBezTo>
                    <a:cubicBezTo>
                      <a:pt x="6401" y="2404"/>
                      <a:pt x="6421" y="2204"/>
                      <a:pt x="6502" y="2048"/>
                    </a:cubicBezTo>
                    <a:cubicBezTo>
                      <a:pt x="6570" y="1920"/>
                      <a:pt x="6713" y="1808"/>
                      <a:pt x="6857" y="1808"/>
                    </a:cubicBezTo>
                    <a:close/>
                    <a:moveTo>
                      <a:pt x="1373" y="1"/>
                    </a:moveTo>
                    <a:cubicBezTo>
                      <a:pt x="1177" y="1"/>
                      <a:pt x="982" y="93"/>
                      <a:pt x="855" y="228"/>
                    </a:cubicBezTo>
                    <a:cubicBezTo>
                      <a:pt x="688" y="409"/>
                      <a:pt x="592" y="673"/>
                      <a:pt x="584" y="998"/>
                    </a:cubicBezTo>
                    <a:cubicBezTo>
                      <a:pt x="578" y="1225"/>
                      <a:pt x="611" y="1448"/>
                      <a:pt x="678" y="1666"/>
                    </a:cubicBezTo>
                    <a:cubicBezTo>
                      <a:pt x="490" y="1758"/>
                      <a:pt x="290" y="1826"/>
                      <a:pt x="85" y="1873"/>
                    </a:cubicBezTo>
                    <a:cubicBezTo>
                      <a:pt x="56" y="1978"/>
                      <a:pt x="27" y="2079"/>
                      <a:pt x="0" y="2180"/>
                    </a:cubicBezTo>
                    <a:cubicBezTo>
                      <a:pt x="270" y="2134"/>
                      <a:pt x="534" y="2049"/>
                      <a:pt x="781" y="1930"/>
                    </a:cubicBezTo>
                    <a:cubicBezTo>
                      <a:pt x="973" y="2342"/>
                      <a:pt x="1293" y="2697"/>
                      <a:pt x="1693" y="2911"/>
                    </a:cubicBezTo>
                    <a:cubicBezTo>
                      <a:pt x="1997" y="3075"/>
                      <a:pt x="2340" y="3156"/>
                      <a:pt x="2685" y="3156"/>
                    </a:cubicBezTo>
                    <a:cubicBezTo>
                      <a:pt x="2901" y="3156"/>
                      <a:pt x="3118" y="3124"/>
                      <a:pt x="3325" y="3061"/>
                    </a:cubicBezTo>
                    <a:cubicBezTo>
                      <a:pt x="3663" y="3751"/>
                      <a:pt x="4359" y="4276"/>
                      <a:pt x="5131" y="4337"/>
                    </a:cubicBezTo>
                    <a:cubicBezTo>
                      <a:pt x="5179" y="4341"/>
                      <a:pt x="5227" y="4343"/>
                      <a:pt x="5275" y="4343"/>
                    </a:cubicBezTo>
                    <a:cubicBezTo>
                      <a:pt x="5743" y="4343"/>
                      <a:pt x="6203" y="4176"/>
                      <a:pt x="6580" y="3899"/>
                    </a:cubicBezTo>
                    <a:cubicBezTo>
                      <a:pt x="6973" y="4558"/>
                      <a:pt x="7592" y="5090"/>
                      <a:pt x="8304" y="5376"/>
                    </a:cubicBezTo>
                    <a:cubicBezTo>
                      <a:pt x="8305" y="5278"/>
                      <a:pt x="8310" y="5177"/>
                      <a:pt x="8311" y="5072"/>
                    </a:cubicBezTo>
                    <a:cubicBezTo>
                      <a:pt x="7683" y="4796"/>
                      <a:pt x="7141" y="4309"/>
                      <a:pt x="6798" y="3712"/>
                    </a:cubicBezTo>
                    <a:cubicBezTo>
                      <a:pt x="7131" y="3399"/>
                      <a:pt x="7371" y="2988"/>
                      <a:pt x="7450" y="2538"/>
                    </a:cubicBezTo>
                    <a:cubicBezTo>
                      <a:pt x="7517" y="2151"/>
                      <a:pt x="7416" y="1680"/>
                      <a:pt x="7031" y="1552"/>
                    </a:cubicBezTo>
                    <a:cubicBezTo>
                      <a:pt x="6974" y="1533"/>
                      <a:pt x="6916" y="1524"/>
                      <a:pt x="6859" y="1524"/>
                    </a:cubicBezTo>
                    <a:cubicBezTo>
                      <a:pt x="6603" y="1524"/>
                      <a:pt x="6363" y="1701"/>
                      <a:pt x="6250" y="1914"/>
                    </a:cubicBezTo>
                    <a:cubicBezTo>
                      <a:pt x="6105" y="2191"/>
                      <a:pt x="6128" y="2507"/>
                      <a:pt x="6158" y="2722"/>
                    </a:cubicBezTo>
                    <a:cubicBezTo>
                      <a:pt x="6203" y="3045"/>
                      <a:pt x="6301" y="3356"/>
                      <a:pt x="6443" y="3647"/>
                    </a:cubicBezTo>
                    <a:cubicBezTo>
                      <a:pt x="6109" y="3904"/>
                      <a:pt x="5696" y="4058"/>
                      <a:pt x="5276" y="4058"/>
                    </a:cubicBezTo>
                    <a:cubicBezTo>
                      <a:pt x="5234" y="4058"/>
                      <a:pt x="5193" y="4056"/>
                      <a:pt x="5151" y="4053"/>
                    </a:cubicBezTo>
                    <a:cubicBezTo>
                      <a:pt x="4484" y="4002"/>
                      <a:pt x="3885" y="3553"/>
                      <a:pt x="3588" y="2960"/>
                    </a:cubicBezTo>
                    <a:cubicBezTo>
                      <a:pt x="3696" y="2910"/>
                      <a:pt x="3801" y="2850"/>
                      <a:pt x="3901" y="2781"/>
                    </a:cubicBezTo>
                    <a:cubicBezTo>
                      <a:pt x="4208" y="2563"/>
                      <a:pt x="4398" y="2286"/>
                      <a:pt x="4435" y="2002"/>
                    </a:cubicBezTo>
                    <a:cubicBezTo>
                      <a:pt x="4460" y="1808"/>
                      <a:pt x="4399" y="1597"/>
                      <a:pt x="4271" y="1443"/>
                    </a:cubicBezTo>
                    <a:cubicBezTo>
                      <a:pt x="4163" y="1311"/>
                      <a:pt x="4019" y="1232"/>
                      <a:pt x="3864" y="1221"/>
                    </a:cubicBezTo>
                    <a:cubicBezTo>
                      <a:pt x="3849" y="1220"/>
                      <a:pt x="3835" y="1219"/>
                      <a:pt x="3820" y="1219"/>
                    </a:cubicBezTo>
                    <a:cubicBezTo>
                      <a:pt x="3672" y="1219"/>
                      <a:pt x="3533" y="1278"/>
                      <a:pt x="3416" y="1386"/>
                    </a:cubicBezTo>
                    <a:cubicBezTo>
                      <a:pt x="3225" y="1569"/>
                      <a:pt x="3105" y="1890"/>
                      <a:pt x="3112" y="2205"/>
                    </a:cubicBezTo>
                    <a:cubicBezTo>
                      <a:pt x="3118" y="2407"/>
                      <a:pt x="3154" y="2606"/>
                      <a:pt x="3217" y="2796"/>
                    </a:cubicBezTo>
                    <a:cubicBezTo>
                      <a:pt x="3044" y="2847"/>
                      <a:pt x="2864" y="2872"/>
                      <a:pt x="2684" y="2872"/>
                    </a:cubicBezTo>
                    <a:cubicBezTo>
                      <a:pt x="2387" y="2872"/>
                      <a:pt x="2090" y="2803"/>
                      <a:pt x="1827" y="2661"/>
                    </a:cubicBezTo>
                    <a:cubicBezTo>
                      <a:pt x="1475" y="2471"/>
                      <a:pt x="1195" y="2159"/>
                      <a:pt x="1030" y="1795"/>
                    </a:cubicBezTo>
                    <a:cubicBezTo>
                      <a:pt x="1222" y="1680"/>
                      <a:pt x="1398" y="1542"/>
                      <a:pt x="1556" y="1389"/>
                    </a:cubicBezTo>
                    <a:cubicBezTo>
                      <a:pt x="1760" y="1187"/>
                      <a:pt x="1955" y="843"/>
                      <a:pt x="1931" y="525"/>
                    </a:cubicBezTo>
                    <a:cubicBezTo>
                      <a:pt x="1918" y="350"/>
                      <a:pt x="1838" y="205"/>
                      <a:pt x="1703" y="106"/>
                    </a:cubicBezTo>
                    <a:cubicBezTo>
                      <a:pt x="1602" y="32"/>
                      <a:pt x="1487" y="1"/>
                      <a:pt x="1373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20" name="Google Shape;3320;p25"/>
              <p:cNvSpPr/>
              <p:nvPr/>
            </p:nvSpPr>
            <p:spPr>
              <a:xfrm>
                <a:off x="350500" y="3181100"/>
                <a:ext cx="213300" cy="116575"/>
              </a:xfrm>
              <a:custGeom>
                <a:avLst/>
                <a:gdLst/>
                <a:ahLst/>
                <a:cxnLst/>
                <a:rect l="l" t="t" r="r" b="b"/>
                <a:pathLst>
                  <a:path w="8532" h="4663" extrusionOk="0">
                    <a:moveTo>
                      <a:pt x="1272" y="285"/>
                    </a:moveTo>
                    <a:cubicBezTo>
                      <a:pt x="1279" y="285"/>
                      <a:pt x="1288" y="285"/>
                      <a:pt x="1295" y="287"/>
                    </a:cubicBezTo>
                    <a:cubicBezTo>
                      <a:pt x="1373" y="294"/>
                      <a:pt x="1425" y="343"/>
                      <a:pt x="1457" y="385"/>
                    </a:cubicBezTo>
                    <a:cubicBezTo>
                      <a:pt x="1518" y="466"/>
                      <a:pt x="1546" y="576"/>
                      <a:pt x="1532" y="674"/>
                    </a:cubicBezTo>
                    <a:cubicBezTo>
                      <a:pt x="1496" y="887"/>
                      <a:pt x="1313" y="1061"/>
                      <a:pt x="1165" y="1167"/>
                    </a:cubicBezTo>
                    <a:cubicBezTo>
                      <a:pt x="1116" y="1203"/>
                      <a:pt x="1066" y="1235"/>
                      <a:pt x="1015" y="1267"/>
                    </a:cubicBezTo>
                    <a:cubicBezTo>
                      <a:pt x="985" y="1159"/>
                      <a:pt x="961" y="1048"/>
                      <a:pt x="951" y="939"/>
                    </a:cubicBezTo>
                    <a:cubicBezTo>
                      <a:pt x="927" y="720"/>
                      <a:pt x="994" y="476"/>
                      <a:pt x="1110" y="358"/>
                    </a:cubicBezTo>
                    <a:cubicBezTo>
                      <a:pt x="1160" y="308"/>
                      <a:pt x="1211" y="285"/>
                      <a:pt x="1272" y="285"/>
                    </a:cubicBezTo>
                    <a:close/>
                    <a:moveTo>
                      <a:pt x="4003" y="1476"/>
                    </a:moveTo>
                    <a:cubicBezTo>
                      <a:pt x="4104" y="1476"/>
                      <a:pt x="4188" y="1534"/>
                      <a:pt x="4235" y="1576"/>
                    </a:cubicBezTo>
                    <a:cubicBezTo>
                      <a:pt x="4383" y="1706"/>
                      <a:pt x="4455" y="1914"/>
                      <a:pt x="4413" y="2082"/>
                    </a:cubicBezTo>
                    <a:cubicBezTo>
                      <a:pt x="4360" y="2295"/>
                      <a:pt x="4200" y="2458"/>
                      <a:pt x="4008" y="2572"/>
                    </a:cubicBezTo>
                    <a:cubicBezTo>
                      <a:pt x="3893" y="2216"/>
                      <a:pt x="3876" y="1832"/>
                      <a:pt x="3968" y="1478"/>
                    </a:cubicBezTo>
                    <a:cubicBezTo>
                      <a:pt x="3980" y="1477"/>
                      <a:pt x="3991" y="1476"/>
                      <a:pt x="4003" y="1476"/>
                    </a:cubicBezTo>
                    <a:close/>
                    <a:moveTo>
                      <a:pt x="7165" y="2457"/>
                    </a:moveTo>
                    <a:cubicBezTo>
                      <a:pt x="7202" y="2457"/>
                      <a:pt x="7241" y="2461"/>
                      <a:pt x="7280" y="2471"/>
                    </a:cubicBezTo>
                    <a:cubicBezTo>
                      <a:pt x="7421" y="2507"/>
                      <a:pt x="7549" y="2602"/>
                      <a:pt x="7611" y="2721"/>
                    </a:cubicBezTo>
                    <a:cubicBezTo>
                      <a:pt x="7731" y="2949"/>
                      <a:pt x="7685" y="3271"/>
                      <a:pt x="7498" y="3508"/>
                    </a:cubicBezTo>
                    <a:cubicBezTo>
                      <a:pt x="7421" y="3601"/>
                      <a:pt x="7330" y="3679"/>
                      <a:pt x="7236" y="3743"/>
                    </a:cubicBezTo>
                    <a:cubicBezTo>
                      <a:pt x="7217" y="3724"/>
                      <a:pt x="7197" y="3707"/>
                      <a:pt x="7180" y="3687"/>
                    </a:cubicBezTo>
                    <a:cubicBezTo>
                      <a:pt x="6958" y="3470"/>
                      <a:pt x="6833" y="3281"/>
                      <a:pt x="6785" y="3085"/>
                    </a:cubicBezTo>
                    <a:cubicBezTo>
                      <a:pt x="6736" y="2892"/>
                      <a:pt x="6783" y="2635"/>
                      <a:pt x="6959" y="2515"/>
                    </a:cubicBezTo>
                    <a:cubicBezTo>
                      <a:pt x="7018" y="2476"/>
                      <a:pt x="7089" y="2457"/>
                      <a:pt x="7165" y="2457"/>
                    </a:cubicBezTo>
                    <a:close/>
                    <a:moveTo>
                      <a:pt x="1272" y="0"/>
                    </a:moveTo>
                    <a:cubicBezTo>
                      <a:pt x="1135" y="0"/>
                      <a:pt x="1010" y="53"/>
                      <a:pt x="907" y="157"/>
                    </a:cubicBezTo>
                    <a:cubicBezTo>
                      <a:pt x="701" y="365"/>
                      <a:pt x="638" y="714"/>
                      <a:pt x="665" y="968"/>
                    </a:cubicBezTo>
                    <a:cubicBezTo>
                      <a:pt x="681" y="1112"/>
                      <a:pt x="711" y="1254"/>
                      <a:pt x="754" y="1392"/>
                    </a:cubicBezTo>
                    <a:cubicBezTo>
                      <a:pt x="521" y="1487"/>
                      <a:pt x="263" y="1542"/>
                      <a:pt x="1" y="1554"/>
                    </a:cubicBezTo>
                    <a:cubicBezTo>
                      <a:pt x="31" y="1629"/>
                      <a:pt x="77" y="1723"/>
                      <a:pt x="144" y="1832"/>
                    </a:cubicBezTo>
                    <a:cubicBezTo>
                      <a:pt x="391" y="1808"/>
                      <a:pt x="631" y="1750"/>
                      <a:pt x="853" y="1659"/>
                    </a:cubicBezTo>
                    <a:cubicBezTo>
                      <a:pt x="1033" y="2062"/>
                      <a:pt x="1326" y="2416"/>
                      <a:pt x="1692" y="2667"/>
                    </a:cubicBezTo>
                    <a:cubicBezTo>
                      <a:pt x="2095" y="2941"/>
                      <a:pt x="2588" y="3086"/>
                      <a:pt x="3080" y="3086"/>
                    </a:cubicBezTo>
                    <a:cubicBezTo>
                      <a:pt x="3271" y="3086"/>
                      <a:pt x="3462" y="3064"/>
                      <a:pt x="3648" y="3020"/>
                    </a:cubicBezTo>
                    <a:cubicBezTo>
                      <a:pt x="3717" y="3004"/>
                      <a:pt x="3785" y="2984"/>
                      <a:pt x="3849" y="2958"/>
                    </a:cubicBezTo>
                    <a:cubicBezTo>
                      <a:pt x="3978" y="3228"/>
                      <a:pt x="4160" y="3477"/>
                      <a:pt x="4384" y="3683"/>
                    </a:cubicBezTo>
                    <a:cubicBezTo>
                      <a:pt x="4844" y="4098"/>
                      <a:pt x="5481" y="4325"/>
                      <a:pt x="6121" y="4325"/>
                    </a:cubicBezTo>
                    <a:cubicBezTo>
                      <a:pt x="6346" y="4325"/>
                      <a:pt x="6571" y="4297"/>
                      <a:pt x="6789" y="4240"/>
                    </a:cubicBezTo>
                    <a:cubicBezTo>
                      <a:pt x="6935" y="4200"/>
                      <a:pt x="7072" y="4150"/>
                      <a:pt x="7195" y="4091"/>
                    </a:cubicBezTo>
                    <a:cubicBezTo>
                      <a:pt x="7479" y="4326"/>
                      <a:pt x="7800" y="4520"/>
                      <a:pt x="8141" y="4663"/>
                    </a:cubicBezTo>
                    <a:cubicBezTo>
                      <a:pt x="8305" y="4620"/>
                      <a:pt x="8432" y="4568"/>
                      <a:pt x="8532" y="4505"/>
                    </a:cubicBezTo>
                    <a:cubicBezTo>
                      <a:pt x="8147" y="4379"/>
                      <a:pt x="7779" y="4184"/>
                      <a:pt x="7458" y="3931"/>
                    </a:cubicBezTo>
                    <a:cubicBezTo>
                      <a:pt x="7559" y="3858"/>
                      <a:pt x="7647" y="3774"/>
                      <a:pt x="7719" y="3681"/>
                    </a:cubicBezTo>
                    <a:cubicBezTo>
                      <a:pt x="7978" y="3355"/>
                      <a:pt x="8035" y="2914"/>
                      <a:pt x="7860" y="2583"/>
                    </a:cubicBezTo>
                    <a:cubicBezTo>
                      <a:pt x="7761" y="2395"/>
                      <a:pt x="7569" y="2248"/>
                      <a:pt x="7349" y="2193"/>
                    </a:cubicBezTo>
                    <a:cubicBezTo>
                      <a:pt x="7286" y="2177"/>
                      <a:pt x="7225" y="2170"/>
                      <a:pt x="7164" y="2170"/>
                    </a:cubicBezTo>
                    <a:cubicBezTo>
                      <a:pt x="7032" y="2170"/>
                      <a:pt x="6906" y="2206"/>
                      <a:pt x="6799" y="2277"/>
                    </a:cubicBezTo>
                    <a:cubicBezTo>
                      <a:pt x="6543" y="2449"/>
                      <a:pt x="6423" y="2808"/>
                      <a:pt x="6506" y="3150"/>
                    </a:cubicBezTo>
                    <a:cubicBezTo>
                      <a:pt x="6584" y="3470"/>
                      <a:pt x="6805" y="3718"/>
                      <a:pt x="6968" y="3879"/>
                    </a:cubicBezTo>
                    <a:cubicBezTo>
                      <a:pt x="6880" y="3916"/>
                      <a:pt x="6795" y="3943"/>
                      <a:pt x="6718" y="3961"/>
                    </a:cubicBezTo>
                    <a:cubicBezTo>
                      <a:pt x="6521" y="4013"/>
                      <a:pt x="6318" y="4039"/>
                      <a:pt x="6116" y="4039"/>
                    </a:cubicBezTo>
                    <a:cubicBezTo>
                      <a:pt x="5547" y="4039"/>
                      <a:pt x="4983" y="3838"/>
                      <a:pt x="4576" y="3470"/>
                    </a:cubicBezTo>
                    <a:cubicBezTo>
                      <a:pt x="4381" y="3292"/>
                      <a:pt x="4225" y="3078"/>
                      <a:pt x="4111" y="2842"/>
                    </a:cubicBezTo>
                    <a:cubicBezTo>
                      <a:pt x="4408" y="2676"/>
                      <a:pt x="4611" y="2436"/>
                      <a:pt x="4685" y="2152"/>
                    </a:cubicBezTo>
                    <a:cubicBezTo>
                      <a:pt x="4752" y="1882"/>
                      <a:pt x="4646" y="1564"/>
                      <a:pt x="4420" y="1363"/>
                    </a:cubicBezTo>
                    <a:cubicBezTo>
                      <a:pt x="4292" y="1250"/>
                      <a:pt x="4146" y="1191"/>
                      <a:pt x="4000" y="1191"/>
                    </a:cubicBezTo>
                    <a:cubicBezTo>
                      <a:pt x="3933" y="1191"/>
                      <a:pt x="3865" y="1204"/>
                      <a:pt x="3799" y="1230"/>
                    </a:cubicBezTo>
                    <a:lnTo>
                      <a:pt x="3735" y="1253"/>
                    </a:lnTo>
                    <a:lnTo>
                      <a:pt x="3715" y="1318"/>
                    </a:lnTo>
                    <a:cubicBezTo>
                      <a:pt x="3577" y="1764"/>
                      <a:pt x="3593" y="2248"/>
                      <a:pt x="3745" y="2694"/>
                    </a:cubicBezTo>
                    <a:cubicBezTo>
                      <a:pt x="3691" y="2714"/>
                      <a:pt x="3637" y="2730"/>
                      <a:pt x="3584" y="2743"/>
                    </a:cubicBezTo>
                    <a:cubicBezTo>
                      <a:pt x="3419" y="2783"/>
                      <a:pt x="3248" y="2802"/>
                      <a:pt x="3078" y="2802"/>
                    </a:cubicBezTo>
                    <a:cubicBezTo>
                      <a:pt x="2644" y="2802"/>
                      <a:pt x="2211" y="2674"/>
                      <a:pt x="1854" y="2432"/>
                    </a:cubicBezTo>
                    <a:cubicBezTo>
                      <a:pt x="1526" y="2210"/>
                      <a:pt x="1269" y="1893"/>
                      <a:pt x="1110" y="1537"/>
                    </a:cubicBezTo>
                    <a:cubicBezTo>
                      <a:pt x="1187" y="1494"/>
                      <a:pt x="1262" y="1446"/>
                      <a:pt x="1330" y="1395"/>
                    </a:cubicBezTo>
                    <a:cubicBezTo>
                      <a:pt x="1607" y="1193"/>
                      <a:pt x="1768" y="967"/>
                      <a:pt x="1810" y="718"/>
                    </a:cubicBezTo>
                    <a:cubicBezTo>
                      <a:pt x="1839" y="542"/>
                      <a:pt x="1790" y="352"/>
                      <a:pt x="1681" y="210"/>
                    </a:cubicBezTo>
                    <a:cubicBezTo>
                      <a:pt x="1589" y="89"/>
                      <a:pt x="1461" y="15"/>
                      <a:pt x="1322" y="3"/>
                    </a:cubicBezTo>
                    <a:cubicBezTo>
                      <a:pt x="1305" y="1"/>
                      <a:pt x="1289" y="0"/>
                      <a:pt x="1272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21" name="Google Shape;3321;p25"/>
              <p:cNvSpPr/>
              <p:nvPr/>
            </p:nvSpPr>
            <p:spPr>
              <a:xfrm>
                <a:off x="273025" y="2371000"/>
                <a:ext cx="644675" cy="529550"/>
              </a:xfrm>
              <a:custGeom>
                <a:avLst/>
                <a:gdLst/>
                <a:ahLst/>
                <a:cxnLst/>
                <a:rect l="l" t="t" r="r" b="b"/>
                <a:pathLst>
                  <a:path w="25787" h="21182" extrusionOk="0">
                    <a:moveTo>
                      <a:pt x="8764" y="0"/>
                    </a:moveTo>
                    <a:cubicBezTo>
                      <a:pt x="8679" y="0"/>
                      <a:pt x="8604" y="8"/>
                      <a:pt x="8539" y="22"/>
                    </a:cubicBezTo>
                    <a:cubicBezTo>
                      <a:pt x="7868" y="168"/>
                      <a:pt x="8779" y="1674"/>
                      <a:pt x="9966" y="2604"/>
                    </a:cubicBezTo>
                    <a:cubicBezTo>
                      <a:pt x="9966" y="2604"/>
                      <a:pt x="9873" y="2595"/>
                      <a:pt x="9740" y="2595"/>
                    </a:cubicBezTo>
                    <a:cubicBezTo>
                      <a:pt x="9286" y="2595"/>
                      <a:pt x="8366" y="2705"/>
                      <a:pt x="9024" y="3673"/>
                    </a:cubicBezTo>
                    <a:cubicBezTo>
                      <a:pt x="9875" y="4927"/>
                      <a:pt x="10840" y="6130"/>
                      <a:pt x="10840" y="6130"/>
                    </a:cubicBezTo>
                    <a:cubicBezTo>
                      <a:pt x="10840" y="6130"/>
                      <a:pt x="10682" y="6082"/>
                      <a:pt x="10523" y="6082"/>
                    </a:cubicBezTo>
                    <a:cubicBezTo>
                      <a:pt x="10247" y="6082"/>
                      <a:pt x="9963" y="6225"/>
                      <a:pt x="10472" y="7002"/>
                    </a:cubicBezTo>
                    <a:cubicBezTo>
                      <a:pt x="11274" y="8231"/>
                      <a:pt x="12296" y="9513"/>
                      <a:pt x="12658" y="10579"/>
                    </a:cubicBezTo>
                    <a:cubicBezTo>
                      <a:pt x="12658" y="10579"/>
                      <a:pt x="10554" y="8470"/>
                      <a:pt x="7354" y="8470"/>
                    </a:cubicBezTo>
                    <a:cubicBezTo>
                      <a:pt x="6925" y="8470"/>
                      <a:pt x="6475" y="8508"/>
                      <a:pt x="6009" y="8594"/>
                    </a:cubicBezTo>
                    <a:cubicBezTo>
                      <a:pt x="2067" y="9324"/>
                      <a:pt x="0" y="12091"/>
                      <a:pt x="564" y="12724"/>
                    </a:cubicBezTo>
                    <a:cubicBezTo>
                      <a:pt x="653" y="12823"/>
                      <a:pt x="808" y="12865"/>
                      <a:pt x="1007" y="12865"/>
                    </a:cubicBezTo>
                    <a:cubicBezTo>
                      <a:pt x="2073" y="12865"/>
                      <a:pt x="4392" y="11661"/>
                      <a:pt x="4392" y="11661"/>
                    </a:cubicBezTo>
                    <a:lnTo>
                      <a:pt x="4392" y="11661"/>
                    </a:lnTo>
                    <a:cubicBezTo>
                      <a:pt x="4392" y="11661"/>
                      <a:pt x="3368" y="12993"/>
                      <a:pt x="4478" y="13009"/>
                    </a:cubicBezTo>
                    <a:cubicBezTo>
                      <a:pt x="4482" y="13009"/>
                      <a:pt x="4487" y="13009"/>
                      <a:pt x="4492" y="13009"/>
                    </a:cubicBezTo>
                    <a:cubicBezTo>
                      <a:pt x="5604" y="13009"/>
                      <a:pt x="7604" y="11205"/>
                      <a:pt x="7604" y="11205"/>
                    </a:cubicBezTo>
                    <a:lnTo>
                      <a:pt x="7604" y="11205"/>
                    </a:lnTo>
                    <a:cubicBezTo>
                      <a:pt x="7604" y="11205"/>
                      <a:pt x="6460" y="12650"/>
                      <a:pt x="7562" y="12650"/>
                    </a:cubicBezTo>
                    <a:cubicBezTo>
                      <a:pt x="7586" y="12650"/>
                      <a:pt x="7611" y="12650"/>
                      <a:pt x="7638" y="12648"/>
                    </a:cubicBezTo>
                    <a:cubicBezTo>
                      <a:pt x="8867" y="12580"/>
                      <a:pt x="10200" y="11562"/>
                      <a:pt x="10932" y="11461"/>
                    </a:cubicBezTo>
                    <a:cubicBezTo>
                      <a:pt x="11262" y="11414"/>
                      <a:pt x="11524" y="11386"/>
                      <a:pt x="11713" y="11370"/>
                    </a:cubicBezTo>
                    <a:lnTo>
                      <a:pt x="11713" y="11370"/>
                    </a:lnTo>
                    <a:cubicBezTo>
                      <a:pt x="10500" y="11783"/>
                      <a:pt x="7987" y="12860"/>
                      <a:pt x="6786" y="14951"/>
                    </a:cubicBezTo>
                    <a:cubicBezTo>
                      <a:pt x="5169" y="17768"/>
                      <a:pt x="5243" y="21020"/>
                      <a:pt x="6590" y="21177"/>
                    </a:cubicBezTo>
                    <a:cubicBezTo>
                      <a:pt x="6619" y="21180"/>
                      <a:pt x="6649" y="21182"/>
                      <a:pt x="6677" y="21182"/>
                    </a:cubicBezTo>
                    <a:cubicBezTo>
                      <a:pt x="7941" y="21182"/>
                      <a:pt x="8002" y="17870"/>
                      <a:pt x="8002" y="17870"/>
                    </a:cubicBezTo>
                    <a:cubicBezTo>
                      <a:pt x="8002" y="17870"/>
                      <a:pt x="8334" y="18230"/>
                      <a:pt x="8725" y="18230"/>
                    </a:cubicBezTo>
                    <a:cubicBezTo>
                      <a:pt x="8904" y="18230"/>
                      <a:pt x="9095" y="18154"/>
                      <a:pt x="9272" y="17932"/>
                    </a:cubicBezTo>
                    <a:cubicBezTo>
                      <a:pt x="9833" y="17228"/>
                      <a:pt x="9827" y="14048"/>
                      <a:pt x="9827" y="14047"/>
                    </a:cubicBezTo>
                    <a:lnTo>
                      <a:pt x="9827" y="14047"/>
                    </a:lnTo>
                    <a:cubicBezTo>
                      <a:pt x="9827" y="14048"/>
                      <a:pt x="10103" y="14954"/>
                      <a:pt x="10508" y="14954"/>
                    </a:cubicBezTo>
                    <a:cubicBezTo>
                      <a:pt x="10641" y="14954"/>
                      <a:pt x="10788" y="14856"/>
                      <a:pt x="10943" y="14597"/>
                    </a:cubicBezTo>
                    <a:cubicBezTo>
                      <a:pt x="11702" y="13337"/>
                      <a:pt x="12583" y="12332"/>
                      <a:pt x="13098" y="11789"/>
                    </a:cubicBezTo>
                    <a:cubicBezTo>
                      <a:pt x="13112" y="11631"/>
                      <a:pt x="13176" y="11475"/>
                      <a:pt x="13286" y="11377"/>
                    </a:cubicBezTo>
                    <a:lnTo>
                      <a:pt x="13286" y="11377"/>
                    </a:lnTo>
                    <a:cubicBezTo>
                      <a:pt x="13242" y="11476"/>
                      <a:pt x="13220" y="11590"/>
                      <a:pt x="13220" y="11702"/>
                    </a:cubicBezTo>
                    <a:cubicBezTo>
                      <a:pt x="13313" y="11584"/>
                      <a:pt x="13394" y="11484"/>
                      <a:pt x="13460" y="11404"/>
                    </a:cubicBezTo>
                    <a:cubicBezTo>
                      <a:pt x="13784" y="11783"/>
                      <a:pt x="14568" y="12753"/>
                      <a:pt x="14847" y="13567"/>
                    </a:cubicBezTo>
                    <a:cubicBezTo>
                      <a:pt x="15183" y="14555"/>
                      <a:pt x="15303" y="15025"/>
                      <a:pt x="15615" y="15025"/>
                    </a:cubicBezTo>
                    <a:cubicBezTo>
                      <a:pt x="15631" y="15025"/>
                      <a:pt x="15647" y="15024"/>
                      <a:pt x="15663" y="15022"/>
                    </a:cubicBezTo>
                    <a:cubicBezTo>
                      <a:pt x="16013" y="14972"/>
                      <a:pt x="15928" y="14164"/>
                      <a:pt x="15928" y="14164"/>
                    </a:cubicBezTo>
                    <a:lnTo>
                      <a:pt x="15928" y="14164"/>
                    </a:lnTo>
                    <a:cubicBezTo>
                      <a:pt x="15928" y="14164"/>
                      <a:pt x="16473" y="16343"/>
                      <a:pt x="16635" y="16698"/>
                    </a:cubicBezTo>
                    <a:cubicBezTo>
                      <a:pt x="16787" y="17035"/>
                      <a:pt x="17067" y="17518"/>
                      <a:pt x="17295" y="17518"/>
                    </a:cubicBezTo>
                    <a:cubicBezTo>
                      <a:pt x="17308" y="17518"/>
                      <a:pt x="17320" y="17516"/>
                      <a:pt x="17333" y="17513"/>
                    </a:cubicBezTo>
                    <a:cubicBezTo>
                      <a:pt x="17567" y="17455"/>
                      <a:pt x="17455" y="16280"/>
                      <a:pt x="17455" y="16280"/>
                    </a:cubicBezTo>
                    <a:lnTo>
                      <a:pt x="17455" y="16280"/>
                    </a:lnTo>
                    <a:cubicBezTo>
                      <a:pt x="17455" y="16281"/>
                      <a:pt x="18899" y="19908"/>
                      <a:pt x="19520" y="19908"/>
                    </a:cubicBezTo>
                    <a:cubicBezTo>
                      <a:pt x="19522" y="19908"/>
                      <a:pt x="19525" y="19908"/>
                      <a:pt x="19527" y="19908"/>
                    </a:cubicBezTo>
                    <a:cubicBezTo>
                      <a:pt x="20144" y="19878"/>
                      <a:pt x="20216" y="17353"/>
                      <a:pt x="18548" y="15072"/>
                    </a:cubicBezTo>
                    <a:cubicBezTo>
                      <a:pt x="17571" y="13735"/>
                      <a:pt x="16450" y="12641"/>
                      <a:pt x="15462" y="11908"/>
                    </a:cubicBezTo>
                    <a:cubicBezTo>
                      <a:pt x="15152" y="11678"/>
                      <a:pt x="14855" y="11485"/>
                      <a:pt x="14581" y="11329"/>
                    </a:cubicBezTo>
                    <a:cubicBezTo>
                      <a:pt x="14567" y="11326"/>
                      <a:pt x="14552" y="11322"/>
                      <a:pt x="14538" y="11319"/>
                    </a:cubicBezTo>
                    <a:lnTo>
                      <a:pt x="14538" y="11319"/>
                    </a:lnTo>
                    <a:cubicBezTo>
                      <a:pt x="15497" y="11514"/>
                      <a:pt x="16907" y="11884"/>
                      <a:pt x="17568" y="12454"/>
                    </a:cubicBezTo>
                    <a:cubicBezTo>
                      <a:pt x="18418" y="13185"/>
                      <a:pt x="19141" y="13682"/>
                      <a:pt x="19710" y="13682"/>
                    </a:cubicBezTo>
                    <a:cubicBezTo>
                      <a:pt x="19846" y="13682"/>
                      <a:pt x="19973" y="13653"/>
                      <a:pt x="20091" y="13593"/>
                    </a:cubicBezTo>
                    <a:cubicBezTo>
                      <a:pt x="20705" y="13282"/>
                      <a:pt x="19847" y="12356"/>
                      <a:pt x="19847" y="12356"/>
                    </a:cubicBezTo>
                    <a:lnTo>
                      <a:pt x="19847" y="12356"/>
                    </a:lnTo>
                    <a:cubicBezTo>
                      <a:pt x="19847" y="12356"/>
                      <a:pt x="21538" y="13917"/>
                      <a:pt x="22423" y="13917"/>
                    </a:cubicBezTo>
                    <a:cubicBezTo>
                      <a:pt x="22444" y="13917"/>
                      <a:pt x="22465" y="13916"/>
                      <a:pt x="22484" y="13914"/>
                    </a:cubicBezTo>
                    <a:cubicBezTo>
                      <a:pt x="23351" y="13836"/>
                      <a:pt x="23081" y="13410"/>
                      <a:pt x="22668" y="12905"/>
                    </a:cubicBezTo>
                    <a:lnTo>
                      <a:pt x="22668" y="12905"/>
                    </a:lnTo>
                    <a:cubicBezTo>
                      <a:pt x="22668" y="12905"/>
                      <a:pt x="23737" y="13626"/>
                      <a:pt x="24516" y="13932"/>
                    </a:cubicBezTo>
                    <a:cubicBezTo>
                      <a:pt x="24910" y="14087"/>
                      <a:pt x="25134" y="14172"/>
                      <a:pt x="25284" y="14172"/>
                    </a:cubicBezTo>
                    <a:cubicBezTo>
                      <a:pt x="25431" y="14172"/>
                      <a:pt x="25506" y="14090"/>
                      <a:pt x="25599" y="13910"/>
                    </a:cubicBezTo>
                    <a:cubicBezTo>
                      <a:pt x="25787" y="13543"/>
                      <a:pt x="24384" y="11796"/>
                      <a:pt x="22256" y="10965"/>
                    </a:cubicBezTo>
                    <a:cubicBezTo>
                      <a:pt x="20958" y="10458"/>
                      <a:pt x="19309" y="10065"/>
                      <a:pt x="17511" y="10065"/>
                    </a:cubicBezTo>
                    <a:cubicBezTo>
                      <a:pt x="16362" y="10065"/>
                      <a:pt x="15153" y="10225"/>
                      <a:pt x="13936" y="10619"/>
                    </a:cubicBezTo>
                    <a:cubicBezTo>
                      <a:pt x="13936" y="10619"/>
                      <a:pt x="14918" y="9904"/>
                      <a:pt x="15617" y="9589"/>
                    </a:cubicBezTo>
                    <a:cubicBezTo>
                      <a:pt x="16317" y="9275"/>
                      <a:pt x="17324" y="8719"/>
                      <a:pt x="18538" y="8633"/>
                    </a:cubicBezTo>
                    <a:cubicBezTo>
                      <a:pt x="19754" y="8545"/>
                      <a:pt x="20033" y="7969"/>
                      <a:pt x="19791" y="7668"/>
                    </a:cubicBezTo>
                    <a:cubicBezTo>
                      <a:pt x="19550" y="7369"/>
                      <a:pt x="18659" y="7198"/>
                      <a:pt x="18659" y="7198"/>
                    </a:cubicBezTo>
                    <a:cubicBezTo>
                      <a:pt x="18659" y="7198"/>
                      <a:pt x="20109" y="6769"/>
                      <a:pt x="21112" y="6421"/>
                    </a:cubicBezTo>
                    <a:cubicBezTo>
                      <a:pt x="22115" y="6073"/>
                      <a:pt x="22246" y="5836"/>
                      <a:pt x="22073" y="5633"/>
                    </a:cubicBezTo>
                    <a:cubicBezTo>
                      <a:pt x="21901" y="5431"/>
                      <a:pt x="21209" y="5417"/>
                      <a:pt x="21209" y="5417"/>
                    </a:cubicBezTo>
                    <a:cubicBezTo>
                      <a:pt x="21209" y="5417"/>
                      <a:pt x="23536" y="4758"/>
                      <a:pt x="23769" y="4244"/>
                    </a:cubicBezTo>
                    <a:cubicBezTo>
                      <a:pt x="23866" y="4031"/>
                      <a:pt x="23437" y="3891"/>
                      <a:pt x="22721" y="3891"/>
                    </a:cubicBezTo>
                    <a:cubicBezTo>
                      <a:pt x="21723" y="3891"/>
                      <a:pt x="20167" y="4163"/>
                      <a:pt x="18696" y="4891"/>
                    </a:cubicBezTo>
                    <a:cubicBezTo>
                      <a:pt x="15811" y="6320"/>
                      <a:pt x="13852" y="9451"/>
                      <a:pt x="13852" y="9451"/>
                    </a:cubicBezTo>
                    <a:cubicBezTo>
                      <a:pt x="13852" y="9451"/>
                      <a:pt x="14442" y="6150"/>
                      <a:pt x="12688" y="3271"/>
                    </a:cubicBezTo>
                    <a:cubicBezTo>
                      <a:pt x="11104" y="671"/>
                      <a:pt x="9545" y="0"/>
                      <a:pt x="876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22" name="Google Shape;3322;p25"/>
              <p:cNvSpPr/>
              <p:nvPr/>
            </p:nvSpPr>
            <p:spPr>
              <a:xfrm>
                <a:off x="485775" y="2371150"/>
                <a:ext cx="123925" cy="287775"/>
              </a:xfrm>
              <a:custGeom>
                <a:avLst/>
                <a:gdLst/>
                <a:ahLst/>
                <a:cxnLst/>
                <a:rect l="l" t="t" r="r" b="b"/>
                <a:pathLst>
                  <a:path w="4957" h="11511" extrusionOk="0">
                    <a:moveTo>
                      <a:pt x="164" y="0"/>
                    </a:moveTo>
                    <a:cubicBezTo>
                      <a:pt x="114" y="3"/>
                      <a:pt x="68" y="10"/>
                      <a:pt x="27" y="20"/>
                    </a:cubicBezTo>
                    <a:cubicBezTo>
                      <a:pt x="17" y="23"/>
                      <a:pt x="9" y="25"/>
                      <a:pt x="0" y="29"/>
                    </a:cubicBezTo>
                    <a:cubicBezTo>
                      <a:pt x="766" y="624"/>
                      <a:pt x="2631" y="2272"/>
                      <a:pt x="3720" y="4908"/>
                    </a:cubicBezTo>
                    <a:cubicBezTo>
                      <a:pt x="4761" y="7434"/>
                      <a:pt x="4831" y="11469"/>
                      <a:pt x="4831" y="11510"/>
                    </a:cubicBezTo>
                    <a:lnTo>
                      <a:pt x="4864" y="11507"/>
                    </a:lnTo>
                    <a:lnTo>
                      <a:pt x="4956" y="11506"/>
                    </a:lnTo>
                    <a:cubicBezTo>
                      <a:pt x="4956" y="11503"/>
                      <a:pt x="4956" y="11468"/>
                      <a:pt x="4952" y="11407"/>
                    </a:cubicBezTo>
                    <a:cubicBezTo>
                      <a:pt x="4935" y="10763"/>
                      <a:pt x="4793" y="7182"/>
                      <a:pt x="3834" y="4860"/>
                    </a:cubicBezTo>
                    <a:cubicBezTo>
                      <a:pt x="2776" y="2294"/>
                      <a:pt x="987" y="655"/>
                      <a:pt x="164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23" name="Google Shape;3323;p25"/>
              <p:cNvSpPr/>
              <p:nvPr/>
            </p:nvSpPr>
            <p:spPr>
              <a:xfrm>
                <a:off x="287075" y="2609300"/>
                <a:ext cx="311500" cy="81800"/>
              </a:xfrm>
              <a:custGeom>
                <a:avLst/>
                <a:gdLst/>
                <a:ahLst/>
                <a:cxnLst/>
                <a:rect l="l" t="t" r="r" b="b"/>
                <a:pathLst>
                  <a:path w="12460" h="3272" extrusionOk="0">
                    <a:moveTo>
                      <a:pt x="6941" y="1"/>
                    </a:moveTo>
                    <a:cubicBezTo>
                      <a:pt x="5493" y="1"/>
                      <a:pt x="3999" y="336"/>
                      <a:pt x="2698" y="1176"/>
                    </a:cubicBezTo>
                    <a:cubicBezTo>
                      <a:pt x="1595" y="1886"/>
                      <a:pt x="663" y="2628"/>
                      <a:pt x="1" y="3196"/>
                    </a:cubicBezTo>
                    <a:cubicBezTo>
                      <a:pt x="29" y="3227"/>
                      <a:pt x="63" y="3251"/>
                      <a:pt x="103" y="3271"/>
                    </a:cubicBezTo>
                    <a:cubicBezTo>
                      <a:pt x="761" y="2709"/>
                      <a:pt x="1680" y="1979"/>
                      <a:pt x="2765" y="1278"/>
                    </a:cubicBezTo>
                    <a:cubicBezTo>
                      <a:pt x="2823" y="1240"/>
                      <a:pt x="2883" y="1203"/>
                      <a:pt x="2943" y="1167"/>
                    </a:cubicBezTo>
                    <a:cubicBezTo>
                      <a:pt x="4181" y="423"/>
                      <a:pt x="5582" y="123"/>
                      <a:pt x="6943" y="123"/>
                    </a:cubicBezTo>
                    <a:cubicBezTo>
                      <a:pt x="9149" y="123"/>
                      <a:pt x="11250" y="910"/>
                      <a:pt x="12379" y="1868"/>
                    </a:cubicBezTo>
                    <a:lnTo>
                      <a:pt x="12459" y="1774"/>
                    </a:lnTo>
                    <a:cubicBezTo>
                      <a:pt x="11313" y="802"/>
                      <a:pt x="9181" y="1"/>
                      <a:pt x="6941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24" name="Google Shape;3324;p25"/>
              <p:cNvSpPr/>
              <p:nvPr/>
            </p:nvSpPr>
            <p:spPr>
              <a:xfrm>
                <a:off x="423875" y="2663925"/>
                <a:ext cx="167425" cy="236675"/>
              </a:xfrm>
              <a:custGeom>
                <a:avLst/>
                <a:gdLst/>
                <a:ahLst/>
                <a:cxnLst/>
                <a:rect l="l" t="t" r="r" b="b"/>
                <a:pathLst>
                  <a:path w="6697" h="9467" extrusionOk="0">
                    <a:moveTo>
                      <a:pt x="6696" y="1"/>
                    </a:moveTo>
                    <a:cubicBezTo>
                      <a:pt x="6662" y="1"/>
                      <a:pt x="3485" y="62"/>
                      <a:pt x="1196" y="4088"/>
                    </a:cubicBezTo>
                    <a:cubicBezTo>
                      <a:pt x="0" y="6195"/>
                      <a:pt x="91" y="8006"/>
                      <a:pt x="377" y="9156"/>
                    </a:cubicBezTo>
                    <a:cubicBezTo>
                      <a:pt x="402" y="9256"/>
                      <a:pt x="429" y="9353"/>
                      <a:pt x="458" y="9445"/>
                    </a:cubicBezTo>
                    <a:cubicBezTo>
                      <a:pt x="489" y="9454"/>
                      <a:pt x="523" y="9460"/>
                      <a:pt x="557" y="9462"/>
                    </a:cubicBezTo>
                    <a:cubicBezTo>
                      <a:pt x="574" y="9464"/>
                      <a:pt x="588" y="9467"/>
                      <a:pt x="604" y="9467"/>
                    </a:cubicBezTo>
                    <a:cubicBezTo>
                      <a:pt x="216" y="8218"/>
                      <a:pt x="64" y="6337"/>
                      <a:pt x="1306" y="4150"/>
                    </a:cubicBezTo>
                    <a:cubicBezTo>
                      <a:pt x="2483" y="2076"/>
                      <a:pt x="3889" y="1090"/>
                      <a:pt x="4861" y="632"/>
                    </a:cubicBezTo>
                    <a:cubicBezTo>
                      <a:pt x="5909" y="136"/>
                      <a:pt x="6688" y="127"/>
                      <a:pt x="6695" y="127"/>
                    </a:cubicBezTo>
                    <a:lnTo>
                      <a:pt x="6696" y="1"/>
                    </a:ln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25" name="Google Shape;3325;p25"/>
              <p:cNvSpPr/>
              <p:nvPr/>
            </p:nvSpPr>
            <p:spPr>
              <a:xfrm>
                <a:off x="629550" y="2661225"/>
                <a:ext cx="138450" cy="205175"/>
              </a:xfrm>
              <a:custGeom>
                <a:avLst/>
                <a:gdLst/>
                <a:ahLst/>
                <a:cxnLst/>
                <a:rect l="l" t="t" r="r" b="b"/>
                <a:pathLst>
                  <a:path w="5538" h="8207" extrusionOk="0">
                    <a:moveTo>
                      <a:pt x="52" y="1"/>
                    </a:moveTo>
                    <a:lnTo>
                      <a:pt x="1" y="116"/>
                    </a:lnTo>
                    <a:cubicBezTo>
                      <a:pt x="43" y="136"/>
                      <a:pt x="3972" y="1911"/>
                      <a:pt x="5445" y="8207"/>
                    </a:cubicBezTo>
                    <a:cubicBezTo>
                      <a:pt x="5481" y="8170"/>
                      <a:pt x="5512" y="8120"/>
                      <a:pt x="5537" y="8061"/>
                    </a:cubicBezTo>
                    <a:cubicBezTo>
                      <a:pt x="4804" y="5015"/>
                      <a:pt x="3510" y="3071"/>
                      <a:pt x="2486" y="1931"/>
                    </a:cubicBezTo>
                    <a:cubicBezTo>
                      <a:pt x="1209" y="512"/>
                      <a:pt x="62" y="7"/>
                      <a:pt x="52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26" name="Google Shape;3326;p25"/>
              <p:cNvSpPr/>
              <p:nvPr/>
            </p:nvSpPr>
            <p:spPr>
              <a:xfrm>
                <a:off x="633025" y="2636000"/>
                <a:ext cx="280525" cy="82850"/>
              </a:xfrm>
              <a:custGeom>
                <a:avLst/>
                <a:gdLst/>
                <a:ahLst/>
                <a:cxnLst/>
                <a:rect l="l" t="t" r="r" b="b"/>
                <a:pathLst>
                  <a:path w="11221" h="3314" extrusionOk="0">
                    <a:moveTo>
                      <a:pt x="3262" y="0"/>
                    </a:moveTo>
                    <a:cubicBezTo>
                      <a:pt x="1446" y="0"/>
                      <a:pt x="21" y="373"/>
                      <a:pt x="1" y="379"/>
                    </a:cubicBezTo>
                    <a:lnTo>
                      <a:pt x="32" y="500"/>
                    </a:lnTo>
                    <a:cubicBezTo>
                      <a:pt x="52" y="495"/>
                      <a:pt x="1461" y="126"/>
                      <a:pt x="3258" y="126"/>
                    </a:cubicBezTo>
                    <a:cubicBezTo>
                      <a:pt x="4006" y="126"/>
                      <a:pt x="4821" y="190"/>
                      <a:pt x="5631" y="371"/>
                    </a:cubicBezTo>
                    <a:cubicBezTo>
                      <a:pt x="8086" y="918"/>
                      <a:pt x="10197" y="2379"/>
                      <a:pt x="11198" y="3314"/>
                    </a:cubicBezTo>
                    <a:cubicBezTo>
                      <a:pt x="11219" y="3276"/>
                      <a:pt x="11221" y="3220"/>
                      <a:pt x="11204" y="3151"/>
                    </a:cubicBezTo>
                    <a:cubicBezTo>
                      <a:pt x="10157" y="2199"/>
                      <a:pt x="8070" y="786"/>
                      <a:pt x="5660" y="247"/>
                    </a:cubicBezTo>
                    <a:cubicBezTo>
                      <a:pt x="4841" y="65"/>
                      <a:pt x="4018" y="0"/>
                      <a:pt x="3262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27" name="Google Shape;3327;p25"/>
              <p:cNvSpPr/>
              <p:nvPr/>
            </p:nvSpPr>
            <p:spPr>
              <a:xfrm>
                <a:off x="619775" y="2472350"/>
                <a:ext cx="247750" cy="164375"/>
              </a:xfrm>
              <a:custGeom>
                <a:avLst/>
                <a:gdLst/>
                <a:ahLst/>
                <a:cxnLst/>
                <a:rect l="l" t="t" r="r" b="b"/>
                <a:pathLst>
                  <a:path w="9910" h="6575" extrusionOk="0">
                    <a:moveTo>
                      <a:pt x="9818" y="1"/>
                    </a:moveTo>
                    <a:cubicBezTo>
                      <a:pt x="8144" y="165"/>
                      <a:pt x="5501" y="719"/>
                      <a:pt x="3112" y="2478"/>
                    </a:cubicBezTo>
                    <a:cubicBezTo>
                      <a:pt x="159" y="4647"/>
                      <a:pt x="5" y="6491"/>
                      <a:pt x="1" y="6567"/>
                    </a:cubicBezTo>
                    <a:lnTo>
                      <a:pt x="62" y="6570"/>
                    </a:lnTo>
                    <a:lnTo>
                      <a:pt x="126" y="6574"/>
                    </a:lnTo>
                    <a:cubicBezTo>
                      <a:pt x="126" y="6574"/>
                      <a:pt x="126" y="6565"/>
                      <a:pt x="129" y="6550"/>
                    </a:cubicBezTo>
                    <a:cubicBezTo>
                      <a:pt x="130" y="6542"/>
                      <a:pt x="132" y="6533"/>
                      <a:pt x="133" y="6520"/>
                    </a:cubicBezTo>
                    <a:cubicBezTo>
                      <a:pt x="183" y="6201"/>
                      <a:pt x="563" y="4505"/>
                      <a:pt x="3186" y="2579"/>
                    </a:cubicBezTo>
                    <a:cubicBezTo>
                      <a:pt x="5595" y="809"/>
                      <a:pt x="8264" y="271"/>
                      <a:pt x="9910" y="116"/>
                    </a:cubicBezTo>
                    <a:cubicBezTo>
                      <a:pt x="9903" y="73"/>
                      <a:pt x="9870" y="36"/>
                      <a:pt x="9818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28" name="Google Shape;3328;p25"/>
              <p:cNvSpPr/>
              <p:nvPr/>
            </p:nvSpPr>
            <p:spPr>
              <a:xfrm>
                <a:off x="684700" y="2654125"/>
                <a:ext cx="144850" cy="46950"/>
              </a:xfrm>
              <a:custGeom>
                <a:avLst/>
                <a:gdLst/>
                <a:ahLst/>
                <a:cxnLst/>
                <a:rect l="l" t="t" r="r" b="b"/>
                <a:pathLst>
                  <a:path w="5794" h="1878" extrusionOk="0">
                    <a:moveTo>
                      <a:pt x="2951" y="0"/>
                    </a:moveTo>
                    <a:cubicBezTo>
                      <a:pt x="2791" y="0"/>
                      <a:pt x="2630" y="12"/>
                      <a:pt x="2472" y="25"/>
                    </a:cubicBezTo>
                    <a:lnTo>
                      <a:pt x="243" y="203"/>
                    </a:lnTo>
                    <a:lnTo>
                      <a:pt x="243" y="203"/>
                    </a:lnTo>
                    <a:cubicBezTo>
                      <a:pt x="164" y="183"/>
                      <a:pt x="83" y="168"/>
                      <a:pt x="0" y="159"/>
                    </a:cubicBezTo>
                    <a:lnTo>
                      <a:pt x="0" y="159"/>
                    </a:lnTo>
                    <a:lnTo>
                      <a:pt x="76" y="217"/>
                    </a:lnTo>
                    <a:lnTo>
                      <a:pt x="243" y="203"/>
                    </a:lnTo>
                    <a:lnTo>
                      <a:pt x="243" y="203"/>
                    </a:lnTo>
                    <a:cubicBezTo>
                      <a:pt x="1191" y="451"/>
                      <a:pt x="1850" y="1468"/>
                      <a:pt x="2740" y="1855"/>
                    </a:cubicBezTo>
                    <a:cubicBezTo>
                      <a:pt x="2777" y="1871"/>
                      <a:pt x="2814" y="1878"/>
                      <a:pt x="2849" y="1878"/>
                    </a:cubicBezTo>
                    <a:cubicBezTo>
                      <a:pt x="3030" y="1878"/>
                      <a:pt x="3181" y="1688"/>
                      <a:pt x="3110" y="1499"/>
                    </a:cubicBezTo>
                    <a:lnTo>
                      <a:pt x="2848" y="806"/>
                    </a:lnTo>
                    <a:cubicBezTo>
                      <a:pt x="2806" y="693"/>
                      <a:pt x="2766" y="558"/>
                      <a:pt x="2877" y="465"/>
                    </a:cubicBezTo>
                    <a:cubicBezTo>
                      <a:pt x="2923" y="427"/>
                      <a:pt x="2981" y="409"/>
                      <a:pt x="3039" y="409"/>
                    </a:cubicBezTo>
                    <a:cubicBezTo>
                      <a:pt x="3095" y="409"/>
                      <a:pt x="3152" y="426"/>
                      <a:pt x="3201" y="457"/>
                    </a:cubicBezTo>
                    <a:lnTo>
                      <a:pt x="5101" y="1694"/>
                    </a:lnTo>
                    <a:cubicBezTo>
                      <a:pt x="5211" y="1765"/>
                      <a:pt x="5323" y="1836"/>
                      <a:pt x="5449" y="1860"/>
                    </a:cubicBezTo>
                    <a:cubicBezTo>
                      <a:pt x="5472" y="1864"/>
                      <a:pt x="5495" y="1866"/>
                      <a:pt x="5518" y="1866"/>
                    </a:cubicBezTo>
                    <a:cubicBezTo>
                      <a:pt x="5627" y="1866"/>
                      <a:pt x="5738" y="1822"/>
                      <a:pt x="5793" y="1730"/>
                    </a:cubicBezTo>
                    <a:cubicBezTo>
                      <a:pt x="5732" y="1289"/>
                      <a:pt x="5624" y="782"/>
                      <a:pt x="5221" y="590"/>
                    </a:cubicBezTo>
                    <a:cubicBezTo>
                      <a:pt x="4949" y="461"/>
                      <a:pt x="4621" y="522"/>
                      <a:pt x="4330" y="447"/>
                    </a:cubicBezTo>
                    <a:cubicBezTo>
                      <a:pt x="4063" y="377"/>
                      <a:pt x="3841" y="198"/>
                      <a:pt x="3586" y="100"/>
                    </a:cubicBezTo>
                    <a:cubicBezTo>
                      <a:pt x="3384" y="23"/>
                      <a:pt x="3169" y="0"/>
                      <a:pt x="2951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29" name="Google Shape;3329;p25"/>
              <p:cNvSpPr/>
              <p:nvPr/>
            </p:nvSpPr>
            <p:spPr>
              <a:xfrm>
                <a:off x="661075" y="2509275"/>
                <a:ext cx="137500" cy="86425"/>
              </a:xfrm>
              <a:custGeom>
                <a:avLst/>
                <a:gdLst/>
                <a:ahLst/>
                <a:cxnLst/>
                <a:rect l="l" t="t" r="r" b="b"/>
                <a:pathLst>
                  <a:path w="5500" h="3457" extrusionOk="0">
                    <a:moveTo>
                      <a:pt x="5137" y="1"/>
                    </a:moveTo>
                    <a:cubicBezTo>
                      <a:pt x="5129" y="1"/>
                      <a:pt x="5121" y="1"/>
                      <a:pt x="5113" y="1"/>
                    </a:cubicBezTo>
                    <a:cubicBezTo>
                      <a:pt x="4248" y="36"/>
                      <a:pt x="3416" y="375"/>
                      <a:pt x="2683" y="836"/>
                    </a:cubicBezTo>
                    <a:cubicBezTo>
                      <a:pt x="1948" y="1298"/>
                      <a:pt x="1303" y="1883"/>
                      <a:pt x="660" y="2465"/>
                    </a:cubicBezTo>
                    <a:cubicBezTo>
                      <a:pt x="359" y="2740"/>
                      <a:pt x="35" y="3053"/>
                      <a:pt x="1" y="3457"/>
                    </a:cubicBezTo>
                    <a:lnTo>
                      <a:pt x="231" y="3350"/>
                    </a:lnTo>
                    <a:lnTo>
                      <a:pt x="76" y="3393"/>
                    </a:lnTo>
                    <a:cubicBezTo>
                      <a:pt x="781" y="2843"/>
                      <a:pt x="1649" y="2508"/>
                      <a:pt x="2536" y="2441"/>
                    </a:cubicBezTo>
                    <a:cubicBezTo>
                      <a:pt x="2640" y="2434"/>
                      <a:pt x="2748" y="2427"/>
                      <a:pt x="2837" y="2372"/>
                    </a:cubicBezTo>
                    <a:cubicBezTo>
                      <a:pt x="2924" y="2316"/>
                      <a:pt x="2980" y="2193"/>
                      <a:pt x="2920" y="2107"/>
                    </a:cubicBezTo>
                    <a:cubicBezTo>
                      <a:pt x="2856" y="2015"/>
                      <a:pt x="2712" y="2029"/>
                      <a:pt x="2614" y="1972"/>
                    </a:cubicBezTo>
                    <a:cubicBezTo>
                      <a:pt x="2464" y="1882"/>
                      <a:pt x="2484" y="1639"/>
                      <a:pt x="2607" y="1512"/>
                    </a:cubicBezTo>
                    <a:cubicBezTo>
                      <a:pt x="2732" y="1384"/>
                      <a:pt x="2916" y="1340"/>
                      <a:pt x="3089" y="1298"/>
                    </a:cubicBezTo>
                    <a:cubicBezTo>
                      <a:pt x="3847" y="1107"/>
                      <a:pt x="4585" y="826"/>
                      <a:pt x="5276" y="463"/>
                    </a:cubicBezTo>
                    <a:cubicBezTo>
                      <a:pt x="5381" y="407"/>
                      <a:pt x="5499" y="326"/>
                      <a:pt x="5497" y="208"/>
                    </a:cubicBezTo>
                    <a:cubicBezTo>
                      <a:pt x="5494" y="55"/>
                      <a:pt x="5297" y="1"/>
                      <a:pt x="5137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30" name="Google Shape;3330;p25"/>
              <p:cNvSpPr/>
              <p:nvPr/>
            </p:nvSpPr>
            <p:spPr>
              <a:xfrm>
                <a:off x="574675" y="2466675"/>
                <a:ext cx="40000" cy="158725"/>
              </a:xfrm>
              <a:custGeom>
                <a:avLst/>
                <a:gdLst/>
                <a:ahLst/>
                <a:cxnLst/>
                <a:rect l="l" t="t" r="r" b="b"/>
                <a:pathLst>
                  <a:path w="1600" h="6349" extrusionOk="0">
                    <a:moveTo>
                      <a:pt x="485" y="1"/>
                    </a:moveTo>
                    <a:cubicBezTo>
                      <a:pt x="460" y="1"/>
                      <a:pt x="434" y="4"/>
                      <a:pt x="409" y="10"/>
                    </a:cubicBezTo>
                    <a:cubicBezTo>
                      <a:pt x="240" y="54"/>
                      <a:pt x="139" y="236"/>
                      <a:pt x="136" y="409"/>
                    </a:cubicBezTo>
                    <a:cubicBezTo>
                      <a:pt x="132" y="581"/>
                      <a:pt x="203" y="745"/>
                      <a:pt x="274" y="901"/>
                    </a:cubicBezTo>
                    <a:cubicBezTo>
                      <a:pt x="494" y="1394"/>
                      <a:pt x="715" y="1885"/>
                      <a:pt x="938" y="2378"/>
                    </a:cubicBezTo>
                    <a:cubicBezTo>
                      <a:pt x="1011" y="2542"/>
                      <a:pt x="1088" y="2716"/>
                      <a:pt x="1055" y="2894"/>
                    </a:cubicBezTo>
                    <a:cubicBezTo>
                      <a:pt x="1028" y="3043"/>
                      <a:pt x="890" y="3181"/>
                      <a:pt x="745" y="3181"/>
                    </a:cubicBezTo>
                    <a:cubicBezTo>
                      <a:pt x="719" y="3181"/>
                      <a:pt x="692" y="3177"/>
                      <a:pt x="666" y="3167"/>
                    </a:cubicBezTo>
                    <a:cubicBezTo>
                      <a:pt x="519" y="3107"/>
                      <a:pt x="477" y="2927"/>
                      <a:pt x="389" y="2793"/>
                    </a:cubicBezTo>
                    <a:cubicBezTo>
                      <a:pt x="338" y="2715"/>
                      <a:pt x="233" y="2663"/>
                      <a:pt x="147" y="2663"/>
                    </a:cubicBezTo>
                    <a:cubicBezTo>
                      <a:pt x="84" y="2663"/>
                      <a:pt x="31" y="2690"/>
                      <a:pt x="15" y="2755"/>
                    </a:cubicBezTo>
                    <a:cubicBezTo>
                      <a:pt x="1" y="2807"/>
                      <a:pt x="22" y="2861"/>
                      <a:pt x="44" y="2911"/>
                    </a:cubicBezTo>
                    <a:cubicBezTo>
                      <a:pt x="477" y="3934"/>
                      <a:pt x="913" y="4960"/>
                      <a:pt x="1349" y="5984"/>
                    </a:cubicBezTo>
                    <a:lnTo>
                      <a:pt x="1349" y="5984"/>
                    </a:lnTo>
                    <a:cubicBezTo>
                      <a:pt x="1481" y="5108"/>
                      <a:pt x="1600" y="4227"/>
                      <a:pt x="1596" y="3344"/>
                    </a:cubicBezTo>
                    <a:cubicBezTo>
                      <a:pt x="1593" y="2337"/>
                      <a:pt x="1426" y="1316"/>
                      <a:pt x="970" y="419"/>
                    </a:cubicBezTo>
                    <a:cubicBezTo>
                      <a:pt x="868" y="220"/>
                      <a:pt x="696" y="1"/>
                      <a:pt x="485" y="1"/>
                    </a:cubicBezTo>
                    <a:close/>
                    <a:moveTo>
                      <a:pt x="1349" y="5984"/>
                    </a:moveTo>
                    <a:cubicBezTo>
                      <a:pt x="1343" y="6023"/>
                      <a:pt x="1337" y="6061"/>
                      <a:pt x="1331" y="6099"/>
                    </a:cubicBezTo>
                    <a:lnTo>
                      <a:pt x="1331" y="6099"/>
                    </a:lnTo>
                    <a:lnTo>
                      <a:pt x="1237" y="6009"/>
                    </a:lnTo>
                    <a:lnTo>
                      <a:pt x="1237" y="6009"/>
                    </a:lnTo>
                    <a:cubicBezTo>
                      <a:pt x="1255" y="6122"/>
                      <a:pt x="1274" y="6235"/>
                      <a:pt x="1294" y="6348"/>
                    </a:cubicBezTo>
                    <a:cubicBezTo>
                      <a:pt x="1306" y="6265"/>
                      <a:pt x="1319" y="6182"/>
                      <a:pt x="1331" y="6099"/>
                    </a:cubicBezTo>
                    <a:lnTo>
                      <a:pt x="1331" y="6099"/>
                    </a:lnTo>
                    <a:lnTo>
                      <a:pt x="1443" y="6205"/>
                    </a:lnTo>
                    <a:cubicBezTo>
                      <a:pt x="1411" y="6131"/>
                      <a:pt x="1380" y="6058"/>
                      <a:pt x="1349" y="5984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31" name="Google Shape;3331;p25"/>
              <p:cNvSpPr/>
              <p:nvPr/>
            </p:nvSpPr>
            <p:spPr>
              <a:xfrm>
                <a:off x="416875" y="2600475"/>
                <a:ext cx="144775" cy="59225"/>
              </a:xfrm>
              <a:custGeom>
                <a:avLst/>
                <a:gdLst/>
                <a:ahLst/>
                <a:cxnLst/>
                <a:rect l="l" t="t" r="r" b="b"/>
                <a:pathLst>
                  <a:path w="5791" h="2369" extrusionOk="0">
                    <a:moveTo>
                      <a:pt x="5777" y="1599"/>
                    </a:moveTo>
                    <a:cubicBezTo>
                      <a:pt x="5774" y="1600"/>
                      <a:pt x="5770" y="1601"/>
                      <a:pt x="5767" y="1602"/>
                    </a:cubicBezTo>
                    <a:lnTo>
                      <a:pt x="5767" y="1602"/>
                    </a:lnTo>
                    <a:cubicBezTo>
                      <a:pt x="5775" y="1613"/>
                      <a:pt x="5782" y="1623"/>
                      <a:pt x="5790" y="1634"/>
                    </a:cubicBezTo>
                    <a:lnTo>
                      <a:pt x="5777" y="1599"/>
                    </a:lnTo>
                    <a:close/>
                    <a:moveTo>
                      <a:pt x="2574" y="1"/>
                    </a:moveTo>
                    <a:cubicBezTo>
                      <a:pt x="1970" y="1"/>
                      <a:pt x="1365" y="134"/>
                      <a:pt x="820" y="394"/>
                    </a:cubicBezTo>
                    <a:cubicBezTo>
                      <a:pt x="579" y="512"/>
                      <a:pt x="340" y="658"/>
                      <a:pt x="191" y="881"/>
                    </a:cubicBezTo>
                    <a:cubicBezTo>
                      <a:pt x="42" y="1103"/>
                      <a:pt x="0" y="1415"/>
                      <a:pt x="155" y="1631"/>
                    </a:cubicBezTo>
                    <a:cubicBezTo>
                      <a:pt x="272" y="1797"/>
                      <a:pt x="470" y="1870"/>
                      <a:pt x="677" y="1870"/>
                    </a:cubicBezTo>
                    <a:cubicBezTo>
                      <a:pt x="823" y="1870"/>
                      <a:pt x="974" y="1834"/>
                      <a:pt x="1103" y="1769"/>
                    </a:cubicBezTo>
                    <a:cubicBezTo>
                      <a:pt x="1415" y="1613"/>
                      <a:pt x="1644" y="1333"/>
                      <a:pt x="1898" y="1096"/>
                    </a:cubicBezTo>
                    <a:cubicBezTo>
                      <a:pt x="2137" y="872"/>
                      <a:pt x="2435" y="670"/>
                      <a:pt x="2759" y="670"/>
                    </a:cubicBezTo>
                    <a:cubicBezTo>
                      <a:pt x="2780" y="670"/>
                      <a:pt x="2800" y="671"/>
                      <a:pt x="2821" y="672"/>
                    </a:cubicBezTo>
                    <a:cubicBezTo>
                      <a:pt x="3170" y="701"/>
                      <a:pt x="3482" y="1090"/>
                      <a:pt x="3316" y="1395"/>
                    </a:cubicBezTo>
                    <a:cubicBezTo>
                      <a:pt x="3232" y="1550"/>
                      <a:pt x="3062" y="1634"/>
                      <a:pt x="2920" y="1738"/>
                    </a:cubicBezTo>
                    <a:cubicBezTo>
                      <a:pt x="2777" y="1843"/>
                      <a:pt x="2650" y="2015"/>
                      <a:pt x="2706" y="2181"/>
                    </a:cubicBezTo>
                    <a:cubicBezTo>
                      <a:pt x="2754" y="2320"/>
                      <a:pt x="2891" y="2368"/>
                      <a:pt x="3045" y="2368"/>
                    </a:cubicBezTo>
                    <a:cubicBezTo>
                      <a:pt x="3162" y="2368"/>
                      <a:pt x="3289" y="2341"/>
                      <a:pt x="3395" y="2305"/>
                    </a:cubicBezTo>
                    <a:cubicBezTo>
                      <a:pt x="4261" y="2010"/>
                      <a:pt x="4903" y="1894"/>
                      <a:pt x="5767" y="1602"/>
                    </a:cubicBezTo>
                    <a:lnTo>
                      <a:pt x="5767" y="1602"/>
                    </a:lnTo>
                    <a:cubicBezTo>
                      <a:pt x="5227" y="874"/>
                      <a:pt x="4425" y="338"/>
                      <a:pt x="3539" y="117"/>
                    </a:cubicBezTo>
                    <a:cubicBezTo>
                      <a:pt x="3224" y="39"/>
                      <a:pt x="2899" y="1"/>
                      <a:pt x="2574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32" name="Google Shape;3332;p25"/>
              <p:cNvSpPr/>
              <p:nvPr/>
            </p:nvSpPr>
            <p:spPr>
              <a:xfrm>
                <a:off x="451925" y="2691700"/>
                <a:ext cx="97975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3919" h="3908" extrusionOk="0">
                    <a:moveTo>
                      <a:pt x="3200" y="0"/>
                    </a:moveTo>
                    <a:cubicBezTo>
                      <a:pt x="3087" y="0"/>
                      <a:pt x="2971" y="16"/>
                      <a:pt x="2861" y="39"/>
                    </a:cubicBezTo>
                    <a:cubicBezTo>
                      <a:pt x="1802" y="255"/>
                      <a:pt x="546" y="1134"/>
                      <a:pt x="77" y="2102"/>
                    </a:cubicBezTo>
                    <a:lnTo>
                      <a:pt x="79" y="2140"/>
                    </a:lnTo>
                    <a:cubicBezTo>
                      <a:pt x="103" y="2478"/>
                      <a:pt x="0" y="2819"/>
                      <a:pt x="20" y="3158"/>
                    </a:cubicBezTo>
                    <a:cubicBezTo>
                      <a:pt x="40" y="3499"/>
                      <a:pt x="245" y="3876"/>
                      <a:pt x="586" y="3905"/>
                    </a:cubicBezTo>
                    <a:cubicBezTo>
                      <a:pt x="601" y="3907"/>
                      <a:pt x="616" y="3908"/>
                      <a:pt x="632" y="3908"/>
                    </a:cubicBezTo>
                    <a:cubicBezTo>
                      <a:pt x="819" y="3908"/>
                      <a:pt x="1000" y="3798"/>
                      <a:pt x="1121" y="3651"/>
                    </a:cubicBezTo>
                    <a:cubicBezTo>
                      <a:pt x="1253" y="3494"/>
                      <a:pt x="1327" y="3299"/>
                      <a:pt x="1391" y="3104"/>
                    </a:cubicBezTo>
                    <a:cubicBezTo>
                      <a:pt x="1535" y="2667"/>
                      <a:pt x="1641" y="2215"/>
                      <a:pt x="1708" y="1761"/>
                    </a:cubicBezTo>
                    <a:cubicBezTo>
                      <a:pt x="1750" y="1468"/>
                      <a:pt x="1779" y="1165"/>
                      <a:pt x="1917" y="903"/>
                    </a:cubicBezTo>
                    <a:cubicBezTo>
                      <a:pt x="2042" y="665"/>
                      <a:pt x="2288" y="468"/>
                      <a:pt x="2550" y="468"/>
                    </a:cubicBezTo>
                    <a:cubicBezTo>
                      <a:pt x="2578" y="468"/>
                      <a:pt x="2606" y="470"/>
                      <a:pt x="2634" y="475"/>
                    </a:cubicBezTo>
                    <a:cubicBezTo>
                      <a:pt x="2824" y="505"/>
                      <a:pt x="2981" y="636"/>
                      <a:pt x="3145" y="732"/>
                    </a:cubicBezTo>
                    <a:cubicBezTo>
                      <a:pt x="3250" y="795"/>
                      <a:pt x="3377" y="843"/>
                      <a:pt x="3497" y="843"/>
                    </a:cubicBezTo>
                    <a:cubicBezTo>
                      <a:pt x="3565" y="843"/>
                      <a:pt x="3632" y="827"/>
                      <a:pt x="3691" y="789"/>
                    </a:cubicBezTo>
                    <a:cubicBezTo>
                      <a:pt x="3918" y="646"/>
                      <a:pt x="3856" y="269"/>
                      <a:pt x="3637" y="119"/>
                    </a:cubicBezTo>
                    <a:cubicBezTo>
                      <a:pt x="3509" y="31"/>
                      <a:pt x="3357" y="0"/>
                      <a:pt x="3200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33" name="Google Shape;3333;p25"/>
              <p:cNvSpPr/>
              <p:nvPr/>
            </p:nvSpPr>
            <p:spPr>
              <a:xfrm>
                <a:off x="289725" y="2350275"/>
                <a:ext cx="628550" cy="568425"/>
              </a:xfrm>
              <a:custGeom>
                <a:avLst/>
                <a:gdLst/>
                <a:ahLst/>
                <a:cxnLst/>
                <a:rect l="l" t="t" r="r" b="b"/>
                <a:pathLst>
                  <a:path w="25142" h="22737" extrusionOk="0">
                    <a:moveTo>
                      <a:pt x="12912" y="0"/>
                    </a:moveTo>
                    <a:cubicBezTo>
                      <a:pt x="12347" y="0"/>
                      <a:pt x="12498" y="1656"/>
                      <a:pt x="13112" y="2959"/>
                    </a:cubicBezTo>
                    <a:cubicBezTo>
                      <a:pt x="13112" y="2959"/>
                      <a:pt x="12629" y="2650"/>
                      <a:pt x="12243" y="2650"/>
                    </a:cubicBezTo>
                    <a:cubicBezTo>
                      <a:pt x="11945" y="2650"/>
                      <a:pt x="11705" y="2835"/>
                      <a:pt x="11791" y="3490"/>
                    </a:cubicBezTo>
                    <a:cubicBezTo>
                      <a:pt x="11986" y="4992"/>
                      <a:pt x="12307" y="6502"/>
                      <a:pt x="12307" y="6502"/>
                    </a:cubicBezTo>
                    <a:cubicBezTo>
                      <a:pt x="12307" y="6502"/>
                      <a:pt x="12052" y="6259"/>
                      <a:pt x="11841" y="6259"/>
                    </a:cubicBezTo>
                    <a:cubicBezTo>
                      <a:pt x="11659" y="6259"/>
                      <a:pt x="11510" y="6440"/>
                      <a:pt x="11586" y="7115"/>
                    </a:cubicBezTo>
                    <a:cubicBezTo>
                      <a:pt x="11751" y="8573"/>
                      <a:pt x="12085" y="10179"/>
                      <a:pt x="11929" y="11294"/>
                    </a:cubicBezTo>
                    <a:cubicBezTo>
                      <a:pt x="11929" y="11294"/>
                      <a:pt x="10730" y="7652"/>
                      <a:pt x="6883" y="6531"/>
                    </a:cubicBezTo>
                    <a:cubicBezTo>
                      <a:pt x="5919" y="6251"/>
                      <a:pt x="5003" y="6137"/>
                      <a:pt x="4174" y="6137"/>
                    </a:cubicBezTo>
                    <a:cubicBezTo>
                      <a:pt x="1695" y="6137"/>
                      <a:pt x="1" y="7155"/>
                      <a:pt x="165" y="7769"/>
                    </a:cubicBezTo>
                    <a:cubicBezTo>
                      <a:pt x="360" y="8504"/>
                      <a:pt x="3341" y="8542"/>
                      <a:pt x="3951" y="8542"/>
                    </a:cubicBezTo>
                    <a:cubicBezTo>
                      <a:pt x="4021" y="8542"/>
                      <a:pt x="4060" y="8541"/>
                      <a:pt x="4060" y="8541"/>
                    </a:cubicBezTo>
                    <a:lnTo>
                      <a:pt x="4060" y="8541"/>
                    </a:lnTo>
                    <a:cubicBezTo>
                      <a:pt x="4060" y="8541"/>
                      <a:pt x="2545" y="9271"/>
                      <a:pt x="3531" y="9784"/>
                    </a:cubicBezTo>
                    <a:cubicBezTo>
                      <a:pt x="3790" y="9919"/>
                      <a:pt x="4161" y="9969"/>
                      <a:pt x="4569" y="9969"/>
                    </a:cubicBezTo>
                    <a:cubicBezTo>
                      <a:pt x="5711" y="9969"/>
                      <a:pt x="7135" y="9578"/>
                      <a:pt x="7135" y="9578"/>
                    </a:cubicBezTo>
                    <a:lnTo>
                      <a:pt x="7135" y="9578"/>
                    </a:lnTo>
                    <a:cubicBezTo>
                      <a:pt x="7135" y="9578"/>
                      <a:pt x="5388" y="10389"/>
                      <a:pt x="6515" y="10884"/>
                    </a:cubicBezTo>
                    <a:cubicBezTo>
                      <a:pt x="7643" y="11376"/>
                      <a:pt x="9292" y="11064"/>
                      <a:pt x="9990" y="11304"/>
                    </a:cubicBezTo>
                    <a:cubicBezTo>
                      <a:pt x="10307" y="11412"/>
                      <a:pt x="10552" y="11504"/>
                      <a:pt x="10730" y="11574"/>
                    </a:cubicBezTo>
                    <a:cubicBezTo>
                      <a:pt x="10299" y="11514"/>
                      <a:pt x="9700" y="11455"/>
                      <a:pt x="9017" y="11455"/>
                    </a:cubicBezTo>
                    <a:cubicBezTo>
                      <a:pt x="7691" y="11455"/>
                      <a:pt x="6050" y="11678"/>
                      <a:pt x="4720" y="12555"/>
                    </a:cubicBezTo>
                    <a:cubicBezTo>
                      <a:pt x="2011" y="14344"/>
                      <a:pt x="612" y="17283"/>
                      <a:pt x="1744" y="18028"/>
                    </a:cubicBezTo>
                    <a:cubicBezTo>
                      <a:pt x="1867" y="18109"/>
                      <a:pt x="1996" y="18145"/>
                      <a:pt x="2127" y="18145"/>
                    </a:cubicBezTo>
                    <a:cubicBezTo>
                      <a:pt x="3209" y="18145"/>
                      <a:pt x="4493" y="15710"/>
                      <a:pt x="4493" y="15710"/>
                    </a:cubicBezTo>
                    <a:cubicBezTo>
                      <a:pt x="4493" y="15710"/>
                      <a:pt x="4697" y="16422"/>
                      <a:pt x="5251" y="16422"/>
                    </a:cubicBezTo>
                    <a:cubicBezTo>
                      <a:pt x="5354" y="16422"/>
                      <a:pt x="5470" y="16397"/>
                      <a:pt x="5599" y="16338"/>
                    </a:cubicBezTo>
                    <a:cubicBezTo>
                      <a:pt x="6417" y="15959"/>
                      <a:pt x="7842" y="13117"/>
                      <a:pt x="7842" y="13117"/>
                    </a:cubicBezTo>
                    <a:lnTo>
                      <a:pt x="7842" y="13117"/>
                    </a:lnTo>
                    <a:cubicBezTo>
                      <a:pt x="7842" y="13117"/>
                      <a:pt x="7642" y="14264"/>
                      <a:pt x="8178" y="14264"/>
                    </a:cubicBezTo>
                    <a:cubicBezTo>
                      <a:pt x="8284" y="14264"/>
                      <a:pt x="8419" y="14219"/>
                      <a:pt x="8591" y="14111"/>
                    </a:cubicBezTo>
                    <a:cubicBezTo>
                      <a:pt x="9836" y="13327"/>
                      <a:pt x="11074" y="12824"/>
                      <a:pt x="11778" y="12572"/>
                    </a:cubicBezTo>
                    <a:cubicBezTo>
                      <a:pt x="11863" y="12438"/>
                      <a:pt x="11990" y="12325"/>
                      <a:pt x="12132" y="12288"/>
                    </a:cubicBezTo>
                    <a:lnTo>
                      <a:pt x="12132" y="12288"/>
                    </a:lnTo>
                    <a:cubicBezTo>
                      <a:pt x="12048" y="12357"/>
                      <a:pt x="11977" y="12447"/>
                      <a:pt x="11927" y="12548"/>
                    </a:cubicBezTo>
                    <a:cubicBezTo>
                      <a:pt x="12062" y="12484"/>
                      <a:pt x="12180" y="12432"/>
                      <a:pt x="12275" y="12391"/>
                    </a:cubicBezTo>
                    <a:cubicBezTo>
                      <a:pt x="12395" y="12875"/>
                      <a:pt x="12659" y="14095"/>
                      <a:pt x="12540" y="14947"/>
                    </a:cubicBezTo>
                    <a:cubicBezTo>
                      <a:pt x="12389" y="16034"/>
                      <a:pt x="12281" y="16501"/>
                      <a:pt x="12616" y="16614"/>
                    </a:cubicBezTo>
                    <a:cubicBezTo>
                      <a:pt x="12639" y="16621"/>
                      <a:pt x="12662" y="16625"/>
                      <a:pt x="12684" y="16625"/>
                    </a:cubicBezTo>
                    <a:cubicBezTo>
                      <a:pt x="12989" y="16625"/>
                      <a:pt x="13238" y="15965"/>
                      <a:pt x="13238" y="15964"/>
                    </a:cubicBezTo>
                    <a:lnTo>
                      <a:pt x="13238" y="15964"/>
                    </a:lnTo>
                    <a:cubicBezTo>
                      <a:pt x="13238" y="15965"/>
                      <a:pt x="12744" y="18156"/>
                      <a:pt x="12730" y="18547"/>
                    </a:cubicBezTo>
                    <a:cubicBezTo>
                      <a:pt x="12714" y="18937"/>
                      <a:pt x="12751" y="19535"/>
                      <a:pt x="12987" y="19588"/>
                    </a:cubicBezTo>
                    <a:cubicBezTo>
                      <a:pt x="12993" y="19589"/>
                      <a:pt x="12998" y="19590"/>
                      <a:pt x="13004" y="19590"/>
                    </a:cubicBezTo>
                    <a:cubicBezTo>
                      <a:pt x="13243" y="19590"/>
                      <a:pt x="13652" y="18544"/>
                      <a:pt x="13652" y="18544"/>
                    </a:cubicBezTo>
                    <a:lnTo>
                      <a:pt x="13652" y="18544"/>
                    </a:lnTo>
                    <a:cubicBezTo>
                      <a:pt x="13652" y="18544"/>
                      <a:pt x="13307" y="22467"/>
                      <a:pt x="13869" y="22717"/>
                    </a:cubicBezTo>
                    <a:cubicBezTo>
                      <a:pt x="13898" y="22730"/>
                      <a:pt x="13929" y="22736"/>
                      <a:pt x="13961" y="22736"/>
                    </a:cubicBezTo>
                    <a:cubicBezTo>
                      <a:pt x="14554" y="22736"/>
                      <a:pt x="15611" y="20601"/>
                      <a:pt x="15172" y="17957"/>
                    </a:cubicBezTo>
                    <a:cubicBezTo>
                      <a:pt x="14899" y="16324"/>
                      <a:pt x="14390" y="14841"/>
                      <a:pt x="13836" y="13743"/>
                    </a:cubicBezTo>
                    <a:cubicBezTo>
                      <a:pt x="13662" y="13399"/>
                      <a:pt x="13484" y="13094"/>
                      <a:pt x="13308" y="12831"/>
                    </a:cubicBezTo>
                    <a:cubicBezTo>
                      <a:pt x="13297" y="12820"/>
                      <a:pt x="13282" y="12808"/>
                      <a:pt x="13270" y="12797"/>
                    </a:cubicBezTo>
                    <a:lnTo>
                      <a:pt x="13270" y="12797"/>
                    </a:lnTo>
                    <a:cubicBezTo>
                      <a:pt x="14037" y="13402"/>
                      <a:pt x="15136" y="14371"/>
                      <a:pt x="15471" y="15178"/>
                    </a:cubicBezTo>
                    <a:cubicBezTo>
                      <a:pt x="16004" y="16461"/>
                      <a:pt x="16523" y="17332"/>
                      <a:pt x="17210" y="17332"/>
                    </a:cubicBezTo>
                    <a:cubicBezTo>
                      <a:pt x="17210" y="17332"/>
                      <a:pt x="17211" y="17332"/>
                      <a:pt x="17211" y="17332"/>
                    </a:cubicBezTo>
                    <a:cubicBezTo>
                      <a:pt x="17899" y="17330"/>
                      <a:pt x="17548" y="16118"/>
                      <a:pt x="17548" y="16118"/>
                    </a:cubicBezTo>
                    <a:lnTo>
                      <a:pt x="17548" y="16118"/>
                    </a:lnTo>
                    <a:cubicBezTo>
                      <a:pt x="17548" y="16118"/>
                      <a:pt x="18396" y="18376"/>
                      <a:pt x="19206" y="18696"/>
                    </a:cubicBezTo>
                    <a:cubicBezTo>
                      <a:pt x="19378" y="18764"/>
                      <a:pt x="19511" y="18795"/>
                      <a:pt x="19613" y="18795"/>
                    </a:cubicBezTo>
                    <a:cubicBezTo>
                      <a:pt x="19988" y="18795"/>
                      <a:pt x="19935" y="18377"/>
                      <a:pt x="19821" y="17876"/>
                    </a:cubicBezTo>
                    <a:lnTo>
                      <a:pt x="19821" y="17876"/>
                    </a:lnTo>
                    <a:cubicBezTo>
                      <a:pt x="19821" y="17877"/>
                      <a:pt x="20453" y="19001"/>
                      <a:pt x="21011" y="19624"/>
                    </a:cubicBezTo>
                    <a:cubicBezTo>
                      <a:pt x="21382" y="20039"/>
                      <a:pt x="21545" y="20216"/>
                      <a:pt x="21710" y="20216"/>
                    </a:cubicBezTo>
                    <a:cubicBezTo>
                      <a:pt x="21793" y="20216"/>
                      <a:pt x="21877" y="20171"/>
                      <a:pt x="21987" y="20091"/>
                    </a:cubicBezTo>
                    <a:cubicBezTo>
                      <a:pt x="22319" y="19848"/>
                      <a:pt x="21851" y="17656"/>
                      <a:pt x="20324" y="15957"/>
                    </a:cubicBezTo>
                    <a:cubicBezTo>
                      <a:pt x="18797" y="14259"/>
                      <a:pt x="16291" y="12411"/>
                      <a:pt x="13049" y="11908"/>
                    </a:cubicBezTo>
                    <a:cubicBezTo>
                      <a:pt x="13049" y="11908"/>
                      <a:pt x="14065" y="11740"/>
                      <a:pt x="14825" y="11740"/>
                    </a:cubicBezTo>
                    <a:cubicBezTo>
                      <a:pt x="14891" y="11740"/>
                      <a:pt x="14954" y="11742"/>
                      <a:pt x="15015" y="11744"/>
                    </a:cubicBezTo>
                    <a:cubicBezTo>
                      <a:pt x="15782" y="11780"/>
                      <a:pt x="16929" y="11736"/>
                      <a:pt x="18055" y="12205"/>
                    </a:cubicBezTo>
                    <a:cubicBezTo>
                      <a:pt x="18424" y="12358"/>
                      <a:pt x="18726" y="12420"/>
                      <a:pt x="18963" y="12420"/>
                    </a:cubicBezTo>
                    <a:cubicBezTo>
                      <a:pt x="19450" y="12420"/>
                      <a:pt x="19662" y="12161"/>
                      <a:pt x="19606" y="11908"/>
                    </a:cubicBezTo>
                    <a:cubicBezTo>
                      <a:pt x="19527" y="11531"/>
                      <a:pt x="18808" y="10979"/>
                      <a:pt x="18808" y="10979"/>
                    </a:cubicBezTo>
                    <a:lnTo>
                      <a:pt x="18808" y="10979"/>
                    </a:lnTo>
                    <a:cubicBezTo>
                      <a:pt x="18808" y="10979"/>
                      <a:pt x="20295" y="11249"/>
                      <a:pt x="21348" y="11389"/>
                    </a:cubicBezTo>
                    <a:cubicBezTo>
                      <a:pt x="21621" y="11426"/>
                      <a:pt x="21839" y="11442"/>
                      <a:pt x="22010" y="11442"/>
                    </a:cubicBezTo>
                    <a:cubicBezTo>
                      <a:pt x="22496" y="11442"/>
                      <a:pt x="22607" y="11308"/>
                      <a:pt x="22561" y="11118"/>
                    </a:cubicBezTo>
                    <a:cubicBezTo>
                      <a:pt x="22498" y="10859"/>
                      <a:pt x="21886" y="10536"/>
                      <a:pt x="21886" y="10536"/>
                    </a:cubicBezTo>
                    <a:lnTo>
                      <a:pt x="21886" y="10536"/>
                    </a:lnTo>
                    <a:cubicBezTo>
                      <a:pt x="21886" y="10536"/>
                      <a:pt x="23119" y="10773"/>
                      <a:pt x="23972" y="10773"/>
                    </a:cubicBezTo>
                    <a:cubicBezTo>
                      <a:pt x="24304" y="10773"/>
                      <a:pt x="24578" y="10737"/>
                      <a:pt x="24700" y="10638"/>
                    </a:cubicBezTo>
                    <a:cubicBezTo>
                      <a:pt x="25142" y="10283"/>
                      <a:pt x="22703" y="8948"/>
                      <a:pt x="19883" y="8929"/>
                    </a:cubicBezTo>
                    <a:cubicBezTo>
                      <a:pt x="19865" y="8929"/>
                      <a:pt x="19848" y="8929"/>
                      <a:pt x="19830" y="8929"/>
                    </a:cubicBezTo>
                    <a:cubicBezTo>
                      <a:pt x="16628" y="8929"/>
                      <a:pt x="13505" y="10821"/>
                      <a:pt x="13505" y="10821"/>
                    </a:cubicBezTo>
                    <a:cubicBezTo>
                      <a:pt x="13505" y="10821"/>
                      <a:pt x="15517" y="8138"/>
                      <a:pt x="15244" y="4777"/>
                    </a:cubicBezTo>
                    <a:cubicBezTo>
                      <a:pt x="14970" y="1416"/>
                      <a:pt x="13662" y="182"/>
                      <a:pt x="12998" y="12"/>
                    </a:cubicBezTo>
                    <a:cubicBezTo>
                      <a:pt x="12968" y="4"/>
                      <a:pt x="12939" y="0"/>
                      <a:pt x="1291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34" name="Google Shape;3334;p25"/>
              <p:cNvSpPr/>
              <p:nvPr/>
            </p:nvSpPr>
            <p:spPr>
              <a:xfrm>
                <a:off x="592725" y="2350475"/>
                <a:ext cx="57725" cy="312025"/>
              </a:xfrm>
              <a:custGeom>
                <a:avLst/>
                <a:gdLst/>
                <a:ahLst/>
                <a:cxnLst/>
                <a:rect l="l" t="t" r="r" b="b"/>
                <a:pathLst>
                  <a:path w="2309" h="12481" extrusionOk="0">
                    <a:moveTo>
                      <a:pt x="850" y="1"/>
                    </a:moveTo>
                    <a:lnTo>
                      <a:pt x="850" y="1"/>
                    </a:lnTo>
                    <a:cubicBezTo>
                      <a:pt x="1265" y="876"/>
                      <a:pt x="2191" y="3187"/>
                      <a:pt x="1978" y="6032"/>
                    </a:cubicBezTo>
                    <a:cubicBezTo>
                      <a:pt x="1773" y="8755"/>
                      <a:pt x="19" y="12391"/>
                      <a:pt x="1" y="12427"/>
                    </a:cubicBezTo>
                    <a:lnTo>
                      <a:pt x="29" y="12439"/>
                    </a:lnTo>
                    <a:lnTo>
                      <a:pt x="114" y="12481"/>
                    </a:lnTo>
                    <a:cubicBezTo>
                      <a:pt x="114" y="12476"/>
                      <a:pt x="131" y="12447"/>
                      <a:pt x="157" y="12390"/>
                    </a:cubicBezTo>
                    <a:cubicBezTo>
                      <a:pt x="431" y="11809"/>
                      <a:pt x="1914" y="8546"/>
                      <a:pt x="2101" y="6040"/>
                    </a:cubicBezTo>
                    <a:cubicBezTo>
                      <a:pt x="2309" y="3272"/>
                      <a:pt x="1449" y="1005"/>
                      <a:pt x="1013" y="50"/>
                    </a:cubicBezTo>
                    <a:lnTo>
                      <a:pt x="1012" y="50"/>
                    </a:lnTo>
                    <a:cubicBezTo>
                      <a:pt x="965" y="31"/>
                      <a:pt x="922" y="16"/>
                      <a:pt x="880" y="5"/>
                    </a:cubicBezTo>
                    <a:cubicBezTo>
                      <a:pt x="870" y="4"/>
                      <a:pt x="858" y="2"/>
                      <a:pt x="850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35" name="Google Shape;3335;p25"/>
              <p:cNvSpPr/>
              <p:nvPr/>
            </p:nvSpPr>
            <p:spPr>
              <a:xfrm>
                <a:off x="293825" y="2528775"/>
                <a:ext cx="294200" cy="125375"/>
              </a:xfrm>
              <a:custGeom>
                <a:avLst/>
                <a:gdLst/>
                <a:ahLst/>
                <a:cxnLst/>
                <a:rect l="l" t="t" r="r" b="b"/>
                <a:pathLst>
                  <a:path w="11768" h="5015" extrusionOk="0">
                    <a:moveTo>
                      <a:pt x="4049" y="0"/>
                    </a:moveTo>
                    <a:cubicBezTo>
                      <a:pt x="3807" y="0"/>
                      <a:pt x="3564" y="13"/>
                      <a:pt x="3319" y="39"/>
                    </a:cubicBezTo>
                    <a:cubicBezTo>
                      <a:pt x="2013" y="180"/>
                      <a:pt x="847" y="423"/>
                      <a:pt x="1" y="633"/>
                    </a:cubicBezTo>
                    <a:cubicBezTo>
                      <a:pt x="11" y="674"/>
                      <a:pt x="31" y="712"/>
                      <a:pt x="57" y="748"/>
                    </a:cubicBezTo>
                    <a:cubicBezTo>
                      <a:pt x="898" y="541"/>
                      <a:pt x="2048" y="302"/>
                      <a:pt x="3333" y="166"/>
                    </a:cubicBezTo>
                    <a:cubicBezTo>
                      <a:pt x="3403" y="157"/>
                      <a:pt x="3472" y="151"/>
                      <a:pt x="3540" y="146"/>
                    </a:cubicBezTo>
                    <a:cubicBezTo>
                      <a:pt x="3712" y="133"/>
                      <a:pt x="3882" y="126"/>
                      <a:pt x="4052" y="126"/>
                    </a:cubicBezTo>
                    <a:cubicBezTo>
                      <a:pt x="7620" y="126"/>
                      <a:pt x="10760" y="2912"/>
                      <a:pt x="11651" y="5015"/>
                    </a:cubicBezTo>
                    <a:lnTo>
                      <a:pt x="11768" y="4965"/>
                    </a:lnTo>
                    <a:cubicBezTo>
                      <a:pt x="10862" y="2829"/>
                      <a:pt x="7673" y="0"/>
                      <a:pt x="4049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36" name="Google Shape;3336;p25"/>
              <p:cNvSpPr/>
              <p:nvPr/>
            </p:nvSpPr>
            <p:spPr>
              <a:xfrm>
                <a:off x="331300" y="2649325"/>
                <a:ext cx="245475" cy="152425"/>
              </a:xfrm>
              <a:custGeom>
                <a:avLst/>
                <a:gdLst/>
                <a:ahLst/>
                <a:cxnLst/>
                <a:rect l="l" t="t" r="r" b="b"/>
                <a:pathLst>
                  <a:path w="9819" h="6097" extrusionOk="0">
                    <a:moveTo>
                      <a:pt x="7746" y="0"/>
                    </a:moveTo>
                    <a:cubicBezTo>
                      <a:pt x="6554" y="0"/>
                      <a:pt x="4926" y="322"/>
                      <a:pt x="3068" y="1559"/>
                    </a:cubicBezTo>
                    <a:cubicBezTo>
                      <a:pt x="1053" y="2904"/>
                      <a:pt x="320" y="4562"/>
                      <a:pt x="58" y="5717"/>
                    </a:cubicBezTo>
                    <a:cubicBezTo>
                      <a:pt x="36" y="5816"/>
                      <a:pt x="16" y="5916"/>
                      <a:pt x="0" y="6011"/>
                    </a:cubicBezTo>
                    <a:cubicBezTo>
                      <a:pt x="24" y="6032"/>
                      <a:pt x="51" y="6052"/>
                      <a:pt x="80" y="6072"/>
                    </a:cubicBezTo>
                    <a:cubicBezTo>
                      <a:pt x="94" y="6081"/>
                      <a:pt x="108" y="6088"/>
                      <a:pt x="121" y="6096"/>
                    </a:cubicBezTo>
                    <a:cubicBezTo>
                      <a:pt x="335" y="4805"/>
                      <a:pt x="1046" y="3058"/>
                      <a:pt x="3139" y="1663"/>
                    </a:cubicBezTo>
                    <a:cubicBezTo>
                      <a:pt x="5034" y="402"/>
                      <a:pt x="6665" y="119"/>
                      <a:pt x="7745" y="119"/>
                    </a:cubicBezTo>
                    <a:cubicBezTo>
                      <a:pt x="7797" y="119"/>
                      <a:pt x="7848" y="119"/>
                      <a:pt x="7898" y="120"/>
                    </a:cubicBezTo>
                    <a:cubicBezTo>
                      <a:pt x="9057" y="149"/>
                      <a:pt x="9754" y="490"/>
                      <a:pt x="9762" y="493"/>
                    </a:cubicBezTo>
                    <a:lnTo>
                      <a:pt x="9818" y="380"/>
                    </a:lnTo>
                    <a:cubicBezTo>
                      <a:pt x="9805" y="373"/>
                      <a:pt x="9028" y="0"/>
                      <a:pt x="7746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37" name="Google Shape;3337;p25"/>
              <p:cNvSpPr/>
              <p:nvPr/>
            </p:nvSpPr>
            <p:spPr>
              <a:xfrm>
                <a:off x="610900" y="2674225"/>
                <a:ext cx="68500" cy="24392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9757" extrusionOk="0">
                    <a:moveTo>
                      <a:pt x="96" y="1"/>
                    </a:moveTo>
                    <a:lnTo>
                      <a:pt x="1" y="80"/>
                    </a:lnTo>
                    <a:cubicBezTo>
                      <a:pt x="29" y="116"/>
                      <a:pt x="2739" y="3471"/>
                      <a:pt x="1224" y="9756"/>
                    </a:cubicBezTo>
                    <a:cubicBezTo>
                      <a:pt x="1272" y="9738"/>
                      <a:pt x="1323" y="9710"/>
                      <a:pt x="1374" y="9667"/>
                    </a:cubicBezTo>
                    <a:cubicBezTo>
                      <a:pt x="2089" y="6614"/>
                      <a:pt x="1806" y="4296"/>
                      <a:pt x="1403" y="2820"/>
                    </a:cubicBezTo>
                    <a:cubicBezTo>
                      <a:pt x="900" y="980"/>
                      <a:pt x="104" y="9"/>
                      <a:pt x="96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38" name="Google Shape;3338;p25"/>
              <p:cNvSpPr/>
              <p:nvPr/>
            </p:nvSpPr>
            <p:spPr>
              <a:xfrm>
                <a:off x="621800" y="2661100"/>
                <a:ext cx="219625" cy="191450"/>
              </a:xfrm>
              <a:custGeom>
                <a:avLst/>
                <a:gdLst/>
                <a:ahLst/>
                <a:cxnLst/>
                <a:rect l="l" t="t" r="r" b="b"/>
                <a:pathLst>
                  <a:path w="8785" h="7658" extrusionOk="0">
                    <a:moveTo>
                      <a:pt x="25" y="0"/>
                    </a:moveTo>
                    <a:lnTo>
                      <a:pt x="1" y="122"/>
                    </a:lnTo>
                    <a:cubicBezTo>
                      <a:pt x="28" y="130"/>
                      <a:pt x="2873" y="739"/>
                      <a:pt x="5059" y="2527"/>
                    </a:cubicBezTo>
                    <a:cubicBezTo>
                      <a:pt x="7004" y="4118"/>
                      <a:pt x="8234" y="6372"/>
                      <a:pt x="8707" y="7658"/>
                    </a:cubicBezTo>
                    <a:cubicBezTo>
                      <a:pt x="8742" y="7632"/>
                      <a:pt x="8768" y="7584"/>
                      <a:pt x="8785" y="7516"/>
                    </a:cubicBezTo>
                    <a:cubicBezTo>
                      <a:pt x="8279" y="6198"/>
                      <a:pt x="7051" y="3993"/>
                      <a:pt x="5139" y="2429"/>
                    </a:cubicBezTo>
                    <a:cubicBezTo>
                      <a:pt x="2930" y="622"/>
                      <a:pt x="56" y="6"/>
                      <a:pt x="25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39" name="Google Shape;3339;p25"/>
              <p:cNvSpPr/>
              <p:nvPr/>
            </p:nvSpPr>
            <p:spPr>
              <a:xfrm>
                <a:off x="614625" y="2586625"/>
                <a:ext cx="294150" cy="62100"/>
              </a:xfrm>
              <a:custGeom>
                <a:avLst/>
                <a:gdLst/>
                <a:ahLst/>
                <a:cxnLst/>
                <a:rect l="l" t="t" r="r" b="b"/>
                <a:pathLst>
                  <a:path w="11766" h="2484" extrusionOk="0">
                    <a:moveTo>
                      <a:pt x="6649" y="0"/>
                    </a:moveTo>
                    <a:cubicBezTo>
                      <a:pt x="5997" y="0"/>
                      <a:pt x="5317" y="51"/>
                      <a:pt x="4619" y="168"/>
                    </a:cubicBezTo>
                    <a:cubicBezTo>
                      <a:pt x="1005" y="779"/>
                      <a:pt x="39" y="2354"/>
                      <a:pt x="1" y="2422"/>
                    </a:cubicBezTo>
                    <a:lnTo>
                      <a:pt x="58" y="2454"/>
                    </a:lnTo>
                    <a:lnTo>
                      <a:pt x="110" y="2484"/>
                    </a:lnTo>
                    <a:cubicBezTo>
                      <a:pt x="110" y="2484"/>
                      <a:pt x="115" y="2476"/>
                      <a:pt x="123" y="2465"/>
                    </a:cubicBezTo>
                    <a:cubicBezTo>
                      <a:pt x="126" y="2458"/>
                      <a:pt x="132" y="2451"/>
                      <a:pt x="139" y="2441"/>
                    </a:cubicBezTo>
                    <a:cubicBezTo>
                      <a:pt x="323" y="2182"/>
                      <a:pt x="1424" y="834"/>
                      <a:pt x="4639" y="293"/>
                    </a:cubicBezTo>
                    <a:cubicBezTo>
                      <a:pt x="5329" y="177"/>
                      <a:pt x="6002" y="127"/>
                      <a:pt x="6648" y="127"/>
                    </a:cubicBezTo>
                    <a:cubicBezTo>
                      <a:pt x="8757" y="127"/>
                      <a:pt x="10572" y="657"/>
                      <a:pt x="11751" y="1119"/>
                    </a:cubicBezTo>
                    <a:cubicBezTo>
                      <a:pt x="11765" y="1076"/>
                      <a:pt x="11755" y="1028"/>
                      <a:pt x="11721" y="971"/>
                    </a:cubicBezTo>
                    <a:cubicBezTo>
                      <a:pt x="10528" y="511"/>
                      <a:pt x="8731" y="0"/>
                      <a:pt x="6649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40" name="Google Shape;3340;p25"/>
              <p:cNvSpPr/>
              <p:nvPr/>
            </p:nvSpPr>
            <p:spPr>
              <a:xfrm>
                <a:off x="662925" y="2695650"/>
                <a:ext cx="118600" cy="101100"/>
              </a:xfrm>
              <a:custGeom>
                <a:avLst/>
                <a:gdLst/>
                <a:ahLst/>
                <a:cxnLst/>
                <a:rect l="l" t="t" r="r" b="b"/>
                <a:pathLst>
                  <a:path w="4744" h="4044" extrusionOk="0">
                    <a:moveTo>
                      <a:pt x="1" y="0"/>
                    </a:moveTo>
                    <a:lnTo>
                      <a:pt x="41" y="81"/>
                    </a:lnTo>
                    <a:lnTo>
                      <a:pt x="187" y="141"/>
                    </a:lnTo>
                    <a:lnTo>
                      <a:pt x="187" y="141"/>
                    </a:lnTo>
                    <a:cubicBezTo>
                      <a:pt x="129" y="90"/>
                      <a:pt x="67" y="43"/>
                      <a:pt x="1" y="0"/>
                    </a:cubicBezTo>
                    <a:close/>
                    <a:moveTo>
                      <a:pt x="187" y="141"/>
                    </a:moveTo>
                    <a:lnTo>
                      <a:pt x="187" y="141"/>
                    </a:lnTo>
                    <a:cubicBezTo>
                      <a:pt x="929" y="785"/>
                      <a:pt x="1060" y="1998"/>
                      <a:pt x="1684" y="2746"/>
                    </a:cubicBezTo>
                    <a:cubicBezTo>
                      <a:pt x="1739" y="2814"/>
                      <a:pt x="1815" y="2844"/>
                      <a:pt x="1890" y="2844"/>
                    </a:cubicBezTo>
                    <a:cubicBezTo>
                      <a:pt x="2024" y="2844"/>
                      <a:pt x="2156" y="2748"/>
                      <a:pt x="2173" y="2594"/>
                    </a:cubicBezTo>
                    <a:lnTo>
                      <a:pt x="2254" y="1857"/>
                    </a:lnTo>
                    <a:cubicBezTo>
                      <a:pt x="2265" y="1736"/>
                      <a:pt x="2290" y="1597"/>
                      <a:pt x="2431" y="1566"/>
                    </a:cubicBezTo>
                    <a:cubicBezTo>
                      <a:pt x="2449" y="1561"/>
                      <a:pt x="2467" y="1559"/>
                      <a:pt x="2485" y="1559"/>
                    </a:cubicBezTo>
                    <a:cubicBezTo>
                      <a:pt x="2582" y="1559"/>
                      <a:pt x="2672" y="1617"/>
                      <a:pt x="2724" y="1702"/>
                    </a:cubicBezTo>
                    <a:lnTo>
                      <a:pt x="3867" y="3662"/>
                    </a:lnTo>
                    <a:cubicBezTo>
                      <a:pt x="3933" y="3774"/>
                      <a:pt x="4001" y="3888"/>
                      <a:pt x="4103" y="3966"/>
                    </a:cubicBezTo>
                    <a:cubicBezTo>
                      <a:pt x="4168" y="4014"/>
                      <a:pt x="4249" y="4044"/>
                      <a:pt x="4328" y="4044"/>
                    </a:cubicBezTo>
                    <a:cubicBezTo>
                      <a:pt x="4378" y="4044"/>
                      <a:pt x="4427" y="4032"/>
                      <a:pt x="4469" y="4006"/>
                    </a:cubicBezTo>
                    <a:cubicBezTo>
                      <a:pt x="4613" y="3584"/>
                      <a:pt x="4744" y="3084"/>
                      <a:pt x="4471" y="2730"/>
                    </a:cubicBezTo>
                    <a:cubicBezTo>
                      <a:pt x="4286" y="2493"/>
                      <a:pt x="3967" y="2399"/>
                      <a:pt x="3739" y="2199"/>
                    </a:cubicBezTo>
                    <a:cubicBezTo>
                      <a:pt x="3533" y="2019"/>
                      <a:pt x="3415" y="1757"/>
                      <a:pt x="3229" y="1556"/>
                    </a:cubicBezTo>
                    <a:cubicBezTo>
                      <a:pt x="2978" y="1280"/>
                      <a:pt x="2617" y="1130"/>
                      <a:pt x="2268" y="988"/>
                    </a:cubicBezTo>
                    <a:lnTo>
                      <a:pt x="187" y="141"/>
                    </a:ln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41" name="Google Shape;3341;p25"/>
              <p:cNvSpPr/>
              <p:nvPr/>
            </p:nvSpPr>
            <p:spPr>
              <a:xfrm>
                <a:off x="669775" y="2600050"/>
                <a:ext cx="161000" cy="36925"/>
              </a:xfrm>
              <a:custGeom>
                <a:avLst/>
                <a:gdLst/>
                <a:ahLst/>
                <a:cxnLst/>
                <a:rect l="l" t="t" r="r" b="b"/>
                <a:pathLst>
                  <a:path w="6440" h="1477" extrusionOk="0">
                    <a:moveTo>
                      <a:pt x="4208" y="0"/>
                    </a:moveTo>
                    <a:cubicBezTo>
                      <a:pt x="3996" y="0"/>
                      <a:pt x="3784" y="11"/>
                      <a:pt x="3573" y="32"/>
                    </a:cubicBezTo>
                    <a:cubicBezTo>
                      <a:pt x="2708" y="114"/>
                      <a:pt x="1869" y="346"/>
                      <a:pt x="1035" y="579"/>
                    </a:cubicBezTo>
                    <a:cubicBezTo>
                      <a:pt x="641" y="687"/>
                      <a:pt x="213" y="822"/>
                      <a:pt x="1" y="1165"/>
                    </a:cubicBezTo>
                    <a:cubicBezTo>
                      <a:pt x="85" y="1170"/>
                      <a:pt x="170" y="1171"/>
                      <a:pt x="254" y="1175"/>
                    </a:cubicBezTo>
                    <a:lnTo>
                      <a:pt x="99" y="1144"/>
                    </a:lnTo>
                    <a:cubicBezTo>
                      <a:pt x="388" y="1087"/>
                      <a:pt x="682" y="1059"/>
                      <a:pt x="977" y="1059"/>
                    </a:cubicBezTo>
                    <a:cubicBezTo>
                      <a:pt x="1575" y="1059"/>
                      <a:pt x="2173" y="1175"/>
                      <a:pt x="2725" y="1403"/>
                    </a:cubicBezTo>
                    <a:cubicBezTo>
                      <a:pt x="2811" y="1437"/>
                      <a:pt x="2901" y="1476"/>
                      <a:pt x="2993" y="1476"/>
                    </a:cubicBezTo>
                    <a:cubicBezTo>
                      <a:pt x="3003" y="1476"/>
                      <a:pt x="3013" y="1476"/>
                      <a:pt x="3024" y="1475"/>
                    </a:cubicBezTo>
                    <a:cubicBezTo>
                      <a:pt x="3126" y="1464"/>
                      <a:pt x="3231" y="1377"/>
                      <a:pt x="3217" y="1276"/>
                    </a:cubicBezTo>
                    <a:cubicBezTo>
                      <a:pt x="3201" y="1164"/>
                      <a:pt x="3066" y="1113"/>
                      <a:pt x="3005" y="1016"/>
                    </a:cubicBezTo>
                    <a:cubicBezTo>
                      <a:pt x="2911" y="867"/>
                      <a:pt x="3038" y="660"/>
                      <a:pt x="3207" y="601"/>
                    </a:cubicBezTo>
                    <a:cubicBezTo>
                      <a:pt x="3265" y="581"/>
                      <a:pt x="3326" y="573"/>
                      <a:pt x="3387" y="573"/>
                    </a:cubicBezTo>
                    <a:cubicBezTo>
                      <a:pt x="3501" y="573"/>
                      <a:pt x="3618" y="601"/>
                      <a:pt x="3731" y="626"/>
                    </a:cubicBezTo>
                    <a:cubicBezTo>
                      <a:pt x="4436" y="786"/>
                      <a:pt x="5159" y="866"/>
                      <a:pt x="5881" y="866"/>
                    </a:cubicBezTo>
                    <a:cubicBezTo>
                      <a:pt x="5941" y="866"/>
                      <a:pt x="6000" y="865"/>
                      <a:pt x="6059" y="864"/>
                    </a:cubicBezTo>
                    <a:cubicBezTo>
                      <a:pt x="6178" y="863"/>
                      <a:pt x="6320" y="843"/>
                      <a:pt x="6370" y="736"/>
                    </a:cubicBezTo>
                    <a:cubicBezTo>
                      <a:pt x="6440" y="589"/>
                      <a:pt x="6271" y="447"/>
                      <a:pt x="6122" y="380"/>
                    </a:cubicBezTo>
                    <a:cubicBezTo>
                      <a:pt x="5525" y="108"/>
                      <a:pt x="4868" y="0"/>
                      <a:pt x="4208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42" name="Google Shape;3342;p25"/>
              <p:cNvSpPr/>
              <p:nvPr/>
            </p:nvSpPr>
            <p:spPr>
              <a:xfrm>
                <a:off x="608125" y="2479675"/>
                <a:ext cx="59650" cy="151625"/>
              </a:xfrm>
              <a:custGeom>
                <a:avLst/>
                <a:gdLst/>
                <a:ahLst/>
                <a:cxnLst/>
                <a:rect l="l" t="t" r="r" b="b"/>
                <a:pathLst>
                  <a:path w="2386" h="6065" extrusionOk="0">
                    <a:moveTo>
                      <a:pt x="1997" y="0"/>
                    </a:moveTo>
                    <a:cubicBezTo>
                      <a:pt x="1851" y="0"/>
                      <a:pt x="1710" y="108"/>
                      <a:pt x="1640" y="240"/>
                    </a:cubicBezTo>
                    <a:cubicBezTo>
                      <a:pt x="1558" y="394"/>
                      <a:pt x="1549" y="571"/>
                      <a:pt x="1542" y="743"/>
                    </a:cubicBezTo>
                    <a:cubicBezTo>
                      <a:pt x="1519" y="1283"/>
                      <a:pt x="1494" y="1821"/>
                      <a:pt x="1471" y="2361"/>
                    </a:cubicBezTo>
                    <a:cubicBezTo>
                      <a:pt x="1463" y="2540"/>
                      <a:pt x="1451" y="2732"/>
                      <a:pt x="1343" y="2875"/>
                    </a:cubicBezTo>
                    <a:cubicBezTo>
                      <a:pt x="1277" y="2963"/>
                      <a:pt x="1162" y="3019"/>
                      <a:pt x="1054" y="3019"/>
                    </a:cubicBezTo>
                    <a:cubicBezTo>
                      <a:pt x="986" y="3019"/>
                      <a:pt x="920" y="2996"/>
                      <a:pt x="873" y="2943"/>
                    </a:cubicBezTo>
                    <a:cubicBezTo>
                      <a:pt x="767" y="2826"/>
                      <a:pt x="811" y="2642"/>
                      <a:pt x="794" y="2486"/>
                    </a:cubicBezTo>
                    <a:cubicBezTo>
                      <a:pt x="781" y="2367"/>
                      <a:pt x="665" y="2243"/>
                      <a:pt x="564" y="2243"/>
                    </a:cubicBezTo>
                    <a:cubicBezTo>
                      <a:pt x="532" y="2243"/>
                      <a:pt x="502" y="2256"/>
                      <a:pt x="477" y="2284"/>
                    </a:cubicBezTo>
                    <a:cubicBezTo>
                      <a:pt x="441" y="2326"/>
                      <a:pt x="436" y="2384"/>
                      <a:pt x="433" y="2436"/>
                    </a:cubicBezTo>
                    <a:cubicBezTo>
                      <a:pt x="361" y="3545"/>
                      <a:pt x="289" y="4652"/>
                      <a:pt x="217" y="5759"/>
                    </a:cubicBezTo>
                    <a:lnTo>
                      <a:pt x="217" y="5759"/>
                    </a:lnTo>
                    <a:cubicBezTo>
                      <a:pt x="728" y="5038"/>
                      <a:pt x="1228" y="4307"/>
                      <a:pt x="1623" y="3519"/>
                    </a:cubicBezTo>
                    <a:cubicBezTo>
                      <a:pt x="2075" y="2618"/>
                      <a:pt x="2386" y="1631"/>
                      <a:pt x="2380" y="624"/>
                    </a:cubicBezTo>
                    <a:cubicBezTo>
                      <a:pt x="2379" y="375"/>
                      <a:pt x="2309" y="63"/>
                      <a:pt x="2062" y="7"/>
                    </a:cubicBezTo>
                    <a:cubicBezTo>
                      <a:pt x="2041" y="2"/>
                      <a:pt x="2019" y="0"/>
                      <a:pt x="1997" y="0"/>
                    </a:cubicBezTo>
                    <a:close/>
                    <a:moveTo>
                      <a:pt x="102" y="5736"/>
                    </a:moveTo>
                    <a:cubicBezTo>
                      <a:pt x="68" y="5845"/>
                      <a:pt x="35" y="5955"/>
                      <a:pt x="1" y="6064"/>
                    </a:cubicBezTo>
                    <a:cubicBezTo>
                      <a:pt x="50" y="5996"/>
                      <a:pt x="98" y="5927"/>
                      <a:pt x="147" y="5859"/>
                    </a:cubicBezTo>
                    <a:lnTo>
                      <a:pt x="147" y="5859"/>
                    </a:lnTo>
                    <a:lnTo>
                      <a:pt x="201" y="6009"/>
                    </a:lnTo>
                    <a:cubicBezTo>
                      <a:pt x="207" y="5926"/>
                      <a:pt x="212" y="5843"/>
                      <a:pt x="217" y="5759"/>
                    </a:cubicBezTo>
                    <a:lnTo>
                      <a:pt x="217" y="5759"/>
                    </a:lnTo>
                    <a:cubicBezTo>
                      <a:pt x="194" y="5793"/>
                      <a:pt x="170" y="5826"/>
                      <a:pt x="147" y="5859"/>
                    </a:cubicBezTo>
                    <a:lnTo>
                      <a:pt x="147" y="5859"/>
                    </a:lnTo>
                    <a:lnTo>
                      <a:pt x="102" y="5736"/>
                    </a:ln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43" name="Google Shape;3343;p25"/>
              <p:cNvSpPr/>
              <p:nvPr/>
            </p:nvSpPr>
            <p:spPr>
              <a:xfrm>
                <a:off x="433825" y="2541700"/>
                <a:ext cx="126850" cy="83550"/>
              </a:xfrm>
              <a:custGeom>
                <a:avLst/>
                <a:gdLst/>
                <a:ahLst/>
                <a:cxnLst/>
                <a:rect l="l" t="t" r="r" b="b"/>
                <a:pathLst>
                  <a:path w="5074" h="3342" extrusionOk="0">
                    <a:moveTo>
                      <a:pt x="1122" y="0"/>
                    </a:moveTo>
                    <a:cubicBezTo>
                      <a:pt x="875" y="0"/>
                      <a:pt x="623" y="31"/>
                      <a:pt x="409" y="151"/>
                    </a:cubicBezTo>
                    <a:cubicBezTo>
                      <a:pt x="176" y="282"/>
                      <a:pt x="0" y="543"/>
                      <a:pt x="40" y="806"/>
                    </a:cubicBezTo>
                    <a:cubicBezTo>
                      <a:pt x="91" y="1147"/>
                      <a:pt x="474" y="1354"/>
                      <a:pt x="824" y="1354"/>
                    </a:cubicBezTo>
                    <a:cubicBezTo>
                      <a:pt x="1172" y="1354"/>
                      <a:pt x="1503" y="1210"/>
                      <a:pt x="1837" y="1112"/>
                    </a:cubicBezTo>
                    <a:cubicBezTo>
                      <a:pt x="2005" y="1062"/>
                      <a:pt x="2187" y="1026"/>
                      <a:pt x="2363" y="1026"/>
                    </a:cubicBezTo>
                    <a:cubicBezTo>
                      <a:pt x="2536" y="1026"/>
                      <a:pt x="2704" y="1061"/>
                      <a:pt x="2851" y="1151"/>
                    </a:cubicBezTo>
                    <a:cubicBezTo>
                      <a:pt x="3146" y="1333"/>
                      <a:pt x="3251" y="1822"/>
                      <a:pt x="2966" y="2019"/>
                    </a:cubicBezTo>
                    <a:cubicBezTo>
                      <a:pt x="2821" y="2119"/>
                      <a:pt x="2632" y="2117"/>
                      <a:pt x="2457" y="2147"/>
                    </a:cubicBezTo>
                    <a:cubicBezTo>
                      <a:pt x="2284" y="2175"/>
                      <a:pt x="2090" y="2273"/>
                      <a:pt x="2067" y="2445"/>
                    </a:cubicBezTo>
                    <a:cubicBezTo>
                      <a:pt x="2031" y="2701"/>
                      <a:pt x="2367" y="2830"/>
                      <a:pt x="2626" y="2866"/>
                    </a:cubicBezTo>
                    <a:cubicBezTo>
                      <a:pt x="3534" y="2993"/>
                      <a:pt x="4158" y="3177"/>
                      <a:pt x="5065" y="3305"/>
                    </a:cubicBezTo>
                    <a:lnTo>
                      <a:pt x="5065" y="3305"/>
                    </a:lnTo>
                    <a:cubicBezTo>
                      <a:pt x="4912" y="2411"/>
                      <a:pt x="4435" y="1572"/>
                      <a:pt x="3743" y="975"/>
                    </a:cubicBezTo>
                    <a:cubicBezTo>
                      <a:pt x="3043" y="372"/>
                      <a:pt x="2121" y="18"/>
                      <a:pt x="1192" y="1"/>
                    </a:cubicBezTo>
                    <a:cubicBezTo>
                      <a:pt x="1169" y="0"/>
                      <a:pt x="1146" y="0"/>
                      <a:pt x="1122" y="0"/>
                    </a:cubicBezTo>
                    <a:close/>
                    <a:moveTo>
                      <a:pt x="5065" y="3305"/>
                    </a:moveTo>
                    <a:cubicBezTo>
                      <a:pt x="5067" y="3317"/>
                      <a:pt x="5069" y="3329"/>
                      <a:pt x="5071" y="3342"/>
                    </a:cubicBezTo>
                    <a:lnTo>
                      <a:pt x="5074" y="3306"/>
                    </a:lnTo>
                    <a:cubicBezTo>
                      <a:pt x="5071" y="3306"/>
                      <a:pt x="5068" y="3305"/>
                      <a:pt x="5065" y="3305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44" name="Google Shape;3344;p25"/>
              <p:cNvSpPr/>
              <p:nvPr/>
            </p:nvSpPr>
            <p:spPr>
              <a:xfrm>
                <a:off x="401400" y="2651025"/>
                <a:ext cx="121575" cy="65775"/>
              </a:xfrm>
              <a:custGeom>
                <a:avLst/>
                <a:gdLst/>
                <a:ahLst/>
                <a:cxnLst/>
                <a:rect l="l" t="t" r="r" b="b"/>
                <a:pathLst>
                  <a:path w="4863" h="2631" extrusionOk="0">
                    <a:moveTo>
                      <a:pt x="3089" y="0"/>
                    </a:moveTo>
                    <a:cubicBezTo>
                      <a:pt x="2218" y="0"/>
                      <a:pt x="1272" y="244"/>
                      <a:pt x="664" y="710"/>
                    </a:cubicBezTo>
                    <a:lnTo>
                      <a:pt x="648" y="744"/>
                    </a:lnTo>
                    <a:cubicBezTo>
                      <a:pt x="516" y="1058"/>
                      <a:pt x="273" y="1317"/>
                      <a:pt x="137" y="1629"/>
                    </a:cubicBezTo>
                    <a:cubicBezTo>
                      <a:pt x="0" y="1942"/>
                      <a:pt x="14" y="2369"/>
                      <a:pt x="306" y="2552"/>
                    </a:cubicBezTo>
                    <a:cubicBezTo>
                      <a:pt x="393" y="2607"/>
                      <a:pt x="494" y="2630"/>
                      <a:pt x="598" y="2630"/>
                    </a:cubicBezTo>
                    <a:cubicBezTo>
                      <a:pt x="700" y="2630"/>
                      <a:pt x="805" y="2607"/>
                      <a:pt x="898" y="2567"/>
                    </a:cubicBezTo>
                    <a:cubicBezTo>
                      <a:pt x="1087" y="2484"/>
                      <a:pt x="1240" y="2342"/>
                      <a:pt x="1384" y="2199"/>
                    </a:cubicBezTo>
                    <a:cubicBezTo>
                      <a:pt x="1710" y="1872"/>
                      <a:pt x="2007" y="1517"/>
                      <a:pt x="2271" y="1140"/>
                    </a:cubicBezTo>
                    <a:cubicBezTo>
                      <a:pt x="2441" y="899"/>
                      <a:pt x="2602" y="639"/>
                      <a:pt x="2844" y="469"/>
                    </a:cubicBezTo>
                    <a:cubicBezTo>
                      <a:pt x="2985" y="368"/>
                      <a:pt x="3165" y="305"/>
                      <a:pt x="3337" y="305"/>
                    </a:cubicBezTo>
                    <a:cubicBezTo>
                      <a:pt x="3460" y="305"/>
                      <a:pt x="3579" y="337"/>
                      <a:pt x="3679" y="409"/>
                    </a:cubicBezTo>
                    <a:cubicBezTo>
                      <a:pt x="3834" y="523"/>
                      <a:pt x="3915" y="707"/>
                      <a:pt x="4020" y="869"/>
                    </a:cubicBezTo>
                    <a:cubicBezTo>
                      <a:pt x="4118" y="1020"/>
                      <a:pt x="4271" y="1166"/>
                      <a:pt x="4448" y="1166"/>
                    </a:cubicBezTo>
                    <a:cubicBezTo>
                      <a:pt x="4459" y="1166"/>
                      <a:pt x="4470" y="1166"/>
                      <a:pt x="4482" y="1165"/>
                    </a:cubicBezTo>
                    <a:cubicBezTo>
                      <a:pt x="4747" y="1139"/>
                      <a:pt x="4862" y="774"/>
                      <a:pt x="4735" y="542"/>
                    </a:cubicBezTo>
                    <a:cubicBezTo>
                      <a:pt x="4607" y="308"/>
                      <a:pt x="4335" y="192"/>
                      <a:pt x="4078" y="121"/>
                    </a:cubicBezTo>
                    <a:cubicBezTo>
                      <a:pt x="3778" y="40"/>
                      <a:pt x="3440" y="0"/>
                      <a:pt x="3089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45" name="Google Shape;3345;p25"/>
              <p:cNvSpPr/>
              <p:nvPr/>
            </p:nvSpPr>
            <p:spPr>
              <a:xfrm>
                <a:off x="525850" y="2644150"/>
                <a:ext cx="73375" cy="70825"/>
              </a:xfrm>
              <a:custGeom>
                <a:avLst/>
                <a:gdLst/>
                <a:ahLst/>
                <a:cxnLst/>
                <a:rect l="l" t="t" r="r" b="b"/>
                <a:pathLst>
                  <a:path w="2935" h="2833" extrusionOk="0">
                    <a:moveTo>
                      <a:pt x="1463" y="0"/>
                    </a:moveTo>
                    <a:cubicBezTo>
                      <a:pt x="707" y="0"/>
                      <a:pt x="75" y="589"/>
                      <a:pt x="39" y="1346"/>
                    </a:cubicBezTo>
                    <a:cubicBezTo>
                      <a:pt x="1" y="2127"/>
                      <a:pt x="612" y="2792"/>
                      <a:pt x="1400" y="2830"/>
                    </a:cubicBezTo>
                    <a:cubicBezTo>
                      <a:pt x="1425" y="2831"/>
                      <a:pt x="1449" y="2832"/>
                      <a:pt x="1474" y="2832"/>
                    </a:cubicBezTo>
                    <a:cubicBezTo>
                      <a:pt x="2230" y="2832"/>
                      <a:pt x="2860" y="2243"/>
                      <a:pt x="2896" y="1487"/>
                    </a:cubicBezTo>
                    <a:cubicBezTo>
                      <a:pt x="2934" y="705"/>
                      <a:pt x="2325" y="41"/>
                      <a:pt x="1536" y="2"/>
                    </a:cubicBezTo>
                    <a:cubicBezTo>
                      <a:pt x="1512" y="1"/>
                      <a:pt x="1487" y="0"/>
                      <a:pt x="146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46" name="Google Shape;3346;p25"/>
              <p:cNvSpPr/>
              <p:nvPr/>
            </p:nvSpPr>
            <p:spPr>
              <a:xfrm>
                <a:off x="528700" y="2672575"/>
                <a:ext cx="62425" cy="36875"/>
              </a:xfrm>
              <a:custGeom>
                <a:avLst/>
                <a:gdLst/>
                <a:ahLst/>
                <a:cxnLst/>
                <a:rect l="l" t="t" r="r" b="b"/>
                <a:pathLst>
                  <a:path w="2497" h="1475" extrusionOk="0">
                    <a:moveTo>
                      <a:pt x="53" y="0"/>
                    </a:moveTo>
                    <a:cubicBezTo>
                      <a:pt x="53" y="0"/>
                      <a:pt x="0" y="975"/>
                      <a:pt x="864" y="1362"/>
                    </a:cubicBezTo>
                    <a:cubicBezTo>
                      <a:pt x="1037" y="1440"/>
                      <a:pt x="1206" y="1474"/>
                      <a:pt x="1364" y="1474"/>
                    </a:cubicBezTo>
                    <a:cubicBezTo>
                      <a:pt x="1997" y="1474"/>
                      <a:pt x="2475" y="933"/>
                      <a:pt x="2496" y="482"/>
                    </a:cubicBezTo>
                    <a:cubicBezTo>
                      <a:pt x="2461" y="464"/>
                      <a:pt x="2424" y="457"/>
                      <a:pt x="2385" y="457"/>
                    </a:cubicBezTo>
                    <a:cubicBezTo>
                      <a:pt x="2298" y="457"/>
                      <a:pt x="2208" y="495"/>
                      <a:pt x="2133" y="543"/>
                    </a:cubicBezTo>
                    <a:cubicBezTo>
                      <a:pt x="2025" y="612"/>
                      <a:pt x="1939" y="709"/>
                      <a:pt x="1840" y="790"/>
                    </a:cubicBezTo>
                    <a:cubicBezTo>
                      <a:pt x="1751" y="861"/>
                      <a:pt x="1640" y="921"/>
                      <a:pt x="1527" y="921"/>
                    </a:cubicBezTo>
                    <a:cubicBezTo>
                      <a:pt x="1515" y="921"/>
                      <a:pt x="1502" y="921"/>
                      <a:pt x="1489" y="919"/>
                    </a:cubicBezTo>
                    <a:cubicBezTo>
                      <a:pt x="1314" y="898"/>
                      <a:pt x="1196" y="736"/>
                      <a:pt x="1090" y="595"/>
                    </a:cubicBezTo>
                    <a:cubicBezTo>
                      <a:pt x="992" y="465"/>
                      <a:pt x="857" y="326"/>
                      <a:pt x="696" y="326"/>
                    </a:cubicBezTo>
                    <a:cubicBezTo>
                      <a:pt x="685" y="326"/>
                      <a:pt x="674" y="327"/>
                      <a:pt x="662" y="328"/>
                    </a:cubicBezTo>
                    <a:cubicBezTo>
                      <a:pt x="601" y="335"/>
                      <a:pt x="542" y="363"/>
                      <a:pt x="484" y="363"/>
                    </a:cubicBezTo>
                    <a:cubicBezTo>
                      <a:pt x="470" y="363"/>
                      <a:pt x="456" y="362"/>
                      <a:pt x="442" y="358"/>
                    </a:cubicBezTo>
                    <a:cubicBezTo>
                      <a:pt x="282" y="317"/>
                      <a:pt x="280" y="38"/>
                      <a:pt x="117" y="9"/>
                    </a:cubicBez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47" name="Google Shape;3347;p25"/>
              <p:cNvSpPr/>
              <p:nvPr/>
            </p:nvSpPr>
            <p:spPr>
              <a:xfrm>
                <a:off x="574800" y="2654950"/>
                <a:ext cx="73350" cy="70800"/>
              </a:xfrm>
              <a:custGeom>
                <a:avLst/>
                <a:gdLst/>
                <a:ahLst/>
                <a:cxnLst/>
                <a:rect l="l" t="t" r="r" b="b"/>
                <a:pathLst>
                  <a:path w="2934" h="2832" extrusionOk="0">
                    <a:moveTo>
                      <a:pt x="1463" y="0"/>
                    </a:moveTo>
                    <a:cubicBezTo>
                      <a:pt x="707" y="0"/>
                      <a:pt x="76" y="589"/>
                      <a:pt x="40" y="1346"/>
                    </a:cubicBezTo>
                    <a:cubicBezTo>
                      <a:pt x="0" y="2127"/>
                      <a:pt x="611" y="2790"/>
                      <a:pt x="1399" y="2830"/>
                    </a:cubicBezTo>
                    <a:cubicBezTo>
                      <a:pt x="1423" y="2831"/>
                      <a:pt x="1447" y="2832"/>
                      <a:pt x="1471" y="2832"/>
                    </a:cubicBezTo>
                    <a:cubicBezTo>
                      <a:pt x="2228" y="2832"/>
                      <a:pt x="2861" y="2244"/>
                      <a:pt x="2896" y="1486"/>
                    </a:cubicBezTo>
                    <a:cubicBezTo>
                      <a:pt x="2933" y="705"/>
                      <a:pt x="2325" y="40"/>
                      <a:pt x="1537" y="2"/>
                    </a:cubicBezTo>
                    <a:cubicBezTo>
                      <a:pt x="1512" y="1"/>
                      <a:pt x="1488" y="0"/>
                      <a:pt x="146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48" name="Google Shape;3348;p25"/>
              <p:cNvSpPr/>
              <p:nvPr/>
            </p:nvSpPr>
            <p:spPr>
              <a:xfrm>
                <a:off x="615875" y="2660475"/>
                <a:ext cx="25850" cy="27500"/>
              </a:xfrm>
              <a:custGeom>
                <a:avLst/>
                <a:gdLst/>
                <a:ahLst/>
                <a:cxnLst/>
                <a:rect l="l" t="t" r="r" b="b"/>
                <a:pathLst>
                  <a:path w="1034" h="1100" extrusionOk="0">
                    <a:moveTo>
                      <a:pt x="179" y="0"/>
                    </a:moveTo>
                    <a:cubicBezTo>
                      <a:pt x="137" y="0"/>
                      <a:pt x="100" y="15"/>
                      <a:pt x="72" y="47"/>
                    </a:cubicBezTo>
                    <a:cubicBezTo>
                      <a:pt x="1" y="123"/>
                      <a:pt x="263" y="224"/>
                      <a:pt x="438" y="466"/>
                    </a:cubicBezTo>
                    <a:cubicBezTo>
                      <a:pt x="533" y="595"/>
                      <a:pt x="718" y="939"/>
                      <a:pt x="756" y="1047"/>
                    </a:cubicBezTo>
                    <a:cubicBezTo>
                      <a:pt x="782" y="1098"/>
                      <a:pt x="842" y="1099"/>
                      <a:pt x="842" y="1099"/>
                    </a:cubicBezTo>
                    <a:cubicBezTo>
                      <a:pt x="842" y="1099"/>
                      <a:pt x="1033" y="1010"/>
                      <a:pt x="796" y="584"/>
                    </a:cubicBezTo>
                    <a:cubicBezTo>
                      <a:pt x="601" y="234"/>
                      <a:pt x="347" y="0"/>
                      <a:pt x="179" y="0"/>
                    </a:cubicBezTo>
                    <a:close/>
                  </a:path>
                </a:pathLst>
              </a:custGeom>
              <a:solidFill>
                <a:srgbClr val="FFFFFF">
                  <a:alpha val="53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49" name="Google Shape;3349;p25"/>
              <p:cNvSpPr/>
              <p:nvPr/>
            </p:nvSpPr>
            <p:spPr>
              <a:xfrm>
                <a:off x="635625" y="2690175"/>
                <a:ext cx="6900" cy="8475"/>
              </a:xfrm>
              <a:custGeom>
                <a:avLst/>
                <a:gdLst/>
                <a:ahLst/>
                <a:cxnLst/>
                <a:rect l="l" t="t" r="r" b="b"/>
                <a:pathLst>
                  <a:path w="276" h="339" extrusionOk="0">
                    <a:moveTo>
                      <a:pt x="142" y="0"/>
                    </a:moveTo>
                    <a:cubicBezTo>
                      <a:pt x="137" y="0"/>
                      <a:pt x="134" y="1"/>
                      <a:pt x="134" y="1"/>
                    </a:cubicBezTo>
                    <a:cubicBezTo>
                      <a:pt x="35" y="43"/>
                      <a:pt x="0" y="124"/>
                      <a:pt x="70" y="256"/>
                    </a:cubicBezTo>
                    <a:cubicBezTo>
                      <a:pt x="92" y="298"/>
                      <a:pt x="133" y="338"/>
                      <a:pt x="172" y="338"/>
                    </a:cubicBezTo>
                    <a:cubicBezTo>
                      <a:pt x="208" y="338"/>
                      <a:pt x="242" y="302"/>
                      <a:pt x="255" y="198"/>
                    </a:cubicBezTo>
                    <a:cubicBezTo>
                      <a:pt x="275" y="14"/>
                      <a:pt x="173" y="0"/>
                      <a:pt x="142" y="0"/>
                    </a:cubicBezTo>
                    <a:close/>
                  </a:path>
                </a:pathLst>
              </a:custGeom>
              <a:solidFill>
                <a:srgbClr val="FFFFFF">
                  <a:alpha val="53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50" name="Google Shape;3350;p25"/>
              <p:cNvSpPr/>
              <p:nvPr/>
            </p:nvSpPr>
            <p:spPr>
              <a:xfrm>
                <a:off x="573475" y="2672575"/>
                <a:ext cx="62000" cy="49500"/>
              </a:xfrm>
              <a:custGeom>
                <a:avLst/>
                <a:gdLst/>
                <a:ahLst/>
                <a:cxnLst/>
                <a:rect l="l" t="t" r="r" b="b"/>
                <a:pathLst>
                  <a:path w="2480" h="1980" extrusionOk="0">
                    <a:moveTo>
                      <a:pt x="461" y="0"/>
                    </a:moveTo>
                    <a:cubicBezTo>
                      <a:pt x="461" y="0"/>
                      <a:pt x="1" y="862"/>
                      <a:pt x="624" y="1573"/>
                    </a:cubicBezTo>
                    <a:cubicBezTo>
                      <a:pt x="879" y="1864"/>
                      <a:pt x="1193" y="1979"/>
                      <a:pt x="1492" y="1979"/>
                    </a:cubicBezTo>
                    <a:cubicBezTo>
                      <a:pt x="1923" y="1979"/>
                      <a:pt x="2324" y="1741"/>
                      <a:pt x="2479" y="1446"/>
                    </a:cubicBezTo>
                    <a:cubicBezTo>
                      <a:pt x="2418" y="1370"/>
                      <a:pt x="2317" y="1345"/>
                      <a:pt x="2215" y="1345"/>
                    </a:cubicBezTo>
                    <a:cubicBezTo>
                      <a:pt x="2184" y="1345"/>
                      <a:pt x="2153" y="1347"/>
                      <a:pt x="2123" y="1351"/>
                    </a:cubicBezTo>
                    <a:cubicBezTo>
                      <a:pt x="1995" y="1368"/>
                      <a:pt x="1876" y="1422"/>
                      <a:pt x="1751" y="1453"/>
                    </a:cubicBezTo>
                    <a:cubicBezTo>
                      <a:pt x="1694" y="1468"/>
                      <a:pt x="1634" y="1478"/>
                      <a:pt x="1576" y="1478"/>
                    </a:cubicBezTo>
                    <a:cubicBezTo>
                      <a:pt x="1506" y="1478"/>
                      <a:pt x="1437" y="1464"/>
                      <a:pt x="1378" y="1428"/>
                    </a:cubicBezTo>
                    <a:cubicBezTo>
                      <a:pt x="1228" y="1335"/>
                      <a:pt x="1188" y="1141"/>
                      <a:pt x="1153" y="969"/>
                    </a:cubicBezTo>
                    <a:cubicBezTo>
                      <a:pt x="1117" y="797"/>
                      <a:pt x="1046" y="602"/>
                      <a:pt x="877" y="550"/>
                    </a:cubicBezTo>
                    <a:cubicBezTo>
                      <a:pt x="806" y="527"/>
                      <a:pt x="721" y="534"/>
                      <a:pt x="664" y="486"/>
                    </a:cubicBezTo>
                    <a:cubicBezTo>
                      <a:pt x="536" y="381"/>
                      <a:pt x="653" y="129"/>
                      <a:pt x="515" y="34"/>
                    </a:cubicBezTo>
                    <a:lnTo>
                      <a:pt x="461" y="0"/>
                    </a:ln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51" name="Google Shape;3351;p25"/>
              <p:cNvSpPr/>
              <p:nvPr/>
            </p:nvSpPr>
            <p:spPr>
              <a:xfrm>
                <a:off x="548950" y="2685525"/>
                <a:ext cx="58325" cy="56300"/>
              </a:xfrm>
              <a:custGeom>
                <a:avLst/>
                <a:gdLst/>
                <a:ahLst/>
                <a:cxnLst/>
                <a:rect l="l" t="t" r="r" b="b"/>
                <a:pathLst>
                  <a:path w="2333" h="2252" extrusionOk="0">
                    <a:moveTo>
                      <a:pt x="1166" y="1"/>
                    </a:moveTo>
                    <a:cubicBezTo>
                      <a:pt x="563" y="1"/>
                      <a:pt x="59" y="469"/>
                      <a:pt x="30" y="1073"/>
                    </a:cubicBezTo>
                    <a:cubicBezTo>
                      <a:pt x="0" y="1694"/>
                      <a:pt x="484" y="2221"/>
                      <a:pt x="1111" y="2251"/>
                    </a:cubicBezTo>
                    <a:cubicBezTo>
                      <a:pt x="1130" y="2251"/>
                      <a:pt x="1150" y="2252"/>
                      <a:pt x="1169" y="2252"/>
                    </a:cubicBezTo>
                    <a:cubicBezTo>
                      <a:pt x="1770" y="2252"/>
                      <a:pt x="2274" y="1782"/>
                      <a:pt x="2303" y="1181"/>
                    </a:cubicBezTo>
                    <a:cubicBezTo>
                      <a:pt x="2332" y="559"/>
                      <a:pt x="1848" y="32"/>
                      <a:pt x="1222" y="2"/>
                    </a:cubicBezTo>
                    <a:cubicBezTo>
                      <a:pt x="1203" y="1"/>
                      <a:pt x="1185" y="1"/>
                      <a:pt x="116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52" name="Google Shape;3352;p25"/>
              <p:cNvSpPr/>
              <p:nvPr/>
            </p:nvSpPr>
            <p:spPr>
              <a:xfrm>
                <a:off x="557700" y="2701625"/>
                <a:ext cx="50225" cy="37300"/>
              </a:xfrm>
              <a:custGeom>
                <a:avLst/>
                <a:gdLst/>
                <a:ahLst/>
                <a:cxnLst/>
                <a:rect l="l" t="t" r="r" b="b"/>
                <a:pathLst>
                  <a:path w="2009" h="1492" extrusionOk="0">
                    <a:moveTo>
                      <a:pt x="1711" y="0"/>
                    </a:moveTo>
                    <a:lnTo>
                      <a:pt x="1666" y="26"/>
                    </a:lnTo>
                    <a:cubicBezTo>
                      <a:pt x="1551" y="89"/>
                      <a:pt x="1623" y="298"/>
                      <a:pt x="1514" y="372"/>
                    </a:cubicBezTo>
                    <a:cubicBezTo>
                      <a:pt x="1464" y="405"/>
                      <a:pt x="1399" y="393"/>
                      <a:pt x="1339" y="405"/>
                    </a:cubicBezTo>
                    <a:cubicBezTo>
                      <a:pt x="1203" y="433"/>
                      <a:pt x="1132" y="585"/>
                      <a:pt x="1089" y="716"/>
                    </a:cubicBezTo>
                    <a:cubicBezTo>
                      <a:pt x="1046" y="847"/>
                      <a:pt x="1001" y="1000"/>
                      <a:pt x="875" y="1060"/>
                    </a:cubicBezTo>
                    <a:cubicBezTo>
                      <a:pt x="835" y="1079"/>
                      <a:pt x="792" y="1087"/>
                      <a:pt x="748" y="1087"/>
                    </a:cubicBezTo>
                    <a:cubicBezTo>
                      <a:pt x="690" y="1087"/>
                      <a:pt x="631" y="1073"/>
                      <a:pt x="576" y="1053"/>
                    </a:cubicBezTo>
                    <a:cubicBezTo>
                      <a:pt x="480" y="1017"/>
                      <a:pt x="390" y="966"/>
                      <a:pt x="291" y="943"/>
                    </a:cubicBezTo>
                    <a:cubicBezTo>
                      <a:pt x="254" y="935"/>
                      <a:pt x="214" y="929"/>
                      <a:pt x="175" y="929"/>
                    </a:cubicBezTo>
                    <a:cubicBezTo>
                      <a:pt x="109" y="929"/>
                      <a:pt x="46" y="945"/>
                      <a:pt x="1" y="991"/>
                    </a:cubicBezTo>
                    <a:cubicBezTo>
                      <a:pt x="110" y="1257"/>
                      <a:pt x="454" y="1492"/>
                      <a:pt x="830" y="1492"/>
                    </a:cubicBezTo>
                    <a:cubicBezTo>
                      <a:pt x="1042" y="1492"/>
                      <a:pt x="1264" y="1417"/>
                      <a:pt x="1461" y="1233"/>
                    </a:cubicBezTo>
                    <a:cubicBezTo>
                      <a:pt x="2008" y="720"/>
                      <a:pt x="1711" y="0"/>
                      <a:pt x="1711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53" name="Google Shape;3353;p25"/>
              <p:cNvSpPr/>
              <p:nvPr/>
            </p:nvSpPr>
            <p:spPr>
              <a:xfrm>
                <a:off x="554550" y="2689350"/>
                <a:ext cx="22150" cy="20525"/>
              </a:xfrm>
              <a:custGeom>
                <a:avLst/>
                <a:gdLst/>
                <a:ahLst/>
                <a:cxnLst/>
                <a:rect l="l" t="t" r="r" b="b"/>
                <a:pathLst>
                  <a:path w="886" h="821" extrusionOk="0">
                    <a:moveTo>
                      <a:pt x="740" y="1"/>
                    </a:moveTo>
                    <a:cubicBezTo>
                      <a:pt x="606" y="1"/>
                      <a:pt x="395" y="164"/>
                      <a:pt x="221" y="416"/>
                    </a:cubicBezTo>
                    <a:cubicBezTo>
                      <a:pt x="1" y="732"/>
                      <a:pt x="145" y="821"/>
                      <a:pt x="145" y="821"/>
                    </a:cubicBezTo>
                    <a:cubicBezTo>
                      <a:pt x="145" y="821"/>
                      <a:pt x="146" y="821"/>
                      <a:pt x="148" y="821"/>
                    </a:cubicBezTo>
                    <a:cubicBezTo>
                      <a:pt x="157" y="821"/>
                      <a:pt x="196" y="818"/>
                      <a:pt x="218" y="785"/>
                    </a:cubicBezTo>
                    <a:cubicBezTo>
                      <a:pt x="255" y="701"/>
                      <a:pt x="427" y="444"/>
                      <a:pt x="512" y="349"/>
                    </a:cubicBezTo>
                    <a:cubicBezTo>
                      <a:pt x="671" y="171"/>
                      <a:pt x="885" y="112"/>
                      <a:pt x="836" y="46"/>
                    </a:cubicBezTo>
                    <a:cubicBezTo>
                      <a:pt x="813" y="15"/>
                      <a:pt x="780" y="1"/>
                      <a:pt x="740" y="1"/>
                    </a:cubicBezTo>
                    <a:close/>
                  </a:path>
                </a:pathLst>
              </a:custGeom>
              <a:solidFill>
                <a:srgbClr val="FFFFFF">
                  <a:alpha val="53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354" name="Google Shape;3354;p25"/>
            <p:cNvGrpSpPr/>
            <p:nvPr/>
          </p:nvGrpSpPr>
          <p:grpSpPr>
            <a:xfrm>
              <a:off x="-476268" y="1970995"/>
              <a:ext cx="2392530" cy="3410246"/>
              <a:chOff x="3255475" y="2236450"/>
              <a:chExt cx="655075" cy="933700"/>
            </a:xfrm>
          </p:grpSpPr>
          <p:sp>
            <p:nvSpPr>
              <p:cNvPr id="3355" name="Google Shape;3355;p25"/>
              <p:cNvSpPr/>
              <p:nvPr/>
            </p:nvSpPr>
            <p:spPr>
              <a:xfrm>
                <a:off x="3532825" y="2556900"/>
                <a:ext cx="252675" cy="613250"/>
              </a:xfrm>
              <a:custGeom>
                <a:avLst/>
                <a:gdLst/>
                <a:ahLst/>
                <a:cxnLst/>
                <a:rect l="l" t="t" r="r" b="b"/>
                <a:pathLst>
                  <a:path w="10107" h="24530" extrusionOk="0">
                    <a:moveTo>
                      <a:pt x="3861" y="1"/>
                    </a:moveTo>
                    <a:lnTo>
                      <a:pt x="3800" y="8"/>
                    </a:lnTo>
                    <a:lnTo>
                      <a:pt x="1157" y="342"/>
                    </a:lnTo>
                    <a:cubicBezTo>
                      <a:pt x="854" y="1015"/>
                      <a:pt x="624" y="1923"/>
                      <a:pt x="454" y="2994"/>
                    </a:cubicBezTo>
                    <a:cubicBezTo>
                      <a:pt x="321" y="3805"/>
                      <a:pt x="226" y="4707"/>
                      <a:pt x="157" y="5668"/>
                    </a:cubicBezTo>
                    <a:cubicBezTo>
                      <a:pt x="150" y="5782"/>
                      <a:pt x="141" y="5894"/>
                      <a:pt x="134" y="6009"/>
                    </a:cubicBezTo>
                    <a:cubicBezTo>
                      <a:pt x="70" y="7016"/>
                      <a:pt x="33" y="8082"/>
                      <a:pt x="16" y="9170"/>
                    </a:cubicBezTo>
                    <a:cubicBezTo>
                      <a:pt x="15" y="9286"/>
                      <a:pt x="13" y="9403"/>
                      <a:pt x="13" y="9518"/>
                    </a:cubicBezTo>
                    <a:cubicBezTo>
                      <a:pt x="0" y="10589"/>
                      <a:pt x="13" y="11677"/>
                      <a:pt x="36" y="12749"/>
                    </a:cubicBezTo>
                    <a:cubicBezTo>
                      <a:pt x="37" y="12859"/>
                      <a:pt x="42" y="12965"/>
                      <a:pt x="43" y="13073"/>
                    </a:cubicBezTo>
                    <a:cubicBezTo>
                      <a:pt x="80" y="14580"/>
                      <a:pt x="144" y="16045"/>
                      <a:pt x="215" y="17375"/>
                    </a:cubicBezTo>
                    <a:cubicBezTo>
                      <a:pt x="221" y="17469"/>
                      <a:pt x="226" y="17564"/>
                      <a:pt x="232" y="17657"/>
                    </a:cubicBezTo>
                    <a:cubicBezTo>
                      <a:pt x="290" y="18687"/>
                      <a:pt x="353" y="19628"/>
                      <a:pt x="410" y="20434"/>
                    </a:cubicBezTo>
                    <a:cubicBezTo>
                      <a:pt x="417" y="20544"/>
                      <a:pt x="425" y="20650"/>
                      <a:pt x="432" y="20753"/>
                    </a:cubicBezTo>
                    <a:cubicBezTo>
                      <a:pt x="549" y="22321"/>
                      <a:pt x="641" y="23302"/>
                      <a:pt x="641" y="23302"/>
                    </a:cubicBezTo>
                    <a:cubicBezTo>
                      <a:pt x="641" y="23302"/>
                      <a:pt x="674" y="23371"/>
                      <a:pt x="768" y="23476"/>
                    </a:cubicBezTo>
                    <a:cubicBezTo>
                      <a:pt x="821" y="23537"/>
                      <a:pt x="895" y="23611"/>
                      <a:pt x="996" y="23689"/>
                    </a:cubicBezTo>
                    <a:cubicBezTo>
                      <a:pt x="1458" y="24048"/>
                      <a:pt x="2472" y="24529"/>
                      <a:pt x="4586" y="24529"/>
                    </a:cubicBezTo>
                    <a:cubicBezTo>
                      <a:pt x="5033" y="24529"/>
                      <a:pt x="5528" y="24508"/>
                      <a:pt x="6077" y="24459"/>
                    </a:cubicBezTo>
                    <a:cubicBezTo>
                      <a:pt x="7990" y="24293"/>
                      <a:pt x="8979" y="23954"/>
                      <a:pt x="9480" y="23613"/>
                    </a:cubicBezTo>
                    <a:cubicBezTo>
                      <a:pt x="9621" y="23516"/>
                      <a:pt x="9722" y="23422"/>
                      <a:pt x="9794" y="23330"/>
                    </a:cubicBezTo>
                    <a:cubicBezTo>
                      <a:pt x="10107" y="22939"/>
                      <a:pt x="9900" y="22604"/>
                      <a:pt x="9900" y="22604"/>
                    </a:cubicBezTo>
                    <a:cubicBezTo>
                      <a:pt x="9900" y="22604"/>
                      <a:pt x="9677" y="21961"/>
                      <a:pt x="9321" y="20911"/>
                    </a:cubicBezTo>
                    <a:cubicBezTo>
                      <a:pt x="9292" y="20821"/>
                      <a:pt x="9260" y="20725"/>
                      <a:pt x="9226" y="20625"/>
                    </a:cubicBezTo>
                    <a:cubicBezTo>
                      <a:pt x="8884" y="19610"/>
                      <a:pt x="8439" y="18275"/>
                      <a:pt x="7961" y="16802"/>
                    </a:cubicBezTo>
                    <a:cubicBezTo>
                      <a:pt x="7929" y="16706"/>
                      <a:pt x="7898" y="16611"/>
                      <a:pt x="7868" y="16515"/>
                    </a:cubicBezTo>
                    <a:cubicBezTo>
                      <a:pt x="7530" y="15474"/>
                      <a:pt x="7179" y="14368"/>
                      <a:pt x="6834" y="13262"/>
                    </a:cubicBezTo>
                    <a:cubicBezTo>
                      <a:pt x="6799" y="13151"/>
                      <a:pt x="6765" y="13042"/>
                      <a:pt x="6729" y="12931"/>
                    </a:cubicBezTo>
                    <a:cubicBezTo>
                      <a:pt x="6550" y="12350"/>
                      <a:pt x="6373" y="11768"/>
                      <a:pt x="6202" y="11198"/>
                    </a:cubicBezTo>
                    <a:cubicBezTo>
                      <a:pt x="6057" y="10715"/>
                      <a:pt x="5922" y="10246"/>
                      <a:pt x="5796" y="9788"/>
                    </a:cubicBezTo>
                    <a:cubicBezTo>
                      <a:pt x="5769" y="9690"/>
                      <a:pt x="5740" y="9593"/>
                      <a:pt x="5716" y="9496"/>
                    </a:cubicBezTo>
                    <a:cubicBezTo>
                      <a:pt x="5466" y="8586"/>
                      <a:pt x="5249" y="7729"/>
                      <a:pt x="5061" y="6932"/>
                    </a:cubicBezTo>
                    <a:cubicBezTo>
                      <a:pt x="5029" y="6793"/>
                      <a:pt x="4995" y="6653"/>
                      <a:pt x="4965" y="6516"/>
                    </a:cubicBezTo>
                    <a:cubicBezTo>
                      <a:pt x="4785" y="5728"/>
                      <a:pt x="4633" y="5001"/>
                      <a:pt x="4505" y="4343"/>
                    </a:cubicBezTo>
                    <a:cubicBezTo>
                      <a:pt x="4402" y="3806"/>
                      <a:pt x="4313" y="3315"/>
                      <a:pt x="4240" y="2869"/>
                    </a:cubicBezTo>
                    <a:cubicBezTo>
                      <a:pt x="4239" y="2867"/>
                      <a:pt x="4239" y="2863"/>
                      <a:pt x="4239" y="2861"/>
                    </a:cubicBezTo>
                    <a:cubicBezTo>
                      <a:pt x="3932" y="1028"/>
                      <a:pt x="3861" y="1"/>
                      <a:pt x="3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56" name="Google Shape;3356;p25"/>
              <p:cNvSpPr/>
              <p:nvPr/>
            </p:nvSpPr>
            <p:spPr>
              <a:xfrm>
                <a:off x="3544200" y="2557150"/>
                <a:ext cx="102025" cy="108700"/>
              </a:xfrm>
              <a:custGeom>
                <a:avLst/>
                <a:gdLst/>
                <a:ahLst/>
                <a:cxnLst/>
                <a:rect l="l" t="t" r="r" b="b"/>
                <a:pathLst>
                  <a:path w="4081" h="4348" extrusionOk="0">
                    <a:moveTo>
                      <a:pt x="3347" y="1"/>
                    </a:moveTo>
                    <a:lnTo>
                      <a:pt x="703" y="334"/>
                    </a:lnTo>
                    <a:cubicBezTo>
                      <a:pt x="402" y="1006"/>
                      <a:pt x="170" y="1914"/>
                      <a:pt x="0" y="2985"/>
                    </a:cubicBezTo>
                    <a:cubicBezTo>
                      <a:pt x="1399" y="3307"/>
                      <a:pt x="2761" y="3738"/>
                      <a:pt x="4054" y="4334"/>
                    </a:cubicBezTo>
                    <a:cubicBezTo>
                      <a:pt x="4062" y="4337"/>
                      <a:pt x="4071" y="4343"/>
                      <a:pt x="4081" y="4347"/>
                    </a:cubicBezTo>
                    <a:cubicBezTo>
                      <a:pt x="3970" y="3815"/>
                      <a:pt x="3872" y="3319"/>
                      <a:pt x="3787" y="2860"/>
                    </a:cubicBezTo>
                    <a:cubicBezTo>
                      <a:pt x="3785" y="2859"/>
                      <a:pt x="3785" y="2854"/>
                      <a:pt x="3785" y="2853"/>
                    </a:cubicBezTo>
                    <a:cubicBezTo>
                      <a:pt x="3557" y="1602"/>
                      <a:pt x="3422" y="636"/>
                      <a:pt x="3347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57" name="Google Shape;3357;p25"/>
              <p:cNvSpPr/>
              <p:nvPr/>
            </p:nvSpPr>
            <p:spPr>
              <a:xfrm>
                <a:off x="3536225" y="2653025"/>
                <a:ext cx="123375" cy="77275"/>
              </a:xfrm>
              <a:custGeom>
                <a:avLst/>
                <a:gdLst/>
                <a:ahLst/>
                <a:cxnLst/>
                <a:rect l="l" t="t" r="r" b="b"/>
                <a:pathLst>
                  <a:path w="4935" h="3091" extrusionOk="0">
                    <a:moveTo>
                      <a:pt x="1691" y="281"/>
                    </a:moveTo>
                    <a:cubicBezTo>
                      <a:pt x="1803" y="281"/>
                      <a:pt x="1918" y="339"/>
                      <a:pt x="1989" y="417"/>
                    </a:cubicBezTo>
                    <a:cubicBezTo>
                      <a:pt x="2137" y="580"/>
                      <a:pt x="2151" y="816"/>
                      <a:pt x="2149" y="944"/>
                    </a:cubicBezTo>
                    <a:cubicBezTo>
                      <a:pt x="2137" y="1325"/>
                      <a:pt x="1935" y="1685"/>
                      <a:pt x="1634" y="1914"/>
                    </a:cubicBezTo>
                    <a:cubicBezTo>
                      <a:pt x="1455" y="1612"/>
                      <a:pt x="1356" y="1247"/>
                      <a:pt x="1353" y="859"/>
                    </a:cubicBezTo>
                    <a:cubicBezTo>
                      <a:pt x="1350" y="701"/>
                      <a:pt x="1374" y="417"/>
                      <a:pt x="1555" y="316"/>
                    </a:cubicBezTo>
                    <a:cubicBezTo>
                      <a:pt x="1597" y="293"/>
                      <a:pt x="1644" y="281"/>
                      <a:pt x="1691" y="281"/>
                    </a:cubicBezTo>
                    <a:close/>
                    <a:moveTo>
                      <a:pt x="3907" y="1157"/>
                    </a:moveTo>
                    <a:cubicBezTo>
                      <a:pt x="3998" y="1157"/>
                      <a:pt x="4075" y="1288"/>
                      <a:pt x="4102" y="1410"/>
                    </a:cubicBezTo>
                    <a:cubicBezTo>
                      <a:pt x="4137" y="1576"/>
                      <a:pt x="4123" y="1751"/>
                      <a:pt x="4068" y="1914"/>
                    </a:cubicBezTo>
                    <a:cubicBezTo>
                      <a:pt x="4018" y="1850"/>
                      <a:pt x="3970" y="1786"/>
                      <a:pt x="3924" y="1718"/>
                    </a:cubicBezTo>
                    <a:cubicBezTo>
                      <a:pt x="3842" y="1602"/>
                      <a:pt x="3768" y="1477"/>
                      <a:pt x="3765" y="1353"/>
                    </a:cubicBezTo>
                    <a:cubicBezTo>
                      <a:pt x="3764" y="1255"/>
                      <a:pt x="3833" y="1157"/>
                      <a:pt x="3906" y="1157"/>
                    </a:cubicBezTo>
                    <a:close/>
                    <a:moveTo>
                      <a:pt x="1692" y="0"/>
                    </a:moveTo>
                    <a:cubicBezTo>
                      <a:pt x="1595" y="0"/>
                      <a:pt x="1501" y="23"/>
                      <a:pt x="1418" y="69"/>
                    </a:cubicBezTo>
                    <a:cubicBezTo>
                      <a:pt x="1188" y="200"/>
                      <a:pt x="1065" y="480"/>
                      <a:pt x="1070" y="864"/>
                    </a:cubicBezTo>
                    <a:cubicBezTo>
                      <a:pt x="1075" y="1303"/>
                      <a:pt x="1188" y="1717"/>
                      <a:pt x="1394" y="2062"/>
                    </a:cubicBezTo>
                    <a:cubicBezTo>
                      <a:pt x="1302" y="2105"/>
                      <a:pt x="1203" y="2136"/>
                      <a:pt x="1102" y="2154"/>
                    </a:cubicBezTo>
                    <a:cubicBezTo>
                      <a:pt x="1036" y="2166"/>
                      <a:pt x="969" y="2171"/>
                      <a:pt x="903" y="2171"/>
                    </a:cubicBezTo>
                    <a:cubicBezTo>
                      <a:pt x="582" y="2171"/>
                      <a:pt x="263" y="2042"/>
                      <a:pt x="24" y="1826"/>
                    </a:cubicBezTo>
                    <a:cubicBezTo>
                      <a:pt x="15" y="1937"/>
                      <a:pt x="8" y="2051"/>
                      <a:pt x="1" y="2167"/>
                    </a:cubicBezTo>
                    <a:cubicBezTo>
                      <a:pt x="265" y="2350"/>
                      <a:pt x="584" y="2456"/>
                      <a:pt x="904" y="2456"/>
                    </a:cubicBezTo>
                    <a:cubicBezTo>
                      <a:pt x="987" y="2456"/>
                      <a:pt x="1070" y="2449"/>
                      <a:pt x="1151" y="2434"/>
                    </a:cubicBezTo>
                    <a:cubicBezTo>
                      <a:pt x="1293" y="2410"/>
                      <a:pt x="1430" y="2363"/>
                      <a:pt x="1558" y="2298"/>
                    </a:cubicBezTo>
                    <a:cubicBezTo>
                      <a:pt x="1620" y="2376"/>
                      <a:pt x="1688" y="2448"/>
                      <a:pt x="1761" y="2515"/>
                    </a:cubicBezTo>
                    <a:cubicBezTo>
                      <a:pt x="2092" y="2821"/>
                      <a:pt x="2532" y="2987"/>
                      <a:pt x="2959" y="2987"/>
                    </a:cubicBezTo>
                    <a:cubicBezTo>
                      <a:pt x="3148" y="2987"/>
                      <a:pt x="3334" y="2955"/>
                      <a:pt x="3508" y="2887"/>
                    </a:cubicBezTo>
                    <a:cubicBezTo>
                      <a:pt x="3756" y="2792"/>
                      <a:pt x="3970" y="2622"/>
                      <a:pt x="4124" y="2411"/>
                    </a:cubicBezTo>
                    <a:cubicBezTo>
                      <a:pt x="4367" y="2668"/>
                      <a:pt x="4639" y="2896"/>
                      <a:pt x="4934" y="3090"/>
                    </a:cubicBezTo>
                    <a:cubicBezTo>
                      <a:pt x="4897" y="2950"/>
                      <a:pt x="4864" y="2809"/>
                      <a:pt x="4833" y="2673"/>
                    </a:cubicBezTo>
                    <a:cubicBezTo>
                      <a:pt x="4631" y="2519"/>
                      <a:pt x="4444" y="2347"/>
                      <a:pt x="4274" y="2160"/>
                    </a:cubicBezTo>
                    <a:cubicBezTo>
                      <a:pt x="4393" y="1906"/>
                      <a:pt x="4437" y="1622"/>
                      <a:pt x="4379" y="1352"/>
                    </a:cubicBezTo>
                    <a:cubicBezTo>
                      <a:pt x="4327" y="1113"/>
                      <a:pt x="4161" y="876"/>
                      <a:pt x="3907" y="876"/>
                    </a:cubicBezTo>
                    <a:cubicBezTo>
                      <a:pt x="3906" y="876"/>
                      <a:pt x="3906" y="877"/>
                      <a:pt x="3901" y="877"/>
                    </a:cubicBezTo>
                    <a:cubicBezTo>
                      <a:pt x="3649" y="879"/>
                      <a:pt x="3479" y="1127"/>
                      <a:pt x="3481" y="1360"/>
                    </a:cubicBezTo>
                    <a:cubicBezTo>
                      <a:pt x="3484" y="1559"/>
                      <a:pt x="3582" y="1730"/>
                      <a:pt x="3691" y="1884"/>
                    </a:cubicBezTo>
                    <a:cubicBezTo>
                      <a:pt x="3765" y="1992"/>
                      <a:pt x="3846" y="2097"/>
                      <a:pt x="3928" y="2197"/>
                    </a:cubicBezTo>
                    <a:cubicBezTo>
                      <a:pt x="3802" y="2384"/>
                      <a:pt x="3617" y="2539"/>
                      <a:pt x="3401" y="2624"/>
                    </a:cubicBezTo>
                    <a:cubicBezTo>
                      <a:pt x="3260" y="2680"/>
                      <a:pt x="3109" y="2706"/>
                      <a:pt x="2954" y="2706"/>
                    </a:cubicBezTo>
                    <a:cubicBezTo>
                      <a:pt x="2599" y="2706"/>
                      <a:pt x="2229" y="2566"/>
                      <a:pt x="1948" y="2306"/>
                    </a:cubicBezTo>
                    <a:cubicBezTo>
                      <a:pt x="1896" y="2256"/>
                      <a:pt x="1845" y="2204"/>
                      <a:pt x="1798" y="2147"/>
                    </a:cubicBezTo>
                    <a:cubicBezTo>
                      <a:pt x="2167" y="1864"/>
                      <a:pt x="2417" y="1423"/>
                      <a:pt x="2434" y="957"/>
                    </a:cubicBezTo>
                    <a:cubicBezTo>
                      <a:pt x="2443" y="664"/>
                      <a:pt x="2359" y="407"/>
                      <a:pt x="2201" y="231"/>
                    </a:cubicBezTo>
                    <a:cubicBezTo>
                      <a:pt x="2067" y="82"/>
                      <a:pt x="1876" y="0"/>
                      <a:pt x="1692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58" name="Google Shape;3358;p25"/>
              <p:cNvSpPr/>
              <p:nvPr/>
            </p:nvSpPr>
            <p:spPr>
              <a:xfrm>
                <a:off x="3533225" y="2745050"/>
                <a:ext cx="144650" cy="64900"/>
              </a:xfrm>
              <a:custGeom>
                <a:avLst/>
                <a:gdLst/>
                <a:ahLst/>
                <a:cxnLst/>
                <a:rect l="l" t="t" r="r" b="b"/>
                <a:pathLst>
                  <a:path w="5786" h="2596" extrusionOk="0">
                    <a:moveTo>
                      <a:pt x="3726" y="284"/>
                    </a:moveTo>
                    <a:cubicBezTo>
                      <a:pt x="3828" y="284"/>
                      <a:pt x="3930" y="428"/>
                      <a:pt x="3973" y="577"/>
                    </a:cubicBezTo>
                    <a:cubicBezTo>
                      <a:pt x="4038" y="823"/>
                      <a:pt x="4026" y="1087"/>
                      <a:pt x="3939" y="1340"/>
                    </a:cubicBezTo>
                    <a:cubicBezTo>
                      <a:pt x="3754" y="1158"/>
                      <a:pt x="3612" y="929"/>
                      <a:pt x="3570" y="659"/>
                    </a:cubicBezTo>
                    <a:cubicBezTo>
                      <a:pt x="3550" y="543"/>
                      <a:pt x="3573" y="412"/>
                      <a:pt x="3625" y="343"/>
                    </a:cubicBezTo>
                    <a:cubicBezTo>
                      <a:pt x="3655" y="300"/>
                      <a:pt x="3689" y="290"/>
                      <a:pt x="3707" y="286"/>
                    </a:cubicBezTo>
                    <a:cubicBezTo>
                      <a:pt x="3713" y="284"/>
                      <a:pt x="3720" y="284"/>
                      <a:pt x="3726" y="284"/>
                    </a:cubicBezTo>
                    <a:close/>
                    <a:moveTo>
                      <a:pt x="1445" y="604"/>
                    </a:moveTo>
                    <a:cubicBezTo>
                      <a:pt x="1462" y="604"/>
                      <a:pt x="1483" y="610"/>
                      <a:pt x="1509" y="620"/>
                    </a:cubicBezTo>
                    <a:cubicBezTo>
                      <a:pt x="1597" y="662"/>
                      <a:pt x="1682" y="780"/>
                      <a:pt x="1705" y="894"/>
                    </a:cubicBezTo>
                    <a:cubicBezTo>
                      <a:pt x="1759" y="1146"/>
                      <a:pt x="1668" y="1423"/>
                      <a:pt x="1489" y="1628"/>
                    </a:cubicBezTo>
                    <a:cubicBezTo>
                      <a:pt x="1345" y="1405"/>
                      <a:pt x="1271" y="1152"/>
                      <a:pt x="1281" y="902"/>
                    </a:cubicBezTo>
                    <a:cubicBezTo>
                      <a:pt x="1283" y="847"/>
                      <a:pt x="1297" y="664"/>
                      <a:pt x="1396" y="617"/>
                    </a:cubicBezTo>
                    <a:cubicBezTo>
                      <a:pt x="1409" y="611"/>
                      <a:pt x="1423" y="604"/>
                      <a:pt x="1445" y="604"/>
                    </a:cubicBezTo>
                    <a:close/>
                    <a:moveTo>
                      <a:pt x="3728" y="1"/>
                    </a:moveTo>
                    <a:cubicBezTo>
                      <a:pt x="3706" y="1"/>
                      <a:pt x="3684" y="2"/>
                      <a:pt x="3662" y="6"/>
                    </a:cubicBezTo>
                    <a:cubicBezTo>
                      <a:pt x="3554" y="23"/>
                      <a:pt x="3462" y="81"/>
                      <a:pt x="3394" y="173"/>
                    </a:cubicBezTo>
                    <a:cubicBezTo>
                      <a:pt x="3278" y="334"/>
                      <a:pt x="3264" y="553"/>
                      <a:pt x="3287" y="703"/>
                    </a:cubicBezTo>
                    <a:cubicBezTo>
                      <a:pt x="3341" y="1039"/>
                      <a:pt x="3530" y="1358"/>
                      <a:pt x="3813" y="1611"/>
                    </a:cubicBezTo>
                    <a:cubicBezTo>
                      <a:pt x="3797" y="1637"/>
                      <a:pt x="3781" y="1664"/>
                      <a:pt x="3763" y="1689"/>
                    </a:cubicBezTo>
                    <a:cubicBezTo>
                      <a:pt x="3530" y="2037"/>
                      <a:pt x="3186" y="2262"/>
                      <a:pt x="2813" y="2307"/>
                    </a:cubicBezTo>
                    <a:cubicBezTo>
                      <a:pt x="2767" y="2312"/>
                      <a:pt x="2721" y="2315"/>
                      <a:pt x="2675" y="2315"/>
                    </a:cubicBezTo>
                    <a:cubicBezTo>
                      <a:pt x="2348" y="2315"/>
                      <a:pt x="2015" y="2180"/>
                      <a:pt x="1746" y="1931"/>
                    </a:cubicBezTo>
                    <a:cubicBezTo>
                      <a:pt x="1717" y="1905"/>
                      <a:pt x="1689" y="1877"/>
                      <a:pt x="1663" y="1850"/>
                    </a:cubicBezTo>
                    <a:cubicBezTo>
                      <a:pt x="1925" y="1578"/>
                      <a:pt x="2060" y="1188"/>
                      <a:pt x="1983" y="831"/>
                    </a:cubicBezTo>
                    <a:cubicBezTo>
                      <a:pt x="1942" y="632"/>
                      <a:pt x="1803" y="442"/>
                      <a:pt x="1635" y="361"/>
                    </a:cubicBezTo>
                    <a:cubicBezTo>
                      <a:pt x="1573" y="330"/>
                      <a:pt x="1509" y="315"/>
                      <a:pt x="1446" y="315"/>
                    </a:cubicBezTo>
                    <a:cubicBezTo>
                      <a:pt x="1386" y="315"/>
                      <a:pt x="1328" y="328"/>
                      <a:pt x="1273" y="355"/>
                    </a:cubicBezTo>
                    <a:cubicBezTo>
                      <a:pt x="1105" y="436"/>
                      <a:pt x="1006" y="627"/>
                      <a:pt x="999" y="888"/>
                    </a:cubicBezTo>
                    <a:cubicBezTo>
                      <a:pt x="987" y="1208"/>
                      <a:pt x="1084" y="1527"/>
                      <a:pt x="1270" y="1804"/>
                    </a:cubicBezTo>
                    <a:cubicBezTo>
                      <a:pt x="1242" y="1821"/>
                      <a:pt x="1212" y="1838"/>
                      <a:pt x="1180" y="1850"/>
                    </a:cubicBezTo>
                    <a:cubicBezTo>
                      <a:pt x="1056" y="1905"/>
                      <a:pt x="918" y="1932"/>
                      <a:pt x="778" y="1932"/>
                    </a:cubicBezTo>
                    <a:cubicBezTo>
                      <a:pt x="516" y="1932"/>
                      <a:pt x="245" y="1838"/>
                      <a:pt x="30" y="1662"/>
                    </a:cubicBezTo>
                    <a:cubicBezTo>
                      <a:pt x="21" y="1655"/>
                      <a:pt x="13" y="1648"/>
                      <a:pt x="4" y="1639"/>
                    </a:cubicBezTo>
                    <a:cubicBezTo>
                      <a:pt x="2" y="1754"/>
                      <a:pt x="0" y="1871"/>
                      <a:pt x="0" y="1987"/>
                    </a:cubicBezTo>
                    <a:cubicBezTo>
                      <a:pt x="237" y="2135"/>
                      <a:pt x="512" y="2212"/>
                      <a:pt x="780" y="2212"/>
                    </a:cubicBezTo>
                    <a:cubicBezTo>
                      <a:pt x="958" y="2212"/>
                      <a:pt x="1133" y="2179"/>
                      <a:pt x="1293" y="2110"/>
                    </a:cubicBezTo>
                    <a:cubicBezTo>
                      <a:pt x="1347" y="2087"/>
                      <a:pt x="1398" y="2058"/>
                      <a:pt x="1446" y="2027"/>
                    </a:cubicBezTo>
                    <a:cubicBezTo>
                      <a:pt x="1482" y="2067"/>
                      <a:pt x="1517" y="2102"/>
                      <a:pt x="1555" y="2138"/>
                    </a:cubicBezTo>
                    <a:cubicBezTo>
                      <a:pt x="1879" y="2435"/>
                      <a:pt x="2280" y="2595"/>
                      <a:pt x="2676" y="2595"/>
                    </a:cubicBezTo>
                    <a:cubicBezTo>
                      <a:pt x="2734" y="2595"/>
                      <a:pt x="2791" y="2592"/>
                      <a:pt x="2851" y="2585"/>
                    </a:cubicBezTo>
                    <a:cubicBezTo>
                      <a:pt x="3303" y="2530"/>
                      <a:pt x="3722" y="2260"/>
                      <a:pt x="4001" y="1843"/>
                    </a:cubicBezTo>
                    <a:cubicBezTo>
                      <a:pt x="4013" y="1824"/>
                      <a:pt x="4027" y="1803"/>
                      <a:pt x="4040" y="1781"/>
                    </a:cubicBezTo>
                    <a:cubicBezTo>
                      <a:pt x="4153" y="1860"/>
                      <a:pt x="4278" y="1925"/>
                      <a:pt x="4411" y="1982"/>
                    </a:cubicBezTo>
                    <a:cubicBezTo>
                      <a:pt x="4849" y="2168"/>
                      <a:pt x="5334" y="2225"/>
                      <a:pt x="5786" y="2257"/>
                    </a:cubicBezTo>
                    <a:cubicBezTo>
                      <a:pt x="5757" y="2166"/>
                      <a:pt x="5729" y="2068"/>
                      <a:pt x="5703" y="1973"/>
                    </a:cubicBezTo>
                    <a:cubicBezTo>
                      <a:pt x="5297" y="1941"/>
                      <a:pt x="4891" y="1884"/>
                      <a:pt x="4520" y="1726"/>
                    </a:cubicBezTo>
                    <a:cubicBezTo>
                      <a:pt x="4403" y="1676"/>
                      <a:pt x="4283" y="1612"/>
                      <a:pt x="4168" y="1530"/>
                    </a:cubicBezTo>
                    <a:cubicBezTo>
                      <a:pt x="4308" y="1193"/>
                      <a:pt x="4337" y="833"/>
                      <a:pt x="4243" y="500"/>
                    </a:cubicBezTo>
                    <a:cubicBezTo>
                      <a:pt x="4173" y="250"/>
                      <a:pt x="3985" y="1"/>
                      <a:pt x="3728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59" name="Google Shape;3359;p25"/>
              <p:cNvSpPr/>
              <p:nvPr/>
            </p:nvSpPr>
            <p:spPr>
              <a:xfrm>
                <a:off x="3532975" y="2828925"/>
                <a:ext cx="170675" cy="69475"/>
              </a:xfrm>
              <a:custGeom>
                <a:avLst/>
                <a:gdLst/>
                <a:ahLst/>
                <a:cxnLst/>
                <a:rect l="l" t="t" r="r" b="b"/>
                <a:pathLst>
                  <a:path w="6827" h="2779" extrusionOk="0">
                    <a:moveTo>
                      <a:pt x="5038" y="282"/>
                    </a:moveTo>
                    <a:cubicBezTo>
                      <a:pt x="5148" y="282"/>
                      <a:pt x="5250" y="394"/>
                      <a:pt x="5293" y="443"/>
                    </a:cubicBezTo>
                    <a:cubicBezTo>
                      <a:pt x="5497" y="699"/>
                      <a:pt x="5568" y="1047"/>
                      <a:pt x="5511" y="1382"/>
                    </a:cubicBezTo>
                    <a:cubicBezTo>
                      <a:pt x="5365" y="1263"/>
                      <a:pt x="5227" y="1135"/>
                      <a:pt x="5101" y="997"/>
                    </a:cubicBezTo>
                    <a:cubicBezTo>
                      <a:pt x="4989" y="874"/>
                      <a:pt x="4871" y="729"/>
                      <a:pt x="4851" y="568"/>
                    </a:cubicBezTo>
                    <a:cubicBezTo>
                      <a:pt x="4842" y="495"/>
                      <a:pt x="4865" y="407"/>
                      <a:pt x="4911" y="348"/>
                    </a:cubicBezTo>
                    <a:cubicBezTo>
                      <a:pt x="4932" y="323"/>
                      <a:pt x="4967" y="289"/>
                      <a:pt x="5020" y="282"/>
                    </a:cubicBezTo>
                    <a:close/>
                    <a:moveTo>
                      <a:pt x="554" y="296"/>
                    </a:moveTo>
                    <a:cubicBezTo>
                      <a:pt x="652" y="296"/>
                      <a:pt x="760" y="378"/>
                      <a:pt x="801" y="473"/>
                    </a:cubicBezTo>
                    <a:cubicBezTo>
                      <a:pt x="855" y="595"/>
                      <a:pt x="851" y="759"/>
                      <a:pt x="787" y="958"/>
                    </a:cubicBezTo>
                    <a:cubicBezTo>
                      <a:pt x="730" y="1135"/>
                      <a:pt x="639" y="1300"/>
                      <a:pt x="521" y="1448"/>
                    </a:cubicBezTo>
                    <a:cubicBezTo>
                      <a:pt x="372" y="1210"/>
                      <a:pt x="294" y="929"/>
                      <a:pt x="318" y="654"/>
                    </a:cubicBezTo>
                    <a:cubicBezTo>
                      <a:pt x="323" y="587"/>
                      <a:pt x="354" y="361"/>
                      <a:pt x="496" y="306"/>
                    </a:cubicBezTo>
                    <a:cubicBezTo>
                      <a:pt x="514" y="299"/>
                      <a:pt x="534" y="296"/>
                      <a:pt x="554" y="296"/>
                    </a:cubicBezTo>
                    <a:close/>
                    <a:moveTo>
                      <a:pt x="2499" y="567"/>
                    </a:moveTo>
                    <a:cubicBezTo>
                      <a:pt x="2598" y="567"/>
                      <a:pt x="2706" y="603"/>
                      <a:pt x="2769" y="682"/>
                    </a:cubicBezTo>
                    <a:cubicBezTo>
                      <a:pt x="2933" y="895"/>
                      <a:pt x="2862" y="1229"/>
                      <a:pt x="2726" y="1449"/>
                    </a:cubicBezTo>
                    <a:cubicBezTo>
                      <a:pt x="2685" y="1517"/>
                      <a:pt x="2635" y="1580"/>
                      <a:pt x="2580" y="1638"/>
                    </a:cubicBezTo>
                    <a:cubicBezTo>
                      <a:pt x="2442" y="1435"/>
                      <a:pt x="2333" y="1205"/>
                      <a:pt x="2261" y="955"/>
                    </a:cubicBezTo>
                    <a:cubicBezTo>
                      <a:pt x="2240" y="877"/>
                      <a:pt x="2222" y="794"/>
                      <a:pt x="2236" y="728"/>
                    </a:cubicBezTo>
                    <a:cubicBezTo>
                      <a:pt x="2254" y="625"/>
                      <a:pt x="2354" y="588"/>
                      <a:pt x="2409" y="576"/>
                    </a:cubicBezTo>
                    <a:cubicBezTo>
                      <a:pt x="2436" y="571"/>
                      <a:pt x="2466" y="567"/>
                      <a:pt x="2499" y="567"/>
                    </a:cubicBezTo>
                    <a:close/>
                    <a:moveTo>
                      <a:pt x="5035" y="0"/>
                    </a:moveTo>
                    <a:cubicBezTo>
                      <a:pt x="5018" y="0"/>
                      <a:pt x="5001" y="1"/>
                      <a:pt x="4984" y="3"/>
                    </a:cubicBezTo>
                    <a:cubicBezTo>
                      <a:pt x="4868" y="17"/>
                      <a:pt x="4764" y="78"/>
                      <a:pt x="4686" y="176"/>
                    </a:cubicBezTo>
                    <a:cubicBezTo>
                      <a:pt x="4594" y="296"/>
                      <a:pt x="4548" y="455"/>
                      <a:pt x="4568" y="607"/>
                    </a:cubicBezTo>
                    <a:cubicBezTo>
                      <a:pt x="4598" y="845"/>
                      <a:pt x="4747" y="1037"/>
                      <a:pt x="4891" y="1192"/>
                    </a:cubicBezTo>
                    <a:cubicBezTo>
                      <a:pt x="5054" y="1370"/>
                      <a:pt x="5234" y="1531"/>
                      <a:pt x="5426" y="1679"/>
                    </a:cubicBezTo>
                    <a:cubicBezTo>
                      <a:pt x="5362" y="1830"/>
                      <a:pt x="5271" y="1970"/>
                      <a:pt x="5151" y="2088"/>
                    </a:cubicBezTo>
                    <a:cubicBezTo>
                      <a:pt x="4878" y="2355"/>
                      <a:pt x="4489" y="2498"/>
                      <a:pt x="4088" y="2498"/>
                    </a:cubicBezTo>
                    <a:cubicBezTo>
                      <a:pt x="3866" y="2498"/>
                      <a:pt x="3641" y="2454"/>
                      <a:pt x="3431" y="2364"/>
                    </a:cubicBezTo>
                    <a:cubicBezTo>
                      <a:pt x="3176" y="2254"/>
                      <a:pt x="2948" y="2084"/>
                      <a:pt x="2756" y="1868"/>
                    </a:cubicBezTo>
                    <a:cubicBezTo>
                      <a:pt x="2834" y="1789"/>
                      <a:pt x="2906" y="1701"/>
                      <a:pt x="2965" y="1603"/>
                    </a:cubicBezTo>
                    <a:cubicBezTo>
                      <a:pt x="3156" y="1290"/>
                      <a:pt x="3240" y="831"/>
                      <a:pt x="2990" y="510"/>
                    </a:cubicBezTo>
                    <a:cubicBezTo>
                      <a:pt x="2879" y="367"/>
                      <a:pt x="2692" y="285"/>
                      <a:pt x="2498" y="285"/>
                    </a:cubicBezTo>
                    <a:cubicBezTo>
                      <a:pt x="2447" y="285"/>
                      <a:pt x="2395" y="291"/>
                      <a:pt x="2344" y="303"/>
                    </a:cubicBezTo>
                    <a:cubicBezTo>
                      <a:pt x="2138" y="348"/>
                      <a:pt x="1994" y="487"/>
                      <a:pt x="1955" y="672"/>
                    </a:cubicBezTo>
                    <a:cubicBezTo>
                      <a:pt x="1928" y="801"/>
                      <a:pt x="1953" y="922"/>
                      <a:pt x="1985" y="1036"/>
                    </a:cubicBezTo>
                    <a:cubicBezTo>
                      <a:pt x="2067" y="1324"/>
                      <a:pt x="2195" y="1591"/>
                      <a:pt x="2358" y="1826"/>
                    </a:cubicBezTo>
                    <a:cubicBezTo>
                      <a:pt x="2131" y="1979"/>
                      <a:pt x="1855" y="2064"/>
                      <a:pt x="1582" y="2064"/>
                    </a:cubicBezTo>
                    <a:cubicBezTo>
                      <a:pt x="1453" y="2064"/>
                      <a:pt x="1325" y="2045"/>
                      <a:pt x="1203" y="2006"/>
                    </a:cubicBezTo>
                    <a:cubicBezTo>
                      <a:pt x="1012" y="1942"/>
                      <a:pt x="838" y="1828"/>
                      <a:pt x="696" y="1681"/>
                    </a:cubicBezTo>
                    <a:cubicBezTo>
                      <a:pt x="852" y="1496"/>
                      <a:pt x="975" y="1281"/>
                      <a:pt x="1051" y="1049"/>
                    </a:cubicBezTo>
                    <a:cubicBezTo>
                      <a:pt x="1137" y="782"/>
                      <a:pt x="1138" y="551"/>
                      <a:pt x="1054" y="361"/>
                    </a:cubicBezTo>
                    <a:cubicBezTo>
                      <a:pt x="971" y="171"/>
                      <a:pt x="765" y="15"/>
                      <a:pt x="547" y="15"/>
                    </a:cubicBezTo>
                    <a:cubicBezTo>
                      <a:pt x="493" y="15"/>
                      <a:pt x="439" y="25"/>
                      <a:pt x="385" y="46"/>
                    </a:cubicBezTo>
                    <a:cubicBezTo>
                      <a:pt x="183" y="124"/>
                      <a:pt x="53" y="338"/>
                      <a:pt x="30" y="635"/>
                    </a:cubicBezTo>
                    <a:cubicBezTo>
                      <a:pt x="0" y="1000"/>
                      <a:pt x="108" y="1367"/>
                      <a:pt x="313" y="1662"/>
                    </a:cubicBezTo>
                    <a:cubicBezTo>
                      <a:pt x="223" y="1743"/>
                      <a:pt x="128" y="1814"/>
                      <a:pt x="26" y="1874"/>
                    </a:cubicBezTo>
                    <a:cubicBezTo>
                      <a:pt x="29" y="1982"/>
                      <a:pt x="31" y="2088"/>
                      <a:pt x="33" y="2198"/>
                    </a:cubicBezTo>
                    <a:cubicBezTo>
                      <a:pt x="200" y="2115"/>
                      <a:pt x="357" y="2009"/>
                      <a:pt x="497" y="1885"/>
                    </a:cubicBezTo>
                    <a:cubicBezTo>
                      <a:pt x="669" y="2060"/>
                      <a:pt x="878" y="2198"/>
                      <a:pt x="1115" y="2273"/>
                    </a:cubicBezTo>
                    <a:cubicBezTo>
                      <a:pt x="1270" y="2324"/>
                      <a:pt x="1431" y="2348"/>
                      <a:pt x="1591" y="2348"/>
                    </a:cubicBezTo>
                    <a:cubicBezTo>
                      <a:pt x="1927" y="2348"/>
                      <a:pt x="2261" y="2242"/>
                      <a:pt x="2536" y="2050"/>
                    </a:cubicBezTo>
                    <a:cubicBezTo>
                      <a:pt x="2756" y="2300"/>
                      <a:pt x="3021" y="2495"/>
                      <a:pt x="3314" y="2622"/>
                    </a:cubicBezTo>
                    <a:cubicBezTo>
                      <a:pt x="3561" y="2727"/>
                      <a:pt x="3823" y="2779"/>
                      <a:pt x="4084" y="2779"/>
                    </a:cubicBezTo>
                    <a:cubicBezTo>
                      <a:pt x="4557" y="2779"/>
                      <a:pt x="5021" y="2608"/>
                      <a:pt x="5345" y="2289"/>
                    </a:cubicBezTo>
                    <a:cubicBezTo>
                      <a:pt x="5477" y="2159"/>
                      <a:pt x="5580" y="2009"/>
                      <a:pt x="5656" y="1845"/>
                    </a:cubicBezTo>
                    <a:cubicBezTo>
                      <a:pt x="6017" y="2083"/>
                      <a:pt x="6413" y="2266"/>
                      <a:pt x="6827" y="2387"/>
                    </a:cubicBezTo>
                    <a:cubicBezTo>
                      <a:pt x="6796" y="2273"/>
                      <a:pt x="6761" y="2164"/>
                      <a:pt x="6726" y="2053"/>
                    </a:cubicBezTo>
                    <a:cubicBezTo>
                      <a:pt x="6384" y="1936"/>
                      <a:pt x="6057" y="1772"/>
                      <a:pt x="5759" y="1567"/>
                    </a:cubicBezTo>
                    <a:cubicBezTo>
                      <a:pt x="5874" y="1114"/>
                      <a:pt x="5797" y="618"/>
                      <a:pt x="5510" y="267"/>
                    </a:cubicBezTo>
                    <a:cubicBezTo>
                      <a:pt x="5368" y="93"/>
                      <a:pt x="5200" y="0"/>
                      <a:pt x="5035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60" name="Google Shape;3360;p25"/>
              <p:cNvSpPr/>
              <p:nvPr/>
            </p:nvSpPr>
            <p:spPr>
              <a:xfrm>
                <a:off x="3538125" y="2918925"/>
                <a:ext cx="193725" cy="79500"/>
              </a:xfrm>
              <a:custGeom>
                <a:avLst/>
                <a:gdLst/>
                <a:ahLst/>
                <a:cxnLst/>
                <a:rect l="l" t="t" r="r" b="b"/>
                <a:pathLst>
                  <a:path w="7749" h="3180" extrusionOk="0">
                    <a:moveTo>
                      <a:pt x="5746" y="284"/>
                    </a:moveTo>
                    <a:cubicBezTo>
                      <a:pt x="5808" y="284"/>
                      <a:pt x="5875" y="306"/>
                      <a:pt x="5919" y="346"/>
                    </a:cubicBezTo>
                    <a:cubicBezTo>
                      <a:pt x="6007" y="417"/>
                      <a:pt x="6071" y="541"/>
                      <a:pt x="6107" y="713"/>
                    </a:cubicBezTo>
                    <a:cubicBezTo>
                      <a:pt x="6152" y="924"/>
                      <a:pt x="6145" y="1147"/>
                      <a:pt x="6090" y="1363"/>
                    </a:cubicBezTo>
                    <a:cubicBezTo>
                      <a:pt x="5912" y="1189"/>
                      <a:pt x="5766" y="990"/>
                      <a:pt x="5656" y="768"/>
                    </a:cubicBezTo>
                    <a:cubicBezTo>
                      <a:pt x="5584" y="619"/>
                      <a:pt x="5534" y="413"/>
                      <a:pt x="5634" y="322"/>
                    </a:cubicBezTo>
                    <a:cubicBezTo>
                      <a:pt x="5663" y="297"/>
                      <a:pt x="5703" y="284"/>
                      <a:pt x="5746" y="284"/>
                    </a:cubicBezTo>
                    <a:close/>
                    <a:moveTo>
                      <a:pt x="3161" y="890"/>
                    </a:moveTo>
                    <a:cubicBezTo>
                      <a:pt x="3180" y="890"/>
                      <a:pt x="3203" y="896"/>
                      <a:pt x="3232" y="914"/>
                    </a:cubicBezTo>
                    <a:cubicBezTo>
                      <a:pt x="3338" y="983"/>
                      <a:pt x="3426" y="1184"/>
                      <a:pt x="3425" y="1350"/>
                    </a:cubicBezTo>
                    <a:cubicBezTo>
                      <a:pt x="3422" y="1558"/>
                      <a:pt x="3379" y="1761"/>
                      <a:pt x="3303" y="1946"/>
                    </a:cubicBezTo>
                    <a:cubicBezTo>
                      <a:pt x="3148" y="1744"/>
                      <a:pt x="3046" y="1514"/>
                      <a:pt x="3010" y="1277"/>
                    </a:cubicBezTo>
                    <a:cubicBezTo>
                      <a:pt x="2986" y="1122"/>
                      <a:pt x="3007" y="946"/>
                      <a:pt x="3111" y="902"/>
                    </a:cubicBezTo>
                    <a:cubicBezTo>
                      <a:pt x="3125" y="896"/>
                      <a:pt x="3141" y="890"/>
                      <a:pt x="3161" y="890"/>
                    </a:cubicBezTo>
                    <a:close/>
                    <a:moveTo>
                      <a:pt x="1178" y="1386"/>
                    </a:moveTo>
                    <a:lnTo>
                      <a:pt x="1178" y="1386"/>
                    </a:lnTo>
                    <a:cubicBezTo>
                      <a:pt x="1192" y="1576"/>
                      <a:pt x="1163" y="1774"/>
                      <a:pt x="1097" y="1957"/>
                    </a:cubicBezTo>
                    <a:cubicBezTo>
                      <a:pt x="1088" y="1890"/>
                      <a:pt x="1082" y="1823"/>
                      <a:pt x="1087" y="1755"/>
                    </a:cubicBezTo>
                    <a:cubicBezTo>
                      <a:pt x="1092" y="1620"/>
                      <a:pt x="1124" y="1495"/>
                      <a:pt x="1178" y="1386"/>
                    </a:cubicBezTo>
                    <a:close/>
                    <a:moveTo>
                      <a:pt x="5744" y="0"/>
                    </a:moveTo>
                    <a:cubicBezTo>
                      <a:pt x="5636" y="0"/>
                      <a:pt x="5528" y="34"/>
                      <a:pt x="5442" y="113"/>
                    </a:cubicBezTo>
                    <a:cubicBezTo>
                      <a:pt x="5257" y="279"/>
                      <a:pt x="5243" y="571"/>
                      <a:pt x="5399" y="895"/>
                    </a:cubicBezTo>
                    <a:cubicBezTo>
                      <a:pt x="5541" y="1184"/>
                      <a:pt x="5744" y="1443"/>
                      <a:pt x="5987" y="1654"/>
                    </a:cubicBezTo>
                    <a:cubicBezTo>
                      <a:pt x="5947" y="1740"/>
                      <a:pt x="5902" y="1823"/>
                      <a:pt x="5847" y="1903"/>
                    </a:cubicBezTo>
                    <a:cubicBezTo>
                      <a:pt x="5599" y="2268"/>
                      <a:pt x="5236" y="2517"/>
                      <a:pt x="4844" y="2591"/>
                    </a:cubicBezTo>
                    <a:cubicBezTo>
                      <a:pt x="4764" y="2605"/>
                      <a:pt x="4683" y="2612"/>
                      <a:pt x="4601" y="2612"/>
                    </a:cubicBezTo>
                    <a:cubicBezTo>
                      <a:pt x="4280" y="2612"/>
                      <a:pt x="3949" y="2503"/>
                      <a:pt x="3665" y="2299"/>
                    </a:cubicBezTo>
                    <a:cubicBezTo>
                      <a:pt x="3609" y="2260"/>
                      <a:pt x="3557" y="2217"/>
                      <a:pt x="3507" y="2173"/>
                    </a:cubicBezTo>
                    <a:cubicBezTo>
                      <a:pt x="3631" y="1926"/>
                      <a:pt x="3702" y="1646"/>
                      <a:pt x="3703" y="1356"/>
                    </a:cubicBezTo>
                    <a:cubicBezTo>
                      <a:pt x="3706" y="1125"/>
                      <a:pt x="3595" y="819"/>
                      <a:pt x="3381" y="680"/>
                    </a:cubicBezTo>
                    <a:cubicBezTo>
                      <a:pt x="3310" y="633"/>
                      <a:pt x="3233" y="609"/>
                      <a:pt x="3156" y="609"/>
                    </a:cubicBezTo>
                    <a:cubicBezTo>
                      <a:pt x="3101" y="609"/>
                      <a:pt x="3045" y="621"/>
                      <a:pt x="2992" y="645"/>
                    </a:cubicBezTo>
                    <a:cubicBezTo>
                      <a:pt x="2734" y="758"/>
                      <a:pt x="2685" y="1068"/>
                      <a:pt x="2723" y="1322"/>
                    </a:cubicBezTo>
                    <a:cubicBezTo>
                      <a:pt x="2773" y="1647"/>
                      <a:pt x="2925" y="1958"/>
                      <a:pt x="3152" y="2218"/>
                    </a:cubicBezTo>
                    <a:cubicBezTo>
                      <a:pt x="3034" y="2392"/>
                      <a:pt x="2884" y="2535"/>
                      <a:pt x="2706" y="2633"/>
                    </a:cubicBezTo>
                    <a:cubicBezTo>
                      <a:pt x="2530" y="2732"/>
                      <a:pt x="2329" y="2780"/>
                      <a:pt x="2130" y="2780"/>
                    </a:cubicBezTo>
                    <a:cubicBezTo>
                      <a:pt x="1826" y="2780"/>
                      <a:pt x="1527" y="2669"/>
                      <a:pt x="1330" y="2458"/>
                    </a:cubicBezTo>
                    <a:cubicBezTo>
                      <a:pt x="1294" y="2420"/>
                      <a:pt x="1263" y="2379"/>
                      <a:pt x="1234" y="2332"/>
                    </a:cubicBezTo>
                    <a:cubicBezTo>
                      <a:pt x="1455" y="1931"/>
                      <a:pt x="1527" y="1444"/>
                      <a:pt x="1392" y="1004"/>
                    </a:cubicBezTo>
                    <a:lnTo>
                      <a:pt x="1328" y="794"/>
                    </a:lnTo>
                    <a:lnTo>
                      <a:pt x="1163" y="940"/>
                    </a:lnTo>
                    <a:cubicBezTo>
                      <a:pt x="943" y="1136"/>
                      <a:pt x="815" y="1422"/>
                      <a:pt x="801" y="1745"/>
                    </a:cubicBezTo>
                    <a:cubicBezTo>
                      <a:pt x="791" y="1948"/>
                      <a:pt x="831" y="2147"/>
                      <a:pt x="909" y="2325"/>
                    </a:cubicBezTo>
                    <a:cubicBezTo>
                      <a:pt x="776" y="2517"/>
                      <a:pt x="597" y="2677"/>
                      <a:pt x="385" y="2779"/>
                    </a:cubicBezTo>
                    <a:cubicBezTo>
                      <a:pt x="263" y="2841"/>
                      <a:pt x="135" y="2877"/>
                      <a:pt x="0" y="2897"/>
                    </a:cubicBezTo>
                    <a:cubicBezTo>
                      <a:pt x="6" y="2993"/>
                      <a:pt x="10" y="3088"/>
                      <a:pt x="16" y="3180"/>
                    </a:cubicBezTo>
                    <a:cubicBezTo>
                      <a:pt x="186" y="3159"/>
                      <a:pt x="354" y="3110"/>
                      <a:pt x="510" y="3035"/>
                    </a:cubicBezTo>
                    <a:cubicBezTo>
                      <a:pt x="727" y="2931"/>
                      <a:pt x="916" y="2775"/>
                      <a:pt x="1065" y="2585"/>
                    </a:cubicBezTo>
                    <a:cubicBezTo>
                      <a:pt x="1082" y="2608"/>
                      <a:pt x="1104" y="2630"/>
                      <a:pt x="1124" y="2652"/>
                    </a:cubicBezTo>
                    <a:cubicBezTo>
                      <a:pt x="1377" y="2921"/>
                      <a:pt x="1749" y="3063"/>
                      <a:pt x="2127" y="3063"/>
                    </a:cubicBezTo>
                    <a:cubicBezTo>
                      <a:pt x="2374" y="3063"/>
                      <a:pt x="2624" y="3002"/>
                      <a:pt x="2847" y="2877"/>
                    </a:cubicBezTo>
                    <a:cubicBezTo>
                      <a:pt x="3047" y="2765"/>
                      <a:pt x="3219" y="2606"/>
                      <a:pt x="3358" y="2417"/>
                    </a:cubicBezTo>
                    <a:cubicBezTo>
                      <a:pt x="3403" y="2457"/>
                      <a:pt x="3450" y="2494"/>
                      <a:pt x="3500" y="2529"/>
                    </a:cubicBezTo>
                    <a:cubicBezTo>
                      <a:pt x="3834" y="2768"/>
                      <a:pt x="4223" y="2895"/>
                      <a:pt x="4603" y="2895"/>
                    </a:cubicBezTo>
                    <a:cubicBezTo>
                      <a:pt x="4701" y="2895"/>
                      <a:pt x="4799" y="2886"/>
                      <a:pt x="4895" y="2869"/>
                    </a:cubicBezTo>
                    <a:cubicBezTo>
                      <a:pt x="5361" y="2784"/>
                      <a:pt x="5794" y="2490"/>
                      <a:pt x="6081" y="2061"/>
                    </a:cubicBezTo>
                    <a:cubicBezTo>
                      <a:pt x="6131" y="1987"/>
                      <a:pt x="6175" y="1912"/>
                      <a:pt x="6215" y="1833"/>
                    </a:cubicBezTo>
                    <a:cubicBezTo>
                      <a:pt x="6657" y="2142"/>
                      <a:pt x="7192" y="2324"/>
                      <a:pt x="7730" y="2324"/>
                    </a:cubicBezTo>
                    <a:cubicBezTo>
                      <a:pt x="7736" y="2324"/>
                      <a:pt x="7742" y="2324"/>
                      <a:pt x="7749" y="2323"/>
                    </a:cubicBezTo>
                    <a:cubicBezTo>
                      <a:pt x="7720" y="2230"/>
                      <a:pt x="7690" y="2135"/>
                      <a:pt x="7658" y="2038"/>
                    </a:cubicBezTo>
                    <a:cubicBezTo>
                      <a:pt x="7182" y="2022"/>
                      <a:pt x="6710" y="1849"/>
                      <a:pt x="6327" y="1565"/>
                    </a:cubicBezTo>
                    <a:cubicBezTo>
                      <a:pt x="6426" y="1265"/>
                      <a:pt x="6447" y="951"/>
                      <a:pt x="6385" y="656"/>
                    </a:cubicBezTo>
                    <a:cubicBezTo>
                      <a:pt x="6334" y="417"/>
                      <a:pt x="6242" y="243"/>
                      <a:pt x="6101" y="127"/>
                    </a:cubicBezTo>
                    <a:cubicBezTo>
                      <a:pt x="6006" y="49"/>
                      <a:pt x="5875" y="0"/>
                      <a:pt x="5744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61" name="Google Shape;3361;p25"/>
              <p:cNvSpPr/>
              <p:nvPr/>
            </p:nvSpPr>
            <p:spPr>
              <a:xfrm>
                <a:off x="3543050" y="3000900"/>
                <a:ext cx="222925" cy="83400"/>
              </a:xfrm>
              <a:custGeom>
                <a:avLst/>
                <a:gdLst/>
                <a:ahLst/>
                <a:cxnLst/>
                <a:rect l="l" t="t" r="r" b="b"/>
                <a:pathLst>
                  <a:path w="8917" h="3336" extrusionOk="0">
                    <a:moveTo>
                      <a:pt x="6429" y="285"/>
                    </a:moveTo>
                    <a:cubicBezTo>
                      <a:pt x="6679" y="285"/>
                      <a:pt x="6827" y="613"/>
                      <a:pt x="6866" y="834"/>
                    </a:cubicBezTo>
                    <a:cubicBezTo>
                      <a:pt x="6928" y="1199"/>
                      <a:pt x="6870" y="1576"/>
                      <a:pt x="6719" y="1911"/>
                    </a:cubicBezTo>
                    <a:cubicBezTo>
                      <a:pt x="6530" y="1719"/>
                      <a:pt x="6371" y="1505"/>
                      <a:pt x="6245" y="1266"/>
                    </a:cubicBezTo>
                    <a:cubicBezTo>
                      <a:pt x="6111" y="1017"/>
                      <a:pt x="6062" y="820"/>
                      <a:pt x="6087" y="648"/>
                    </a:cubicBezTo>
                    <a:cubicBezTo>
                      <a:pt x="6110" y="478"/>
                      <a:pt x="6245" y="289"/>
                      <a:pt x="6422" y="286"/>
                    </a:cubicBezTo>
                    <a:cubicBezTo>
                      <a:pt x="6424" y="286"/>
                      <a:pt x="6428" y="285"/>
                      <a:pt x="6429" y="285"/>
                    </a:cubicBezTo>
                    <a:close/>
                    <a:moveTo>
                      <a:pt x="769" y="726"/>
                    </a:moveTo>
                    <a:cubicBezTo>
                      <a:pt x="792" y="726"/>
                      <a:pt x="814" y="729"/>
                      <a:pt x="839" y="735"/>
                    </a:cubicBezTo>
                    <a:cubicBezTo>
                      <a:pt x="920" y="759"/>
                      <a:pt x="976" y="810"/>
                      <a:pt x="1016" y="892"/>
                    </a:cubicBezTo>
                    <a:cubicBezTo>
                      <a:pt x="1094" y="1067"/>
                      <a:pt x="1070" y="1361"/>
                      <a:pt x="961" y="1593"/>
                    </a:cubicBezTo>
                    <a:cubicBezTo>
                      <a:pt x="883" y="1756"/>
                      <a:pt x="786" y="1912"/>
                      <a:pt x="677" y="2054"/>
                    </a:cubicBezTo>
                    <a:cubicBezTo>
                      <a:pt x="572" y="1917"/>
                      <a:pt x="492" y="1762"/>
                      <a:pt x="437" y="1594"/>
                    </a:cubicBezTo>
                    <a:cubicBezTo>
                      <a:pt x="380" y="1427"/>
                      <a:pt x="332" y="1185"/>
                      <a:pt x="421" y="981"/>
                    </a:cubicBezTo>
                    <a:cubicBezTo>
                      <a:pt x="478" y="846"/>
                      <a:pt x="623" y="726"/>
                      <a:pt x="769" y="726"/>
                    </a:cubicBezTo>
                    <a:close/>
                    <a:moveTo>
                      <a:pt x="3475" y="1037"/>
                    </a:moveTo>
                    <a:cubicBezTo>
                      <a:pt x="3542" y="1037"/>
                      <a:pt x="3601" y="1061"/>
                      <a:pt x="3641" y="1087"/>
                    </a:cubicBezTo>
                    <a:cubicBezTo>
                      <a:pt x="3746" y="1151"/>
                      <a:pt x="3829" y="1260"/>
                      <a:pt x="3854" y="1377"/>
                    </a:cubicBezTo>
                    <a:cubicBezTo>
                      <a:pt x="3915" y="1648"/>
                      <a:pt x="3760" y="1925"/>
                      <a:pt x="3662" y="2066"/>
                    </a:cubicBezTo>
                    <a:cubicBezTo>
                      <a:pt x="3606" y="2147"/>
                      <a:pt x="3542" y="2222"/>
                      <a:pt x="3471" y="2293"/>
                    </a:cubicBezTo>
                    <a:cubicBezTo>
                      <a:pt x="3368" y="2158"/>
                      <a:pt x="3283" y="2010"/>
                      <a:pt x="3221" y="1853"/>
                    </a:cubicBezTo>
                    <a:cubicBezTo>
                      <a:pt x="3137" y="1635"/>
                      <a:pt x="3135" y="1371"/>
                      <a:pt x="3218" y="1208"/>
                    </a:cubicBezTo>
                    <a:cubicBezTo>
                      <a:pt x="3260" y="1123"/>
                      <a:pt x="3322" y="1067"/>
                      <a:pt x="3404" y="1046"/>
                    </a:cubicBezTo>
                    <a:cubicBezTo>
                      <a:pt x="3427" y="1039"/>
                      <a:pt x="3452" y="1037"/>
                      <a:pt x="3475" y="1037"/>
                    </a:cubicBezTo>
                    <a:close/>
                    <a:moveTo>
                      <a:pt x="6428" y="0"/>
                    </a:moveTo>
                    <a:cubicBezTo>
                      <a:pt x="6423" y="0"/>
                      <a:pt x="6419" y="0"/>
                      <a:pt x="6414" y="0"/>
                    </a:cubicBezTo>
                    <a:cubicBezTo>
                      <a:pt x="6083" y="9"/>
                      <a:pt x="5843" y="316"/>
                      <a:pt x="5804" y="608"/>
                    </a:cubicBezTo>
                    <a:cubicBezTo>
                      <a:pt x="5762" y="918"/>
                      <a:pt x="5893" y="1209"/>
                      <a:pt x="5995" y="1400"/>
                    </a:cubicBezTo>
                    <a:cubicBezTo>
                      <a:pt x="6147" y="1685"/>
                      <a:pt x="6346" y="1944"/>
                      <a:pt x="6580" y="2169"/>
                    </a:cubicBezTo>
                    <a:cubicBezTo>
                      <a:pt x="6331" y="2560"/>
                      <a:pt x="5954" y="2867"/>
                      <a:pt x="5506" y="2992"/>
                    </a:cubicBezTo>
                    <a:cubicBezTo>
                      <a:pt x="5353" y="3035"/>
                      <a:pt x="5195" y="3055"/>
                      <a:pt x="5037" y="3055"/>
                    </a:cubicBezTo>
                    <a:cubicBezTo>
                      <a:pt x="4533" y="3055"/>
                      <a:pt x="4029" y="2847"/>
                      <a:pt x="3662" y="2498"/>
                    </a:cubicBezTo>
                    <a:cubicBezTo>
                      <a:pt x="3748" y="2412"/>
                      <a:pt x="3826" y="2323"/>
                      <a:pt x="3895" y="2223"/>
                    </a:cubicBezTo>
                    <a:cubicBezTo>
                      <a:pt x="4113" y="1914"/>
                      <a:pt x="4195" y="1591"/>
                      <a:pt x="4131" y="1309"/>
                    </a:cubicBezTo>
                    <a:cubicBezTo>
                      <a:pt x="4089" y="1117"/>
                      <a:pt x="3959" y="941"/>
                      <a:pt x="3787" y="838"/>
                    </a:cubicBezTo>
                    <a:cubicBezTo>
                      <a:pt x="3688" y="779"/>
                      <a:pt x="3581" y="748"/>
                      <a:pt x="3475" y="748"/>
                    </a:cubicBezTo>
                    <a:cubicBezTo>
                      <a:pt x="3425" y="748"/>
                      <a:pt x="3376" y="755"/>
                      <a:pt x="3327" y="769"/>
                    </a:cubicBezTo>
                    <a:cubicBezTo>
                      <a:pt x="3170" y="816"/>
                      <a:pt x="3042" y="919"/>
                      <a:pt x="2965" y="1077"/>
                    </a:cubicBezTo>
                    <a:cubicBezTo>
                      <a:pt x="2846" y="1314"/>
                      <a:pt x="2844" y="1658"/>
                      <a:pt x="2958" y="1951"/>
                    </a:cubicBezTo>
                    <a:cubicBezTo>
                      <a:pt x="3033" y="2140"/>
                      <a:pt x="3134" y="2313"/>
                      <a:pt x="3258" y="2472"/>
                    </a:cubicBezTo>
                    <a:cubicBezTo>
                      <a:pt x="2939" y="2705"/>
                      <a:pt x="2546" y="2837"/>
                      <a:pt x="2151" y="2837"/>
                    </a:cubicBezTo>
                    <a:cubicBezTo>
                      <a:pt x="2069" y="2837"/>
                      <a:pt x="1987" y="2832"/>
                      <a:pt x="1905" y="2820"/>
                    </a:cubicBezTo>
                    <a:cubicBezTo>
                      <a:pt x="1509" y="2763"/>
                      <a:pt x="1138" y="2564"/>
                      <a:pt x="861" y="2277"/>
                    </a:cubicBezTo>
                    <a:cubicBezTo>
                      <a:pt x="1002" y="2104"/>
                      <a:pt x="1120" y="1917"/>
                      <a:pt x="1216" y="1715"/>
                    </a:cubicBezTo>
                    <a:cubicBezTo>
                      <a:pt x="1339" y="1458"/>
                      <a:pt x="1404" y="1067"/>
                      <a:pt x="1273" y="776"/>
                    </a:cubicBezTo>
                    <a:cubicBezTo>
                      <a:pt x="1201" y="617"/>
                      <a:pt x="1076" y="508"/>
                      <a:pt x="914" y="461"/>
                    </a:cubicBezTo>
                    <a:cubicBezTo>
                      <a:pt x="864" y="446"/>
                      <a:pt x="813" y="440"/>
                      <a:pt x="764" y="440"/>
                    </a:cubicBezTo>
                    <a:cubicBezTo>
                      <a:pt x="498" y="440"/>
                      <a:pt x="257" y="635"/>
                      <a:pt x="160" y="865"/>
                    </a:cubicBezTo>
                    <a:cubicBezTo>
                      <a:pt x="62" y="1090"/>
                      <a:pt x="66" y="1373"/>
                      <a:pt x="168" y="1679"/>
                    </a:cubicBezTo>
                    <a:cubicBezTo>
                      <a:pt x="239" y="1895"/>
                      <a:pt x="349" y="2094"/>
                      <a:pt x="485" y="2273"/>
                    </a:cubicBezTo>
                    <a:cubicBezTo>
                      <a:pt x="339" y="2424"/>
                      <a:pt x="178" y="2559"/>
                      <a:pt x="1" y="2672"/>
                    </a:cubicBezTo>
                    <a:cubicBezTo>
                      <a:pt x="9" y="2780"/>
                      <a:pt x="16" y="2887"/>
                      <a:pt x="23" y="2992"/>
                    </a:cubicBezTo>
                    <a:cubicBezTo>
                      <a:pt x="260" y="2856"/>
                      <a:pt x="479" y="2685"/>
                      <a:pt x="671" y="2489"/>
                    </a:cubicBezTo>
                    <a:cubicBezTo>
                      <a:pt x="992" y="2813"/>
                      <a:pt x="1414" y="3034"/>
                      <a:pt x="1864" y="3100"/>
                    </a:cubicBezTo>
                    <a:cubicBezTo>
                      <a:pt x="1958" y="3113"/>
                      <a:pt x="2053" y="3120"/>
                      <a:pt x="2148" y="3120"/>
                    </a:cubicBezTo>
                    <a:cubicBezTo>
                      <a:pt x="2613" y="3120"/>
                      <a:pt x="3076" y="2962"/>
                      <a:pt x="3448" y="2681"/>
                    </a:cubicBezTo>
                    <a:cubicBezTo>
                      <a:pt x="3868" y="3090"/>
                      <a:pt x="4456" y="3336"/>
                      <a:pt x="5043" y="3336"/>
                    </a:cubicBezTo>
                    <a:cubicBezTo>
                      <a:pt x="5224" y="3336"/>
                      <a:pt x="5402" y="3313"/>
                      <a:pt x="5580" y="3265"/>
                    </a:cubicBezTo>
                    <a:cubicBezTo>
                      <a:pt x="6080" y="3125"/>
                      <a:pt x="6506" y="2787"/>
                      <a:pt x="6792" y="2356"/>
                    </a:cubicBezTo>
                    <a:cubicBezTo>
                      <a:pt x="7387" y="2843"/>
                      <a:pt x="8150" y="3128"/>
                      <a:pt x="8917" y="3154"/>
                    </a:cubicBezTo>
                    <a:cubicBezTo>
                      <a:pt x="8887" y="3064"/>
                      <a:pt x="8853" y="2969"/>
                      <a:pt x="8821" y="2870"/>
                    </a:cubicBezTo>
                    <a:cubicBezTo>
                      <a:pt x="8135" y="2824"/>
                      <a:pt x="7459" y="2553"/>
                      <a:pt x="6935" y="2110"/>
                    </a:cubicBezTo>
                    <a:cubicBezTo>
                      <a:pt x="7140" y="1701"/>
                      <a:pt x="7225" y="1236"/>
                      <a:pt x="7145" y="785"/>
                    </a:cubicBezTo>
                    <a:cubicBezTo>
                      <a:pt x="7078" y="404"/>
                      <a:pt x="6821" y="0"/>
                      <a:pt x="6428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62" name="Google Shape;3362;p25"/>
              <p:cNvSpPr/>
              <p:nvPr/>
            </p:nvSpPr>
            <p:spPr>
              <a:xfrm>
                <a:off x="3551925" y="3095675"/>
                <a:ext cx="225675" cy="65050"/>
              </a:xfrm>
              <a:custGeom>
                <a:avLst/>
                <a:gdLst/>
                <a:ahLst/>
                <a:cxnLst/>
                <a:rect l="l" t="t" r="r" b="b"/>
                <a:pathLst>
                  <a:path w="9027" h="2602" extrusionOk="0">
                    <a:moveTo>
                      <a:pt x="833" y="286"/>
                    </a:moveTo>
                    <a:cubicBezTo>
                      <a:pt x="886" y="286"/>
                      <a:pt x="935" y="309"/>
                      <a:pt x="969" y="329"/>
                    </a:cubicBezTo>
                    <a:cubicBezTo>
                      <a:pt x="1055" y="383"/>
                      <a:pt x="1120" y="478"/>
                      <a:pt x="1138" y="574"/>
                    </a:cubicBezTo>
                    <a:cubicBezTo>
                      <a:pt x="1180" y="787"/>
                      <a:pt x="1066" y="1012"/>
                      <a:pt x="964" y="1164"/>
                    </a:cubicBezTo>
                    <a:cubicBezTo>
                      <a:pt x="931" y="1215"/>
                      <a:pt x="893" y="1262"/>
                      <a:pt x="854" y="1309"/>
                    </a:cubicBezTo>
                    <a:cubicBezTo>
                      <a:pt x="789" y="1218"/>
                      <a:pt x="732" y="1123"/>
                      <a:pt x="680" y="1022"/>
                    </a:cubicBezTo>
                    <a:cubicBezTo>
                      <a:pt x="584" y="827"/>
                      <a:pt x="563" y="573"/>
                      <a:pt x="633" y="422"/>
                    </a:cubicBezTo>
                    <a:cubicBezTo>
                      <a:pt x="664" y="351"/>
                      <a:pt x="714" y="309"/>
                      <a:pt x="783" y="292"/>
                    </a:cubicBezTo>
                    <a:cubicBezTo>
                      <a:pt x="799" y="287"/>
                      <a:pt x="815" y="286"/>
                      <a:pt x="833" y="286"/>
                    </a:cubicBezTo>
                    <a:close/>
                    <a:moveTo>
                      <a:pt x="7207" y="296"/>
                    </a:moveTo>
                    <a:cubicBezTo>
                      <a:pt x="7333" y="296"/>
                      <a:pt x="7461" y="343"/>
                      <a:pt x="7547" y="421"/>
                    </a:cubicBezTo>
                    <a:cubicBezTo>
                      <a:pt x="7739" y="591"/>
                      <a:pt x="7807" y="911"/>
                      <a:pt x="7711" y="1198"/>
                    </a:cubicBezTo>
                    <a:cubicBezTo>
                      <a:pt x="7672" y="1314"/>
                      <a:pt x="7616" y="1415"/>
                      <a:pt x="7546" y="1509"/>
                    </a:cubicBezTo>
                    <a:cubicBezTo>
                      <a:pt x="7523" y="1499"/>
                      <a:pt x="7496" y="1488"/>
                      <a:pt x="7474" y="1478"/>
                    </a:cubicBezTo>
                    <a:cubicBezTo>
                      <a:pt x="7191" y="1350"/>
                      <a:pt x="7008" y="1212"/>
                      <a:pt x="6898" y="1046"/>
                    </a:cubicBezTo>
                    <a:cubicBezTo>
                      <a:pt x="6786" y="880"/>
                      <a:pt x="6742" y="621"/>
                      <a:pt x="6868" y="449"/>
                    </a:cubicBezTo>
                    <a:cubicBezTo>
                      <a:pt x="6930" y="364"/>
                      <a:pt x="7032" y="310"/>
                      <a:pt x="7154" y="297"/>
                    </a:cubicBezTo>
                    <a:cubicBezTo>
                      <a:pt x="7171" y="296"/>
                      <a:pt x="7190" y="296"/>
                      <a:pt x="7207" y="296"/>
                    </a:cubicBezTo>
                    <a:close/>
                    <a:moveTo>
                      <a:pt x="3834" y="468"/>
                    </a:moveTo>
                    <a:cubicBezTo>
                      <a:pt x="3894" y="468"/>
                      <a:pt x="3950" y="484"/>
                      <a:pt x="3988" y="499"/>
                    </a:cubicBezTo>
                    <a:cubicBezTo>
                      <a:pt x="4171" y="572"/>
                      <a:pt x="4312" y="742"/>
                      <a:pt x="4329" y="914"/>
                    </a:cubicBezTo>
                    <a:cubicBezTo>
                      <a:pt x="4351" y="1133"/>
                      <a:pt x="4258" y="1340"/>
                      <a:pt x="4116" y="1515"/>
                    </a:cubicBezTo>
                    <a:cubicBezTo>
                      <a:pt x="3886" y="1218"/>
                      <a:pt x="3736" y="863"/>
                      <a:pt x="3702" y="499"/>
                    </a:cubicBezTo>
                    <a:cubicBezTo>
                      <a:pt x="3745" y="476"/>
                      <a:pt x="3791" y="468"/>
                      <a:pt x="3834" y="468"/>
                    </a:cubicBezTo>
                    <a:close/>
                    <a:moveTo>
                      <a:pt x="830" y="1"/>
                    </a:moveTo>
                    <a:cubicBezTo>
                      <a:pt x="790" y="1"/>
                      <a:pt x="750" y="6"/>
                      <a:pt x="711" y="16"/>
                    </a:cubicBezTo>
                    <a:cubicBezTo>
                      <a:pt x="559" y="55"/>
                      <a:pt x="442" y="154"/>
                      <a:pt x="373" y="303"/>
                    </a:cubicBezTo>
                    <a:cubicBezTo>
                      <a:pt x="251" y="567"/>
                      <a:pt x="310" y="920"/>
                      <a:pt x="424" y="1148"/>
                    </a:cubicBezTo>
                    <a:cubicBezTo>
                      <a:pt x="488" y="1279"/>
                      <a:pt x="565" y="1401"/>
                      <a:pt x="651" y="1516"/>
                    </a:cubicBezTo>
                    <a:cubicBezTo>
                      <a:pt x="465" y="1685"/>
                      <a:pt x="244" y="1823"/>
                      <a:pt x="1" y="1927"/>
                    </a:cubicBezTo>
                    <a:cubicBezTo>
                      <a:pt x="53" y="1986"/>
                      <a:pt x="129" y="2060"/>
                      <a:pt x="229" y="2140"/>
                    </a:cubicBezTo>
                    <a:cubicBezTo>
                      <a:pt x="452" y="2032"/>
                      <a:pt x="658" y="1897"/>
                      <a:pt x="839" y="1734"/>
                    </a:cubicBezTo>
                    <a:cubicBezTo>
                      <a:pt x="1146" y="2050"/>
                      <a:pt x="1539" y="2285"/>
                      <a:pt x="1972" y="2394"/>
                    </a:cubicBezTo>
                    <a:cubicBezTo>
                      <a:pt x="2161" y="2442"/>
                      <a:pt x="2357" y="2465"/>
                      <a:pt x="2553" y="2465"/>
                    </a:cubicBezTo>
                    <a:cubicBezTo>
                      <a:pt x="3037" y="2465"/>
                      <a:pt x="3525" y="2324"/>
                      <a:pt x="3930" y="2056"/>
                    </a:cubicBezTo>
                    <a:cubicBezTo>
                      <a:pt x="3989" y="2015"/>
                      <a:pt x="4046" y="1975"/>
                      <a:pt x="4097" y="1930"/>
                    </a:cubicBezTo>
                    <a:cubicBezTo>
                      <a:pt x="4310" y="2140"/>
                      <a:pt x="4565" y="2312"/>
                      <a:pt x="4847" y="2425"/>
                    </a:cubicBezTo>
                    <a:cubicBezTo>
                      <a:pt x="5137" y="2545"/>
                      <a:pt x="5451" y="2601"/>
                      <a:pt x="5769" y="2601"/>
                    </a:cubicBezTo>
                    <a:cubicBezTo>
                      <a:pt x="6303" y="2601"/>
                      <a:pt x="6850" y="2439"/>
                      <a:pt x="7297" y="2126"/>
                    </a:cubicBezTo>
                    <a:cubicBezTo>
                      <a:pt x="7421" y="2037"/>
                      <a:pt x="7532" y="1944"/>
                      <a:pt x="7627" y="1846"/>
                    </a:cubicBezTo>
                    <a:cubicBezTo>
                      <a:pt x="7976" y="1972"/>
                      <a:pt x="8343" y="2043"/>
                      <a:pt x="8712" y="2062"/>
                    </a:cubicBezTo>
                    <a:cubicBezTo>
                      <a:pt x="8853" y="1965"/>
                      <a:pt x="8954" y="1871"/>
                      <a:pt x="9026" y="1779"/>
                    </a:cubicBezTo>
                    <a:lnTo>
                      <a:pt x="9026" y="1779"/>
                    </a:lnTo>
                    <a:cubicBezTo>
                      <a:pt x="8985" y="1780"/>
                      <a:pt x="8944" y="1781"/>
                      <a:pt x="8902" y="1781"/>
                    </a:cubicBezTo>
                    <a:cubicBezTo>
                      <a:pt x="8539" y="1781"/>
                      <a:pt x="8171" y="1725"/>
                      <a:pt x="7822" y="1613"/>
                    </a:cubicBezTo>
                    <a:cubicBezTo>
                      <a:pt x="7890" y="1508"/>
                      <a:pt x="7944" y="1400"/>
                      <a:pt x="7981" y="1289"/>
                    </a:cubicBezTo>
                    <a:cubicBezTo>
                      <a:pt x="8113" y="893"/>
                      <a:pt x="8015" y="459"/>
                      <a:pt x="7738" y="209"/>
                    </a:cubicBezTo>
                    <a:cubicBezTo>
                      <a:pt x="7599" y="84"/>
                      <a:pt x="7406" y="13"/>
                      <a:pt x="7210" y="13"/>
                    </a:cubicBezTo>
                    <a:cubicBezTo>
                      <a:pt x="7181" y="13"/>
                      <a:pt x="7153" y="15"/>
                      <a:pt x="7124" y="18"/>
                    </a:cubicBezTo>
                    <a:cubicBezTo>
                      <a:pt x="6921" y="38"/>
                      <a:pt x="6748" y="133"/>
                      <a:pt x="6637" y="285"/>
                    </a:cubicBezTo>
                    <a:cubicBezTo>
                      <a:pt x="6457" y="533"/>
                      <a:pt x="6465" y="911"/>
                      <a:pt x="6660" y="1204"/>
                    </a:cubicBezTo>
                    <a:cubicBezTo>
                      <a:pt x="6843" y="1478"/>
                      <a:pt x="7134" y="1635"/>
                      <a:pt x="7344" y="1731"/>
                    </a:cubicBezTo>
                    <a:cubicBezTo>
                      <a:pt x="7273" y="1795"/>
                      <a:pt x="7204" y="1850"/>
                      <a:pt x="7138" y="1894"/>
                    </a:cubicBezTo>
                    <a:cubicBezTo>
                      <a:pt x="6738" y="2173"/>
                      <a:pt x="6250" y="2319"/>
                      <a:pt x="5773" y="2319"/>
                    </a:cubicBezTo>
                    <a:cubicBezTo>
                      <a:pt x="5491" y="2319"/>
                      <a:pt x="5213" y="2268"/>
                      <a:pt x="4958" y="2164"/>
                    </a:cubicBezTo>
                    <a:cubicBezTo>
                      <a:pt x="4714" y="2064"/>
                      <a:pt x="4492" y="1914"/>
                      <a:pt x="4306" y="1731"/>
                    </a:cubicBezTo>
                    <a:cubicBezTo>
                      <a:pt x="4529" y="1474"/>
                      <a:pt x="4640" y="1177"/>
                      <a:pt x="4610" y="888"/>
                    </a:cubicBezTo>
                    <a:cubicBezTo>
                      <a:pt x="4582" y="609"/>
                      <a:pt x="4373" y="349"/>
                      <a:pt x="4089" y="238"/>
                    </a:cubicBezTo>
                    <a:cubicBezTo>
                      <a:pt x="4002" y="203"/>
                      <a:pt x="3916" y="186"/>
                      <a:pt x="3832" y="186"/>
                    </a:cubicBezTo>
                    <a:cubicBezTo>
                      <a:pt x="3694" y="186"/>
                      <a:pt x="3564" y="233"/>
                      <a:pt x="3459" y="324"/>
                    </a:cubicBezTo>
                    <a:lnTo>
                      <a:pt x="3407" y="371"/>
                    </a:lnTo>
                    <a:lnTo>
                      <a:pt x="3411" y="438"/>
                    </a:lnTo>
                    <a:cubicBezTo>
                      <a:pt x="3432" y="904"/>
                      <a:pt x="3613" y="1354"/>
                      <a:pt x="3908" y="1721"/>
                    </a:cubicBezTo>
                    <a:cubicBezTo>
                      <a:pt x="3866" y="1758"/>
                      <a:pt x="3819" y="1789"/>
                      <a:pt x="3775" y="1820"/>
                    </a:cubicBezTo>
                    <a:cubicBezTo>
                      <a:pt x="3417" y="2058"/>
                      <a:pt x="2987" y="2184"/>
                      <a:pt x="2560" y="2184"/>
                    </a:cubicBezTo>
                    <a:cubicBezTo>
                      <a:pt x="2385" y="2184"/>
                      <a:pt x="2211" y="2163"/>
                      <a:pt x="2043" y="2120"/>
                    </a:cubicBezTo>
                    <a:cubicBezTo>
                      <a:pt x="1658" y="2025"/>
                      <a:pt x="1309" y="1814"/>
                      <a:pt x="1039" y="1530"/>
                    </a:cubicBezTo>
                    <a:cubicBezTo>
                      <a:pt x="1096" y="1465"/>
                      <a:pt x="1148" y="1395"/>
                      <a:pt x="1197" y="1323"/>
                    </a:cubicBezTo>
                    <a:cubicBezTo>
                      <a:pt x="1388" y="1039"/>
                      <a:pt x="1461" y="769"/>
                      <a:pt x="1415" y="522"/>
                    </a:cubicBezTo>
                    <a:cubicBezTo>
                      <a:pt x="1381" y="347"/>
                      <a:pt x="1271" y="185"/>
                      <a:pt x="1119" y="89"/>
                    </a:cubicBezTo>
                    <a:cubicBezTo>
                      <a:pt x="1028" y="31"/>
                      <a:pt x="928" y="1"/>
                      <a:pt x="830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63" name="Google Shape;3363;p25"/>
              <p:cNvSpPr/>
              <p:nvPr/>
            </p:nvSpPr>
            <p:spPr>
              <a:xfrm>
                <a:off x="3292200" y="2265075"/>
                <a:ext cx="618350" cy="549300"/>
              </a:xfrm>
              <a:custGeom>
                <a:avLst/>
                <a:gdLst/>
                <a:ahLst/>
                <a:cxnLst/>
                <a:rect l="l" t="t" r="r" b="b"/>
                <a:pathLst>
                  <a:path w="24734" h="21972" extrusionOk="0">
                    <a:moveTo>
                      <a:pt x="19375" y="1"/>
                    </a:moveTo>
                    <a:cubicBezTo>
                      <a:pt x="18649" y="1"/>
                      <a:pt x="16654" y="877"/>
                      <a:pt x="15106" y="2503"/>
                    </a:cubicBezTo>
                    <a:cubicBezTo>
                      <a:pt x="12883" y="4834"/>
                      <a:pt x="12111" y="8445"/>
                      <a:pt x="12111" y="8445"/>
                    </a:cubicBezTo>
                    <a:cubicBezTo>
                      <a:pt x="12111" y="8445"/>
                      <a:pt x="11537" y="5140"/>
                      <a:pt x="8902" y="3035"/>
                    </a:cubicBezTo>
                    <a:cubicBezTo>
                      <a:pt x="7112" y="1603"/>
                      <a:pt x="5709" y="1195"/>
                      <a:pt x="4812" y="1195"/>
                    </a:cubicBezTo>
                    <a:cubicBezTo>
                      <a:pt x="4389" y="1195"/>
                      <a:pt x="4079" y="1286"/>
                      <a:pt x="3893" y="1403"/>
                    </a:cubicBezTo>
                    <a:cubicBezTo>
                      <a:pt x="3313" y="1769"/>
                      <a:pt x="4682" y="2873"/>
                      <a:pt x="6117" y="3340"/>
                    </a:cubicBezTo>
                    <a:cubicBezTo>
                      <a:pt x="6117" y="3340"/>
                      <a:pt x="4370" y="3780"/>
                      <a:pt x="5599" y="4665"/>
                    </a:cubicBezTo>
                    <a:cubicBezTo>
                      <a:pt x="6827" y="5553"/>
                      <a:pt x="8145" y="6354"/>
                      <a:pt x="8145" y="6354"/>
                    </a:cubicBezTo>
                    <a:cubicBezTo>
                      <a:pt x="8145" y="6354"/>
                      <a:pt x="6924" y="6420"/>
                      <a:pt x="8098" y="7302"/>
                    </a:cubicBezTo>
                    <a:cubicBezTo>
                      <a:pt x="9275" y="8179"/>
                      <a:pt x="10669" y="9036"/>
                      <a:pt x="11377" y="9914"/>
                    </a:cubicBezTo>
                    <a:cubicBezTo>
                      <a:pt x="11377" y="9914"/>
                      <a:pt x="10064" y="9301"/>
                      <a:pt x="8250" y="9301"/>
                    </a:cubicBezTo>
                    <a:cubicBezTo>
                      <a:pt x="7113" y="9301"/>
                      <a:pt x="5780" y="9541"/>
                      <a:pt x="4449" y="10324"/>
                    </a:cubicBezTo>
                    <a:cubicBezTo>
                      <a:pt x="996" y="12360"/>
                      <a:pt x="1" y="15664"/>
                      <a:pt x="746" y="16067"/>
                    </a:cubicBezTo>
                    <a:cubicBezTo>
                      <a:pt x="798" y="16095"/>
                      <a:pt x="857" y="16108"/>
                      <a:pt x="924" y="16108"/>
                    </a:cubicBezTo>
                    <a:cubicBezTo>
                      <a:pt x="1823" y="16108"/>
                      <a:pt x="3979" y="13761"/>
                      <a:pt x="3979" y="13760"/>
                    </a:cubicBezTo>
                    <a:lnTo>
                      <a:pt x="3979" y="13760"/>
                    </a:lnTo>
                    <a:cubicBezTo>
                      <a:pt x="3979" y="13761"/>
                      <a:pt x="3571" y="15051"/>
                      <a:pt x="4246" y="15051"/>
                    </a:cubicBezTo>
                    <a:cubicBezTo>
                      <a:pt x="4323" y="15051"/>
                      <a:pt x="4414" y="15035"/>
                      <a:pt x="4520" y="14998"/>
                    </a:cubicBezTo>
                    <a:cubicBezTo>
                      <a:pt x="5570" y="14634"/>
                      <a:pt x="6841" y="12234"/>
                      <a:pt x="6841" y="12233"/>
                    </a:cubicBezTo>
                    <a:lnTo>
                      <a:pt x="6841" y="12233"/>
                    </a:lnTo>
                    <a:cubicBezTo>
                      <a:pt x="6841" y="12234"/>
                      <a:pt x="6369" y="13659"/>
                      <a:pt x="7037" y="13659"/>
                    </a:cubicBezTo>
                    <a:cubicBezTo>
                      <a:pt x="7126" y="13659"/>
                      <a:pt x="7235" y="13634"/>
                      <a:pt x="7367" y="13577"/>
                    </a:cubicBezTo>
                    <a:cubicBezTo>
                      <a:pt x="8500" y="13094"/>
                      <a:pt x="9404" y="11679"/>
                      <a:pt x="10056" y="11334"/>
                    </a:cubicBezTo>
                    <a:cubicBezTo>
                      <a:pt x="10350" y="11178"/>
                      <a:pt x="10586" y="11063"/>
                      <a:pt x="10759" y="10982"/>
                    </a:cubicBezTo>
                    <a:lnTo>
                      <a:pt x="10759" y="10982"/>
                    </a:lnTo>
                    <a:cubicBezTo>
                      <a:pt x="9760" y="11786"/>
                      <a:pt x="7766" y="13655"/>
                      <a:pt x="7354" y="16032"/>
                    </a:cubicBezTo>
                    <a:cubicBezTo>
                      <a:pt x="6825" y="19077"/>
                      <a:pt x="7870" y="21972"/>
                      <a:pt x="9111" y="21972"/>
                    </a:cubicBezTo>
                    <a:cubicBezTo>
                      <a:pt x="9174" y="21972"/>
                      <a:pt x="9237" y="21964"/>
                      <a:pt x="9300" y="21949"/>
                    </a:cubicBezTo>
                    <a:cubicBezTo>
                      <a:pt x="10620" y="21635"/>
                      <a:pt x="9496" y="18358"/>
                      <a:pt x="9496" y="18358"/>
                    </a:cubicBezTo>
                    <a:lnTo>
                      <a:pt x="9496" y="18358"/>
                    </a:lnTo>
                    <a:cubicBezTo>
                      <a:pt x="9496" y="18358"/>
                      <a:pt x="9756" y="18492"/>
                      <a:pt x="10043" y="18492"/>
                    </a:cubicBezTo>
                    <a:cubicBezTo>
                      <a:pt x="10298" y="18492"/>
                      <a:pt x="10576" y="18386"/>
                      <a:pt x="10711" y="17982"/>
                    </a:cubicBezTo>
                    <a:cubicBezTo>
                      <a:pt x="10996" y="17127"/>
                      <a:pt x="9903" y="14143"/>
                      <a:pt x="9902" y="14142"/>
                    </a:cubicBezTo>
                    <a:lnTo>
                      <a:pt x="9902" y="14142"/>
                    </a:lnTo>
                    <a:cubicBezTo>
                      <a:pt x="9903" y="14143"/>
                      <a:pt x="10380" y="14779"/>
                      <a:pt x="10753" y="14779"/>
                    </a:cubicBezTo>
                    <a:cubicBezTo>
                      <a:pt x="10921" y="14779"/>
                      <a:pt x="11067" y="14651"/>
                      <a:pt x="11140" y="14279"/>
                    </a:cubicBezTo>
                    <a:cubicBezTo>
                      <a:pt x="11422" y="12836"/>
                      <a:pt x="11904" y="11589"/>
                      <a:pt x="12204" y="10904"/>
                    </a:cubicBezTo>
                    <a:cubicBezTo>
                      <a:pt x="12162" y="10749"/>
                      <a:pt x="12169" y="10580"/>
                      <a:pt x="12239" y="10452"/>
                    </a:cubicBezTo>
                    <a:lnTo>
                      <a:pt x="12239" y="10452"/>
                    </a:lnTo>
                    <a:cubicBezTo>
                      <a:pt x="12232" y="10560"/>
                      <a:pt x="12250" y="10674"/>
                      <a:pt x="12289" y="10780"/>
                    </a:cubicBezTo>
                    <a:cubicBezTo>
                      <a:pt x="12336" y="10641"/>
                      <a:pt x="12378" y="10516"/>
                      <a:pt x="12411" y="10418"/>
                    </a:cubicBezTo>
                    <a:cubicBezTo>
                      <a:pt x="12846" y="10664"/>
                      <a:pt x="13915" y="11306"/>
                      <a:pt x="14455" y="11978"/>
                    </a:cubicBezTo>
                    <a:cubicBezTo>
                      <a:pt x="15040" y="12704"/>
                      <a:pt x="15319" y="13101"/>
                      <a:pt x="15582" y="13101"/>
                    </a:cubicBezTo>
                    <a:cubicBezTo>
                      <a:pt x="15628" y="13101"/>
                      <a:pt x="15674" y="13089"/>
                      <a:pt x="15721" y="13064"/>
                    </a:cubicBezTo>
                    <a:cubicBezTo>
                      <a:pt x="16032" y="12897"/>
                      <a:pt x="15677" y="12168"/>
                      <a:pt x="15677" y="12168"/>
                    </a:cubicBezTo>
                    <a:lnTo>
                      <a:pt x="15677" y="12168"/>
                    </a:lnTo>
                    <a:cubicBezTo>
                      <a:pt x="15677" y="12168"/>
                      <a:pt x="16934" y="14029"/>
                      <a:pt x="17208" y="14307"/>
                    </a:cubicBezTo>
                    <a:cubicBezTo>
                      <a:pt x="17442" y="14546"/>
                      <a:pt x="17815" y="14862"/>
                      <a:pt x="18042" y="14862"/>
                    </a:cubicBezTo>
                    <a:cubicBezTo>
                      <a:pt x="18080" y="14862"/>
                      <a:pt x="18114" y="14853"/>
                      <a:pt x="18142" y="14834"/>
                    </a:cubicBezTo>
                    <a:cubicBezTo>
                      <a:pt x="18344" y="14699"/>
                      <a:pt x="17837" y="13636"/>
                      <a:pt x="17837" y="13635"/>
                    </a:cubicBezTo>
                    <a:lnTo>
                      <a:pt x="17837" y="13635"/>
                    </a:lnTo>
                    <a:cubicBezTo>
                      <a:pt x="17837" y="13636"/>
                      <a:pt x="20256" y="16351"/>
                      <a:pt x="20950" y="16351"/>
                    </a:cubicBezTo>
                    <a:cubicBezTo>
                      <a:pt x="20978" y="16351"/>
                      <a:pt x="21004" y="16346"/>
                      <a:pt x="21026" y="16337"/>
                    </a:cubicBezTo>
                    <a:cubicBezTo>
                      <a:pt x="21594" y="16097"/>
                      <a:pt x="20801" y="13699"/>
                      <a:pt x="18454" y="12127"/>
                    </a:cubicBezTo>
                    <a:cubicBezTo>
                      <a:pt x="17077" y="11205"/>
                      <a:pt x="15650" y="10560"/>
                      <a:pt x="14471" y="10211"/>
                    </a:cubicBezTo>
                    <a:cubicBezTo>
                      <a:pt x="14101" y="10101"/>
                      <a:pt x="13758" y="10020"/>
                      <a:pt x="13445" y="9969"/>
                    </a:cubicBezTo>
                    <a:cubicBezTo>
                      <a:pt x="13427" y="9971"/>
                      <a:pt x="13411" y="9973"/>
                      <a:pt x="13394" y="9975"/>
                    </a:cubicBezTo>
                    <a:cubicBezTo>
                      <a:pt x="13932" y="9895"/>
                      <a:pt x="14622" y="9817"/>
                      <a:pt x="15269" y="9817"/>
                    </a:cubicBezTo>
                    <a:cubicBezTo>
                      <a:pt x="15785" y="9817"/>
                      <a:pt x="16274" y="9867"/>
                      <a:pt x="16637" y="10005"/>
                    </a:cubicBezTo>
                    <a:cubicBezTo>
                      <a:pt x="17421" y="10301"/>
                      <a:pt x="18093" y="10499"/>
                      <a:pt x="18607" y="10499"/>
                    </a:cubicBezTo>
                    <a:cubicBezTo>
                      <a:pt x="18944" y="10499"/>
                      <a:pt x="19212" y="10413"/>
                      <a:pt x="19398" y="10215"/>
                    </a:cubicBezTo>
                    <a:cubicBezTo>
                      <a:pt x="19867" y="9712"/>
                      <a:pt x="18745" y="9137"/>
                      <a:pt x="18745" y="9137"/>
                    </a:cubicBezTo>
                    <a:lnTo>
                      <a:pt x="18745" y="9137"/>
                    </a:lnTo>
                    <a:cubicBezTo>
                      <a:pt x="18745" y="9137"/>
                      <a:pt x="20295" y="9785"/>
                      <a:pt x="21266" y="9785"/>
                    </a:cubicBezTo>
                    <a:cubicBezTo>
                      <a:pt x="21458" y="9785"/>
                      <a:pt x="21627" y="9760"/>
                      <a:pt x="21757" y="9699"/>
                    </a:cubicBezTo>
                    <a:cubicBezTo>
                      <a:pt x="22546" y="9330"/>
                      <a:pt x="22145" y="9022"/>
                      <a:pt x="21586" y="8689"/>
                    </a:cubicBezTo>
                    <a:lnTo>
                      <a:pt x="21586" y="8689"/>
                    </a:lnTo>
                    <a:cubicBezTo>
                      <a:pt x="21586" y="8689"/>
                      <a:pt x="22837" y="9000"/>
                      <a:pt x="23674" y="9022"/>
                    </a:cubicBezTo>
                    <a:cubicBezTo>
                      <a:pt x="23822" y="9026"/>
                      <a:pt x="23947" y="9028"/>
                      <a:pt x="24054" y="9028"/>
                    </a:cubicBezTo>
                    <a:cubicBezTo>
                      <a:pt x="24551" y="9028"/>
                      <a:pt x="24640" y="8965"/>
                      <a:pt x="24682" y="8628"/>
                    </a:cubicBezTo>
                    <a:cubicBezTo>
                      <a:pt x="24733" y="8221"/>
                      <a:pt x="22816" y="7059"/>
                      <a:pt x="20533" y="7008"/>
                    </a:cubicBezTo>
                    <a:cubicBezTo>
                      <a:pt x="20437" y="7005"/>
                      <a:pt x="20340" y="7004"/>
                      <a:pt x="20242" y="7004"/>
                    </a:cubicBezTo>
                    <a:cubicBezTo>
                      <a:pt x="17993" y="7004"/>
                      <a:pt x="15077" y="7596"/>
                      <a:pt x="12596" y="9529"/>
                    </a:cubicBezTo>
                    <a:cubicBezTo>
                      <a:pt x="12596" y="9529"/>
                      <a:pt x="13275" y="8520"/>
                      <a:pt x="13824" y="7986"/>
                    </a:cubicBezTo>
                    <a:cubicBezTo>
                      <a:pt x="14375" y="7452"/>
                      <a:pt x="15130" y="6586"/>
                      <a:pt x="16243" y="6089"/>
                    </a:cubicBezTo>
                    <a:cubicBezTo>
                      <a:pt x="17356" y="5591"/>
                      <a:pt x="17421" y="4954"/>
                      <a:pt x="17091" y="4753"/>
                    </a:cubicBezTo>
                    <a:cubicBezTo>
                      <a:pt x="16957" y="4671"/>
                      <a:pt x="16728" y="4647"/>
                      <a:pt x="16505" y="4647"/>
                    </a:cubicBezTo>
                    <a:cubicBezTo>
                      <a:pt x="16180" y="4647"/>
                      <a:pt x="15867" y="4698"/>
                      <a:pt x="15867" y="4698"/>
                    </a:cubicBezTo>
                    <a:cubicBezTo>
                      <a:pt x="15867" y="4698"/>
                      <a:pt x="17084" y="3799"/>
                      <a:pt x="17907" y="3128"/>
                    </a:cubicBezTo>
                    <a:cubicBezTo>
                      <a:pt x="18729" y="2457"/>
                      <a:pt x="18770" y="2191"/>
                      <a:pt x="18539" y="2059"/>
                    </a:cubicBezTo>
                    <a:cubicBezTo>
                      <a:pt x="18487" y="2029"/>
                      <a:pt x="18412" y="2018"/>
                      <a:pt x="18329" y="2018"/>
                    </a:cubicBezTo>
                    <a:cubicBezTo>
                      <a:pt x="18044" y="2018"/>
                      <a:pt x="17651" y="2151"/>
                      <a:pt x="17651" y="2151"/>
                    </a:cubicBezTo>
                    <a:cubicBezTo>
                      <a:pt x="17651" y="2151"/>
                      <a:pt x="19613" y="736"/>
                      <a:pt x="19655" y="174"/>
                    </a:cubicBezTo>
                    <a:cubicBezTo>
                      <a:pt x="19663" y="58"/>
                      <a:pt x="19560" y="1"/>
                      <a:pt x="1937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64" name="Google Shape;3364;p25"/>
              <p:cNvSpPr/>
              <p:nvPr/>
            </p:nvSpPr>
            <p:spPr>
              <a:xfrm>
                <a:off x="3601325" y="2525475"/>
                <a:ext cx="2200" cy="3300"/>
              </a:xfrm>
              <a:custGeom>
                <a:avLst/>
                <a:gdLst/>
                <a:ahLst/>
                <a:cxnLst/>
                <a:rect l="l" t="t" r="r" b="b"/>
                <a:pathLst>
                  <a:path w="88" h="132" extrusionOk="0">
                    <a:moveTo>
                      <a:pt x="46" y="1"/>
                    </a:moveTo>
                    <a:cubicBezTo>
                      <a:pt x="30" y="40"/>
                      <a:pt x="16" y="84"/>
                      <a:pt x="0" y="131"/>
                    </a:cubicBezTo>
                    <a:lnTo>
                      <a:pt x="87" y="97"/>
                    </a:lnTo>
                    <a:cubicBezTo>
                      <a:pt x="86" y="93"/>
                      <a:pt x="73" y="62"/>
                      <a:pt x="52" y="5"/>
                    </a:cubicBezTo>
                    <a:cubicBezTo>
                      <a:pt x="50" y="2"/>
                      <a:pt x="49" y="2"/>
                      <a:pt x="46" y="1"/>
                    </a:cubicBezTo>
                    <a:close/>
                  </a:path>
                </a:pathLst>
              </a:custGeom>
              <a:solidFill>
                <a:srgbClr val="AEE5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65" name="Google Shape;3365;p25"/>
              <p:cNvSpPr/>
              <p:nvPr/>
            </p:nvSpPr>
            <p:spPr>
              <a:xfrm>
                <a:off x="3310800" y="2517450"/>
                <a:ext cx="280575" cy="150250"/>
              </a:xfrm>
              <a:custGeom>
                <a:avLst/>
                <a:gdLst/>
                <a:ahLst/>
                <a:cxnLst/>
                <a:rect l="l" t="t" r="r" b="b"/>
                <a:pathLst>
                  <a:path w="11223" h="6010" extrusionOk="0">
                    <a:moveTo>
                      <a:pt x="8819" y="1"/>
                    </a:moveTo>
                    <a:cubicBezTo>
                      <a:pt x="6461" y="1"/>
                      <a:pt x="3557" y="889"/>
                      <a:pt x="1843" y="3151"/>
                    </a:cubicBezTo>
                    <a:cubicBezTo>
                      <a:pt x="1052" y="4195"/>
                      <a:pt x="428" y="5212"/>
                      <a:pt x="1" y="5972"/>
                    </a:cubicBezTo>
                    <a:cubicBezTo>
                      <a:pt x="38" y="5993"/>
                      <a:pt x="79" y="6003"/>
                      <a:pt x="123" y="6009"/>
                    </a:cubicBezTo>
                    <a:cubicBezTo>
                      <a:pt x="549" y="5255"/>
                      <a:pt x="1163" y="4253"/>
                      <a:pt x="1943" y="3225"/>
                    </a:cubicBezTo>
                    <a:cubicBezTo>
                      <a:pt x="1985" y="3168"/>
                      <a:pt x="2029" y="3113"/>
                      <a:pt x="2072" y="3060"/>
                    </a:cubicBezTo>
                    <a:cubicBezTo>
                      <a:pt x="3775" y="955"/>
                      <a:pt x="6549" y="124"/>
                      <a:pt x="8813" y="124"/>
                    </a:cubicBezTo>
                    <a:cubicBezTo>
                      <a:pt x="9715" y="124"/>
                      <a:pt x="10537" y="256"/>
                      <a:pt x="11177" y="492"/>
                    </a:cubicBezTo>
                    <a:lnTo>
                      <a:pt x="11222" y="376"/>
                    </a:lnTo>
                    <a:cubicBezTo>
                      <a:pt x="10572" y="135"/>
                      <a:pt x="9737" y="1"/>
                      <a:pt x="8819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66" name="Google Shape;3366;p25"/>
              <p:cNvSpPr/>
              <p:nvPr/>
            </p:nvSpPr>
            <p:spPr>
              <a:xfrm>
                <a:off x="3483600" y="2539000"/>
                <a:ext cx="105350" cy="275200"/>
              </a:xfrm>
              <a:custGeom>
                <a:avLst/>
                <a:gdLst/>
                <a:ahLst/>
                <a:cxnLst/>
                <a:rect l="l" t="t" r="r" b="b"/>
                <a:pathLst>
                  <a:path w="4214" h="11008" extrusionOk="0">
                    <a:moveTo>
                      <a:pt x="4171" y="1"/>
                    </a:moveTo>
                    <a:cubicBezTo>
                      <a:pt x="4141" y="12"/>
                      <a:pt x="1174" y="1154"/>
                      <a:pt x="403" y="5722"/>
                    </a:cubicBezTo>
                    <a:cubicBezTo>
                      <a:pt x="1" y="8110"/>
                      <a:pt x="705" y="9781"/>
                      <a:pt x="1367" y="10763"/>
                    </a:cubicBezTo>
                    <a:cubicBezTo>
                      <a:pt x="1425" y="10850"/>
                      <a:pt x="1485" y="10930"/>
                      <a:pt x="1542" y="11008"/>
                    </a:cubicBezTo>
                    <a:lnTo>
                      <a:pt x="1543" y="11008"/>
                    </a:lnTo>
                    <a:cubicBezTo>
                      <a:pt x="1576" y="11006"/>
                      <a:pt x="1609" y="11001"/>
                      <a:pt x="1641" y="10992"/>
                    </a:cubicBezTo>
                    <a:cubicBezTo>
                      <a:pt x="1657" y="10988"/>
                      <a:pt x="1673" y="10985"/>
                      <a:pt x="1687" y="10979"/>
                    </a:cubicBezTo>
                    <a:cubicBezTo>
                      <a:pt x="896" y="9937"/>
                      <a:pt x="113" y="8222"/>
                      <a:pt x="529" y="5744"/>
                    </a:cubicBezTo>
                    <a:cubicBezTo>
                      <a:pt x="927" y="3393"/>
                      <a:pt x="1911" y="1987"/>
                      <a:pt x="2664" y="1221"/>
                    </a:cubicBezTo>
                    <a:cubicBezTo>
                      <a:pt x="3478" y="396"/>
                      <a:pt x="4207" y="120"/>
                      <a:pt x="4214" y="119"/>
                    </a:cubicBezTo>
                    <a:lnTo>
                      <a:pt x="4171" y="1"/>
                    </a:ln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67" name="Google Shape;3367;p25"/>
              <p:cNvSpPr/>
              <p:nvPr/>
            </p:nvSpPr>
            <p:spPr>
              <a:xfrm>
                <a:off x="3624025" y="2523075"/>
                <a:ext cx="198050" cy="146675"/>
              </a:xfrm>
              <a:custGeom>
                <a:avLst/>
                <a:gdLst/>
                <a:ahLst/>
                <a:cxnLst/>
                <a:rect l="l" t="t" r="r" b="b"/>
                <a:pathLst>
                  <a:path w="7922" h="5867" extrusionOk="0">
                    <a:moveTo>
                      <a:pt x="9" y="0"/>
                    </a:moveTo>
                    <a:lnTo>
                      <a:pt x="0" y="125"/>
                    </a:lnTo>
                    <a:cubicBezTo>
                      <a:pt x="44" y="128"/>
                      <a:pt x="4347" y="452"/>
                      <a:pt x="7884" y="5866"/>
                    </a:cubicBezTo>
                    <a:cubicBezTo>
                      <a:pt x="7905" y="5817"/>
                      <a:pt x="7916" y="5760"/>
                      <a:pt x="7922" y="5692"/>
                    </a:cubicBezTo>
                    <a:cubicBezTo>
                      <a:pt x="6190" y="3082"/>
                      <a:pt x="4308" y="1697"/>
                      <a:pt x="2956" y="980"/>
                    </a:cubicBezTo>
                    <a:cubicBezTo>
                      <a:pt x="1271" y="85"/>
                      <a:pt x="21" y="0"/>
                      <a:pt x="9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68" name="Google Shape;3368;p25"/>
              <p:cNvSpPr/>
              <p:nvPr/>
            </p:nvSpPr>
            <p:spPr>
              <a:xfrm>
                <a:off x="3620925" y="2453675"/>
                <a:ext cx="288350" cy="56275"/>
              </a:xfrm>
              <a:custGeom>
                <a:avLst/>
                <a:gdLst/>
                <a:ahLst/>
                <a:cxnLst/>
                <a:rect l="l" t="t" r="r" b="b"/>
                <a:pathLst>
                  <a:path w="11534" h="2251" extrusionOk="0">
                    <a:moveTo>
                      <a:pt x="6665" y="1"/>
                    </a:moveTo>
                    <a:cubicBezTo>
                      <a:pt x="6207" y="1"/>
                      <a:pt x="5741" y="28"/>
                      <a:pt x="5275" y="89"/>
                    </a:cubicBezTo>
                    <a:cubicBezTo>
                      <a:pt x="2442" y="458"/>
                      <a:pt x="25" y="2131"/>
                      <a:pt x="1" y="2147"/>
                    </a:cubicBezTo>
                    <a:lnTo>
                      <a:pt x="72" y="2250"/>
                    </a:lnTo>
                    <a:cubicBezTo>
                      <a:pt x="97" y="2233"/>
                      <a:pt x="2491" y="579"/>
                      <a:pt x="5290" y="214"/>
                    </a:cubicBezTo>
                    <a:cubicBezTo>
                      <a:pt x="5752" y="154"/>
                      <a:pt x="6214" y="127"/>
                      <a:pt x="6668" y="127"/>
                    </a:cubicBezTo>
                    <a:cubicBezTo>
                      <a:pt x="8663" y="127"/>
                      <a:pt x="10502" y="640"/>
                      <a:pt x="11527" y="1076"/>
                    </a:cubicBezTo>
                    <a:cubicBezTo>
                      <a:pt x="11533" y="1033"/>
                      <a:pt x="11516" y="982"/>
                      <a:pt x="11478" y="924"/>
                    </a:cubicBezTo>
                    <a:lnTo>
                      <a:pt x="11476" y="921"/>
                    </a:lnTo>
                    <a:cubicBezTo>
                      <a:pt x="10417" y="487"/>
                      <a:pt x="8613" y="1"/>
                      <a:pt x="6665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69" name="Google Shape;3369;p25"/>
              <p:cNvSpPr/>
              <p:nvPr/>
            </p:nvSpPr>
            <p:spPr>
              <a:xfrm>
                <a:off x="3592700" y="2265300"/>
                <a:ext cx="190350" cy="238250"/>
              </a:xfrm>
              <a:custGeom>
                <a:avLst/>
                <a:gdLst/>
                <a:ahLst/>
                <a:cxnLst/>
                <a:rect l="l" t="t" r="r" b="b"/>
                <a:pathLst>
                  <a:path w="7614" h="9530" extrusionOk="0">
                    <a:moveTo>
                      <a:pt x="7483" y="0"/>
                    </a:moveTo>
                    <a:cubicBezTo>
                      <a:pt x="5970" y="727"/>
                      <a:pt x="3678" y="2153"/>
                      <a:pt x="2032" y="4622"/>
                    </a:cubicBezTo>
                    <a:cubicBezTo>
                      <a:pt x="0" y="7672"/>
                      <a:pt x="488" y="9455"/>
                      <a:pt x="509" y="9530"/>
                    </a:cubicBezTo>
                    <a:lnTo>
                      <a:pt x="628" y="9491"/>
                    </a:lnTo>
                    <a:cubicBezTo>
                      <a:pt x="628" y="9490"/>
                      <a:pt x="625" y="9483"/>
                      <a:pt x="622" y="9469"/>
                    </a:cubicBezTo>
                    <a:cubicBezTo>
                      <a:pt x="622" y="9460"/>
                      <a:pt x="618" y="9452"/>
                      <a:pt x="617" y="9439"/>
                    </a:cubicBezTo>
                    <a:cubicBezTo>
                      <a:pt x="554" y="9125"/>
                      <a:pt x="331" y="7401"/>
                      <a:pt x="2137" y="4690"/>
                    </a:cubicBezTo>
                    <a:cubicBezTo>
                      <a:pt x="3796" y="2205"/>
                      <a:pt x="6120" y="787"/>
                      <a:pt x="7614" y="78"/>
                    </a:cubicBezTo>
                    <a:cubicBezTo>
                      <a:pt x="7593" y="38"/>
                      <a:pt x="7549" y="14"/>
                      <a:pt x="7485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70" name="Google Shape;3370;p25"/>
              <p:cNvSpPr/>
              <p:nvPr/>
            </p:nvSpPr>
            <p:spPr>
              <a:xfrm>
                <a:off x="3673800" y="2466925"/>
                <a:ext cx="149525" cy="51100"/>
              </a:xfrm>
              <a:custGeom>
                <a:avLst/>
                <a:gdLst/>
                <a:ahLst/>
                <a:cxnLst/>
                <a:rect l="l" t="t" r="r" b="b"/>
                <a:pathLst>
                  <a:path w="5981" h="2044" extrusionOk="0">
                    <a:moveTo>
                      <a:pt x="231" y="1347"/>
                    </a:moveTo>
                    <a:lnTo>
                      <a:pt x="231" y="1347"/>
                    </a:lnTo>
                    <a:cubicBezTo>
                      <a:pt x="154" y="1355"/>
                      <a:pt x="77" y="1368"/>
                      <a:pt x="1" y="1387"/>
                    </a:cubicBezTo>
                    <a:lnTo>
                      <a:pt x="89" y="1412"/>
                    </a:lnTo>
                    <a:cubicBezTo>
                      <a:pt x="136" y="1391"/>
                      <a:pt x="183" y="1369"/>
                      <a:pt x="231" y="1347"/>
                    </a:cubicBezTo>
                    <a:close/>
                    <a:moveTo>
                      <a:pt x="4986" y="0"/>
                    </a:moveTo>
                    <a:cubicBezTo>
                      <a:pt x="4710" y="0"/>
                      <a:pt x="4445" y="147"/>
                      <a:pt x="4167" y="172"/>
                    </a:cubicBezTo>
                    <a:cubicBezTo>
                      <a:pt x="4135" y="175"/>
                      <a:pt x="4104" y="176"/>
                      <a:pt x="4072" y="176"/>
                    </a:cubicBezTo>
                    <a:cubicBezTo>
                      <a:pt x="3830" y="176"/>
                      <a:pt x="3591" y="104"/>
                      <a:pt x="3347" y="101"/>
                    </a:cubicBezTo>
                    <a:cubicBezTo>
                      <a:pt x="3341" y="101"/>
                      <a:pt x="3334" y="101"/>
                      <a:pt x="3328" y="101"/>
                    </a:cubicBezTo>
                    <a:cubicBezTo>
                      <a:pt x="2960" y="101"/>
                      <a:pt x="2611" y="257"/>
                      <a:pt x="2275" y="411"/>
                    </a:cubicBezTo>
                    <a:cubicBezTo>
                      <a:pt x="1595" y="723"/>
                      <a:pt x="912" y="1035"/>
                      <a:pt x="231" y="1347"/>
                    </a:cubicBezTo>
                    <a:lnTo>
                      <a:pt x="231" y="1347"/>
                    </a:lnTo>
                    <a:cubicBezTo>
                      <a:pt x="293" y="1341"/>
                      <a:pt x="354" y="1338"/>
                      <a:pt x="416" y="1338"/>
                    </a:cubicBezTo>
                    <a:cubicBezTo>
                      <a:pt x="1332" y="1338"/>
                      <a:pt x="2242" y="1987"/>
                      <a:pt x="3154" y="2043"/>
                    </a:cubicBezTo>
                    <a:cubicBezTo>
                      <a:pt x="3160" y="2043"/>
                      <a:pt x="3165" y="2043"/>
                      <a:pt x="3171" y="2043"/>
                    </a:cubicBezTo>
                    <a:cubicBezTo>
                      <a:pt x="3403" y="2043"/>
                      <a:pt x="3532" y="1762"/>
                      <a:pt x="3380" y="1583"/>
                    </a:cubicBezTo>
                    <a:lnTo>
                      <a:pt x="2898" y="1020"/>
                    </a:lnTo>
                    <a:cubicBezTo>
                      <a:pt x="2820" y="928"/>
                      <a:pt x="2735" y="816"/>
                      <a:pt x="2807" y="691"/>
                    </a:cubicBezTo>
                    <a:cubicBezTo>
                      <a:pt x="2855" y="607"/>
                      <a:pt x="2947" y="563"/>
                      <a:pt x="3040" y="563"/>
                    </a:cubicBezTo>
                    <a:cubicBezTo>
                      <a:pt x="3062" y="563"/>
                      <a:pt x="3085" y="566"/>
                      <a:pt x="3107" y="571"/>
                    </a:cubicBezTo>
                    <a:lnTo>
                      <a:pt x="5319" y="1083"/>
                    </a:lnTo>
                    <a:cubicBezTo>
                      <a:pt x="5414" y="1104"/>
                      <a:pt x="5511" y="1126"/>
                      <a:pt x="5607" y="1126"/>
                    </a:cubicBezTo>
                    <a:cubicBezTo>
                      <a:pt x="5639" y="1126"/>
                      <a:pt x="5671" y="1124"/>
                      <a:pt x="5702" y="1118"/>
                    </a:cubicBezTo>
                    <a:cubicBezTo>
                      <a:pt x="5830" y="1096"/>
                      <a:pt x="5957" y="1006"/>
                      <a:pt x="5981" y="878"/>
                    </a:cubicBezTo>
                    <a:cubicBezTo>
                      <a:pt x="5773" y="486"/>
                      <a:pt x="5498" y="46"/>
                      <a:pt x="5055" y="3"/>
                    </a:cubicBezTo>
                    <a:cubicBezTo>
                      <a:pt x="5032" y="1"/>
                      <a:pt x="5009" y="0"/>
                      <a:pt x="4986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71" name="Google Shape;3371;p25"/>
              <p:cNvSpPr/>
              <p:nvPr/>
            </p:nvSpPr>
            <p:spPr>
              <a:xfrm>
                <a:off x="3627525" y="2324875"/>
                <a:ext cx="105075" cy="126100"/>
              </a:xfrm>
              <a:custGeom>
                <a:avLst/>
                <a:gdLst/>
                <a:ahLst/>
                <a:cxnLst/>
                <a:rect l="l" t="t" r="r" b="b"/>
                <a:pathLst>
                  <a:path w="4203" h="5044" extrusionOk="0">
                    <a:moveTo>
                      <a:pt x="3956" y="1"/>
                    </a:moveTo>
                    <a:cubicBezTo>
                      <a:pt x="3880" y="1"/>
                      <a:pt x="3797" y="21"/>
                      <a:pt x="3728" y="49"/>
                    </a:cubicBezTo>
                    <a:cubicBezTo>
                      <a:pt x="2928" y="378"/>
                      <a:pt x="2261" y="979"/>
                      <a:pt x="1729" y="1665"/>
                    </a:cubicBezTo>
                    <a:cubicBezTo>
                      <a:pt x="1198" y="2350"/>
                      <a:pt x="791" y="3121"/>
                      <a:pt x="387" y="3888"/>
                    </a:cubicBezTo>
                    <a:cubicBezTo>
                      <a:pt x="197" y="4249"/>
                      <a:pt x="1" y="4653"/>
                      <a:pt x="106" y="5043"/>
                    </a:cubicBezTo>
                    <a:cubicBezTo>
                      <a:pt x="167" y="4985"/>
                      <a:pt x="225" y="4925"/>
                      <a:pt x="285" y="4866"/>
                    </a:cubicBezTo>
                    <a:lnTo>
                      <a:pt x="285" y="4866"/>
                    </a:lnTo>
                    <a:lnTo>
                      <a:pt x="158" y="4959"/>
                    </a:lnTo>
                    <a:cubicBezTo>
                      <a:pt x="631" y="4202"/>
                      <a:pt x="1333" y="3590"/>
                      <a:pt x="2144" y="3222"/>
                    </a:cubicBezTo>
                    <a:cubicBezTo>
                      <a:pt x="2239" y="3180"/>
                      <a:pt x="2340" y="3137"/>
                      <a:pt x="2403" y="3055"/>
                    </a:cubicBezTo>
                    <a:cubicBezTo>
                      <a:pt x="2467" y="2974"/>
                      <a:pt x="2474" y="2837"/>
                      <a:pt x="2390" y="2779"/>
                    </a:cubicBezTo>
                    <a:cubicBezTo>
                      <a:pt x="2356" y="2755"/>
                      <a:pt x="2317" y="2748"/>
                      <a:pt x="2276" y="2748"/>
                    </a:cubicBezTo>
                    <a:cubicBezTo>
                      <a:pt x="2223" y="2748"/>
                      <a:pt x="2165" y="2759"/>
                      <a:pt x="2110" y="2759"/>
                    </a:cubicBezTo>
                    <a:cubicBezTo>
                      <a:pt x="2092" y="2759"/>
                      <a:pt x="2074" y="2758"/>
                      <a:pt x="2056" y="2755"/>
                    </a:cubicBezTo>
                    <a:cubicBezTo>
                      <a:pt x="1881" y="2721"/>
                      <a:pt x="1818" y="2486"/>
                      <a:pt x="1891" y="2326"/>
                    </a:cubicBezTo>
                    <a:cubicBezTo>
                      <a:pt x="1964" y="2164"/>
                      <a:pt x="2122" y="2059"/>
                      <a:pt x="2269" y="1959"/>
                    </a:cubicBezTo>
                    <a:cubicBezTo>
                      <a:pt x="2917" y="1523"/>
                      <a:pt x="3514" y="1006"/>
                      <a:pt x="4039" y="427"/>
                    </a:cubicBezTo>
                    <a:cubicBezTo>
                      <a:pt x="4119" y="339"/>
                      <a:pt x="4202" y="224"/>
                      <a:pt x="4160" y="113"/>
                    </a:cubicBezTo>
                    <a:cubicBezTo>
                      <a:pt x="4128" y="31"/>
                      <a:pt x="4047" y="1"/>
                      <a:pt x="3956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72" name="Google Shape;3372;p25"/>
              <p:cNvSpPr/>
              <p:nvPr/>
            </p:nvSpPr>
            <p:spPr>
              <a:xfrm>
                <a:off x="3510100" y="2354675"/>
                <a:ext cx="81800" cy="142700"/>
              </a:xfrm>
              <a:custGeom>
                <a:avLst/>
                <a:gdLst/>
                <a:ahLst/>
                <a:cxnLst/>
                <a:rect l="l" t="t" r="r" b="b"/>
                <a:pathLst>
                  <a:path w="3272" h="5708" extrusionOk="0">
                    <a:moveTo>
                      <a:pt x="355" y="0"/>
                    </a:moveTo>
                    <a:cubicBezTo>
                      <a:pt x="293" y="0"/>
                      <a:pt x="232" y="16"/>
                      <a:pt x="177" y="54"/>
                    </a:cubicBezTo>
                    <a:cubicBezTo>
                      <a:pt x="33" y="152"/>
                      <a:pt x="0" y="358"/>
                      <a:pt x="56" y="522"/>
                    </a:cubicBezTo>
                    <a:cubicBezTo>
                      <a:pt x="113" y="685"/>
                      <a:pt x="235" y="814"/>
                      <a:pt x="355" y="936"/>
                    </a:cubicBezTo>
                    <a:lnTo>
                      <a:pt x="1485" y="2098"/>
                    </a:lnTo>
                    <a:cubicBezTo>
                      <a:pt x="1611" y="2226"/>
                      <a:pt x="1742" y="2365"/>
                      <a:pt x="1773" y="2543"/>
                    </a:cubicBezTo>
                    <a:cubicBezTo>
                      <a:pt x="1804" y="2718"/>
                      <a:pt x="1685" y="2932"/>
                      <a:pt x="1507" y="2932"/>
                    </a:cubicBezTo>
                    <a:cubicBezTo>
                      <a:pt x="1505" y="2932"/>
                      <a:pt x="1503" y="2932"/>
                      <a:pt x="1500" y="2932"/>
                    </a:cubicBezTo>
                    <a:cubicBezTo>
                      <a:pt x="1343" y="2926"/>
                      <a:pt x="1240" y="2770"/>
                      <a:pt x="1114" y="2676"/>
                    </a:cubicBezTo>
                    <a:cubicBezTo>
                      <a:pt x="1066" y="2641"/>
                      <a:pt x="1000" y="2623"/>
                      <a:pt x="937" y="2623"/>
                    </a:cubicBezTo>
                    <a:cubicBezTo>
                      <a:pt x="834" y="2623"/>
                      <a:pt x="740" y="2671"/>
                      <a:pt x="750" y="2769"/>
                    </a:cubicBezTo>
                    <a:cubicBezTo>
                      <a:pt x="755" y="2823"/>
                      <a:pt x="792" y="2867"/>
                      <a:pt x="830" y="2905"/>
                    </a:cubicBezTo>
                    <a:cubicBezTo>
                      <a:pt x="1586" y="3718"/>
                      <a:pt x="2344" y="4529"/>
                      <a:pt x="3102" y="5341"/>
                    </a:cubicBezTo>
                    <a:lnTo>
                      <a:pt x="3102" y="5341"/>
                    </a:lnTo>
                    <a:cubicBezTo>
                      <a:pt x="2927" y="4474"/>
                      <a:pt x="2739" y="3608"/>
                      <a:pt x="2434" y="2780"/>
                    </a:cubicBezTo>
                    <a:cubicBezTo>
                      <a:pt x="2086" y="1836"/>
                      <a:pt x="1578" y="934"/>
                      <a:pt x="844" y="246"/>
                    </a:cubicBezTo>
                    <a:cubicBezTo>
                      <a:pt x="710" y="121"/>
                      <a:pt x="526" y="0"/>
                      <a:pt x="355" y="0"/>
                    </a:cubicBezTo>
                    <a:close/>
                    <a:moveTo>
                      <a:pt x="3102" y="5341"/>
                    </a:moveTo>
                    <a:lnTo>
                      <a:pt x="3102" y="5341"/>
                    </a:lnTo>
                    <a:cubicBezTo>
                      <a:pt x="3110" y="5381"/>
                      <a:pt x="3118" y="5421"/>
                      <a:pt x="3126" y="5461"/>
                    </a:cubicBezTo>
                    <a:lnTo>
                      <a:pt x="3126" y="5461"/>
                    </a:lnTo>
                    <a:lnTo>
                      <a:pt x="3006" y="5409"/>
                    </a:lnTo>
                    <a:lnTo>
                      <a:pt x="3006" y="5409"/>
                    </a:lnTo>
                    <a:cubicBezTo>
                      <a:pt x="3061" y="5509"/>
                      <a:pt x="3118" y="5608"/>
                      <a:pt x="3175" y="5708"/>
                    </a:cubicBezTo>
                    <a:cubicBezTo>
                      <a:pt x="3159" y="5625"/>
                      <a:pt x="3142" y="5543"/>
                      <a:pt x="3126" y="5461"/>
                    </a:cubicBezTo>
                    <a:lnTo>
                      <a:pt x="3126" y="5461"/>
                    </a:lnTo>
                    <a:lnTo>
                      <a:pt x="3272" y="5523"/>
                    </a:lnTo>
                    <a:cubicBezTo>
                      <a:pt x="3215" y="5462"/>
                      <a:pt x="3158" y="5402"/>
                      <a:pt x="3102" y="534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73" name="Google Shape;3373;p25"/>
              <p:cNvSpPr/>
              <p:nvPr/>
            </p:nvSpPr>
            <p:spPr>
              <a:xfrm>
                <a:off x="3412900" y="2510925"/>
                <a:ext cx="139625" cy="67450"/>
              </a:xfrm>
              <a:custGeom>
                <a:avLst/>
                <a:gdLst/>
                <a:ahLst/>
                <a:cxnLst/>
                <a:rect l="l" t="t" r="r" b="b"/>
                <a:pathLst>
                  <a:path w="5585" h="2698" extrusionOk="0">
                    <a:moveTo>
                      <a:pt x="5557" y="651"/>
                    </a:moveTo>
                    <a:cubicBezTo>
                      <a:pt x="5555" y="652"/>
                      <a:pt x="5553" y="654"/>
                      <a:pt x="5551" y="656"/>
                    </a:cubicBezTo>
                    <a:lnTo>
                      <a:pt x="5551" y="656"/>
                    </a:lnTo>
                    <a:cubicBezTo>
                      <a:pt x="5562" y="663"/>
                      <a:pt x="5573" y="670"/>
                      <a:pt x="5584" y="678"/>
                    </a:cubicBezTo>
                    <a:lnTo>
                      <a:pt x="5557" y="651"/>
                    </a:lnTo>
                    <a:close/>
                    <a:moveTo>
                      <a:pt x="3352" y="1"/>
                    </a:moveTo>
                    <a:cubicBezTo>
                      <a:pt x="3218" y="1"/>
                      <a:pt x="3083" y="8"/>
                      <a:pt x="2949" y="22"/>
                    </a:cubicBezTo>
                    <a:cubicBezTo>
                      <a:pt x="2028" y="120"/>
                      <a:pt x="1140" y="547"/>
                      <a:pt x="489" y="1212"/>
                    </a:cubicBezTo>
                    <a:cubicBezTo>
                      <a:pt x="302" y="1404"/>
                      <a:pt x="128" y="1625"/>
                      <a:pt x="63" y="1885"/>
                    </a:cubicBezTo>
                    <a:cubicBezTo>
                      <a:pt x="1" y="2145"/>
                      <a:pt x="69" y="2453"/>
                      <a:pt x="288" y="2604"/>
                    </a:cubicBezTo>
                    <a:cubicBezTo>
                      <a:pt x="381" y="2669"/>
                      <a:pt x="488" y="2697"/>
                      <a:pt x="599" y="2697"/>
                    </a:cubicBezTo>
                    <a:cubicBezTo>
                      <a:pt x="825" y="2697"/>
                      <a:pt x="1064" y="2579"/>
                      <a:pt x="1225" y="2408"/>
                    </a:cubicBezTo>
                    <a:cubicBezTo>
                      <a:pt x="1465" y="2155"/>
                      <a:pt x="1584" y="1816"/>
                      <a:pt x="1742" y="1505"/>
                    </a:cubicBezTo>
                    <a:cubicBezTo>
                      <a:pt x="1898" y="1193"/>
                      <a:pt x="2128" y="884"/>
                      <a:pt x="2465" y="793"/>
                    </a:cubicBezTo>
                    <a:cubicBezTo>
                      <a:pt x="2511" y="780"/>
                      <a:pt x="2558" y="775"/>
                      <a:pt x="2606" y="775"/>
                    </a:cubicBezTo>
                    <a:cubicBezTo>
                      <a:pt x="2908" y="775"/>
                      <a:pt x="3219" y="1009"/>
                      <a:pt x="3175" y="1304"/>
                    </a:cubicBezTo>
                    <a:cubicBezTo>
                      <a:pt x="3148" y="1476"/>
                      <a:pt x="3016" y="1612"/>
                      <a:pt x="2920" y="1760"/>
                    </a:cubicBezTo>
                    <a:cubicBezTo>
                      <a:pt x="2822" y="1906"/>
                      <a:pt x="2759" y="2114"/>
                      <a:pt x="2870" y="2249"/>
                    </a:cubicBezTo>
                    <a:cubicBezTo>
                      <a:pt x="2925" y="2316"/>
                      <a:pt x="2998" y="2343"/>
                      <a:pt x="3078" y="2343"/>
                    </a:cubicBezTo>
                    <a:cubicBezTo>
                      <a:pt x="3237" y="2343"/>
                      <a:pt x="3425" y="2238"/>
                      <a:pt x="3560" y="2130"/>
                    </a:cubicBezTo>
                    <a:cubicBezTo>
                      <a:pt x="4276" y="1556"/>
                      <a:pt x="4837" y="1228"/>
                      <a:pt x="5551" y="656"/>
                    </a:cubicBezTo>
                    <a:lnTo>
                      <a:pt x="5551" y="656"/>
                    </a:lnTo>
                    <a:cubicBezTo>
                      <a:pt x="4905" y="229"/>
                      <a:pt x="4129" y="1"/>
                      <a:pt x="3352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74" name="Google Shape;3374;p25"/>
              <p:cNvSpPr/>
              <p:nvPr/>
            </p:nvSpPr>
            <p:spPr>
              <a:xfrm>
                <a:off x="3486300" y="2584000"/>
                <a:ext cx="77800" cy="115950"/>
              </a:xfrm>
              <a:custGeom>
                <a:avLst/>
                <a:gdLst/>
                <a:ahLst/>
                <a:cxnLst/>
                <a:rect l="l" t="t" r="r" b="b"/>
                <a:pathLst>
                  <a:path w="3112" h="4638" extrusionOk="0">
                    <a:moveTo>
                      <a:pt x="2513" y="1"/>
                    </a:moveTo>
                    <a:cubicBezTo>
                      <a:pt x="2303" y="1"/>
                      <a:pt x="2093" y="100"/>
                      <a:pt x="1911" y="212"/>
                    </a:cubicBezTo>
                    <a:cubicBezTo>
                      <a:pt x="989" y="778"/>
                      <a:pt x="111" y="2032"/>
                      <a:pt x="1" y="3103"/>
                    </a:cubicBezTo>
                    <a:lnTo>
                      <a:pt x="16" y="3134"/>
                    </a:lnTo>
                    <a:cubicBezTo>
                      <a:pt x="156" y="3445"/>
                      <a:pt x="177" y="3800"/>
                      <a:pt x="310" y="4113"/>
                    </a:cubicBezTo>
                    <a:cubicBezTo>
                      <a:pt x="428" y="4386"/>
                      <a:pt x="688" y="4637"/>
                      <a:pt x="972" y="4637"/>
                    </a:cubicBezTo>
                    <a:cubicBezTo>
                      <a:pt x="1013" y="4637"/>
                      <a:pt x="1054" y="4632"/>
                      <a:pt x="1096" y="4621"/>
                    </a:cubicBezTo>
                    <a:cubicBezTo>
                      <a:pt x="1295" y="4569"/>
                      <a:pt x="1444" y="4393"/>
                      <a:pt x="1513" y="4201"/>
                    </a:cubicBezTo>
                    <a:cubicBezTo>
                      <a:pt x="1583" y="4008"/>
                      <a:pt x="1586" y="3799"/>
                      <a:pt x="1579" y="3596"/>
                    </a:cubicBezTo>
                    <a:cubicBezTo>
                      <a:pt x="1565" y="3134"/>
                      <a:pt x="1511" y="2674"/>
                      <a:pt x="1415" y="2224"/>
                    </a:cubicBezTo>
                    <a:cubicBezTo>
                      <a:pt x="1356" y="1934"/>
                      <a:pt x="1279" y="1638"/>
                      <a:pt x="1320" y="1346"/>
                    </a:cubicBezTo>
                    <a:cubicBezTo>
                      <a:pt x="1361" y="1053"/>
                      <a:pt x="1556" y="755"/>
                      <a:pt x="1847" y="698"/>
                    </a:cubicBezTo>
                    <a:cubicBezTo>
                      <a:pt x="1885" y="691"/>
                      <a:pt x="1923" y="687"/>
                      <a:pt x="1961" y="687"/>
                    </a:cubicBezTo>
                    <a:cubicBezTo>
                      <a:pt x="2113" y="687"/>
                      <a:pt x="2265" y="738"/>
                      <a:pt x="2415" y="766"/>
                    </a:cubicBezTo>
                    <a:cubicBezTo>
                      <a:pt x="2467" y="775"/>
                      <a:pt x="2522" y="781"/>
                      <a:pt x="2577" y="781"/>
                    </a:cubicBezTo>
                    <a:cubicBezTo>
                      <a:pt x="2721" y="781"/>
                      <a:pt x="2864" y="743"/>
                      <a:pt x="2948" y="633"/>
                    </a:cubicBezTo>
                    <a:cubicBezTo>
                      <a:pt x="3111" y="421"/>
                      <a:pt x="2925" y="87"/>
                      <a:pt x="2668" y="20"/>
                    </a:cubicBezTo>
                    <a:cubicBezTo>
                      <a:pt x="2617" y="7"/>
                      <a:pt x="2565" y="1"/>
                      <a:pt x="2513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75" name="Google Shape;3375;p25"/>
              <p:cNvSpPr/>
              <p:nvPr/>
            </p:nvSpPr>
            <p:spPr>
              <a:xfrm>
                <a:off x="3255475" y="2236450"/>
                <a:ext cx="636000" cy="526075"/>
              </a:xfrm>
              <a:custGeom>
                <a:avLst/>
                <a:gdLst/>
                <a:ahLst/>
                <a:cxnLst/>
                <a:rect l="l" t="t" r="r" b="b"/>
                <a:pathLst>
                  <a:path w="25440" h="21043" extrusionOk="0">
                    <a:moveTo>
                      <a:pt x="9980" y="1"/>
                    </a:moveTo>
                    <a:cubicBezTo>
                      <a:pt x="9950" y="1"/>
                      <a:pt x="9920" y="2"/>
                      <a:pt x="9893" y="5"/>
                    </a:cubicBezTo>
                    <a:cubicBezTo>
                      <a:pt x="9211" y="70"/>
                      <a:pt x="9937" y="1674"/>
                      <a:pt x="11008" y="2736"/>
                    </a:cubicBezTo>
                    <a:cubicBezTo>
                      <a:pt x="11008" y="2736"/>
                      <a:pt x="10767" y="2683"/>
                      <a:pt x="10500" y="2683"/>
                    </a:cubicBezTo>
                    <a:cubicBezTo>
                      <a:pt x="10043" y="2683"/>
                      <a:pt x="9508" y="2839"/>
                      <a:pt x="9948" y="3688"/>
                    </a:cubicBezTo>
                    <a:cubicBezTo>
                      <a:pt x="10646" y="5032"/>
                      <a:pt x="11462" y="6340"/>
                      <a:pt x="11462" y="6340"/>
                    </a:cubicBezTo>
                    <a:cubicBezTo>
                      <a:pt x="11462" y="6340"/>
                      <a:pt x="11258" y="6251"/>
                      <a:pt x="11074" y="6251"/>
                    </a:cubicBezTo>
                    <a:cubicBezTo>
                      <a:pt x="10829" y="6251"/>
                      <a:pt x="10621" y="6411"/>
                      <a:pt x="10995" y="7164"/>
                    </a:cubicBezTo>
                    <a:cubicBezTo>
                      <a:pt x="11648" y="8478"/>
                      <a:pt x="12512" y="9870"/>
                      <a:pt x="12748" y="10972"/>
                    </a:cubicBezTo>
                    <a:cubicBezTo>
                      <a:pt x="12748" y="10972"/>
                      <a:pt x="10571" y="8207"/>
                      <a:pt x="6870" y="8207"/>
                    </a:cubicBezTo>
                    <a:cubicBezTo>
                      <a:pt x="6709" y="8207"/>
                      <a:pt x="6544" y="8213"/>
                      <a:pt x="6377" y="8224"/>
                    </a:cubicBezTo>
                    <a:cubicBezTo>
                      <a:pt x="2377" y="8489"/>
                      <a:pt x="1" y="10992"/>
                      <a:pt x="485" y="11687"/>
                    </a:cubicBezTo>
                    <a:cubicBezTo>
                      <a:pt x="588" y="11833"/>
                      <a:pt x="821" y="11890"/>
                      <a:pt x="1126" y="11890"/>
                    </a:cubicBezTo>
                    <a:cubicBezTo>
                      <a:pt x="2268" y="11890"/>
                      <a:pt x="4411" y="11082"/>
                      <a:pt x="4411" y="11082"/>
                    </a:cubicBezTo>
                    <a:lnTo>
                      <a:pt x="4411" y="11082"/>
                    </a:lnTo>
                    <a:cubicBezTo>
                      <a:pt x="4411" y="11082"/>
                      <a:pt x="3238" y="12283"/>
                      <a:pt x="4339" y="12431"/>
                    </a:cubicBezTo>
                    <a:cubicBezTo>
                      <a:pt x="4387" y="12437"/>
                      <a:pt x="4438" y="12440"/>
                      <a:pt x="4491" y="12440"/>
                    </a:cubicBezTo>
                    <a:cubicBezTo>
                      <a:pt x="5631" y="12440"/>
                      <a:pt x="7655" y="11005"/>
                      <a:pt x="7656" y="11005"/>
                    </a:cubicBezTo>
                    <a:lnTo>
                      <a:pt x="7656" y="11005"/>
                    </a:lnTo>
                    <a:cubicBezTo>
                      <a:pt x="7655" y="11005"/>
                      <a:pt x="6292" y="12364"/>
                      <a:pt x="7521" y="12441"/>
                    </a:cubicBezTo>
                    <a:cubicBezTo>
                      <a:pt x="7573" y="12444"/>
                      <a:pt x="7626" y="12446"/>
                      <a:pt x="7680" y="12446"/>
                    </a:cubicBezTo>
                    <a:cubicBezTo>
                      <a:pt x="8872" y="12446"/>
                      <a:pt x="10224" y="11660"/>
                      <a:pt x="10931" y="11647"/>
                    </a:cubicBezTo>
                    <a:cubicBezTo>
                      <a:pt x="11056" y="11644"/>
                      <a:pt x="11171" y="11643"/>
                      <a:pt x="11275" y="11643"/>
                    </a:cubicBezTo>
                    <a:cubicBezTo>
                      <a:pt x="11451" y="11643"/>
                      <a:pt x="11599" y="11646"/>
                      <a:pt x="11718" y="11650"/>
                    </a:cubicBezTo>
                    <a:cubicBezTo>
                      <a:pt x="10464" y="11918"/>
                      <a:pt x="7843" y="12691"/>
                      <a:pt x="6406" y="14628"/>
                    </a:cubicBezTo>
                    <a:cubicBezTo>
                      <a:pt x="4470" y="17235"/>
                      <a:pt x="4161" y="20475"/>
                      <a:pt x="5482" y="20787"/>
                    </a:cubicBezTo>
                    <a:cubicBezTo>
                      <a:pt x="5540" y="20801"/>
                      <a:pt x="5596" y="20807"/>
                      <a:pt x="5650" y="20807"/>
                    </a:cubicBezTo>
                    <a:cubicBezTo>
                      <a:pt x="6843" y="20807"/>
                      <a:pt x="7272" y="17670"/>
                      <a:pt x="7272" y="17670"/>
                    </a:cubicBezTo>
                    <a:cubicBezTo>
                      <a:pt x="7272" y="17670"/>
                      <a:pt x="7596" y="18116"/>
                      <a:pt x="8019" y="18116"/>
                    </a:cubicBezTo>
                    <a:cubicBezTo>
                      <a:pt x="8178" y="18116"/>
                      <a:pt x="8350" y="18053"/>
                      <a:pt x="8525" y="17880"/>
                    </a:cubicBezTo>
                    <a:cubicBezTo>
                      <a:pt x="9167" y="17243"/>
                      <a:pt x="9532" y="14084"/>
                      <a:pt x="9532" y="14084"/>
                    </a:cubicBezTo>
                    <a:cubicBezTo>
                      <a:pt x="9532" y="14084"/>
                      <a:pt x="9708" y="15068"/>
                      <a:pt x="10134" y="15068"/>
                    </a:cubicBezTo>
                    <a:cubicBezTo>
                      <a:pt x="10259" y="15068"/>
                      <a:pt x="10406" y="14983"/>
                      <a:pt x="10576" y="14763"/>
                    </a:cubicBezTo>
                    <a:cubicBezTo>
                      <a:pt x="11477" y="13600"/>
                      <a:pt x="12469" y="12705"/>
                      <a:pt x="13045" y="12226"/>
                    </a:cubicBezTo>
                    <a:cubicBezTo>
                      <a:pt x="13077" y="12070"/>
                      <a:pt x="13158" y="11922"/>
                      <a:pt x="13279" y="11839"/>
                    </a:cubicBezTo>
                    <a:lnTo>
                      <a:pt x="13279" y="11839"/>
                    </a:lnTo>
                    <a:cubicBezTo>
                      <a:pt x="13224" y="11931"/>
                      <a:pt x="13188" y="12042"/>
                      <a:pt x="13175" y="12153"/>
                    </a:cubicBezTo>
                    <a:cubicBezTo>
                      <a:pt x="13281" y="12049"/>
                      <a:pt x="13373" y="11957"/>
                      <a:pt x="13450" y="11886"/>
                    </a:cubicBezTo>
                    <a:cubicBezTo>
                      <a:pt x="13727" y="12300"/>
                      <a:pt x="14391" y="13356"/>
                      <a:pt x="14573" y="14197"/>
                    </a:cubicBezTo>
                    <a:cubicBezTo>
                      <a:pt x="14800" y="15260"/>
                      <a:pt x="14859" y="15736"/>
                      <a:pt x="15204" y="15736"/>
                    </a:cubicBezTo>
                    <a:cubicBezTo>
                      <a:pt x="15208" y="15736"/>
                      <a:pt x="15211" y="15736"/>
                      <a:pt x="15214" y="15736"/>
                    </a:cubicBezTo>
                    <a:cubicBezTo>
                      <a:pt x="15567" y="15728"/>
                      <a:pt x="15576" y="14914"/>
                      <a:pt x="15576" y="14914"/>
                    </a:cubicBezTo>
                    <a:cubicBezTo>
                      <a:pt x="15576" y="14914"/>
                      <a:pt x="15861" y="17141"/>
                      <a:pt x="15981" y="17513"/>
                    </a:cubicBezTo>
                    <a:cubicBezTo>
                      <a:pt x="16097" y="17877"/>
                      <a:pt x="16324" y="18407"/>
                      <a:pt x="16559" y="18407"/>
                    </a:cubicBezTo>
                    <a:cubicBezTo>
                      <a:pt x="16566" y="18407"/>
                      <a:pt x="16572" y="18406"/>
                      <a:pt x="16579" y="18405"/>
                    </a:cubicBezTo>
                    <a:cubicBezTo>
                      <a:pt x="16819" y="18374"/>
                      <a:pt x="16846" y="17195"/>
                      <a:pt x="16846" y="17195"/>
                    </a:cubicBezTo>
                    <a:cubicBezTo>
                      <a:pt x="16846" y="17195"/>
                      <a:pt x="17863" y="20999"/>
                      <a:pt x="18479" y="21042"/>
                    </a:cubicBezTo>
                    <a:cubicBezTo>
                      <a:pt x="18485" y="21042"/>
                      <a:pt x="18490" y="21042"/>
                      <a:pt x="18495" y="21042"/>
                    </a:cubicBezTo>
                    <a:cubicBezTo>
                      <a:pt x="19102" y="21042"/>
                      <a:pt x="19451" y="18564"/>
                      <a:pt x="18075" y="16123"/>
                    </a:cubicBezTo>
                    <a:cubicBezTo>
                      <a:pt x="17259" y="14681"/>
                      <a:pt x="16273" y="13464"/>
                      <a:pt x="15379" y="12620"/>
                    </a:cubicBezTo>
                    <a:cubicBezTo>
                      <a:pt x="15099" y="12356"/>
                      <a:pt x="14827" y="12128"/>
                      <a:pt x="14572" y="11944"/>
                    </a:cubicBezTo>
                    <a:cubicBezTo>
                      <a:pt x="14555" y="11937"/>
                      <a:pt x="14539" y="11931"/>
                      <a:pt x="14523" y="11925"/>
                    </a:cubicBezTo>
                    <a:lnTo>
                      <a:pt x="14523" y="11925"/>
                    </a:lnTo>
                    <a:cubicBezTo>
                      <a:pt x="15452" y="12234"/>
                      <a:pt x="16816" y="12766"/>
                      <a:pt x="17407" y="13410"/>
                    </a:cubicBezTo>
                    <a:cubicBezTo>
                      <a:pt x="18213" y="14290"/>
                      <a:pt x="18908" y="14887"/>
                      <a:pt x="19497" y="14887"/>
                    </a:cubicBezTo>
                    <a:cubicBezTo>
                      <a:pt x="19594" y="14887"/>
                      <a:pt x="19688" y="14871"/>
                      <a:pt x="19779" y="14837"/>
                    </a:cubicBezTo>
                    <a:cubicBezTo>
                      <a:pt x="20424" y="14600"/>
                      <a:pt x="19680" y="13580"/>
                      <a:pt x="19680" y="13580"/>
                    </a:cubicBezTo>
                    <a:lnTo>
                      <a:pt x="19680" y="13580"/>
                    </a:lnTo>
                    <a:cubicBezTo>
                      <a:pt x="19680" y="13581"/>
                      <a:pt x="21249" y="15412"/>
                      <a:pt x="22117" y="15438"/>
                    </a:cubicBezTo>
                    <a:cubicBezTo>
                      <a:pt x="22139" y="15439"/>
                      <a:pt x="22161" y="15439"/>
                      <a:pt x="22181" y="15439"/>
                    </a:cubicBezTo>
                    <a:cubicBezTo>
                      <a:pt x="22977" y="15439"/>
                      <a:pt x="22760" y="14992"/>
                      <a:pt x="22417" y="14458"/>
                    </a:cubicBezTo>
                    <a:lnTo>
                      <a:pt x="22417" y="14458"/>
                    </a:lnTo>
                    <a:cubicBezTo>
                      <a:pt x="22417" y="14458"/>
                      <a:pt x="23396" y="15297"/>
                      <a:pt x="24133" y="15694"/>
                    </a:cubicBezTo>
                    <a:cubicBezTo>
                      <a:pt x="24539" y="15912"/>
                      <a:pt x="24755" y="16025"/>
                      <a:pt x="24906" y="16025"/>
                    </a:cubicBezTo>
                    <a:cubicBezTo>
                      <a:pt x="25028" y="16025"/>
                      <a:pt x="25108" y="15950"/>
                      <a:pt x="25211" y="15796"/>
                    </a:cubicBezTo>
                    <a:cubicBezTo>
                      <a:pt x="25439" y="15455"/>
                      <a:pt x="24249" y="13556"/>
                      <a:pt x="22234" y="12482"/>
                    </a:cubicBezTo>
                    <a:cubicBezTo>
                      <a:pt x="20690" y="11658"/>
                      <a:pt x="18574" y="10950"/>
                      <a:pt x="16220" y="10950"/>
                    </a:cubicBezTo>
                    <a:cubicBezTo>
                      <a:pt x="15503" y="10950"/>
                      <a:pt x="14764" y="11016"/>
                      <a:pt x="14012" y="11164"/>
                    </a:cubicBezTo>
                    <a:cubicBezTo>
                      <a:pt x="14012" y="11164"/>
                      <a:pt x="15070" y="10567"/>
                      <a:pt x="15803" y="10339"/>
                    </a:cubicBezTo>
                    <a:cubicBezTo>
                      <a:pt x="16491" y="10124"/>
                      <a:pt x="17472" y="9726"/>
                      <a:pt x="18598" y="9726"/>
                    </a:cubicBezTo>
                    <a:cubicBezTo>
                      <a:pt x="18670" y="9726"/>
                      <a:pt x="18743" y="9727"/>
                      <a:pt x="18816" y="9731"/>
                    </a:cubicBezTo>
                    <a:cubicBezTo>
                      <a:pt x="18876" y="9734"/>
                      <a:pt x="18934" y="9735"/>
                      <a:pt x="18990" y="9735"/>
                    </a:cubicBezTo>
                    <a:cubicBezTo>
                      <a:pt x="20067" y="9735"/>
                      <a:pt x="20367" y="9232"/>
                      <a:pt x="20173" y="8921"/>
                    </a:cubicBezTo>
                    <a:cubicBezTo>
                      <a:pt x="19968" y="8594"/>
                      <a:pt x="19104" y="8322"/>
                      <a:pt x="19104" y="8322"/>
                    </a:cubicBezTo>
                    <a:cubicBezTo>
                      <a:pt x="19104" y="8322"/>
                      <a:pt x="20596" y="8067"/>
                      <a:pt x="21633" y="7839"/>
                    </a:cubicBezTo>
                    <a:cubicBezTo>
                      <a:pt x="22670" y="7610"/>
                      <a:pt x="22826" y="7390"/>
                      <a:pt x="22678" y="7167"/>
                    </a:cubicBezTo>
                    <a:cubicBezTo>
                      <a:pt x="22530" y="6945"/>
                      <a:pt x="21846" y="6851"/>
                      <a:pt x="21846" y="6851"/>
                    </a:cubicBezTo>
                    <a:cubicBezTo>
                      <a:pt x="21846" y="6851"/>
                      <a:pt x="24235" y="6469"/>
                      <a:pt x="24526" y="5985"/>
                    </a:cubicBezTo>
                    <a:cubicBezTo>
                      <a:pt x="24690" y="5713"/>
                      <a:pt x="23893" y="5462"/>
                      <a:pt x="22691" y="5462"/>
                    </a:cubicBezTo>
                    <a:cubicBezTo>
                      <a:pt x="21756" y="5462"/>
                      <a:pt x="20575" y="5614"/>
                      <a:pt x="19413" y="6029"/>
                    </a:cubicBezTo>
                    <a:cubicBezTo>
                      <a:pt x="16380" y="7111"/>
                      <a:pt x="14066" y="9991"/>
                      <a:pt x="14066" y="9991"/>
                    </a:cubicBezTo>
                    <a:cubicBezTo>
                      <a:pt x="14066" y="9991"/>
                      <a:pt x="15040" y="6782"/>
                      <a:pt x="13634" y="3715"/>
                    </a:cubicBezTo>
                    <a:cubicBezTo>
                      <a:pt x="12285" y="774"/>
                      <a:pt x="10708" y="1"/>
                      <a:pt x="998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76" name="Google Shape;3376;p25"/>
              <p:cNvSpPr/>
              <p:nvPr/>
            </p:nvSpPr>
            <p:spPr>
              <a:xfrm>
                <a:off x="3502150" y="2236450"/>
                <a:ext cx="98025" cy="299775"/>
              </a:xfrm>
              <a:custGeom>
                <a:avLst/>
                <a:gdLst/>
                <a:ahLst/>
                <a:cxnLst/>
                <a:rect l="l" t="t" r="r" b="b"/>
                <a:pathLst>
                  <a:path w="3921" h="11991" extrusionOk="0">
                    <a:moveTo>
                      <a:pt x="108" y="0"/>
                    </a:moveTo>
                    <a:cubicBezTo>
                      <a:pt x="80" y="0"/>
                      <a:pt x="54" y="2"/>
                      <a:pt x="29" y="5"/>
                    </a:cubicBezTo>
                    <a:cubicBezTo>
                      <a:pt x="19" y="6"/>
                      <a:pt x="10" y="9"/>
                      <a:pt x="0" y="11"/>
                    </a:cubicBezTo>
                    <a:cubicBezTo>
                      <a:pt x="692" y="692"/>
                      <a:pt x="2350" y="2546"/>
                      <a:pt x="3122" y="5293"/>
                    </a:cubicBezTo>
                    <a:cubicBezTo>
                      <a:pt x="3862" y="7922"/>
                      <a:pt x="3458" y="11938"/>
                      <a:pt x="3455" y="11979"/>
                    </a:cubicBezTo>
                    <a:lnTo>
                      <a:pt x="3485" y="11981"/>
                    </a:lnTo>
                    <a:lnTo>
                      <a:pt x="3577" y="11991"/>
                    </a:lnTo>
                    <a:cubicBezTo>
                      <a:pt x="3577" y="11986"/>
                      <a:pt x="3580" y="11951"/>
                      <a:pt x="3585" y="11891"/>
                    </a:cubicBezTo>
                    <a:cubicBezTo>
                      <a:pt x="3642" y="11255"/>
                      <a:pt x="3921" y="7680"/>
                      <a:pt x="3244" y="5258"/>
                    </a:cubicBezTo>
                    <a:cubicBezTo>
                      <a:pt x="2492" y="2587"/>
                      <a:pt x="908" y="749"/>
                      <a:pt x="169" y="2"/>
                    </a:cubicBezTo>
                    <a:lnTo>
                      <a:pt x="168" y="2"/>
                    </a:lnTo>
                    <a:cubicBezTo>
                      <a:pt x="147" y="1"/>
                      <a:pt x="127" y="0"/>
                      <a:pt x="108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77" name="Google Shape;3377;p25"/>
              <p:cNvSpPr/>
              <p:nvPr/>
            </p:nvSpPr>
            <p:spPr>
              <a:xfrm>
                <a:off x="3267675" y="2467975"/>
                <a:ext cx="313475" cy="63925"/>
              </a:xfrm>
              <a:custGeom>
                <a:avLst/>
                <a:gdLst/>
                <a:ahLst/>
                <a:cxnLst/>
                <a:rect l="l" t="t" r="r" b="b"/>
                <a:pathLst>
                  <a:path w="12539" h="2557" extrusionOk="0">
                    <a:moveTo>
                      <a:pt x="6206" y="1"/>
                    </a:moveTo>
                    <a:cubicBezTo>
                      <a:pt x="5095" y="1"/>
                      <a:pt x="3967" y="216"/>
                      <a:pt x="2915" y="731"/>
                    </a:cubicBezTo>
                    <a:cubicBezTo>
                      <a:pt x="1737" y="1309"/>
                      <a:pt x="724" y="1936"/>
                      <a:pt x="0" y="2421"/>
                    </a:cubicBezTo>
                    <a:cubicBezTo>
                      <a:pt x="23" y="2457"/>
                      <a:pt x="53" y="2485"/>
                      <a:pt x="92" y="2511"/>
                    </a:cubicBezTo>
                    <a:cubicBezTo>
                      <a:pt x="811" y="2027"/>
                      <a:pt x="1813" y="1410"/>
                      <a:pt x="2970" y="843"/>
                    </a:cubicBezTo>
                    <a:cubicBezTo>
                      <a:pt x="3033" y="813"/>
                      <a:pt x="3097" y="784"/>
                      <a:pt x="3161" y="755"/>
                    </a:cubicBezTo>
                    <a:cubicBezTo>
                      <a:pt x="4142" y="311"/>
                      <a:pt x="5185" y="124"/>
                      <a:pt x="6213" y="124"/>
                    </a:cubicBezTo>
                    <a:cubicBezTo>
                      <a:pt x="8794" y="124"/>
                      <a:pt x="11279" y="1305"/>
                      <a:pt x="12446" y="2556"/>
                    </a:cubicBezTo>
                    <a:lnTo>
                      <a:pt x="12538" y="2471"/>
                    </a:lnTo>
                    <a:cubicBezTo>
                      <a:pt x="11354" y="1201"/>
                      <a:pt x="8829" y="1"/>
                      <a:pt x="6206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78" name="Google Shape;3378;p25"/>
              <p:cNvSpPr/>
              <p:nvPr/>
            </p:nvSpPr>
            <p:spPr>
              <a:xfrm>
                <a:off x="3385200" y="2538950"/>
                <a:ext cx="187450" cy="217375"/>
              </a:xfrm>
              <a:custGeom>
                <a:avLst/>
                <a:gdLst/>
                <a:ahLst/>
                <a:cxnLst/>
                <a:rect l="l" t="t" r="r" b="b"/>
                <a:pathLst>
                  <a:path w="7498" h="8695" extrusionOk="0">
                    <a:moveTo>
                      <a:pt x="7292" y="1"/>
                    </a:moveTo>
                    <a:cubicBezTo>
                      <a:pt x="6544" y="1"/>
                      <a:pt x="3898" y="241"/>
                      <a:pt x="1558" y="3425"/>
                    </a:cubicBezTo>
                    <a:cubicBezTo>
                      <a:pt x="124" y="5378"/>
                      <a:pt x="1" y="7186"/>
                      <a:pt x="151" y="8361"/>
                    </a:cubicBezTo>
                    <a:cubicBezTo>
                      <a:pt x="165" y="8463"/>
                      <a:pt x="180" y="8562"/>
                      <a:pt x="197" y="8656"/>
                    </a:cubicBezTo>
                    <a:cubicBezTo>
                      <a:pt x="229" y="8669"/>
                      <a:pt x="259" y="8677"/>
                      <a:pt x="293" y="8686"/>
                    </a:cubicBezTo>
                    <a:cubicBezTo>
                      <a:pt x="309" y="8690"/>
                      <a:pt x="323" y="8693"/>
                      <a:pt x="339" y="8694"/>
                    </a:cubicBezTo>
                    <a:cubicBezTo>
                      <a:pt x="102" y="7409"/>
                      <a:pt x="171" y="5524"/>
                      <a:pt x="1660" y="3499"/>
                    </a:cubicBezTo>
                    <a:cubicBezTo>
                      <a:pt x="3072" y="1575"/>
                      <a:pt x="4583" y="764"/>
                      <a:pt x="5601" y="419"/>
                    </a:cubicBezTo>
                    <a:cubicBezTo>
                      <a:pt x="6357" y="165"/>
                      <a:pt x="6959" y="125"/>
                      <a:pt x="7264" y="125"/>
                    </a:cubicBezTo>
                    <a:cubicBezTo>
                      <a:pt x="7403" y="125"/>
                      <a:pt x="7480" y="133"/>
                      <a:pt x="7482" y="134"/>
                    </a:cubicBezTo>
                    <a:lnTo>
                      <a:pt x="7498" y="9"/>
                    </a:lnTo>
                    <a:cubicBezTo>
                      <a:pt x="7493" y="8"/>
                      <a:pt x="7421" y="1"/>
                      <a:pt x="7292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79" name="Google Shape;3379;p25"/>
              <p:cNvSpPr/>
              <p:nvPr/>
            </p:nvSpPr>
            <p:spPr>
              <a:xfrm>
                <a:off x="3610625" y="2541100"/>
                <a:ext cx="114300" cy="219600"/>
              </a:xfrm>
              <a:custGeom>
                <a:avLst/>
                <a:gdLst/>
                <a:ahLst/>
                <a:cxnLst/>
                <a:rect l="l" t="t" r="r" b="b"/>
                <a:pathLst>
                  <a:path w="4572" h="8784" extrusionOk="0">
                    <a:moveTo>
                      <a:pt x="65" y="1"/>
                    </a:moveTo>
                    <a:lnTo>
                      <a:pt x="1" y="110"/>
                    </a:lnTo>
                    <a:cubicBezTo>
                      <a:pt x="42" y="134"/>
                      <a:pt x="3735" y="2359"/>
                      <a:pt x="4461" y="8783"/>
                    </a:cubicBezTo>
                    <a:cubicBezTo>
                      <a:pt x="4501" y="8749"/>
                      <a:pt x="4538" y="8705"/>
                      <a:pt x="4572" y="8648"/>
                    </a:cubicBezTo>
                    <a:cubicBezTo>
                      <a:pt x="4201" y="5539"/>
                      <a:pt x="3140" y="3455"/>
                      <a:pt x="2258" y="2202"/>
                    </a:cubicBezTo>
                    <a:cubicBezTo>
                      <a:pt x="1155" y="644"/>
                      <a:pt x="76" y="6"/>
                      <a:pt x="65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80" name="Google Shape;3380;p25"/>
              <p:cNvSpPr/>
              <p:nvPr/>
            </p:nvSpPr>
            <p:spPr>
              <a:xfrm>
                <a:off x="3616375" y="2523475"/>
                <a:ext cx="270200" cy="107925"/>
              </a:xfrm>
              <a:custGeom>
                <a:avLst/>
                <a:gdLst/>
                <a:ahLst/>
                <a:cxnLst/>
                <a:rect l="l" t="t" r="r" b="b"/>
                <a:pathLst>
                  <a:path w="10808" h="4317" extrusionOk="0">
                    <a:moveTo>
                      <a:pt x="1592" y="1"/>
                    </a:moveTo>
                    <a:cubicBezTo>
                      <a:pt x="648" y="1"/>
                      <a:pt x="14" y="89"/>
                      <a:pt x="1" y="92"/>
                    </a:cubicBezTo>
                    <a:lnTo>
                      <a:pt x="16" y="214"/>
                    </a:lnTo>
                    <a:cubicBezTo>
                      <a:pt x="30" y="213"/>
                      <a:pt x="658" y="126"/>
                      <a:pt x="1594" y="126"/>
                    </a:cubicBezTo>
                    <a:cubicBezTo>
                      <a:pt x="2675" y="126"/>
                      <a:pt x="4165" y="242"/>
                      <a:pt x="5593" y="741"/>
                    </a:cubicBezTo>
                    <a:cubicBezTo>
                      <a:pt x="7965" y="1572"/>
                      <a:pt x="9890" y="3270"/>
                      <a:pt x="10775" y="4316"/>
                    </a:cubicBezTo>
                    <a:cubicBezTo>
                      <a:pt x="10799" y="4281"/>
                      <a:pt x="10807" y="4225"/>
                      <a:pt x="10803" y="4157"/>
                    </a:cubicBezTo>
                    <a:cubicBezTo>
                      <a:pt x="9874" y="3091"/>
                      <a:pt x="7967" y="1441"/>
                      <a:pt x="5636" y="625"/>
                    </a:cubicBezTo>
                    <a:cubicBezTo>
                      <a:pt x="4191" y="119"/>
                      <a:pt x="2684" y="1"/>
                      <a:pt x="1592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81" name="Google Shape;3381;p25"/>
              <p:cNvSpPr/>
              <p:nvPr/>
            </p:nvSpPr>
            <p:spPr>
              <a:xfrm>
                <a:off x="3604225" y="2380900"/>
                <a:ext cx="264925" cy="134950"/>
              </a:xfrm>
              <a:custGeom>
                <a:avLst/>
                <a:gdLst/>
                <a:ahLst/>
                <a:cxnLst/>
                <a:rect l="l" t="t" r="r" b="b"/>
                <a:pathLst>
                  <a:path w="10597" h="5398" extrusionOk="0">
                    <a:moveTo>
                      <a:pt x="10255" y="0"/>
                    </a:moveTo>
                    <a:cubicBezTo>
                      <a:pt x="8566" y="0"/>
                      <a:pt x="6018" y="287"/>
                      <a:pt x="3569" y="1677"/>
                    </a:cubicBezTo>
                    <a:cubicBezTo>
                      <a:pt x="383" y="3487"/>
                      <a:pt x="15" y="5299"/>
                      <a:pt x="1" y="5375"/>
                    </a:cubicBezTo>
                    <a:lnTo>
                      <a:pt x="125" y="5397"/>
                    </a:lnTo>
                    <a:cubicBezTo>
                      <a:pt x="125" y="5397"/>
                      <a:pt x="125" y="5389"/>
                      <a:pt x="129" y="5375"/>
                    </a:cubicBezTo>
                    <a:cubicBezTo>
                      <a:pt x="132" y="5367"/>
                      <a:pt x="133" y="5358"/>
                      <a:pt x="136" y="5348"/>
                    </a:cubicBezTo>
                    <a:lnTo>
                      <a:pt x="136" y="5346"/>
                    </a:lnTo>
                    <a:cubicBezTo>
                      <a:pt x="224" y="5035"/>
                      <a:pt x="799" y="3394"/>
                      <a:pt x="3630" y="1788"/>
                    </a:cubicBezTo>
                    <a:cubicBezTo>
                      <a:pt x="6059" y="409"/>
                      <a:pt x="8586" y="126"/>
                      <a:pt x="10256" y="126"/>
                    </a:cubicBezTo>
                    <a:cubicBezTo>
                      <a:pt x="10374" y="126"/>
                      <a:pt x="10487" y="128"/>
                      <a:pt x="10596" y="130"/>
                    </a:cubicBezTo>
                    <a:cubicBezTo>
                      <a:pt x="10595" y="86"/>
                      <a:pt x="10568" y="45"/>
                      <a:pt x="10518" y="2"/>
                    </a:cubicBezTo>
                    <a:cubicBezTo>
                      <a:pt x="10433" y="1"/>
                      <a:pt x="10345" y="0"/>
                      <a:pt x="10255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82" name="Google Shape;3382;p25"/>
              <p:cNvSpPr/>
              <p:nvPr/>
            </p:nvSpPr>
            <p:spPr>
              <a:xfrm>
                <a:off x="3666175" y="2544300"/>
                <a:ext cx="139225" cy="58550"/>
              </a:xfrm>
              <a:custGeom>
                <a:avLst/>
                <a:gdLst/>
                <a:ahLst/>
                <a:cxnLst/>
                <a:rect l="l" t="t" r="r" b="b"/>
                <a:pathLst>
                  <a:path w="5569" h="2342" extrusionOk="0">
                    <a:moveTo>
                      <a:pt x="0" y="0"/>
                    </a:moveTo>
                    <a:lnTo>
                      <a:pt x="68" y="64"/>
                    </a:lnTo>
                    <a:cubicBezTo>
                      <a:pt x="121" y="66"/>
                      <a:pt x="174" y="68"/>
                      <a:pt x="226" y="70"/>
                    </a:cubicBezTo>
                    <a:lnTo>
                      <a:pt x="226" y="70"/>
                    </a:lnTo>
                    <a:cubicBezTo>
                      <a:pt x="153" y="42"/>
                      <a:pt x="78" y="19"/>
                      <a:pt x="0" y="0"/>
                    </a:cubicBezTo>
                    <a:close/>
                    <a:moveTo>
                      <a:pt x="226" y="70"/>
                    </a:moveTo>
                    <a:lnTo>
                      <a:pt x="226" y="70"/>
                    </a:lnTo>
                    <a:cubicBezTo>
                      <a:pt x="1143" y="423"/>
                      <a:pt x="1681" y="1515"/>
                      <a:pt x="2522" y="2008"/>
                    </a:cubicBezTo>
                    <a:cubicBezTo>
                      <a:pt x="2566" y="2033"/>
                      <a:pt x="2612" y="2045"/>
                      <a:pt x="2657" y="2045"/>
                    </a:cubicBezTo>
                    <a:cubicBezTo>
                      <a:pt x="2826" y="2045"/>
                      <a:pt x="2975" y="1883"/>
                      <a:pt x="2931" y="1696"/>
                    </a:cubicBezTo>
                    <a:lnTo>
                      <a:pt x="2753" y="978"/>
                    </a:lnTo>
                    <a:cubicBezTo>
                      <a:pt x="2725" y="860"/>
                      <a:pt x="2698" y="722"/>
                      <a:pt x="2820" y="643"/>
                    </a:cubicBezTo>
                    <a:cubicBezTo>
                      <a:pt x="2862" y="616"/>
                      <a:pt x="2909" y="603"/>
                      <a:pt x="2957" y="603"/>
                    </a:cubicBezTo>
                    <a:cubicBezTo>
                      <a:pt x="3023" y="603"/>
                      <a:pt x="3089" y="627"/>
                      <a:pt x="3141" y="670"/>
                    </a:cubicBezTo>
                    <a:lnTo>
                      <a:pt x="4885" y="2121"/>
                    </a:lnTo>
                    <a:cubicBezTo>
                      <a:pt x="4985" y="2204"/>
                      <a:pt x="5087" y="2287"/>
                      <a:pt x="5212" y="2324"/>
                    </a:cubicBezTo>
                    <a:cubicBezTo>
                      <a:pt x="5248" y="2336"/>
                      <a:pt x="5288" y="2342"/>
                      <a:pt x="5327" y="2342"/>
                    </a:cubicBezTo>
                    <a:cubicBezTo>
                      <a:pt x="5420" y="2342"/>
                      <a:pt x="5512" y="2308"/>
                      <a:pt x="5568" y="2236"/>
                    </a:cubicBezTo>
                    <a:cubicBezTo>
                      <a:pt x="5560" y="1792"/>
                      <a:pt x="5512" y="1276"/>
                      <a:pt x="5135" y="1037"/>
                    </a:cubicBezTo>
                    <a:cubicBezTo>
                      <a:pt x="4879" y="875"/>
                      <a:pt x="4547" y="901"/>
                      <a:pt x="4267" y="789"/>
                    </a:cubicBezTo>
                    <a:cubicBezTo>
                      <a:pt x="4012" y="689"/>
                      <a:pt x="3813" y="483"/>
                      <a:pt x="3567" y="357"/>
                    </a:cubicBezTo>
                    <a:cubicBezTo>
                      <a:pt x="3236" y="185"/>
                      <a:pt x="2845" y="168"/>
                      <a:pt x="2470" y="154"/>
                    </a:cubicBezTo>
                    <a:cubicBezTo>
                      <a:pt x="1722" y="125"/>
                      <a:pt x="973" y="97"/>
                      <a:pt x="226" y="7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83" name="Google Shape;3383;p25"/>
              <p:cNvSpPr/>
              <p:nvPr/>
            </p:nvSpPr>
            <p:spPr>
              <a:xfrm>
                <a:off x="3649950" y="2408500"/>
                <a:ext cx="146325" cy="71150"/>
              </a:xfrm>
              <a:custGeom>
                <a:avLst/>
                <a:gdLst/>
                <a:ahLst/>
                <a:cxnLst/>
                <a:rect l="l" t="t" r="r" b="b"/>
                <a:pathLst>
                  <a:path w="5853" h="2846" extrusionOk="0">
                    <a:moveTo>
                      <a:pt x="5189" y="1"/>
                    </a:moveTo>
                    <a:cubicBezTo>
                      <a:pt x="4424" y="1"/>
                      <a:pt x="3664" y="225"/>
                      <a:pt x="2970" y="558"/>
                    </a:cubicBezTo>
                    <a:cubicBezTo>
                      <a:pt x="2188" y="930"/>
                      <a:pt x="1477" y="1437"/>
                      <a:pt x="770" y="1938"/>
                    </a:cubicBezTo>
                    <a:cubicBezTo>
                      <a:pt x="438" y="2175"/>
                      <a:pt x="81" y="2448"/>
                      <a:pt x="0" y="2846"/>
                    </a:cubicBezTo>
                    <a:cubicBezTo>
                      <a:pt x="80" y="2819"/>
                      <a:pt x="159" y="2795"/>
                      <a:pt x="239" y="2768"/>
                    </a:cubicBezTo>
                    <a:lnTo>
                      <a:pt x="239" y="2768"/>
                    </a:lnTo>
                    <a:lnTo>
                      <a:pt x="85" y="2788"/>
                    </a:lnTo>
                    <a:cubicBezTo>
                      <a:pt x="796" y="2358"/>
                      <a:pt x="1627" y="2126"/>
                      <a:pt x="2456" y="2126"/>
                    </a:cubicBezTo>
                    <a:cubicBezTo>
                      <a:pt x="2517" y="2126"/>
                      <a:pt x="2578" y="2127"/>
                      <a:pt x="2639" y="2130"/>
                    </a:cubicBezTo>
                    <a:cubicBezTo>
                      <a:pt x="2674" y="2131"/>
                      <a:pt x="2710" y="2133"/>
                      <a:pt x="2746" y="2133"/>
                    </a:cubicBezTo>
                    <a:cubicBezTo>
                      <a:pt x="2815" y="2133"/>
                      <a:pt x="2884" y="2126"/>
                      <a:pt x="2945" y="2097"/>
                    </a:cubicBezTo>
                    <a:cubicBezTo>
                      <a:pt x="3040" y="2052"/>
                      <a:pt x="3107" y="1935"/>
                      <a:pt x="3058" y="1844"/>
                    </a:cubicBezTo>
                    <a:cubicBezTo>
                      <a:pt x="3006" y="1745"/>
                      <a:pt x="2861" y="1744"/>
                      <a:pt x="2771" y="1674"/>
                    </a:cubicBezTo>
                    <a:cubicBezTo>
                      <a:pt x="2631" y="1566"/>
                      <a:pt x="2679" y="1327"/>
                      <a:pt x="2817" y="1217"/>
                    </a:cubicBezTo>
                    <a:cubicBezTo>
                      <a:pt x="2956" y="1104"/>
                      <a:pt x="3144" y="1082"/>
                      <a:pt x="3320" y="1059"/>
                    </a:cubicBezTo>
                    <a:cubicBezTo>
                      <a:pt x="4095" y="961"/>
                      <a:pt x="4859" y="768"/>
                      <a:pt x="5590" y="488"/>
                    </a:cubicBezTo>
                    <a:cubicBezTo>
                      <a:pt x="5699" y="445"/>
                      <a:pt x="5827" y="380"/>
                      <a:pt x="5838" y="262"/>
                    </a:cubicBezTo>
                    <a:cubicBezTo>
                      <a:pt x="5852" y="102"/>
                      <a:pt x="5643" y="25"/>
                      <a:pt x="5483" y="12"/>
                    </a:cubicBezTo>
                    <a:cubicBezTo>
                      <a:pt x="5385" y="5"/>
                      <a:pt x="5287" y="1"/>
                      <a:pt x="5189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84" name="Google Shape;3384;p25"/>
              <p:cNvSpPr/>
              <p:nvPr/>
            </p:nvSpPr>
            <p:spPr>
              <a:xfrm>
                <a:off x="3571025" y="2342625"/>
                <a:ext cx="40875" cy="159975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6399" extrusionOk="0">
                    <a:moveTo>
                      <a:pt x="772" y="1"/>
                    </a:moveTo>
                    <a:cubicBezTo>
                      <a:pt x="759" y="1"/>
                      <a:pt x="745" y="2"/>
                      <a:pt x="731" y="4"/>
                    </a:cubicBezTo>
                    <a:cubicBezTo>
                      <a:pt x="559" y="26"/>
                      <a:pt x="437" y="197"/>
                      <a:pt x="413" y="367"/>
                    </a:cubicBezTo>
                    <a:cubicBezTo>
                      <a:pt x="389" y="538"/>
                      <a:pt x="441" y="708"/>
                      <a:pt x="494" y="872"/>
                    </a:cubicBezTo>
                    <a:cubicBezTo>
                      <a:pt x="654" y="1387"/>
                      <a:pt x="818" y="1901"/>
                      <a:pt x="980" y="2417"/>
                    </a:cubicBezTo>
                    <a:cubicBezTo>
                      <a:pt x="1035" y="2587"/>
                      <a:pt x="1088" y="2772"/>
                      <a:pt x="1036" y="2944"/>
                    </a:cubicBezTo>
                    <a:cubicBezTo>
                      <a:pt x="996" y="3080"/>
                      <a:pt x="858" y="3196"/>
                      <a:pt x="723" y="3196"/>
                    </a:cubicBezTo>
                    <a:cubicBezTo>
                      <a:pt x="688" y="3196"/>
                      <a:pt x="652" y="3188"/>
                      <a:pt x="619" y="3170"/>
                    </a:cubicBezTo>
                    <a:cubicBezTo>
                      <a:pt x="480" y="3093"/>
                      <a:pt x="457" y="2908"/>
                      <a:pt x="389" y="2766"/>
                    </a:cubicBezTo>
                    <a:cubicBezTo>
                      <a:pt x="344" y="2676"/>
                      <a:pt x="230" y="2608"/>
                      <a:pt x="139" y="2608"/>
                    </a:cubicBezTo>
                    <a:cubicBezTo>
                      <a:pt x="87" y="2608"/>
                      <a:pt x="41" y="2631"/>
                      <a:pt x="21" y="2684"/>
                    </a:cubicBezTo>
                    <a:cubicBezTo>
                      <a:pt x="1" y="2734"/>
                      <a:pt x="15" y="2791"/>
                      <a:pt x="32" y="2843"/>
                    </a:cubicBezTo>
                    <a:cubicBezTo>
                      <a:pt x="344" y="3908"/>
                      <a:pt x="654" y="4972"/>
                      <a:pt x="966" y="6036"/>
                    </a:cubicBezTo>
                    <a:lnTo>
                      <a:pt x="966" y="6036"/>
                    </a:lnTo>
                    <a:cubicBezTo>
                      <a:pt x="1199" y="5185"/>
                      <a:pt x="1419" y="4327"/>
                      <a:pt x="1519" y="3451"/>
                    </a:cubicBezTo>
                    <a:cubicBezTo>
                      <a:pt x="1634" y="2452"/>
                      <a:pt x="1589" y="1418"/>
                      <a:pt x="1241" y="474"/>
                    </a:cubicBezTo>
                    <a:cubicBezTo>
                      <a:pt x="1159" y="253"/>
                      <a:pt x="1000" y="1"/>
                      <a:pt x="772" y="1"/>
                    </a:cubicBezTo>
                    <a:close/>
                    <a:moveTo>
                      <a:pt x="966" y="6036"/>
                    </a:moveTo>
                    <a:cubicBezTo>
                      <a:pt x="955" y="6076"/>
                      <a:pt x="944" y="6115"/>
                      <a:pt x="933" y="6155"/>
                    </a:cubicBezTo>
                    <a:lnTo>
                      <a:pt x="933" y="6155"/>
                    </a:lnTo>
                    <a:lnTo>
                      <a:pt x="850" y="6056"/>
                    </a:lnTo>
                    <a:lnTo>
                      <a:pt x="850" y="6056"/>
                    </a:lnTo>
                    <a:cubicBezTo>
                      <a:pt x="855" y="6170"/>
                      <a:pt x="860" y="6285"/>
                      <a:pt x="866" y="6398"/>
                    </a:cubicBezTo>
                    <a:cubicBezTo>
                      <a:pt x="888" y="6317"/>
                      <a:pt x="911" y="6236"/>
                      <a:pt x="933" y="6155"/>
                    </a:cubicBezTo>
                    <a:lnTo>
                      <a:pt x="933" y="6155"/>
                    </a:lnTo>
                    <a:lnTo>
                      <a:pt x="1036" y="6278"/>
                    </a:lnTo>
                    <a:cubicBezTo>
                      <a:pt x="1013" y="6197"/>
                      <a:pt x="989" y="6117"/>
                      <a:pt x="966" y="6036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85" name="Google Shape;3385;p25"/>
              <p:cNvSpPr/>
              <p:nvPr/>
            </p:nvSpPr>
            <p:spPr>
              <a:xfrm>
                <a:off x="3402900" y="2462575"/>
                <a:ext cx="143125" cy="61025"/>
              </a:xfrm>
              <a:custGeom>
                <a:avLst/>
                <a:gdLst/>
                <a:ahLst/>
                <a:cxnLst/>
                <a:rect l="l" t="t" r="r" b="b"/>
                <a:pathLst>
                  <a:path w="5725" h="2441" extrusionOk="0">
                    <a:moveTo>
                      <a:pt x="2240" y="0"/>
                    </a:moveTo>
                    <a:cubicBezTo>
                      <a:pt x="1798" y="0"/>
                      <a:pt x="1355" y="71"/>
                      <a:pt x="936" y="214"/>
                    </a:cubicBezTo>
                    <a:cubicBezTo>
                      <a:pt x="682" y="301"/>
                      <a:pt x="426" y="420"/>
                      <a:pt x="253" y="623"/>
                    </a:cubicBezTo>
                    <a:cubicBezTo>
                      <a:pt x="77" y="825"/>
                      <a:pt x="0" y="1130"/>
                      <a:pt x="128" y="1365"/>
                    </a:cubicBezTo>
                    <a:cubicBezTo>
                      <a:pt x="242" y="1574"/>
                      <a:pt x="482" y="1669"/>
                      <a:pt x="727" y="1669"/>
                    </a:cubicBezTo>
                    <a:cubicBezTo>
                      <a:pt x="838" y="1669"/>
                      <a:pt x="951" y="1649"/>
                      <a:pt x="1054" y="1612"/>
                    </a:cubicBezTo>
                    <a:cubicBezTo>
                      <a:pt x="1382" y="1493"/>
                      <a:pt x="1641" y="1243"/>
                      <a:pt x="1922" y="1037"/>
                    </a:cubicBezTo>
                    <a:cubicBezTo>
                      <a:pt x="2159" y="862"/>
                      <a:pt x="2443" y="710"/>
                      <a:pt x="2732" y="710"/>
                    </a:cubicBezTo>
                    <a:cubicBezTo>
                      <a:pt x="2784" y="710"/>
                      <a:pt x="2836" y="715"/>
                      <a:pt x="2888" y="725"/>
                    </a:cubicBezTo>
                    <a:cubicBezTo>
                      <a:pt x="3229" y="795"/>
                      <a:pt x="3493" y="1217"/>
                      <a:pt x="3293" y="1501"/>
                    </a:cubicBezTo>
                    <a:cubicBezTo>
                      <a:pt x="3192" y="1643"/>
                      <a:pt x="3011" y="1707"/>
                      <a:pt x="2859" y="1795"/>
                    </a:cubicBezTo>
                    <a:cubicBezTo>
                      <a:pt x="2705" y="1882"/>
                      <a:pt x="2557" y="2038"/>
                      <a:pt x="2595" y="2208"/>
                    </a:cubicBezTo>
                    <a:cubicBezTo>
                      <a:pt x="2633" y="2383"/>
                      <a:pt x="2819" y="2440"/>
                      <a:pt x="3014" y="2440"/>
                    </a:cubicBezTo>
                    <a:cubicBezTo>
                      <a:pt x="3099" y="2440"/>
                      <a:pt x="3187" y="2429"/>
                      <a:pt x="3264" y="2413"/>
                    </a:cubicBezTo>
                    <a:cubicBezTo>
                      <a:pt x="4159" y="2223"/>
                      <a:pt x="4809" y="2182"/>
                      <a:pt x="5703" y="1992"/>
                    </a:cubicBezTo>
                    <a:lnTo>
                      <a:pt x="5703" y="1992"/>
                    </a:lnTo>
                    <a:cubicBezTo>
                      <a:pt x="5710" y="2004"/>
                      <a:pt x="5717" y="2017"/>
                      <a:pt x="5724" y="2029"/>
                    </a:cubicBezTo>
                    <a:lnTo>
                      <a:pt x="5713" y="1990"/>
                    </a:lnTo>
                    <a:cubicBezTo>
                      <a:pt x="5710" y="1990"/>
                      <a:pt x="5706" y="1991"/>
                      <a:pt x="5703" y="1992"/>
                    </a:cubicBezTo>
                    <a:lnTo>
                      <a:pt x="5703" y="1992"/>
                    </a:lnTo>
                    <a:cubicBezTo>
                      <a:pt x="5252" y="1204"/>
                      <a:pt x="4521" y="583"/>
                      <a:pt x="3668" y="258"/>
                    </a:cubicBezTo>
                    <a:cubicBezTo>
                      <a:pt x="3214" y="86"/>
                      <a:pt x="2727" y="0"/>
                      <a:pt x="2240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86" name="Google Shape;3386;p25"/>
              <p:cNvSpPr/>
              <p:nvPr/>
            </p:nvSpPr>
            <p:spPr>
              <a:xfrm>
                <a:off x="3421775" y="2559625"/>
                <a:ext cx="104725" cy="89800"/>
              </a:xfrm>
              <a:custGeom>
                <a:avLst/>
                <a:gdLst/>
                <a:ahLst/>
                <a:cxnLst/>
                <a:rect l="l" t="t" r="r" b="b"/>
                <a:pathLst>
                  <a:path w="4189" h="3592" extrusionOk="0">
                    <a:moveTo>
                      <a:pt x="3382" y="1"/>
                    </a:moveTo>
                    <a:cubicBezTo>
                      <a:pt x="3324" y="1"/>
                      <a:pt x="3266" y="4"/>
                      <a:pt x="3210" y="8"/>
                    </a:cubicBezTo>
                    <a:cubicBezTo>
                      <a:pt x="2133" y="98"/>
                      <a:pt x="783" y="825"/>
                      <a:pt x="204" y="1730"/>
                    </a:cubicBezTo>
                    <a:lnTo>
                      <a:pt x="200" y="1765"/>
                    </a:lnTo>
                    <a:cubicBezTo>
                      <a:pt x="183" y="2106"/>
                      <a:pt x="43" y="2431"/>
                      <a:pt x="22" y="2771"/>
                    </a:cubicBezTo>
                    <a:cubicBezTo>
                      <a:pt x="1" y="3110"/>
                      <a:pt x="160" y="3510"/>
                      <a:pt x="495" y="3581"/>
                    </a:cubicBezTo>
                    <a:cubicBezTo>
                      <a:pt x="529" y="3588"/>
                      <a:pt x="563" y="3591"/>
                      <a:pt x="598" y="3591"/>
                    </a:cubicBezTo>
                    <a:cubicBezTo>
                      <a:pt x="767" y="3591"/>
                      <a:pt x="934" y="3509"/>
                      <a:pt x="1056" y="3392"/>
                    </a:cubicBezTo>
                    <a:cubicBezTo>
                      <a:pt x="1205" y="3251"/>
                      <a:pt x="1302" y="3065"/>
                      <a:pt x="1389" y="2880"/>
                    </a:cubicBezTo>
                    <a:cubicBezTo>
                      <a:pt x="1585" y="2461"/>
                      <a:pt x="1742" y="2027"/>
                      <a:pt x="1862" y="1582"/>
                    </a:cubicBezTo>
                    <a:cubicBezTo>
                      <a:pt x="1937" y="1297"/>
                      <a:pt x="2001" y="1000"/>
                      <a:pt x="2170" y="755"/>
                    </a:cubicBezTo>
                    <a:cubicBezTo>
                      <a:pt x="2310" y="553"/>
                      <a:pt x="2548" y="394"/>
                      <a:pt x="2789" y="394"/>
                    </a:cubicBezTo>
                    <a:cubicBezTo>
                      <a:pt x="2837" y="394"/>
                      <a:pt x="2886" y="401"/>
                      <a:pt x="2934" y="414"/>
                    </a:cubicBezTo>
                    <a:cubicBezTo>
                      <a:pt x="3117" y="467"/>
                      <a:pt x="3258" y="613"/>
                      <a:pt x="3411" y="730"/>
                    </a:cubicBezTo>
                    <a:cubicBezTo>
                      <a:pt x="3521" y="814"/>
                      <a:pt x="3662" y="884"/>
                      <a:pt x="3797" y="884"/>
                    </a:cubicBezTo>
                    <a:cubicBezTo>
                      <a:pt x="3848" y="884"/>
                      <a:pt x="3899" y="874"/>
                      <a:pt x="3947" y="851"/>
                    </a:cubicBezTo>
                    <a:cubicBezTo>
                      <a:pt x="4188" y="735"/>
                      <a:pt x="4173" y="353"/>
                      <a:pt x="3972" y="179"/>
                    </a:cubicBezTo>
                    <a:cubicBezTo>
                      <a:pt x="3814" y="40"/>
                      <a:pt x="3597" y="1"/>
                      <a:pt x="3382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87" name="Google Shape;3387;p25"/>
              <p:cNvSpPr/>
              <p:nvPr/>
            </p:nvSpPr>
            <p:spPr>
              <a:xfrm>
                <a:off x="3526350" y="2528100"/>
                <a:ext cx="79925" cy="70850"/>
              </a:xfrm>
              <a:custGeom>
                <a:avLst/>
                <a:gdLst/>
                <a:ahLst/>
                <a:cxnLst/>
                <a:rect l="l" t="t" r="r" b="b"/>
                <a:pathLst>
                  <a:path w="3197" h="2834" extrusionOk="0">
                    <a:moveTo>
                      <a:pt x="1608" y="1"/>
                    </a:moveTo>
                    <a:cubicBezTo>
                      <a:pt x="1467" y="1"/>
                      <a:pt x="1322" y="22"/>
                      <a:pt x="1180" y="66"/>
                    </a:cubicBezTo>
                    <a:cubicBezTo>
                      <a:pt x="423" y="299"/>
                      <a:pt x="1" y="1093"/>
                      <a:pt x="231" y="1840"/>
                    </a:cubicBezTo>
                    <a:cubicBezTo>
                      <a:pt x="419" y="2446"/>
                      <a:pt x="981" y="2834"/>
                      <a:pt x="1591" y="2834"/>
                    </a:cubicBezTo>
                    <a:cubicBezTo>
                      <a:pt x="1732" y="2834"/>
                      <a:pt x="1876" y="2813"/>
                      <a:pt x="2018" y="2769"/>
                    </a:cubicBezTo>
                    <a:cubicBezTo>
                      <a:pt x="2774" y="2536"/>
                      <a:pt x="3197" y="1742"/>
                      <a:pt x="2965" y="995"/>
                    </a:cubicBezTo>
                    <a:cubicBezTo>
                      <a:pt x="2779" y="389"/>
                      <a:pt x="2216" y="1"/>
                      <a:pt x="160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88" name="Google Shape;3388;p25"/>
              <p:cNvSpPr/>
              <p:nvPr/>
            </p:nvSpPr>
            <p:spPr>
              <a:xfrm>
                <a:off x="3533400" y="2558475"/>
                <a:ext cx="65550" cy="34775"/>
              </a:xfrm>
              <a:custGeom>
                <a:avLst/>
                <a:gdLst/>
                <a:ahLst/>
                <a:cxnLst/>
                <a:rect l="l" t="t" r="r" b="b"/>
                <a:pathLst>
                  <a:path w="2622" h="1391" extrusionOk="0">
                    <a:moveTo>
                      <a:pt x="2436" y="0"/>
                    </a:moveTo>
                    <a:cubicBezTo>
                      <a:pt x="2319" y="0"/>
                      <a:pt x="2214" y="89"/>
                      <a:pt x="2139" y="183"/>
                    </a:cubicBezTo>
                    <a:cubicBezTo>
                      <a:pt x="2061" y="284"/>
                      <a:pt x="2016" y="405"/>
                      <a:pt x="1950" y="514"/>
                    </a:cubicBezTo>
                    <a:cubicBezTo>
                      <a:pt x="1884" y="625"/>
                      <a:pt x="1790" y="727"/>
                      <a:pt x="1666" y="756"/>
                    </a:cubicBezTo>
                    <a:cubicBezTo>
                      <a:pt x="1642" y="762"/>
                      <a:pt x="1617" y="764"/>
                      <a:pt x="1592" y="764"/>
                    </a:cubicBezTo>
                    <a:cubicBezTo>
                      <a:pt x="1446" y="764"/>
                      <a:pt x="1307" y="671"/>
                      <a:pt x="1181" y="590"/>
                    </a:cubicBezTo>
                    <a:cubicBezTo>
                      <a:pt x="1074" y="520"/>
                      <a:pt x="945" y="453"/>
                      <a:pt x="822" y="453"/>
                    </a:cubicBezTo>
                    <a:cubicBezTo>
                      <a:pt x="776" y="453"/>
                      <a:pt x="731" y="462"/>
                      <a:pt x="688" y="485"/>
                    </a:cubicBezTo>
                    <a:cubicBezTo>
                      <a:pt x="620" y="519"/>
                      <a:pt x="566" y="583"/>
                      <a:pt x="490" y="590"/>
                    </a:cubicBezTo>
                    <a:cubicBezTo>
                      <a:pt x="485" y="590"/>
                      <a:pt x="481" y="590"/>
                      <a:pt x="476" y="590"/>
                    </a:cubicBezTo>
                    <a:cubicBezTo>
                      <a:pt x="328" y="590"/>
                      <a:pt x="234" y="370"/>
                      <a:pt x="90" y="370"/>
                    </a:cubicBezTo>
                    <a:cubicBezTo>
                      <a:pt x="82" y="370"/>
                      <a:pt x="74" y="371"/>
                      <a:pt x="66" y="372"/>
                    </a:cubicBezTo>
                    <a:lnTo>
                      <a:pt x="0" y="384"/>
                    </a:lnTo>
                    <a:cubicBezTo>
                      <a:pt x="0" y="384"/>
                      <a:pt x="284" y="1318"/>
                      <a:pt x="1229" y="1387"/>
                    </a:cubicBezTo>
                    <a:cubicBezTo>
                      <a:pt x="1263" y="1389"/>
                      <a:pt x="1297" y="1390"/>
                      <a:pt x="1330" y="1390"/>
                    </a:cubicBezTo>
                    <a:cubicBezTo>
                      <a:pt x="2206" y="1390"/>
                      <a:pt x="2622" y="521"/>
                      <a:pt x="2462" y="2"/>
                    </a:cubicBezTo>
                    <a:cubicBezTo>
                      <a:pt x="2453" y="1"/>
                      <a:pt x="2445" y="0"/>
                      <a:pt x="2436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89" name="Google Shape;3389;p25"/>
              <p:cNvSpPr/>
              <p:nvPr/>
            </p:nvSpPr>
            <p:spPr>
              <a:xfrm>
                <a:off x="3576075" y="2521500"/>
                <a:ext cx="79925" cy="70850"/>
              </a:xfrm>
              <a:custGeom>
                <a:avLst/>
                <a:gdLst/>
                <a:ahLst/>
                <a:cxnLst/>
                <a:rect l="l" t="t" r="r" b="b"/>
                <a:pathLst>
                  <a:path w="3197" h="2834" extrusionOk="0">
                    <a:moveTo>
                      <a:pt x="1608" y="1"/>
                    </a:moveTo>
                    <a:cubicBezTo>
                      <a:pt x="1466" y="1"/>
                      <a:pt x="1322" y="22"/>
                      <a:pt x="1180" y="66"/>
                    </a:cubicBezTo>
                    <a:cubicBezTo>
                      <a:pt x="422" y="299"/>
                      <a:pt x="1" y="1093"/>
                      <a:pt x="231" y="1840"/>
                    </a:cubicBezTo>
                    <a:cubicBezTo>
                      <a:pt x="419" y="2446"/>
                      <a:pt x="982" y="2833"/>
                      <a:pt x="1591" y="2833"/>
                    </a:cubicBezTo>
                    <a:cubicBezTo>
                      <a:pt x="1732" y="2833"/>
                      <a:pt x="1876" y="2812"/>
                      <a:pt x="2018" y="2769"/>
                    </a:cubicBezTo>
                    <a:cubicBezTo>
                      <a:pt x="2773" y="2536"/>
                      <a:pt x="3197" y="1742"/>
                      <a:pt x="2965" y="995"/>
                    </a:cubicBezTo>
                    <a:cubicBezTo>
                      <a:pt x="2776" y="389"/>
                      <a:pt x="2215" y="1"/>
                      <a:pt x="160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90" name="Google Shape;3390;p25"/>
              <p:cNvSpPr/>
              <p:nvPr/>
            </p:nvSpPr>
            <p:spPr>
              <a:xfrm>
                <a:off x="3610950" y="2525500"/>
                <a:ext cx="31900" cy="20625"/>
              </a:xfrm>
              <a:custGeom>
                <a:avLst/>
                <a:gdLst/>
                <a:ahLst/>
                <a:cxnLst/>
                <a:rect l="l" t="t" r="r" b="b"/>
                <a:pathLst>
                  <a:path w="1276" h="825" extrusionOk="0">
                    <a:moveTo>
                      <a:pt x="211" y="1"/>
                    </a:moveTo>
                    <a:cubicBezTo>
                      <a:pt x="128" y="1"/>
                      <a:pt x="68" y="31"/>
                      <a:pt x="42" y="95"/>
                    </a:cubicBezTo>
                    <a:cubicBezTo>
                      <a:pt x="0" y="190"/>
                      <a:pt x="283" y="196"/>
                      <a:pt x="530" y="362"/>
                    </a:cubicBezTo>
                    <a:cubicBezTo>
                      <a:pt x="662" y="451"/>
                      <a:pt x="954" y="710"/>
                      <a:pt x="1027" y="799"/>
                    </a:cubicBezTo>
                    <a:cubicBezTo>
                      <a:pt x="1050" y="820"/>
                      <a:pt x="1077" y="824"/>
                      <a:pt x="1097" y="824"/>
                    </a:cubicBezTo>
                    <a:cubicBezTo>
                      <a:pt x="1114" y="824"/>
                      <a:pt x="1127" y="821"/>
                      <a:pt x="1127" y="821"/>
                    </a:cubicBezTo>
                    <a:cubicBezTo>
                      <a:pt x="1127" y="821"/>
                      <a:pt x="1276" y="670"/>
                      <a:pt x="907" y="350"/>
                    </a:cubicBezTo>
                    <a:cubicBezTo>
                      <a:pt x="651" y="130"/>
                      <a:pt x="383" y="1"/>
                      <a:pt x="211" y="1"/>
                    </a:cubicBezTo>
                    <a:close/>
                  </a:path>
                </a:pathLst>
              </a:custGeom>
              <a:solidFill>
                <a:srgbClr val="FFFFFF">
                  <a:alpha val="53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91" name="Google Shape;3391;p25"/>
              <p:cNvSpPr/>
              <p:nvPr/>
            </p:nvSpPr>
            <p:spPr>
              <a:xfrm>
                <a:off x="3639700" y="2547125"/>
                <a:ext cx="7325" cy="7975"/>
              </a:xfrm>
              <a:custGeom>
                <a:avLst/>
                <a:gdLst/>
                <a:ahLst/>
                <a:cxnLst/>
                <a:rect l="l" t="t" r="r" b="b"/>
                <a:pathLst>
                  <a:path w="293" h="319" extrusionOk="0">
                    <a:moveTo>
                      <a:pt x="132" y="1"/>
                    </a:moveTo>
                    <a:cubicBezTo>
                      <a:pt x="105" y="1"/>
                      <a:pt x="85" y="11"/>
                      <a:pt x="85" y="11"/>
                    </a:cubicBezTo>
                    <a:cubicBezTo>
                      <a:pt x="5" y="85"/>
                      <a:pt x="1" y="172"/>
                      <a:pt x="109" y="272"/>
                    </a:cubicBezTo>
                    <a:cubicBezTo>
                      <a:pt x="138" y="298"/>
                      <a:pt x="178" y="319"/>
                      <a:pt x="212" y="319"/>
                    </a:cubicBezTo>
                    <a:cubicBezTo>
                      <a:pt x="259" y="319"/>
                      <a:pt x="293" y="278"/>
                      <a:pt x="264" y="155"/>
                    </a:cubicBezTo>
                    <a:cubicBezTo>
                      <a:pt x="234" y="26"/>
                      <a:pt x="174" y="1"/>
                      <a:pt x="132" y="1"/>
                    </a:cubicBezTo>
                    <a:close/>
                  </a:path>
                </a:pathLst>
              </a:custGeom>
              <a:solidFill>
                <a:srgbClr val="FFFFFF">
                  <a:alpha val="53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92" name="Google Shape;3392;p25"/>
              <p:cNvSpPr/>
              <p:nvPr/>
            </p:nvSpPr>
            <p:spPr>
              <a:xfrm>
                <a:off x="3581625" y="2549225"/>
                <a:ext cx="63225" cy="39425"/>
              </a:xfrm>
              <a:custGeom>
                <a:avLst/>
                <a:gdLst/>
                <a:ahLst/>
                <a:cxnLst/>
                <a:rect l="l" t="t" r="r" b="b"/>
                <a:pathLst>
                  <a:path w="2529" h="1577" extrusionOk="0">
                    <a:moveTo>
                      <a:pt x="137" y="1"/>
                    </a:moveTo>
                    <a:cubicBezTo>
                      <a:pt x="137" y="1"/>
                      <a:pt x="0" y="968"/>
                      <a:pt x="827" y="1423"/>
                    </a:cubicBezTo>
                    <a:cubicBezTo>
                      <a:pt x="1023" y="1530"/>
                      <a:pt x="1217" y="1576"/>
                      <a:pt x="1400" y="1576"/>
                    </a:cubicBezTo>
                    <a:cubicBezTo>
                      <a:pt x="1991" y="1576"/>
                      <a:pt x="2470" y="1097"/>
                      <a:pt x="2529" y="670"/>
                    </a:cubicBezTo>
                    <a:cubicBezTo>
                      <a:pt x="2487" y="646"/>
                      <a:pt x="2441" y="635"/>
                      <a:pt x="2394" y="635"/>
                    </a:cubicBezTo>
                    <a:cubicBezTo>
                      <a:pt x="2315" y="635"/>
                      <a:pt x="2232" y="664"/>
                      <a:pt x="2161" y="703"/>
                    </a:cubicBezTo>
                    <a:cubicBezTo>
                      <a:pt x="2047" y="762"/>
                      <a:pt x="1953" y="853"/>
                      <a:pt x="1848" y="926"/>
                    </a:cubicBezTo>
                    <a:cubicBezTo>
                      <a:pt x="1759" y="987"/>
                      <a:pt x="1655" y="1035"/>
                      <a:pt x="1550" y="1035"/>
                    </a:cubicBezTo>
                    <a:cubicBezTo>
                      <a:pt x="1529" y="1035"/>
                      <a:pt x="1508" y="1033"/>
                      <a:pt x="1487" y="1029"/>
                    </a:cubicBezTo>
                    <a:cubicBezTo>
                      <a:pt x="1315" y="994"/>
                      <a:pt x="1210" y="825"/>
                      <a:pt x="1118" y="676"/>
                    </a:cubicBezTo>
                    <a:cubicBezTo>
                      <a:pt x="1028" y="530"/>
                      <a:pt x="899" y="376"/>
                      <a:pt x="728" y="376"/>
                    </a:cubicBezTo>
                    <a:cubicBezTo>
                      <a:pt x="724" y="376"/>
                      <a:pt x="720" y="376"/>
                      <a:pt x="716" y="376"/>
                    </a:cubicBezTo>
                    <a:cubicBezTo>
                      <a:pt x="659" y="378"/>
                      <a:pt x="602" y="398"/>
                      <a:pt x="547" y="398"/>
                    </a:cubicBezTo>
                    <a:cubicBezTo>
                      <a:pt x="529" y="398"/>
                      <a:pt x="511" y="396"/>
                      <a:pt x="493" y="390"/>
                    </a:cubicBezTo>
                    <a:cubicBezTo>
                      <a:pt x="337" y="336"/>
                      <a:pt x="361" y="58"/>
                      <a:pt x="200" y="17"/>
                    </a:cubicBezTo>
                    <a:lnTo>
                      <a:pt x="137" y="1"/>
                    </a:ln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93" name="Google Shape;3393;p25"/>
              <p:cNvSpPr/>
              <p:nvPr/>
            </p:nvSpPr>
            <p:spPr>
              <a:xfrm>
                <a:off x="3560875" y="2562050"/>
                <a:ext cx="63600" cy="56375"/>
              </a:xfrm>
              <a:custGeom>
                <a:avLst/>
                <a:gdLst/>
                <a:ahLst/>
                <a:cxnLst/>
                <a:rect l="l" t="t" r="r" b="b"/>
                <a:pathLst>
                  <a:path w="2544" h="2255" extrusionOk="0">
                    <a:moveTo>
                      <a:pt x="1281" y="1"/>
                    </a:moveTo>
                    <a:cubicBezTo>
                      <a:pt x="1167" y="1"/>
                      <a:pt x="1052" y="18"/>
                      <a:pt x="938" y="53"/>
                    </a:cubicBezTo>
                    <a:cubicBezTo>
                      <a:pt x="339" y="239"/>
                      <a:pt x="1" y="873"/>
                      <a:pt x="185" y="1467"/>
                    </a:cubicBezTo>
                    <a:cubicBezTo>
                      <a:pt x="335" y="1947"/>
                      <a:pt x="781" y="2255"/>
                      <a:pt x="1264" y="2255"/>
                    </a:cubicBezTo>
                    <a:cubicBezTo>
                      <a:pt x="1377" y="2255"/>
                      <a:pt x="1492" y="2238"/>
                      <a:pt x="1606" y="2202"/>
                    </a:cubicBezTo>
                    <a:cubicBezTo>
                      <a:pt x="2207" y="2016"/>
                      <a:pt x="2543" y="1384"/>
                      <a:pt x="2359" y="789"/>
                    </a:cubicBezTo>
                    <a:cubicBezTo>
                      <a:pt x="2209" y="309"/>
                      <a:pt x="1764" y="1"/>
                      <a:pt x="12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94" name="Google Shape;3394;p25"/>
              <p:cNvSpPr/>
              <p:nvPr/>
            </p:nvSpPr>
            <p:spPr>
              <a:xfrm>
                <a:off x="3577850" y="2571300"/>
                <a:ext cx="44850" cy="43975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1759" extrusionOk="0">
                    <a:moveTo>
                      <a:pt x="1268" y="0"/>
                    </a:moveTo>
                    <a:lnTo>
                      <a:pt x="1234" y="40"/>
                    </a:lnTo>
                    <a:cubicBezTo>
                      <a:pt x="1148" y="139"/>
                      <a:pt x="1288" y="311"/>
                      <a:pt x="1209" y="416"/>
                    </a:cubicBezTo>
                    <a:cubicBezTo>
                      <a:pt x="1174" y="464"/>
                      <a:pt x="1107" y="474"/>
                      <a:pt x="1056" y="507"/>
                    </a:cubicBezTo>
                    <a:cubicBezTo>
                      <a:pt x="935" y="581"/>
                      <a:pt x="921" y="746"/>
                      <a:pt x="927" y="885"/>
                    </a:cubicBezTo>
                    <a:cubicBezTo>
                      <a:pt x="932" y="1023"/>
                      <a:pt x="941" y="1182"/>
                      <a:pt x="843" y="1283"/>
                    </a:cubicBezTo>
                    <a:cubicBezTo>
                      <a:pt x="772" y="1355"/>
                      <a:pt x="663" y="1376"/>
                      <a:pt x="562" y="1376"/>
                    </a:cubicBezTo>
                    <a:cubicBezTo>
                      <a:pt x="485" y="1376"/>
                      <a:pt x="408" y="1367"/>
                      <a:pt x="332" y="1367"/>
                    </a:cubicBezTo>
                    <a:cubicBezTo>
                      <a:pt x="307" y="1367"/>
                      <a:pt x="281" y="1368"/>
                      <a:pt x="256" y="1371"/>
                    </a:cubicBezTo>
                    <a:cubicBezTo>
                      <a:pt x="154" y="1384"/>
                      <a:pt x="43" y="1423"/>
                      <a:pt x="1" y="1516"/>
                    </a:cubicBezTo>
                    <a:cubicBezTo>
                      <a:pt x="135" y="1664"/>
                      <a:pt x="373" y="1759"/>
                      <a:pt x="624" y="1759"/>
                    </a:cubicBezTo>
                    <a:cubicBezTo>
                      <a:pt x="935" y="1759"/>
                      <a:pt x="1268" y="1613"/>
                      <a:pt x="1454" y="1243"/>
                    </a:cubicBezTo>
                    <a:cubicBezTo>
                      <a:pt x="1793" y="574"/>
                      <a:pt x="1268" y="0"/>
                      <a:pt x="1268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95" name="Google Shape;3395;p25"/>
              <p:cNvSpPr/>
              <p:nvPr/>
            </p:nvSpPr>
            <p:spPr>
              <a:xfrm>
                <a:off x="3568475" y="2568950"/>
                <a:ext cx="15475" cy="24550"/>
              </a:xfrm>
              <a:custGeom>
                <a:avLst/>
                <a:gdLst/>
                <a:ahLst/>
                <a:cxnLst/>
                <a:rect l="l" t="t" r="r" b="b"/>
                <a:pathLst>
                  <a:path w="619" h="982" extrusionOk="0">
                    <a:moveTo>
                      <a:pt x="489" y="1"/>
                    </a:moveTo>
                    <a:cubicBezTo>
                      <a:pt x="353" y="1"/>
                      <a:pt x="186" y="243"/>
                      <a:pt x="99" y="576"/>
                    </a:cubicBezTo>
                    <a:cubicBezTo>
                      <a:pt x="1" y="951"/>
                      <a:pt x="165" y="982"/>
                      <a:pt x="165" y="982"/>
                    </a:cubicBezTo>
                    <a:cubicBezTo>
                      <a:pt x="165" y="982"/>
                      <a:pt x="209" y="968"/>
                      <a:pt x="218" y="924"/>
                    </a:cubicBezTo>
                    <a:cubicBezTo>
                      <a:pt x="228" y="833"/>
                      <a:pt x="300" y="533"/>
                      <a:pt x="349" y="414"/>
                    </a:cubicBezTo>
                    <a:cubicBezTo>
                      <a:pt x="437" y="192"/>
                      <a:pt x="618" y="63"/>
                      <a:pt x="549" y="19"/>
                    </a:cubicBezTo>
                    <a:cubicBezTo>
                      <a:pt x="530" y="7"/>
                      <a:pt x="510" y="1"/>
                      <a:pt x="489" y="1"/>
                    </a:cubicBezTo>
                    <a:close/>
                  </a:path>
                </a:pathLst>
              </a:custGeom>
              <a:solidFill>
                <a:srgbClr val="FFFFFF">
                  <a:alpha val="53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396" name="Google Shape;3396;p25"/>
            <p:cNvSpPr/>
            <p:nvPr/>
          </p:nvSpPr>
          <p:spPr>
            <a:xfrm>
              <a:off x="8566875" y="777125"/>
              <a:ext cx="536912" cy="293639"/>
            </a:xfrm>
            <a:custGeom>
              <a:avLst/>
              <a:gdLst/>
              <a:ahLst/>
              <a:cxnLst/>
              <a:rect l="l" t="t" r="r" b="b"/>
              <a:pathLst>
                <a:path w="12238" h="6693" extrusionOk="0">
                  <a:moveTo>
                    <a:pt x="6295" y="0"/>
                  </a:moveTo>
                  <a:cubicBezTo>
                    <a:pt x="6229" y="0"/>
                    <a:pt x="6161" y="4"/>
                    <a:pt x="6091" y="11"/>
                  </a:cubicBezTo>
                  <a:cubicBezTo>
                    <a:pt x="4090" y="221"/>
                    <a:pt x="4259" y="2482"/>
                    <a:pt x="4259" y="2482"/>
                  </a:cubicBezTo>
                  <a:cubicBezTo>
                    <a:pt x="4259" y="2482"/>
                    <a:pt x="3846" y="1668"/>
                    <a:pt x="3107" y="1668"/>
                  </a:cubicBezTo>
                  <a:cubicBezTo>
                    <a:pt x="2965" y="1668"/>
                    <a:pt x="2811" y="1698"/>
                    <a:pt x="2645" y="1769"/>
                  </a:cubicBezTo>
                  <a:cubicBezTo>
                    <a:pt x="1617" y="2215"/>
                    <a:pt x="2188" y="3451"/>
                    <a:pt x="2188" y="3451"/>
                  </a:cubicBezTo>
                  <a:cubicBezTo>
                    <a:pt x="2017" y="3356"/>
                    <a:pt x="1818" y="3311"/>
                    <a:pt x="1621" y="3311"/>
                  </a:cubicBezTo>
                  <a:cubicBezTo>
                    <a:pt x="804" y="3311"/>
                    <a:pt x="0" y="4077"/>
                    <a:pt x="1185" y="5231"/>
                  </a:cubicBezTo>
                  <a:cubicBezTo>
                    <a:pt x="2657" y="6663"/>
                    <a:pt x="6218" y="6677"/>
                    <a:pt x="6218" y="6677"/>
                  </a:cubicBezTo>
                  <a:cubicBezTo>
                    <a:pt x="6376" y="6687"/>
                    <a:pt x="6536" y="6692"/>
                    <a:pt x="6696" y="6692"/>
                  </a:cubicBezTo>
                  <a:cubicBezTo>
                    <a:pt x="9345" y="6692"/>
                    <a:pt x="12237" y="5336"/>
                    <a:pt x="11532" y="3384"/>
                  </a:cubicBezTo>
                  <a:cubicBezTo>
                    <a:pt x="11221" y="2525"/>
                    <a:pt x="10617" y="2280"/>
                    <a:pt x="10030" y="2280"/>
                  </a:cubicBezTo>
                  <a:cubicBezTo>
                    <a:pt x="9252" y="2280"/>
                    <a:pt x="8502" y="2711"/>
                    <a:pt x="8502" y="2711"/>
                  </a:cubicBezTo>
                  <a:cubicBezTo>
                    <a:pt x="8502" y="2711"/>
                    <a:pt x="8121" y="0"/>
                    <a:pt x="62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7" name="Google Shape;3397;p25"/>
            <p:cNvSpPr/>
            <p:nvPr/>
          </p:nvSpPr>
          <p:spPr>
            <a:xfrm>
              <a:off x="953793" y="77791"/>
              <a:ext cx="379585" cy="207605"/>
            </a:xfrm>
            <a:custGeom>
              <a:avLst/>
              <a:gdLst/>
              <a:ahLst/>
              <a:cxnLst/>
              <a:rect l="l" t="t" r="r" b="b"/>
              <a:pathLst>
                <a:path w="8652" h="4732" extrusionOk="0">
                  <a:moveTo>
                    <a:pt x="4456" y="0"/>
                  </a:moveTo>
                  <a:cubicBezTo>
                    <a:pt x="4409" y="0"/>
                    <a:pt x="4361" y="3"/>
                    <a:pt x="4311" y="8"/>
                  </a:cubicBezTo>
                  <a:cubicBezTo>
                    <a:pt x="2895" y="157"/>
                    <a:pt x="3014" y="1755"/>
                    <a:pt x="3014" y="1755"/>
                  </a:cubicBezTo>
                  <a:cubicBezTo>
                    <a:pt x="3014" y="1755"/>
                    <a:pt x="2724" y="1179"/>
                    <a:pt x="2201" y="1179"/>
                  </a:cubicBezTo>
                  <a:cubicBezTo>
                    <a:pt x="2100" y="1179"/>
                    <a:pt x="1990" y="1201"/>
                    <a:pt x="1872" y="1252"/>
                  </a:cubicBezTo>
                  <a:cubicBezTo>
                    <a:pt x="1145" y="1566"/>
                    <a:pt x="1550" y="2440"/>
                    <a:pt x="1550" y="2440"/>
                  </a:cubicBezTo>
                  <a:cubicBezTo>
                    <a:pt x="1429" y="2373"/>
                    <a:pt x="1289" y="2342"/>
                    <a:pt x="1150" y="2342"/>
                  </a:cubicBezTo>
                  <a:cubicBezTo>
                    <a:pt x="571" y="2342"/>
                    <a:pt x="0" y="2883"/>
                    <a:pt x="840" y="3698"/>
                  </a:cubicBezTo>
                  <a:cubicBezTo>
                    <a:pt x="1878" y="4712"/>
                    <a:pt x="4396" y="4721"/>
                    <a:pt x="4396" y="4721"/>
                  </a:cubicBezTo>
                  <a:cubicBezTo>
                    <a:pt x="4509" y="4728"/>
                    <a:pt x="4623" y="4732"/>
                    <a:pt x="4737" y="4732"/>
                  </a:cubicBezTo>
                  <a:cubicBezTo>
                    <a:pt x="6609" y="4732"/>
                    <a:pt x="8652" y="3773"/>
                    <a:pt x="8156" y="2391"/>
                  </a:cubicBezTo>
                  <a:cubicBezTo>
                    <a:pt x="7936" y="1785"/>
                    <a:pt x="7510" y="1612"/>
                    <a:pt x="7095" y="1612"/>
                  </a:cubicBezTo>
                  <a:cubicBezTo>
                    <a:pt x="6545" y="1612"/>
                    <a:pt x="6016" y="1916"/>
                    <a:pt x="6016" y="1916"/>
                  </a:cubicBezTo>
                  <a:cubicBezTo>
                    <a:pt x="6016" y="1916"/>
                    <a:pt x="5746" y="0"/>
                    <a:pt x="44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8" name="Google Shape;3398;p25"/>
            <p:cNvSpPr/>
            <p:nvPr/>
          </p:nvSpPr>
          <p:spPr>
            <a:xfrm>
              <a:off x="86007" y="514165"/>
              <a:ext cx="535332" cy="292761"/>
            </a:xfrm>
            <a:custGeom>
              <a:avLst/>
              <a:gdLst/>
              <a:ahLst/>
              <a:cxnLst/>
              <a:rect l="l" t="t" r="r" b="b"/>
              <a:pathLst>
                <a:path w="12202" h="6673" extrusionOk="0">
                  <a:moveTo>
                    <a:pt x="5927" y="0"/>
                  </a:moveTo>
                  <a:cubicBezTo>
                    <a:pt x="4106" y="0"/>
                    <a:pt x="3726" y="2704"/>
                    <a:pt x="3726" y="2704"/>
                  </a:cubicBezTo>
                  <a:cubicBezTo>
                    <a:pt x="3726" y="2704"/>
                    <a:pt x="2979" y="2275"/>
                    <a:pt x="2202" y="2275"/>
                  </a:cubicBezTo>
                  <a:cubicBezTo>
                    <a:pt x="1617" y="2275"/>
                    <a:pt x="1015" y="2519"/>
                    <a:pt x="705" y="3376"/>
                  </a:cubicBezTo>
                  <a:cubicBezTo>
                    <a:pt x="0" y="5318"/>
                    <a:pt x="2881" y="6673"/>
                    <a:pt x="5522" y="6673"/>
                  </a:cubicBezTo>
                  <a:cubicBezTo>
                    <a:pt x="5683" y="6673"/>
                    <a:pt x="5844" y="6668"/>
                    <a:pt x="6003" y="6657"/>
                  </a:cubicBezTo>
                  <a:cubicBezTo>
                    <a:pt x="6003" y="6657"/>
                    <a:pt x="9552" y="6643"/>
                    <a:pt x="11021" y="5216"/>
                  </a:cubicBezTo>
                  <a:cubicBezTo>
                    <a:pt x="12201" y="4065"/>
                    <a:pt x="11400" y="3302"/>
                    <a:pt x="10585" y="3302"/>
                  </a:cubicBezTo>
                  <a:cubicBezTo>
                    <a:pt x="10388" y="3302"/>
                    <a:pt x="10191" y="3347"/>
                    <a:pt x="10020" y="3442"/>
                  </a:cubicBezTo>
                  <a:cubicBezTo>
                    <a:pt x="10020" y="3442"/>
                    <a:pt x="10591" y="2210"/>
                    <a:pt x="9565" y="1765"/>
                  </a:cubicBezTo>
                  <a:cubicBezTo>
                    <a:pt x="9399" y="1693"/>
                    <a:pt x="9244" y="1663"/>
                    <a:pt x="9102" y="1663"/>
                  </a:cubicBezTo>
                  <a:cubicBezTo>
                    <a:pt x="8365" y="1663"/>
                    <a:pt x="7956" y="2474"/>
                    <a:pt x="7956" y="2474"/>
                  </a:cubicBezTo>
                  <a:cubicBezTo>
                    <a:pt x="7956" y="2474"/>
                    <a:pt x="8125" y="221"/>
                    <a:pt x="6129" y="11"/>
                  </a:cubicBezTo>
                  <a:cubicBezTo>
                    <a:pt x="6060" y="4"/>
                    <a:pt x="5992" y="0"/>
                    <a:pt x="59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9" name="Google Shape;3399;p25"/>
            <p:cNvSpPr/>
            <p:nvPr/>
          </p:nvSpPr>
          <p:spPr>
            <a:xfrm>
              <a:off x="8327943" y="1607204"/>
              <a:ext cx="379585" cy="207605"/>
            </a:xfrm>
            <a:custGeom>
              <a:avLst/>
              <a:gdLst/>
              <a:ahLst/>
              <a:cxnLst/>
              <a:rect l="l" t="t" r="r" b="b"/>
              <a:pathLst>
                <a:path w="8652" h="4732" extrusionOk="0">
                  <a:moveTo>
                    <a:pt x="4456" y="0"/>
                  </a:moveTo>
                  <a:cubicBezTo>
                    <a:pt x="4409" y="0"/>
                    <a:pt x="4361" y="3"/>
                    <a:pt x="4311" y="8"/>
                  </a:cubicBezTo>
                  <a:cubicBezTo>
                    <a:pt x="2895" y="157"/>
                    <a:pt x="3014" y="1755"/>
                    <a:pt x="3014" y="1755"/>
                  </a:cubicBezTo>
                  <a:cubicBezTo>
                    <a:pt x="3014" y="1755"/>
                    <a:pt x="2724" y="1179"/>
                    <a:pt x="2201" y="1179"/>
                  </a:cubicBezTo>
                  <a:cubicBezTo>
                    <a:pt x="2100" y="1179"/>
                    <a:pt x="1990" y="1201"/>
                    <a:pt x="1872" y="1252"/>
                  </a:cubicBezTo>
                  <a:cubicBezTo>
                    <a:pt x="1145" y="1566"/>
                    <a:pt x="1550" y="2440"/>
                    <a:pt x="1550" y="2440"/>
                  </a:cubicBezTo>
                  <a:cubicBezTo>
                    <a:pt x="1429" y="2373"/>
                    <a:pt x="1289" y="2342"/>
                    <a:pt x="1150" y="2342"/>
                  </a:cubicBezTo>
                  <a:cubicBezTo>
                    <a:pt x="571" y="2342"/>
                    <a:pt x="0" y="2883"/>
                    <a:pt x="840" y="3698"/>
                  </a:cubicBezTo>
                  <a:cubicBezTo>
                    <a:pt x="1878" y="4712"/>
                    <a:pt x="4396" y="4721"/>
                    <a:pt x="4396" y="4721"/>
                  </a:cubicBezTo>
                  <a:cubicBezTo>
                    <a:pt x="4509" y="4728"/>
                    <a:pt x="4623" y="4732"/>
                    <a:pt x="4737" y="4732"/>
                  </a:cubicBezTo>
                  <a:cubicBezTo>
                    <a:pt x="6609" y="4732"/>
                    <a:pt x="8652" y="3773"/>
                    <a:pt x="8156" y="2391"/>
                  </a:cubicBezTo>
                  <a:cubicBezTo>
                    <a:pt x="7936" y="1785"/>
                    <a:pt x="7510" y="1612"/>
                    <a:pt x="7095" y="1612"/>
                  </a:cubicBezTo>
                  <a:cubicBezTo>
                    <a:pt x="6545" y="1612"/>
                    <a:pt x="6016" y="1916"/>
                    <a:pt x="6016" y="1916"/>
                  </a:cubicBezTo>
                  <a:cubicBezTo>
                    <a:pt x="6016" y="1916"/>
                    <a:pt x="5746" y="0"/>
                    <a:pt x="44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0" name="Google Shape;3400;p25"/>
            <p:cNvSpPr/>
            <p:nvPr/>
          </p:nvSpPr>
          <p:spPr>
            <a:xfrm>
              <a:off x="250233" y="4695918"/>
              <a:ext cx="95192" cy="76852"/>
            </a:xfrm>
            <a:custGeom>
              <a:avLst/>
              <a:gdLst/>
              <a:ahLst/>
              <a:cxnLst/>
              <a:rect l="l" t="t" r="r" b="b"/>
              <a:pathLst>
                <a:path w="649" h="524" extrusionOk="0">
                  <a:moveTo>
                    <a:pt x="325" y="1"/>
                  </a:moveTo>
                  <a:cubicBezTo>
                    <a:pt x="158" y="1"/>
                    <a:pt x="19" y="113"/>
                    <a:pt x="9" y="258"/>
                  </a:cubicBezTo>
                  <a:cubicBezTo>
                    <a:pt x="1" y="410"/>
                    <a:pt x="119" y="512"/>
                    <a:pt x="292" y="522"/>
                  </a:cubicBezTo>
                  <a:cubicBezTo>
                    <a:pt x="301" y="523"/>
                    <a:pt x="309" y="523"/>
                    <a:pt x="318" y="523"/>
                  </a:cubicBezTo>
                  <a:cubicBezTo>
                    <a:pt x="481" y="523"/>
                    <a:pt x="628" y="435"/>
                    <a:pt x="637" y="292"/>
                  </a:cubicBezTo>
                  <a:cubicBezTo>
                    <a:pt x="648" y="140"/>
                    <a:pt x="516" y="10"/>
                    <a:pt x="343" y="1"/>
                  </a:cubicBezTo>
                  <a:cubicBezTo>
                    <a:pt x="337" y="1"/>
                    <a:pt x="331" y="1"/>
                    <a:pt x="32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1" name="Google Shape;3401;p25"/>
            <p:cNvSpPr/>
            <p:nvPr/>
          </p:nvSpPr>
          <p:spPr>
            <a:xfrm>
              <a:off x="171029" y="4643412"/>
              <a:ext cx="34029" cy="27280"/>
            </a:xfrm>
            <a:custGeom>
              <a:avLst/>
              <a:gdLst/>
              <a:ahLst/>
              <a:cxnLst/>
              <a:rect l="l" t="t" r="r" b="b"/>
              <a:pathLst>
                <a:path w="232" h="186" extrusionOk="0">
                  <a:moveTo>
                    <a:pt x="115" y="1"/>
                  </a:moveTo>
                  <a:cubicBezTo>
                    <a:pt x="56" y="1"/>
                    <a:pt x="7" y="42"/>
                    <a:pt x="4" y="93"/>
                  </a:cubicBezTo>
                  <a:cubicBezTo>
                    <a:pt x="1" y="146"/>
                    <a:pt x="44" y="183"/>
                    <a:pt x="103" y="186"/>
                  </a:cubicBezTo>
                  <a:cubicBezTo>
                    <a:pt x="106" y="186"/>
                    <a:pt x="108" y="186"/>
                    <a:pt x="111" y="186"/>
                  </a:cubicBezTo>
                  <a:cubicBezTo>
                    <a:pt x="171" y="186"/>
                    <a:pt x="224" y="155"/>
                    <a:pt x="228" y="103"/>
                  </a:cubicBezTo>
                  <a:cubicBezTo>
                    <a:pt x="231" y="51"/>
                    <a:pt x="184" y="4"/>
                    <a:pt x="123" y="1"/>
                  </a:cubicBezTo>
                  <a:cubicBezTo>
                    <a:pt x="120" y="1"/>
                    <a:pt x="117" y="1"/>
                    <a:pt x="11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2" name="Google Shape;3402;p25"/>
            <p:cNvSpPr/>
            <p:nvPr/>
          </p:nvSpPr>
          <p:spPr>
            <a:xfrm>
              <a:off x="85225" y="4780103"/>
              <a:ext cx="50016" cy="47959"/>
            </a:xfrm>
            <a:custGeom>
              <a:avLst/>
              <a:gdLst/>
              <a:ahLst/>
              <a:cxnLst/>
              <a:rect l="l" t="t" r="r" b="b"/>
              <a:pathLst>
                <a:path w="341" h="327" extrusionOk="0">
                  <a:moveTo>
                    <a:pt x="175" y="1"/>
                  </a:moveTo>
                  <a:cubicBezTo>
                    <a:pt x="87" y="1"/>
                    <a:pt x="13" y="73"/>
                    <a:pt x="6" y="164"/>
                  </a:cubicBezTo>
                  <a:cubicBezTo>
                    <a:pt x="1" y="259"/>
                    <a:pt x="62" y="323"/>
                    <a:pt x="153" y="326"/>
                  </a:cubicBezTo>
                  <a:cubicBezTo>
                    <a:pt x="156" y="326"/>
                    <a:pt x="159" y="326"/>
                    <a:pt x="162" y="326"/>
                  </a:cubicBezTo>
                  <a:cubicBezTo>
                    <a:pt x="247" y="326"/>
                    <a:pt x="326" y="270"/>
                    <a:pt x="333" y="180"/>
                  </a:cubicBezTo>
                  <a:cubicBezTo>
                    <a:pt x="340" y="86"/>
                    <a:pt x="273" y="7"/>
                    <a:pt x="183" y="1"/>
                  </a:cubicBezTo>
                  <a:cubicBezTo>
                    <a:pt x="180" y="1"/>
                    <a:pt x="178" y="1"/>
                    <a:pt x="17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3" name="Google Shape;3403;p25"/>
            <p:cNvSpPr/>
            <p:nvPr/>
          </p:nvSpPr>
          <p:spPr>
            <a:xfrm>
              <a:off x="1620245" y="4900630"/>
              <a:ext cx="95192" cy="76852"/>
            </a:xfrm>
            <a:custGeom>
              <a:avLst/>
              <a:gdLst/>
              <a:ahLst/>
              <a:cxnLst/>
              <a:rect l="l" t="t" r="r" b="b"/>
              <a:pathLst>
                <a:path w="649" h="524" extrusionOk="0">
                  <a:moveTo>
                    <a:pt x="325" y="1"/>
                  </a:moveTo>
                  <a:cubicBezTo>
                    <a:pt x="158" y="1"/>
                    <a:pt x="19" y="113"/>
                    <a:pt x="9" y="258"/>
                  </a:cubicBezTo>
                  <a:cubicBezTo>
                    <a:pt x="1" y="410"/>
                    <a:pt x="119" y="512"/>
                    <a:pt x="292" y="522"/>
                  </a:cubicBezTo>
                  <a:cubicBezTo>
                    <a:pt x="301" y="523"/>
                    <a:pt x="309" y="523"/>
                    <a:pt x="318" y="523"/>
                  </a:cubicBezTo>
                  <a:cubicBezTo>
                    <a:pt x="481" y="523"/>
                    <a:pt x="628" y="435"/>
                    <a:pt x="637" y="292"/>
                  </a:cubicBezTo>
                  <a:cubicBezTo>
                    <a:pt x="648" y="140"/>
                    <a:pt x="516" y="10"/>
                    <a:pt x="343" y="1"/>
                  </a:cubicBezTo>
                  <a:cubicBezTo>
                    <a:pt x="337" y="1"/>
                    <a:pt x="331" y="1"/>
                    <a:pt x="32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4" name="Google Shape;3404;p25"/>
            <p:cNvSpPr/>
            <p:nvPr/>
          </p:nvSpPr>
          <p:spPr>
            <a:xfrm>
              <a:off x="1650829" y="4637700"/>
              <a:ext cx="34029" cy="27280"/>
            </a:xfrm>
            <a:custGeom>
              <a:avLst/>
              <a:gdLst/>
              <a:ahLst/>
              <a:cxnLst/>
              <a:rect l="l" t="t" r="r" b="b"/>
              <a:pathLst>
                <a:path w="232" h="186" extrusionOk="0">
                  <a:moveTo>
                    <a:pt x="115" y="1"/>
                  </a:moveTo>
                  <a:cubicBezTo>
                    <a:pt x="56" y="1"/>
                    <a:pt x="7" y="42"/>
                    <a:pt x="4" y="93"/>
                  </a:cubicBezTo>
                  <a:cubicBezTo>
                    <a:pt x="1" y="146"/>
                    <a:pt x="44" y="183"/>
                    <a:pt x="103" y="186"/>
                  </a:cubicBezTo>
                  <a:cubicBezTo>
                    <a:pt x="106" y="186"/>
                    <a:pt x="108" y="186"/>
                    <a:pt x="111" y="186"/>
                  </a:cubicBezTo>
                  <a:cubicBezTo>
                    <a:pt x="171" y="186"/>
                    <a:pt x="224" y="155"/>
                    <a:pt x="228" y="103"/>
                  </a:cubicBezTo>
                  <a:cubicBezTo>
                    <a:pt x="231" y="51"/>
                    <a:pt x="184" y="4"/>
                    <a:pt x="123" y="1"/>
                  </a:cubicBezTo>
                  <a:cubicBezTo>
                    <a:pt x="120" y="1"/>
                    <a:pt x="117" y="1"/>
                    <a:pt x="11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5" name="Google Shape;3405;p25"/>
            <p:cNvSpPr/>
            <p:nvPr/>
          </p:nvSpPr>
          <p:spPr>
            <a:xfrm>
              <a:off x="1565025" y="4774390"/>
              <a:ext cx="50016" cy="47959"/>
            </a:xfrm>
            <a:custGeom>
              <a:avLst/>
              <a:gdLst/>
              <a:ahLst/>
              <a:cxnLst/>
              <a:rect l="l" t="t" r="r" b="b"/>
              <a:pathLst>
                <a:path w="341" h="327" extrusionOk="0">
                  <a:moveTo>
                    <a:pt x="175" y="1"/>
                  </a:moveTo>
                  <a:cubicBezTo>
                    <a:pt x="87" y="1"/>
                    <a:pt x="13" y="73"/>
                    <a:pt x="6" y="164"/>
                  </a:cubicBezTo>
                  <a:cubicBezTo>
                    <a:pt x="1" y="259"/>
                    <a:pt x="62" y="323"/>
                    <a:pt x="153" y="326"/>
                  </a:cubicBezTo>
                  <a:cubicBezTo>
                    <a:pt x="156" y="326"/>
                    <a:pt x="159" y="326"/>
                    <a:pt x="162" y="326"/>
                  </a:cubicBezTo>
                  <a:cubicBezTo>
                    <a:pt x="247" y="326"/>
                    <a:pt x="326" y="270"/>
                    <a:pt x="333" y="180"/>
                  </a:cubicBezTo>
                  <a:cubicBezTo>
                    <a:pt x="340" y="86"/>
                    <a:pt x="273" y="7"/>
                    <a:pt x="183" y="1"/>
                  </a:cubicBezTo>
                  <a:cubicBezTo>
                    <a:pt x="180" y="1"/>
                    <a:pt x="178" y="1"/>
                    <a:pt x="17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6" name="Google Shape;3406;p25"/>
            <p:cNvSpPr/>
            <p:nvPr/>
          </p:nvSpPr>
          <p:spPr>
            <a:xfrm>
              <a:off x="6263008" y="4937718"/>
              <a:ext cx="95192" cy="76852"/>
            </a:xfrm>
            <a:custGeom>
              <a:avLst/>
              <a:gdLst/>
              <a:ahLst/>
              <a:cxnLst/>
              <a:rect l="l" t="t" r="r" b="b"/>
              <a:pathLst>
                <a:path w="649" h="524" extrusionOk="0">
                  <a:moveTo>
                    <a:pt x="325" y="1"/>
                  </a:moveTo>
                  <a:cubicBezTo>
                    <a:pt x="158" y="1"/>
                    <a:pt x="19" y="113"/>
                    <a:pt x="9" y="258"/>
                  </a:cubicBezTo>
                  <a:cubicBezTo>
                    <a:pt x="1" y="410"/>
                    <a:pt x="119" y="512"/>
                    <a:pt x="292" y="522"/>
                  </a:cubicBezTo>
                  <a:cubicBezTo>
                    <a:pt x="301" y="523"/>
                    <a:pt x="309" y="523"/>
                    <a:pt x="318" y="523"/>
                  </a:cubicBezTo>
                  <a:cubicBezTo>
                    <a:pt x="481" y="523"/>
                    <a:pt x="628" y="435"/>
                    <a:pt x="637" y="292"/>
                  </a:cubicBezTo>
                  <a:cubicBezTo>
                    <a:pt x="648" y="140"/>
                    <a:pt x="516" y="10"/>
                    <a:pt x="343" y="1"/>
                  </a:cubicBezTo>
                  <a:cubicBezTo>
                    <a:pt x="337" y="1"/>
                    <a:pt x="331" y="1"/>
                    <a:pt x="32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7" name="Google Shape;3407;p25"/>
            <p:cNvSpPr/>
            <p:nvPr/>
          </p:nvSpPr>
          <p:spPr>
            <a:xfrm>
              <a:off x="6183804" y="4885212"/>
              <a:ext cx="34029" cy="27280"/>
            </a:xfrm>
            <a:custGeom>
              <a:avLst/>
              <a:gdLst/>
              <a:ahLst/>
              <a:cxnLst/>
              <a:rect l="l" t="t" r="r" b="b"/>
              <a:pathLst>
                <a:path w="232" h="186" extrusionOk="0">
                  <a:moveTo>
                    <a:pt x="115" y="1"/>
                  </a:moveTo>
                  <a:cubicBezTo>
                    <a:pt x="56" y="1"/>
                    <a:pt x="7" y="42"/>
                    <a:pt x="4" y="93"/>
                  </a:cubicBezTo>
                  <a:cubicBezTo>
                    <a:pt x="1" y="146"/>
                    <a:pt x="44" y="183"/>
                    <a:pt x="103" y="186"/>
                  </a:cubicBezTo>
                  <a:cubicBezTo>
                    <a:pt x="106" y="186"/>
                    <a:pt x="108" y="186"/>
                    <a:pt x="111" y="186"/>
                  </a:cubicBezTo>
                  <a:cubicBezTo>
                    <a:pt x="171" y="186"/>
                    <a:pt x="224" y="155"/>
                    <a:pt x="228" y="103"/>
                  </a:cubicBezTo>
                  <a:cubicBezTo>
                    <a:pt x="231" y="51"/>
                    <a:pt x="184" y="4"/>
                    <a:pt x="123" y="1"/>
                  </a:cubicBezTo>
                  <a:cubicBezTo>
                    <a:pt x="120" y="1"/>
                    <a:pt x="117" y="1"/>
                    <a:pt x="11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8" name="Google Shape;3408;p25"/>
            <p:cNvSpPr/>
            <p:nvPr/>
          </p:nvSpPr>
          <p:spPr>
            <a:xfrm>
              <a:off x="6427100" y="4735578"/>
              <a:ext cx="50016" cy="47959"/>
            </a:xfrm>
            <a:custGeom>
              <a:avLst/>
              <a:gdLst/>
              <a:ahLst/>
              <a:cxnLst/>
              <a:rect l="l" t="t" r="r" b="b"/>
              <a:pathLst>
                <a:path w="341" h="327" extrusionOk="0">
                  <a:moveTo>
                    <a:pt x="175" y="1"/>
                  </a:moveTo>
                  <a:cubicBezTo>
                    <a:pt x="87" y="1"/>
                    <a:pt x="13" y="73"/>
                    <a:pt x="6" y="164"/>
                  </a:cubicBezTo>
                  <a:cubicBezTo>
                    <a:pt x="1" y="259"/>
                    <a:pt x="62" y="323"/>
                    <a:pt x="153" y="326"/>
                  </a:cubicBezTo>
                  <a:cubicBezTo>
                    <a:pt x="156" y="326"/>
                    <a:pt x="159" y="326"/>
                    <a:pt x="162" y="326"/>
                  </a:cubicBezTo>
                  <a:cubicBezTo>
                    <a:pt x="247" y="326"/>
                    <a:pt x="326" y="270"/>
                    <a:pt x="333" y="180"/>
                  </a:cubicBezTo>
                  <a:cubicBezTo>
                    <a:pt x="340" y="86"/>
                    <a:pt x="273" y="7"/>
                    <a:pt x="183" y="1"/>
                  </a:cubicBezTo>
                  <a:cubicBezTo>
                    <a:pt x="180" y="1"/>
                    <a:pt x="178" y="1"/>
                    <a:pt x="17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9" name="Google Shape;3409;p25"/>
            <p:cNvSpPr/>
            <p:nvPr/>
          </p:nvSpPr>
          <p:spPr>
            <a:xfrm rot="6834656">
              <a:off x="7681712" y="4852273"/>
              <a:ext cx="95193" cy="76853"/>
            </a:xfrm>
            <a:custGeom>
              <a:avLst/>
              <a:gdLst/>
              <a:ahLst/>
              <a:cxnLst/>
              <a:rect l="l" t="t" r="r" b="b"/>
              <a:pathLst>
                <a:path w="649" h="524" extrusionOk="0">
                  <a:moveTo>
                    <a:pt x="325" y="1"/>
                  </a:moveTo>
                  <a:cubicBezTo>
                    <a:pt x="158" y="1"/>
                    <a:pt x="19" y="113"/>
                    <a:pt x="9" y="258"/>
                  </a:cubicBezTo>
                  <a:cubicBezTo>
                    <a:pt x="1" y="410"/>
                    <a:pt x="119" y="512"/>
                    <a:pt x="292" y="522"/>
                  </a:cubicBezTo>
                  <a:cubicBezTo>
                    <a:pt x="301" y="523"/>
                    <a:pt x="309" y="523"/>
                    <a:pt x="318" y="523"/>
                  </a:cubicBezTo>
                  <a:cubicBezTo>
                    <a:pt x="481" y="523"/>
                    <a:pt x="628" y="435"/>
                    <a:pt x="637" y="292"/>
                  </a:cubicBezTo>
                  <a:cubicBezTo>
                    <a:pt x="648" y="140"/>
                    <a:pt x="516" y="10"/>
                    <a:pt x="343" y="1"/>
                  </a:cubicBezTo>
                  <a:cubicBezTo>
                    <a:pt x="337" y="1"/>
                    <a:pt x="331" y="1"/>
                    <a:pt x="32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0" name="Google Shape;3410;p25"/>
            <p:cNvSpPr/>
            <p:nvPr/>
          </p:nvSpPr>
          <p:spPr>
            <a:xfrm rot="6834656">
              <a:off x="7827450" y="4808025"/>
              <a:ext cx="34029" cy="27280"/>
            </a:xfrm>
            <a:custGeom>
              <a:avLst/>
              <a:gdLst/>
              <a:ahLst/>
              <a:cxnLst/>
              <a:rect l="l" t="t" r="r" b="b"/>
              <a:pathLst>
                <a:path w="232" h="186" extrusionOk="0">
                  <a:moveTo>
                    <a:pt x="115" y="1"/>
                  </a:moveTo>
                  <a:cubicBezTo>
                    <a:pt x="56" y="1"/>
                    <a:pt x="7" y="42"/>
                    <a:pt x="4" y="93"/>
                  </a:cubicBezTo>
                  <a:cubicBezTo>
                    <a:pt x="1" y="146"/>
                    <a:pt x="44" y="183"/>
                    <a:pt x="103" y="186"/>
                  </a:cubicBezTo>
                  <a:cubicBezTo>
                    <a:pt x="106" y="186"/>
                    <a:pt x="108" y="186"/>
                    <a:pt x="111" y="186"/>
                  </a:cubicBezTo>
                  <a:cubicBezTo>
                    <a:pt x="171" y="186"/>
                    <a:pt x="224" y="155"/>
                    <a:pt x="228" y="103"/>
                  </a:cubicBezTo>
                  <a:cubicBezTo>
                    <a:pt x="231" y="51"/>
                    <a:pt x="184" y="4"/>
                    <a:pt x="123" y="1"/>
                  </a:cubicBezTo>
                  <a:cubicBezTo>
                    <a:pt x="120" y="1"/>
                    <a:pt x="117" y="1"/>
                    <a:pt x="11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1" name="Google Shape;3411;p25"/>
            <p:cNvSpPr/>
            <p:nvPr/>
          </p:nvSpPr>
          <p:spPr>
            <a:xfrm rot="6834656">
              <a:off x="7716584" y="4666958"/>
              <a:ext cx="50016" cy="47960"/>
            </a:xfrm>
            <a:custGeom>
              <a:avLst/>
              <a:gdLst/>
              <a:ahLst/>
              <a:cxnLst/>
              <a:rect l="l" t="t" r="r" b="b"/>
              <a:pathLst>
                <a:path w="341" h="327" extrusionOk="0">
                  <a:moveTo>
                    <a:pt x="175" y="1"/>
                  </a:moveTo>
                  <a:cubicBezTo>
                    <a:pt x="87" y="1"/>
                    <a:pt x="13" y="73"/>
                    <a:pt x="6" y="164"/>
                  </a:cubicBezTo>
                  <a:cubicBezTo>
                    <a:pt x="1" y="259"/>
                    <a:pt x="62" y="323"/>
                    <a:pt x="153" y="326"/>
                  </a:cubicBezTo>
                  <a:cubicBezTo>
                    <a:pt x="156" y="326"/>
                    <a:pt x="159" y="326"/>
                    <a:pt x="162" y="326"/>
                  </a:cubicBezTo>
                  <a:cubicBezTo>
                    <a:pt x="247" y="326"/>
                    <a:pt x="326" y="270"/>
                    <a:pt x="333" y="180"/>
                  </a:cubicBezTo>
                  <a:cubicBezTo>
                    <a:pt x="340" y="86"/>
                    <a:pt x="273" y="7"/>
                    <a:pt x="183" y="1"/>
                  </a:cubicBezTo>
                  <a:cubicBezTo>
                    <a:pt x="180" y="1"/>
                    <a:pt x="178" y="1"/>
                    <a:pt x="17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2" name="Google Shape;3412;p25"/>
            <p:cNvSpPr/>
            <p:nvPr/>
          </p:nvSpPr>
          <p:spPr>
            <a:xfrm rot="6834656">
              <a:off x="8870712" y="4846573"/>
              <a:ext cx="95193" cy="76853"/>
            </a:xfrm>
            <a:custGeom>
              <a:avLst/>
              <a:gdLst/>
              <a:ahLst/>
              <a:cxnLst/>
              <a:rect l="l" t="t" r="r" b="b"/>
              <a:pathLst>
                <a:path w="649" h="524" extrusionOk="0">
                  <a:moveTo>
                    <a:pt x="325" y="1"/>
                  </a:moveTo>
                  <a:cubicBezTo>
                    <a:pt x="158" y="1"/>
                    <a:pt x="19" y="113"/>
                    <a:pt x="9" y="258"/>
                  </a:cubicBezTo>
                  <a:cubicBezTo>
                    <a:pt x="1" y="410"/>
                    <a:pt x="119" y="512"/>
                    <a:pt x="292" y="522"/>
                  </a:cubicBezTo>
                  <a:cubicBezTo>
                    <a:pt x="301" y="523"/>
                    <a:pt x="309" y="523"/>
                    <a:pt x="318" y="523"/>
                  </a:cubicBezTo>
                  <a:cubicBezTo>
                    <a:pt x="481" y="523"/>
                    <a:pt x="628" y="435"/>
                    <a:pt x="637" y="292"/>
                  </a:cubicBezTo>
                  <a:cubicBezTo>
                    <a:pt x="648" y="140"/>
                    <a:pt x="516" y="10"/>
                    <a:pt x="343" y="1"/>
                  </a:cubicBezTo>
                  <a:cubicBezTo>
                    <a:pt x="337" y="1"/>
                    <a:pt x="331" y="1"/>
                    <a:pt x="32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3" name="Google Shape;3413;p25"/>
            <p:cNvSpPr/>
            <p:nvPr/>
          </p:nvSpPr>
          <p:spPr>
            <a:xfrm rot="6834656">
              <a:off x="9016450" y="4802325"/>
              <a:ext cx="34029" cy="27280"/>
            </a:xfrm>
            <a:custGeom>
              <a:avLst/>
              <a:gdLst/>
              <a:ahLst/>
              <a:cxnLst/>
              <a:rect l="l" t="t" r="r" b="b"/>
              <a:pathLst>
                <a:path w="232" h="186" extrusionOk="0">
                  <a:moveTo>
                    <a:pt x="115" y="1"/>
                  </a:moveTo>
                  <a:cubicBezTo>
                    <a:pt x="56" y="1"/>
                    <a:pt x="7" y="42"/>
                    <a:pt x="4" y="93"/>
                  </a:cubicBezTo>
                  <a:cubicBezTo>
                    <a:pt x="1" y="146"/>
                    <a:pt x="44" y="183"/>
                    <a:pt x="103" y="186"/>
                  </a:cubicBezTo>
                  <a:cubicBezTo>
                    <a:pt x="106" y="186"/>
                    <a:pt x="108" y="186"/>
                    <a:pt x="111" y="186"/>
                  </a:cubicBezTo>
                  <a:cubicBezTo>
                    <a:pt x="171" y="186"/>
                    <a:pt x="224" y="155"/>
                    <a:pt x="228" y="103"/>
                  </a:cubicBezTo>
                  <a:cubicBezTo>
                    <a:pt x="231" y="51"/>
                    <a:pt x="184" y="4"/>
                    <a:pt x="123" y="1"/>
                  </a:cubicBezTo>
                  <a:cubicBezTo>
                    <a:pt x="120" y="1"/>
                    <a:pt x="117" y="1"/>
                    <a:pt x="11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4" name="Google Shape;3414;p25"/>
            <p:cNvSpPr/>
            <p:nvPr/>
          </p:nvSpPr>
          <p:spPr>
            <a:xfrm rot="6834656">
              <a:off x="8905584" y="4661258"/>
              <a:ext cx="50016" cy="47960"/>
            </a:xfrm>
            <a:custGeom>
              <a:avLst/>
              <a:gdLst/>
              <a:ahLst/>
              <a:cxnLst/>
              <a:rect l="l" t="t" r="r" b="b"/>
              <a:pathLst>
                <a:path w="341" h="327" extrusionOk="0">
                  <a:moveTo>
                    <a:pt x="175" y="1"/>
                  </a:moveTo>
                  <a:cubicBezTo>
                    <a:pt x="87" y="1"/>
                    <a:pt x="13" y="73"/>
                    <a:pt x="6" y="164"/>
                  </a:cubicBezTo>
                  <a:cubicBezTo>
                    <a:pt x="1" y="259"/>
                    <a:pt x="62" y="323"/>
                    <a:pt x="153" y="326"/>
                  </a:cubicBezTo>
                  <a:cubicBezTo>
                    <a:pt x="156" y="326"/>
                    <a:pt x="159" y="326"/>
                    <a:pt x="162" y="326"/>
                  </a:cubicBezTo>
                  <a:cubicBezTo>
                    <a:pt x="247" y="326"/>
                    <a:pt x="326" y="270"/>
                    <a:pt x="333" y="180"/>
                  </a:cubicBezTo>
                  <a:cubicBezTo>
                    <a:pt x="340" y="86"/>
                    <a:pt x="273" y="7"/>
                    <a:pt x="183" y="1"/>
                  </a:cubicBezTo>
                  <a:cubicBezTo>
                    <a:pt x="180" y="1"/>
                    <a:pt x="178" y="1"/>
                    <a:pt x="17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688691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3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17" name="Google Shape;3417;p26"/>
          <p:cNvGrpSpPr/>
          <p:nvPr/>
        </p:nvGrpSpPr>
        <p:grpSpPr>
          <a:xfrm>
            <a:off x="0" y="4274548"/>
            <a:ext cx="12254088" cy="2656621"/>
            <a:chOff x="0" y="3205922"/>
            <a:chExt cx="9147573" cy="1992466"/>
          </a:xfrm>
        </p:grpSpPr>
        <p:sp>
          <p:nvSpPr>
            <p:cNvPr id="3418" name="Google Shape;3418;p26"/>
            <p:cNvSpPr/>
            <p:nvPr/>
          </p:nvSpPr>
          <p:spPr>
            <a:xfrm>
              <a:off x="0" y="3934078"/>
              <a:ext cx="1552443" cy="980808"/>
            </a:xfrm>
            <a:custGeom>
              <a:avLst/>
              <a:gdLst/>
              <a:ahLst/>
              <a:cxnLst/>
              <a:rect l="l" t="t" r="r" b="b"/>
              <a:pathLst>
                <a:path w="28463" h="40546" extrusionOk="0">
                  <a:moveTo>
                    <a:pt x="0" y="0"/>
                  </a:moveTo>
                  <a:lnTo>
                    <a:pt x="0" y="40545"/>
                  </a:lnTo>
                  <a:lnTo>
                    <a:pt x="26649" y="40545"/>
                  </a:lnTo>
                  <a:cubicBezTo>
                    <a:pt x="26649" y="40545"/>
                    <a:pt x="28463" y="28464"/>
                    <a:pt x="19702" y="24364"/>
                  </a:cubicBezTo>
                  <a:cubicBezTo>
                    <a:pt x="10942" y="20261"/>
                    <a:pt x="5521" y="20115"/>
                    <a:pt x="4807" y="10061"/>
                  </a:cubicBezTo>
                  <a:cubicBezTo>
                    <a:pt x="4091" y="1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9" name="Google Shape;3419;p26"/>
            <p:cNvSpPr/>
            <p:nvPr/>
          </p:nvSpPr>
          <p:spPr>
            <a:xfrm rot="10800000" flipH="1">
              <a:off x="7623126" y="3205922"/>
              <a:ext cx="1520863" cy="1708980"/>
            </a:xfrm>
            <a:custGeom>
              <a:avLst/>
              <a:gdLst/>
              <a:ahLst/>
              <a:cxnLst/>
              <a:rect l="l" t="t" r="r" b="b"/>
              <a:pathLst>
                <a:path w="27884" h="31333" extrusionOk="0">
                  <a:moveTo>
                    <a:pt x="0" y="0"/>
                  </a:moveTo>
                  <a:cubicBezTo>
                    <a:pt x="1462" y="3984"/>
                    <a:pt x="4096" y="5365"/>
                    <a:pt x="7596" y="5365"/>
                  </a:cubicBezTo>
                  <a:cubicBezTo>
                    <a:pt x="8368" y="5365"/>
                    <a:pt x="9183" y="5298"/>
                    <a:pt x="10036" y="5177"/>
                  </a:cubicBezTo>
                  <a:cubicBezTo>
                    <a:pt x="10966" y="5045"/>
                    <a:pt x="12019" y="4818"/>
                    <a:pt x="13031" y="4818"/>
                  </a:cubicBezTo>
                  <a:cubicBezTo>
                    <a:pt x="13660" y="4818"/>
                    <a:pt x="14272" y="4905"/>
                    <a:pt x="14831" y="5157"/>
                  </a:cubicBezTo>
                  <a:cubicBezTo>
                    <a:pt x="16993" y="6128"/>
                    <a:pt x="18219" y="8708"/>
                    <a:pt x="18431" y="10959"/>
                  </a:cubicBezTo>
                  <a:cubicBezTo>
                    <a:pt x="18715" y="13975"/>
                    <a:pt x="18487" y="17066"/>
                    <a:pt x="18451" y="20088"/>
                  </a:cubicBezTo>
                  <a:cubicBezTo>
                    <a:pt x="18323" y="30592"/>
                    <a:pt x="27884" y="31332"/>
                    <a:pt x="27884" y="31332"/>
                  </a:cubicBezTo>
                  <a:lnTo>
                    <a:pt x="27884" y="3"/>
                  </a:lnTo>
                  <a:lnTo>
                    <a:pt x="278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0" name="Google Shape;3420;p26"/>
            <p:cNvSpPr/>
            <p:nvPr/>
          </p:nvSpPr>
          <p:spPr>
            <a:xfrm>
              <a:off x="619400" y="4678151"/>
              <a:ext cx="7905186" cy="236728"/>
            </a:xfrm>
            <a:custGeom>
              <a:avLst/>
              <a:gdLst/>
              <a:ahLst/>
              <a:cxnLst/>
              <a:rect l="l" t="t" r="r" b="b"/>
              <a:pathLst>
                <a:path w="73120" h="23750" extrusionOk="0">
                  <a:moveTo>
                    <a:pt x="8617" y="0"/>
                  </a:moveTo>
                  <a:cubicBezTo>
                    <a:pt x="5119" y="0"/>
                    <a:pt x="2203" y="791"/>
                    <a:pt x="1" y="3024"/>
                  </a:cubicBezTo>
                  <a:lnTo>
                    <a:pt x="1" y="23750"/>
                  </a:lnTo>
                  <a:lnTo>
                    <a:pt x="72760" y="23750"/>
                  </a:lnTo>
                  <a:lnTo>
                    <a:pt x="73119" y="3747"/>
                  </a:lnTo>
                  <a:cubicBezTo>
                    <a:pt x="73119" y="3747"/>
                    <a:pt x="71511" y="2966"/>
                    <a:pt x="65625" y="2966"/>
                  </a:cubicBezTo>
                  <a:cubicBezTo>
                    <a:pt x="61988" y="2966"/>
                    <a:pt x="56718" y="3264"/>
                    <a:pt x="49186" y="4229"/>
                  </a:cubicBezTo>
                  <a:cubicBezTo>
                    <a:pt x="46902" y="4521"/>
                    <a:pt x="44651" y="4647"/>
                    <a:pt x="42441" y="4647"/>
                  </a:cubicBezTo>
                  <a:cubicBezTo>
                    <a:pt x="29000" y="4647"/>
                    <a:pt x="17098" y="0"/>
                    <a:pt x="86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421" name="Google Shape;3421;p26"/>
            <p:cNvGrpSpPr/>
            <p:nvPr/>
          </p:nvGrpSpPr>
          <p:grpSpPr>
            <a:xfrm rot="10800000">
              <a:off x="3494" y="4677586"/>
              <a:ext cx="9144079" cy="520802"/>
              <a:chOff x="1091225" y="2765750"/>
              <a:chExt cx="1774550" cy="224300"/>
            </a:xfrm>
          </p:grpSpPr>
          <p:sp>
            <p:nvSpPr>
              <p:cNvPr id="3422" name="Google Shape;3422;p26"/>
              <p:cNvSpPr/>
              <p:nvPr/>
            </p:nvSpPr>
            <p:spPr>
              <a:xfrm>
                <a:off x="1091225" y="2765750"/>
                <a:ext cx="1774550" cy="36525"/>
              </a:xfrm>
              <a:custGeom>
                <a:avLst/>
                <a:gdLst/>
                <a:ahLst/>
                <a:cxnLst/>
                <a:rect l="l" t="t" r="r" b="b"/>
                <a:pathLst>
                  <a:path w="70982" h="1461" extrusionOk="0">
                    <a:moveTo>
                      <a:pt x="18287" y="1"/>
                    </a:moveTo>
                    <a:cubicBezTo>
                      <a:pt x="4878" y="1"/>
                      <a:pt x="1" y="382"/>
                      <a:pt x="1" y="382"/>
                    </a:cubicBezTo>
                    <a:lnTo>
                      <a:pt x="1" y="1461"/>
                    </a:lnTo>
                    <a:cubicBezTo>
                      <a:pt x="10025" y="1046"/>
                      <a:pt x="20049" y="886"/>
                      <a:pt x="30073" y="886"/>
                    </a:cubicBezTo>
                    <a:cubicBezTo>
                      <a:pt x="36534" y="886"/>
                      <a:pt x="42996" y="953"/>
                      <a:pt x="49458" y="1060"/>
                    </a:cubicBezTo>
                    <a:cubicBezTo>
                      <a:pt x="51553" y="1099"/>
                      <a:pt x="53659" y="1110"/>
                      <a:pt x="55770" y="1110"/>
                    </a:cubicBezTo>
                    <a:cubicBezTo>
                      <a:pt x="58344" y="1110"/>
                      <a:pt x="60927" y="1094"/>
                      <a:pt x="63510" y="1094"/>
                    </a:cubicBezTo>
                    <a:cubicBezTo>
                      <a:pt x="66002" y="1094"/>
                      <a:pt x="68494" y="1108"/>
                      <a:pt x="70981" y="1166"/>
                    </a:cubicBezTo>
                    <a:lnTo>
                      <a:pt x="70981" y="382"/>
                    </a:lnTo>
                    <a:cubicBezTo>
                      <a:pt x="70981" y="382"/>
                      <a:pt x="40242" y="220"/>
                      <a:pt x="30000" y="84"/>
                    </a:cubicBezTo>
                    <a:cubicBezTo>
                      <a:pt x="25525" y="24"/>
                      <a:pt x="21639" y="1"/>
                      <a:pt x="1828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23" name="Google Shape;3423;p26"/>
              <p:cNvSpPr/>
              <p:nvPr/>
            </p:nvSpPr>
            <p:spPr>
              <a:xfrm>
                <a:off x="1091225" y="2787875"/>
                <a:ext cx="1774525" cy="202175"/>
              </a:xfrm>
              <a:custGeom>
                <a:avLst/>
                <a:gdLst/>
                <a:ahLst/>
                <a:cxnLst/>
                <a:rect l="l" t="t" r="r" b="b"/>
                <a:pathLst>
                  <a:path w="70981" h="8087" extrusionOk="0">
                    <a:moveTo>
                      <a:pt x="30060" y="1"/>
                    </a:moveTo>
                    <a:cubicBezTo>
                      <a:pt x="20040" y="1"/>
                      <a:pt x="10021" y="161"/>
                      <a:pt x="1" y="574"/>
                    </a:cubicBezTo>
                    <a:lnTo>
                      <a:pt x="1" y="6759"/>
                    </a:lnTo>
                    <a:cubicBezTo>
                      <a:pt x="4476" y="5609"/>
                      <a:pt x="9081" y="4685"/>
                      <a:pt x="13762" y="4685"/>
                    </a:cubicBezTo>
                    <a:cubicBezTo>
                      <a:pt x="14095" y="4685"/>
                      <a:pt x="14429" y="4689"/>
                      <a:pt x="14763" y="4699"/>
                    </a:cubicBezTo>
                    <a:cubicBezTo>
                      <a:pt x="21721" y="4980"/>
                      <a:pt x="28677" y="5644"/>
                      <a:pt x="35206" y="7435"/>
                    </a:cubicBezTo>
                    <a:cubicBezTo>
                      <a:pt x="37019" y="7903"/>
                      <a:pt x="38903" y="8087"/>
                      <a:pt x="40808" y="8087"/>
                    </a:cubicBezTo>
                    <a:cubicBezTo>
                      <a:pt x="41588" y="8087"/>
                      <a:pt x="42371" y="8056"/>
                      <a:pt x="43155" y="8002"/>
                    </a:cubicBezTo>
                    <a:cubicBezTo>
                      <a:pt x="47982" y="7719"/>
                      <a:pt x="52524" y="6774"/>
                      <a:pt x="57351" y="6585"/>
                    </a:cubicBezTo>
                    <a:cubicBezTo>
                      <a:pt x="60320" y="6507"/>
                      <a:pt x="63290" y="6164"/>
                      <a:pt x="66261" y="6164"/>
                    </a:cubicBezTo>
                    <a:cubicBezTo>
                      <a:pt x="66840" y="6164"/>
                      <a:pt x="67419" y="6177"/>
                      <a:pt x="67999" y="6208"/>
                    </a:cubicBezTo>
                    <a:cubicBezTo>
                      <a:pt x="69023" y="6236"/>
                      <a:pt x="70023" y="6350"/>
                      <a:pt x="70980" y="6541"/>
                    </a:cubicBezTo>
                    <a:lnTo>
                      <a:pt x="70980" y="279"/>
                    </a:lnTo>
                    <a:cubicBezTo>
                      <a:pt x="68515" y="222"/>
                      <a:pt x="66045" y="208"/>
                      <a:pt x="63575" y="208"/>
                    </a:cubicBezTo>
                    <a:cubicBezTo>
                      <a:pt x="60959" y="208"/>
                      <a:pt x="58344" y="224"/>
                      <a:pt x="55738" y="224"/>
                    </a:cubicBezTo>
                    <a:cubicBezTo>
                      <a:pt x="53638" y="224"/>
                      <a:pt x="51543" y="213"/>
                      <a:pt x="49458" y="175"/>
                    </a:cubicBezTo>
                    <a:cubicBezTo>
                      <a:pt x="42992" y="67"/>
                      <a:pt x="36526" y="1"/>
                      <a:pt x="3006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24" name="Google Shape;3424;p26"/>
              <p:cNvSpPr/>
              <p:nvPr/>
            </p:nvSpPr>
            <p:spPr>
              <a:xfrm>
                <a:off x="1967625" y="2844725"/>
                <a:ext cx="867000" cy="18050"/>
              </a:xfrm>
              <a:custGeom>
                <a:avLst/>
                <a:gdLst/>
                <a:ahLst/>
                <a:cxnLst/>
                <a:rect l="l" t="t" r="r" b="b"/>
                <a:pathLst>
                  <a:path w="34680" h="722" extrusionOk="0">
                    <a:moveTo>
                      <a:pt x="227" y="0"/>
                    </a:moveTo>
                    <a:cubicBezTo>
                      <a:pt x="0" y="0"/>
                      <a:pt x="14" y="138"/>
                      <a:pt x="244" y="148"/>
                    </a:cubicBezTo>
                    <a:cubicBezTo>
                      <a:pt x="5933" y="405"/>
                      <a:pt x="11652" y="533"/>
                      <a:pt x="17375" y="596"/>
                    </a:cubicBezTo>
                    <a:cubicBezTo>
                      <a:pt x="20201" y="628"/>
                      <a:pt x="23029" y="645"/>
                      <a:pt x="25859" y="665"/>
                    </a:cubicBezTo>
                    <a:cubicBezTo>
                      <a:pt x="27309" y="675"/>
                      <a:pt x="28761" y="685"/>
                      <a:pt x="30214" y="695"/>
                    </a:cubicBezTo>
                    <a:cubicBezTo>
                      <a:pt x="31002" y="700"/>
                      <a:pt x="31811" y="722"/>
                      <a:pt x="32614" y="722"/>
                    </a:cubicBezTo>
                    <a:cubicBezTo>
                      <a:pt x="33177" y="722"/>
                      <a:pt x="33736" y="711"/>
                      <a:pt x="34283" y="676"/>
                    </a:cubicBezTo>
                    <a:cubicBezTo>
                      <a:pt x="34680" y="652"/>
                      <a:pt x="34670" y="395"/>
                      <a:pt x="34283" y="367"/>
                    </a:cubicBezTo>
                    <a:cubicBezTo>
                      <a:pt x="33596" y="317"/>
                      <a:pt x="32885" y="305"/>
                      <a:pt x="32173" y="305"/>
                    </a:cubicBezTo>
                    <a:cubicBezTo>
                      <a:pt x="31578" y="305"/>
                      <a:pt x="30983" y="313"/>
                      <a:pt x="30398" y="313"/>
                    </a:cubicBezTo>
                    <a:cubicBezTo>
                      <a:pt x="30336" y="313"/>
                      <a:pt x="30275" y="313"/>
                      <a:pt x="30214" y="313"/>
                    </a:cubicBezTo>
                    <a:cubicBezTo>
                      <a:pt x="28761" y="311"/>
                      <a:pt x="27311" y="307"/>
                      <a:pt x="25859" y="306"/>
                    </a:cubicBezTo>
                    <a:cubicBezTo>
                      <a:pt x="23029" y="300"/>
                      <a:pt x="20201" y="294"/>
                      <a:pt x="17375" y="277"/>
                    </a:cubicBezTo>
                    <a:cubicBezTo>
                      <a:pt x="11659" y="245"/>
                      <a:pt x="5944" y="179"/>
                      <a:pt x="244" y="0"/>
                    </a:cubicBezTo>
                    <a:cubicBezTo>
                      <a:pt x="238" y="0"/>
                      <a:pt x="232" y="0"/>
                      <a:pt x="2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25" name="Google Shape;3425;p26"/>
              <p:cNvSpPr/>
              <p:nvPr/>
            </p:nvSpPr>
            <p:spPr>
              <a:xfrm>
                <a:off x="1185300" y="2887125"/>
                <a:ext cx="617000" cy="14425"/>
              </a:xfrm>
              <a:custGeom>
                <a:avLst/>
                <a:gdLst/>
                <a:ahLst/>
                <a:cxnLst/>
                <a:rect l="l" t="t" r="r" b="b"/>
                <a:pathLst>
                  <a:path w="24680" h="577" extrusionOk="0">
                    <a:moveTo>
                      <a:pt x="24283" y="0"/>
                    </a:moveTo>
                    <a:cubicBezTo>
                      <a:pt x="24281" y="0"/>
                      <a:pt x="24280" y="0"/>
                      <a:pt x="24279" y="0"/>
                    </a:cubicBezTo>
                    <a:cubicBezTo>
                      <a:pt x="22301" y="2"/>
                      <a:pt x="20294" y="196"/>
                      <a:pt x="18307" y="239"/>
                    </a:cubicBezTo>
                    <a:cubicBezTo>
                      <a:pt x="17289" y="260"/>
                      <a:pt x="16271" y="268"/>
                      <a:pt x="15253" y="268"/>
                    </a:cubicBezTo>
                    <a:cubicBezTo>
                      <a:pt x="14388" y="268"/>
                      <a:pt x="13523" y="263"/>
                      <a:pt x="12658" y="256"/>
                    </a:cubicBezTo>
                    <a:cubicBezTo>
                      <a:pt x="10795" y="242"/>
                      <a:pt x="8931" y="231"/>
                      <a:pt x="7067" y="231"/>
                    </a:cubicBezTo>
                    <a:cubicBezTo>
                      <a:pt x="4835" y="231"/>
                      <a:pt x="2604" y="248"/>
                      <a:pt x="377" y="299"/>
                    </a:cubicBezTo>
                    <a:cubicBezTo>
                      <a:pt x="5" y="306"/>
                      <a:pt x="0" y="524"/>
                      <a:pt x="377" y="526"/>
                    </a:cubicBezTo>
                    <a:cubicBezTo>
                      <a:pt x="4534" y="537"/>
                      <a:pt x="8689" y="527"/>
                      <a:pt x="12845" y="563"/>
                    </a:cubicBezTo>
                    <a:cubicBezTo>
                      <a:pt x="13717" y="570"/>
                      <a:pt x="14590" y="576"/>
                      <a:pt x="15462" y="576"/>
                    </a:cubicBezTo>
                    <a:cubicBezTo>
                      <a:pt x="16537" y="576"/>
                      <a:pt x="17611" y="567"/>
                      <a:pt x="18683" y="542"/>
                    </a:cubicBezTo>
                    <a:cubicBezTo>
                      <a:pt x="20507" y="499"/>
                      <a:pt x="22629" y="483"/>
                      <a:pt x="24362" y="240"/>
                    </a:cubicBezTo>
                    <a:cubicBezTo>
                      <a:pt x="24679" y="197"/>
                      <a:pt x="24648" y="0"/>
                      <a:pt x="2428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26" name="Google Shape;3426;p26"/>
              <p:cNvSpPr/>
              <p:nvPr/>
            </p:nvSpPr>
            <p:spPr>
              <a:xfrm>
                <a:off x="2377850" y="2810875"/>
                <a:ext cx="172625" cy="11350"/>
              </a:xfrm>
              <a:custGeom>
                <a:avLst/>
                <a:gdLst/>
                <a:ahLst/>
                <a:cxnLst/>
                <a:rect l="l" t="t" r="r" b="b"/>
                <a:pathLst>
                  <a:path w="6905" h="454" extrusionOk="0">
                    <a:moveTo>
                      <a:pt x="5181" y="0"/>
                    </a:moveTo>
                    <a:cubicBezTo>
                      <a:pt x="4592" y="0"/>
                      <a:pt x="3992" y="26"/>
                      <a:pt x="3450" y="46"/>
                    </a:cubicBezTo>
                    <a:cubicBezTo>
                      <a:pt x="2379" y="86"/>
                      <a:pt x="1333" y="160"/>
                      <a:pt x="295" y="268"/>
                    </a:cubicBezTo>
                    <a:cubicBezTo>
                      <a:pt x="1" y="299"/>
                      <a:pt x="106" y="454"/>
                      <a:pt x="375" y="454"/>
                    </a:cubicBezTo>
                    <a:cubicBezTo>
                      <a:pt x="390" y="454"/>
                      <a:pt x="406" y="453"/>
                      <a:pt x="423" y="452"/>
                    </a:cubicBezTo>
                    <a:cubicBezTo>
                      <a:pt x="1547" y="379"/>
                      <a:pt x="2677" y="325"/>
                      <a:pt x="3815" y="303"/>
                    </a:cubicBezTo>
                    <a:cubicBezTo>
                      <a:pt x="3948" y="301"/>
                      <a:pt x="4083" y="300"/>
                      <a:pt x="4218" y="300"/>
                    </a:cubicBezTo>
                    <a:cubicBezTo>
                      <a:pt x="4639" y="300"/>
                      <a:pt x="5066" y="309"/>
                      <a:pt x="5489" y="309"/>
                    </a:cubicBezTo>
                    <a:cubicBezTo>
                      <a:pt x="5880" y="309"/>
                      <a:pt x="6267" y="301"/>
                      <a:pt x="6642" y="272"/>
                    </a:cubicBezTo>
                    <a:cubicBezTo>
                      <a:pt x="6904" y="251"/>
                      <a:pt x="6865" y="107"/>
                      <a:pt x="6642" y="79"/>
                    </a:cubicBezTo>
                    <a:cubicBezTo>
                      <a:pt x="6191" y="20"/>
                      <a:pt x="5690" y="0"/>
                      <a:pt x="518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27" name="Google Shape;3427;p26"/>
              <p:cNvSpPr/>
              <p:nvPr/>
            </p:nvSpPr>
            <p:spPr>
              <a:xfrm>
                <a:off x="1179300" y="2807575"/>
                <a:ext cx="447700" cy="14325"/>
              </a:xfrm>
              <a:custGeom>
                <a:avLst/>
                <a:gdLst/>
                <a:ahLst/>
                <a:cxnLst/>
                <a:rect l="l" t="t" r="r" b="b"/>
                <a:pathLst>
                  <a:path w="17908" h="573" extrusionOk="0">
                    <a:moveTo>
                      <a:pt x="16255" y="1"/>
                    </a:moveTo>
                    <a:cubicBezTo>
                      <a:pt x="15273" y="1"/>
                      <a:pt x="14250" y="57"/>
                      <a:pt x="13313" y="73"/>
                    </a:cubicBezTo>
                    <a:cubicBezTo>
                      <a:pt x="11817" y="100"/>
                      <a:pt x="10318" y="127"/>
                      <a:pt x="8821" y="151"/>
                    </a:cubicBezTo>
                    <a:cubicBezTo>
                      <a:pt x="7388" y="177"/>
                      <a:pt x="5958" y="208"/>
                      <a:pt x="4526" y="241"/>
                    </a:cubicBezTo>
                    <a:cubicBezTo>
                      <a:pt x="3140" y="270"/>
                      <a:pt x="1520" y="221"/>
                      <a:pt x="186" y="377"/>
                    </a:cubicBezTo>
                    <a:cubicBezTo>
                      <a:pt x="0" y="398"/>
                      <a:pt x="25" y="506"/>
                      <a:pt x="205" y="520"/>
                    </a:cubicBezTo>
                    <a:cubicBezTo>
                      <a:pt x="670" y="560"/>
                      <a:pt x="1165" y="573"/>
                      <a:pt x="1669" y="573"/>
                    </a:cubicBezTo>
                    <a:cubicBezTo>
                      <a:pt x="2576" y="573"/>
                      <a:pt x="3514" y="531"/>
                      <a:pt x="4368" y="523"/>
                    </a:cubicBezTo>
                    <a:cubicBezTo>
                      <a:pt x="5867" y="509"/>
                      <a:pt x="7367" y="496"/>
                      <a:pt x="8865" y="476"/>
                    </a:cubicBezTo>
                    <a:cubicBezTo>
                      <a:pt x="10299" y="457"/>
                      <a:pt x="11733" y="438"/>
                      <a:pt x="13166" y="418"/>
                    </a:cubicBezTo>
                    <a:cubicBezTo>
                      <a:pt x="13411" y="415"/>
                      <a:pt x="13661" y="414"/>
                      <a:pt x="13915" y="414"/>
                    </a:cubicBezTo>
                    <a:cubicBezTo>
                      <a:pt x="14245" y="414"/>
                      <a:pt x="14582" y="415"/>
                      <a:pt x="14919" y="415"/>
                    </a:cubicBezTo>
                    <a:cubicBezTo>
                      <a:pt x="15822" y="415"/>
                      <a:pt x="16734" y="404"/>
                      <a:pt x="17557" y="317"/>
                    </a:cubicBezTo>
                    <a:cubicBezTo>
                      <a:pt x="17908" y="279"/>
                      <a:pt x="17861" y="66"/>
                      <a:pt x="17517" y="42"/>
                    </a:cubicBezTo>
                    <a:cubicBezTo>
                      <a:pt x="17111" y="12"/>
                      <a:pt x="16687" y="1"/>
                      <a:pt x="1625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28" name="Google Shape;3428;p26"/>
              <p:cNvSpPr/>
              <p:nvPr/>
            </p:nvSpPr>
            <p:spPr>
              <a:xfrm>
                <a:off x="2159934" y="2916667"/>
                <a:ext cx="27887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11155" h="434" extrusionOk="0">
                    <a:moveTo>
                      <a:pt x="9981" y="0"/>
                    </a:moveTo>
                    <a:cubicBezTo>
                      <a:pt x="9410" y="0"/>
                      <a:pt x="8824" y="40"/>
                      <a:pt x="8282" y="49"/>
                    </a:cubicBezTo>
                    <a:cubicBezTo>
                      <a:pt x="7350" y="63"/>
                      <a:pt x="6417" y="74"/>
                      <a:pt x="5485" y="88"/>
                    </a:cubicBezTo>
                    <a:cubicBezTo>
                      <a:pt x="4595" y="101"/>
                      <a:pt x="3702" y="121"/>
                      <a:pt x="2810" y="141"/>
                    </a:cubicBezTo>
                    <a:cubicBezTo>
                      <a:pt x="2674" y="144"/>
                      <a:pt x="2534" y="144"/>
                      <a:pt x="2392" y="144"/>
                    </a:cubicBezTo>
                    <a:cubicBezTo>
                      <a:pt x="2174" y="144"/>
                      <a:pt x="1951" y="143"/>
                      <a:pt x="1726" y="143"/>
                    </a:cubicBezTo>
                    <a:cubicBezTo>
                      <a:pt x="1170" y="143"/>
                      <a:pt x="608" y="154"/>
                      <a:pt x="112" y="236"/>
                    </a:cubicBezTo>
                    <a:cubicBezTo>
                      <a:pt x="1" y="255"/>
                      <a:pt x="21" y="357"/>
                      <a:pt x="134" y="372"/>
                    </a:cubicBezTo>
                    <a:cubicBezTo>
                      <a:pt x="475" y="420"/>
                      <a:pt x="838" y="434"/>
                      <a:pt x="1206" y="434"/>
                    </a:cubicBezTo>
                    <a:cubicBezTo>
                      <a:pt x="1721" y="434"/>
                      <a:pt x="2245" y="407"/>
                      <a:pt x="2728" y="407"/>
                    </a:cubicBezTo>
                    <a:cubicBezTo>
                      <a:pt x="3661" y="405"/>
                      <a:pt x="4596" y="405"/>
                      <a:pt x="5528" y="397"/>
                    </a:cubicBezTo>
                    <a:cubicBezTo>
                      <a:pt x="6421" y="390"/>
                      <a:pt x="7312" y="382"/>
                      <a:pt x="8205" y="372"/>
                    </a:cubicBezTo>
                    <a:cubicBezTo>
                      <a:pt x="8250" y="372"/>
                      <a:pt x="8295" y="372"/>
                      <a:pt x="8341" y="372"/>
                    </a:cubicBezTo>
                    <a:cubicBezTo>
                      <a:pt x="8751" y="372"/>
                      <a:pt x="9186" y="385"/>
                      <a:pt x="9617" y="385"/>
                    </a:cubicBezTo>
                    <a:cubicBezTo>
                      <a:pt x="10073" y="385"/>
                      <a:pt x="10525" y="370"/>
                      <a:pt x="10938" y="309"/>
                    </a:cubicBezTo>
                    <a:cubicBezTo>
                      <a:pt x="11154" y="277"/>
                      <a:pt x="11116" y="74"/>
                      <a:pt x="10901" y="49"/>
                    </a:cubicBezTo>
                    <a:cubicBezTo>
                      <a:pt x="10605" y="12"/>
                      <a:pt x="10296" y="0"/>
                      <a:pt x="998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3429" name="Google Shape;3429;p26"/>
          <p:cNvGrpSpPr/>
          <p:nvPr/>
        </p:nvGrpSpPr>
        <p:grpSpPr>
          <a:xfrm>
            <a:off x="-1214238" y="2307985"/>
            <a:ext cx="1881793" cy="1834443"/>
            <a:chOff x="669550" y="869000"/>
            <a:chExt cx="450075" cy="438750"/>
          </a:xfrm>
        </p:grpSpPr>
        <p:sp>
          <p:nvSpPr>
            <p:cNvPr id="3430" name="Google Shape;3430;p26"/>
            <p:cNvSpPr/>
            <p:nvPr/>
          </p:nvSpPr>
          <p:spPr>
            <a:xfrm>
              <a:off x="760025" y="1046050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6" y="1"/>
                  </a:moveTo>
                  <a:cubicBezTo>
                    <a:pt x="326" y="1"/>
                    <a:pt x="0" y="326"/>
                    <a:pt x="0" y="727"/>
                  </a:cubicBezTo>
                  <a:cubicBezTo>
                    <a:pt x="0" y="1129"/>
                    <a:pt x="326" y="1454"/>
                    <a:pt x="726" y="1454"/>
                  </a:cubicBezTo>
                  <a:cubicBezTo>
                    <a:pt x="1128" y="1454"/>
                    <a:pt x="1452" y="1129"/>
                    <a:pt x="1452" y="727"/>
                  </a:cubicBezTo>
                  <a:cubicBezTo>
                    <a:pt x="1452" y="326"/>
                    <a:pt x="1128" y="1"/>
                    <a:pt x="726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1" name="Google Shape;3431;p26"/>
            <p:cNvSpPr/>
            <p:nvPr/>
          </p:nvSpPr>
          <p:spPr>
            <a:xfrm>
              <a:off x="690100" y="1046050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6" y="1"/>
                  </a:moveTo>
                  <a:cubicBezTo>
                    <a:pt x="326" y="1"/>
                    <a:pt x="1" y="326"/>
                    <a:pt x="1" y="727"/>
                  </a:cubicBezTo>
                  <a:cubicBezTo>
                    <a:pt x="1" y="1129"/>
                    <a:pt x="326" y="1454"/>
                    <a:pt x="726" y="1454"/>
                  </a:cubicBezTo>
                  <a:cubicBezTo>
                    <a:pt x="1128" y="1454"/>
                    <a:pt x="1454" y="1129"/>
                    <a:pt x="1454" y="727"/>
                  </a:cubicBezTo>
                  <a:cubicBezTo>
                    <a:pt x="1454" y="326"/>
                    <a:pt x="1128" y="1"/>
                    <a:pt x="726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2" name="Google Shape;3432;p26"/>
            <p:cNvSpPr/>
            <p:nvPr/>
          </p:nvSpPr>
          <p:spPr>
            <a:xfrm>
              <a:off x="967300" y="1046050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8" y="1"/>
                  </a:moveTo>
                  <a:cubicBezTo>
                    <a:pt x="326" y="1"/>
                    <a:pt x="0" y="326"/>
                    <a:pt x="0" y="727"/>
                  </a:cubicBezTo>
                  <a:cubicBezTo>
                    <a:pt x="0" y="1129"/>
                    <a:pt x="326" y="1454"/>
                    <a:pt x="728" y="1454"/>
                  </a:cubicBezTo>
                  <a:cubicBezTo>
                    <a:pt x="1128" y="1454"/>
                    <a:pt x="1454" y="1129"/>
                    <a:pt x="1454" y="727"/>
                  </a:cubicBezTo>
                  <a:cubicBezTo>
                    <a:pt x="1454" y="326"/>
                    <a:pt x="1128" y="1"/>
                    <a:pt x="728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3" name="Google Shape;3433;p26"/>
            <p:cNvSpPr/>
            <p:nvPr/>
          </p:nvSpPr>
          <p:spPr>
            <a:xfrm>
              <a:off x="897450" y="1046050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6" y="1"/>
                  </a:moveTo>
                  <a:cubicBezTo>
                    <a:pt x="326" y="1"/>
                    <a:pt x="0" y="326"/>
                    <a:pt x="0" y="727"/>
                  </a:cubicBezTo>
                  <a:cubicBezTo>
                    <a:pt x="0" y="1129"/>
                    <a:pt x="326" y="1454"/>
                    <a:pt x="726" y="1454"/>
                  </a:cubicBezTo>
                  <a:cubicBezTo>
                    <a:pt x="1128" y="1454"/>
                    <a:pt x="1452" y="1129"/>
                    <a:pt x="1452" y="727"/>
                  </a:cubicBezTo>
                  <a:cubicBezTo>
                    <a:pt x="1452" y="326"/>
                    <a:pt x="1128" y="1"/>
                    <a:pt x="726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4" name="Google Shape;3434;p26"/>
            <p:cNvSpPr/>
            <p:nvPr/>
          </p:nvSpPr>
          <p:spPr>
            <a:xfrm>
              <a:off x="827575" y="1046050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7" y="1"/>
                  </a:moveTo>
                  <a:cubicBezTo>
                    <a:pt x="325" y="1"/>
                    <a:pt x="0" y="326"/>
                    <a:pt x="0" y="727"/>
                  </a:cubicBezTo>
                  <a:cubicBezTo>
                    <a:pt x="0" y="1129"/>
                    <a:pt x="325" y="1454"/>
                    <a:pt x="727" y="1454"/>
                  </a:cubicBezTo>
                  <a:cubicBezTo>
                    <a:pt x="1128" y="1454"/>
                    <a:pt x="1453" y="1129"/>
                    <a:pt x="1453" y="727"/>
                  </a:cubicBezTo>
                  <a:cubicBezTo>
                    <a:pt x="1453" y="326"/>
                    <a:pt x="1128" y="1"/>
                    <a:pt x="727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5" name="Google Shape;3435;p26"/>
            <p:cNvSpPr/>
            <p:nvPr/>
          </p:nvSpPr>
          <p:spPr>
            <a:xfrm>
              <a:off x="1104775" y="1047125"/>
              <a:ext cx="14850" cy="34975"/>
            </a:xfrm>
            <a:custGeom>
              <a:avLst/>
              <a:gdLst/>
              <a:ahLst/>
              <a:cxnLst/>
              <a:rect l="l" t="t" r="r" b="b"/>
              <a:pathLst>
                <a:path w="594" h="1399" extrusionOk="0">
                  <a:moveTo>
                    <a:pt x="483" y="0"/>
                  </a:moveTo>
                  <a:cubicBezTo>
                    <a:pt x="203" y="98"/>
                    <a:pt x="0" y="368"/>
                    <a:pt x="0" y="684"/>
                  </a:cubicBezTo>
                  <a:cubicBezTo>
                    <a:pt x="0" y="1039"/>
                    <a:pt x="257" y="1336"/>
                    <a:pt x="594" y="1398"/>
                  </a:cubicBezTo>
                  <a:cubicBezTo>
                    <a:pt x="594" y="922"/>
                    <a:pt x="557" y="455"/>
                    <a:pt x="483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6" name="Google Shape;3436;p26"/>
            <p:cNvSpPr/>
            <p:nvPr/>
          </p:nvSpPr>
          <p:spPr>
            <a:xfrm>
              <a:off x="1034875" y="1046050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6" y="1"/>
                  </a:moveTo>
                  <a:cubicBezTo>
                    <a:pt x="326" y="1"/>
                    <a:pt x="1" y="326"/>
                    <a:pt x="1" y="727"/>
                  </a:cubicBezTo>
                  <a:cubicBezTo>
                    <a:pt x="1" y="1129"/>
                    <a:pt x="326" y="1454"/>
                    <a:pt x="726" y="1454"/>
                  </a:cubicBezTo>
                  <a:cubicBezTo>
                    <a:pt x="1127" y="1454"/>
                    <a:pt x="1452" y="1129"/>
                    <a:pt x="1452" y="727"/>
                  </a:cubicBezTo>
                  <a:cubicBezTo>
                    <a:pt x="1452" y="326"/>
                    <a:pt x="1127" y="1"/>
                    <a:pt x="726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7" name="Google Shape;3437;p26"/>
            <p:cNvSpPr/>
            <p:nvPr/>
          </p:nvSpPr>
          <p:spPr>
            <a:xfrm>
              <a:off x="720400" y="987825"/>
              <a:ext cx="36300" cy="36350"/>
            </a:xfrm>
            <a:custGeom>
              <a:avLst/>
              <a:gdLst/>
              <a:ahLst/>
              <a:cxnLst/>
              <a:rect l="l" t="t" r="r" b="b"/>
              <a:pathLst>
                <a:path w="1452" h="1454" extrusionOk="0">
                  <a:moveTo>
                    <a:pt x="726" y="0"/>
                  </a:moveTo>
                  <a:cubicBezTo>
                    <a:pt x="324" y="0"/>
                    <a:pt x="0" y="326"/>
                    <a:pt x="0" y="726"/>
                  </a:cubicBezTo>
                  <a:cubicBezTo>
                    <a:pt x="0" y="1128"/>
                    <a:pt x="324" y="1453"/>
                    <a:pt x="726" y="1453"/>
                  </a:cubicBezTo>
                  <a:cubicBezTo>
                    <a:pt x="1127" y="1453"/>
                    <a:pt x="1452" y="1128"/>
                    <a:pt x="1452" y="726"/>
                  </a:cubicBezTo>
                  <a:cubicBezTo>
                    <a:pt x="1452" y="326"/>
                    <a:pt x="1127" y="0"/>
                    <a:pt x="72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8" name="Google Shape;3438;p26"/>
            <p:cNvSpPr/>
            <p:nvPr/>
          </p:nvSpPr>
          <p:spPr>
            <a:xfrm>
              <a:off x="676775" y="998050"/>
              <a:ext cx="10050" cy="24175"/>
            </a:xfrm>
            <a:custGeom>
              <a:avLst/>
              <a:gdLst/>
              <a:ahLst/>
              <a:cxnLst/>
              <a:rect l="l" t="t" r="r" b="b"/>
              <a:pathLst>
                <a:path w="402" h="967" extrusionOk="0">
                  <a:moveTo>
                    <a:pt x="328" y="0"/>
                  </a:moveTo>
                  <a:cubicBezTo>
                    <a:pt x="201" y="314"/>
                    <a:pt x="92" y="635"/>
                    <a:pt x="1" y="966"/>
                  </a:cubicBezTo>
                  <a:cubicBezTo>
                    <a:pt x="238" y="848"/>
                    <a:pt x="401" y="601"/>
                    <a:pt x="401" y="317"/>
                  </a:cubicBezTo>
                  <a:cubicBezTo>
                    <a:pt x="401" y="203"/>
                    <a:pt x="376" y="96"/>
                    <a:pt x="328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9" name="Google Shape;3439;p26"/>
            <p:cNvSpPr/>
            <p:nvPr/>
          </p:nvSpPr>
          <p:spPr>
            <a:xfrm>
              <a:off x="927700" y="987825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8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3"/>
                    <a:pt x="728" y="1453"/>
                  </a:cubicBezTo>
                  <a:cubicBezTo>
                    <a:pt x="1129" y="1453"/>
                    <a:pt x="1454" y="1128"/>
                    <a:pt x="1454" y="726"/>
                  </a:cubicBezTo>
                  <a:cubicBezTo>
                    <a:pt x="1454" y="326"/>
                    <a:pt x="1129" y="0"/>
                    <a:pt x="728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0" name="Google Shape;3440;p26"/>
            <p:cNvSpPr/>
            <p:nvPr/>
          </p:nvSpPr>
          <p:spPr>
            <a:xfrm>
              <a:off x="857850" y="987825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7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3"/>
                    <a:pt x="727" y="1453"/>
                  </a:cubicBezTo>
                  <a:cubicBezTo>
                    <a:pt x="1129" y="1453"/>
                    <a:pt x="1452" y="1128"/>
                    <a:pt x="1452" y="726"/>
                  </a:cubicBezTo>
                  <a:cubicBezTo>
                    <a:pt x="1452" y="326"/>
                    <a:pt x="1129" y="0"/>
                    <a:pt x="727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1" name="Google Shape;3441;p26"/>
            <p:cNvSpPr/>
            <p:nvPr/>
          </p:nvSpPr>
          <p:spPr>
            <a:xfrm>
              <a:off x="787925" y="987825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7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3"/>
                    <a:pt x="727" y="1453"/>
                  </a:cubicBezTo>
                  <a:cubicBezTo>
                    <a:pt x="1129" y="1453"/>
                    <a:pt x="1454" y="1128"/>
                    <a:pt x="1454" y="726"/>
                  </a:cubicBezTo>
                  <a:cubicBezTo>
                    <a:pt x="1454" y="326"/>
                    <a:pt x="1129" y="0"/>
                    <a:pt x="727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2" name="Google Shape;3442;p26"/>
            <p:cNvSpPr/>
            <p:nvPr/>
          </p:nvSpPr>
          <p:spPr>
            <a:xfrm>
              <a:off x="1065200" y="987825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6" y="0"/>
                  </a:moveTo>
                  <a:cubicBezTo>
                    <a:pt x="325" y="0"/>
                    <a:pt x="1" y="326"/>
                    <a:pt x="1" y="726"/>
                  </a:cubicBezTo>
                  <a:cubicBezTo>
                    <a:pt x="1" y="1128"/>
                    <a:pt x="325" y="1453"/>
                    <a:pt x="726" y="1453"/>
                  </a:cubicBezTo>
                  <a:cubicBezTo>
                    <a:pt x="1127" y="1453"/>
                    <a:pt x="1452" y="1128"/>
                    <a:pt x="1452" y="726"/>
                  </a:cubicBezTo>
                  <a:cubicBezTo>
                    <a:pt x="1452" y="326"/>
                    <a:pt x="1127" y="0"/>
                    <a:pt x="72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3" name="Google Shape;3443;p26"/>
            <p:cNvSpPr/>
            <p:nvPr/>
          </p:nvSpPr>
          <p:spPr>
            <a:xfrm>
              <a:off x="995275" y="987825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7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3"/>
                    <a:pt x="727" y="1453"/>
                  </a:cubicBezTo>
                  <a:cubicBezTo>
                    <a:pt x="1129" y="1453"/>
                    <a:pt x="1452" y="1128"/>
                    <a:pt x="1452" y="726"/>
                  </a:cubicBezTo>
                  <a:cubicBezTo>
                    <a:pt x="1452" y="326"/>
                    <a:pt x="1129" y="0"/>
                    <a:pt x="727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4" name="Google Shape;3444;p26"/>
            <p:cNvSpPr/>
            <p:nvPr/>
          </p:nvSpPr>
          <p:spPr>
            <a:xfrm>
              <a:off x="760025" y="927250"/>
              <a:ext cx="36325" cy="36300"/>
            </a:xfrm>
            <a:custGeom>
              <a:avLst/>
              <a:gdLst/>
              <a:ahLst/>
              <a:cxnLst/>
              <a:rect l="l" t="t" r="r" b="b"/>
              <a:pathLst>
                <a:path w="1453" h="1452" extrusionOk="0">
                  <a:moveTo>
                    <a:pt x="726" y="0"/>
                  </a:moveTo>
                  <a:cubicBezTo>
                    <a:pt x="326" y="0"/>
                    <a:pt x="0" y="325"/>
                    <a:pt x="0" y="726"/>
                  </a:cubicBezTo>
                  <a:cubicBezTo>
                    <a:pt x="0" y="1128"/>
                    <a:pt x="326" y="1452"/>
                    <a:pt x="726" y="1452"/>
                  </a:cubicBezTo>
                  <a:cubicBezTo>
                    <a:pt x="1128" y="1452"/>
                    <a:pt x="1452" y="1128"/>
                    <a:pt x="1452" y="726"/>
                  </a:cubicBezTo>
                  <a:cubicBezTo>
                    <a:pt x="1452" y="325"/>
                    <a:pt x="1128" y="0"/>
                    <a:pt x="72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5" name="Google Shape;3445;p26"/>
            <p:cNvSpPr/>
            <p:nvPr/>
          </p:nvSpPr>
          <p:spPr>
            <a:xfrm>
              <a:off x="702925" y="935275"/>
              <a:ext cx="23525" cy="28350"/>
            </a:xfrm>
            <a:custGeom>
              <a:avLst/>
              <a:gdLst/>
              <a:ahLst/>
              <a:cxnLst/>
              <a:rect l="l" t="t" r="r" b="b"/>
              <a:pathLst>
                <a:path w="941" h="1134" extrusionOk="0">
                  <a:moveTo>
                    <a:pt x="814" y="0"/>
                  </a:moveTo>
                  <a:cubicBezTo>
                    <a:pt x="517" y="347"/>
                    <a:pt x="245" y="714"/>
                    <a:pt x="0" y="1102"/>
                  </a:cubicBezTo>
                  <a:cubicBezTo>
                    <a:pt x="68" y="1122"/>
                    <a:pt x="140" y="1134"/>
                    <a:pt x="213" y="1134"/>
                  </a:cubicBezTo>
                  <a:cubicBezTo>
                    <a:pt x="614" y="1134"/>
                    <a:pt x="941" y="808"/>
                    <a:pt x="941" y="406"/>
                  </a:cubicBezTo>
                  <a:cubicBezTo>
                    <a:pt x="941" y="256"/>
                    <a:pt x="894" y="114"/>
                    <a:pt x="814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6" name="Google Shape;3446;p26"/>
            <p:cNvSpPr/>
            <p:nvPr/>
          </p:nvSpPr>
          <p:spPr>
            <a:xfrm>
              <a:off x="967300" y="927250"/>
              <a:ext cx="36350" cy="36300"/>
            </a:xfrm>
            <a:custGeom>
              <a:avLst/>
              <a:gdLst/>
              <a:ahLst/>
              <a:cxnLst/>
              <a:rect l="l" t="t" r="r" b="b"/>
              <a:pathLst>
                <a:path w="1454" h="1452" extrusionOk="0">
                  <a:moveTo>
                    <a:pt x="728" y="0"/>
                  </a:moveTo>
                  <a:cubicBezTo>
                    <a:pt x="326" y="0"/>
                    <a:pt x="0" y="325"/>
                    <a:pt x="0" y="726"/>
                  </a:cubicBezTo>
                  <a:cubicBezTo>
                    <a:pt x="0" y="1128"/>
                    <a:pt x="326" y="1452"/>
                    <a:pt x="728" y="1452"/>
                  </a:cubicBezTo>
                  <a:cubicBezTo>
                    <a:pt x="1128" y="1452"/>
                    <a:pt x="1454" y="1128"/>
                    <a:pt x="1454" y="726"/>
                  </a:cubicBezTo>
                  <a:cubicBezTo>
                    <a:pt x="1454" y="325"/>
                    <a:pt x="1128" y="0"/>
                    <a:pt x="728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7" name="Google Shape;3447;p26"/>
            <p:cNvSpPr/>
            <p:nvPr/>
          </p:nvSpPr>
          <p:spPr>
            <a:xfrm>
              <a:off x="897450" y="927250"/>
              <a:ext cx="36325" cy="36300"/>
            </a:xfrm>
            <a:custGeom>
              <a:avLst/>
              <a:gdLst/>
              <a:ahLst/>
              <a:cxnLst/>
              <a:rect l="l" t="t" r="r" b="b"/>
              <a:pathLst>
                <a:path w="1453" h="1452" extrusionOk="0">
                  <a:moveTo>
                    <a:pt x="726" y="0"/>
                  </a:moveTo>
                  <a:cubicBezTo>
                    <a:pt x="326" y="0"/>
                    <a:pt x="0" y="325"/>
                    <a:pt x="0" y="726"/>
                  </a:cubicBezTo>
                  <a:cubicBezTo>
                    <a:pt x="0" y="1128"/>
                    <a:pt x="326" y="1452"/>
                    <a:pt x="726" y="1452"/>
                  </a:cubicBezTo>
                  <a:cubicBezTo>
                    <a:pt x="1128" y="1452"/>
                    <a:pt x="1452" y="1128"/>
                    <a:pt x="1452" y="726"/>
                  </a:cubicBezTo>
                  <a:cubicBezTo>
                    <a:pt x="1452" y="325"/>
                    <a:pt x="1128" y="0"/>
                    <a:pt x="72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8" name="Google Shape;3448;p26"/>
            <p:cNvSpPr/>
            <p:nvPr/>
          </p:nvSpPr>
          <p:spPr>
            <a:xfrm>
              <a:off x="827575" y="927250"/>
              <a:ext cx="36350" cy="36300"/>
            </a:xfrm>
            <a:custGeom>
              <a:avLst/>
              <a:gdLst/>
              <a:ahLst/>
              <a:cxnLst/>
              <a:rect l="l" t="t" r="r" b="b"/>
              <a:pathLst>
                <a:path w="1454" h="1452" extrusionOk="0">
                  <a:moveTo>
                    <a:pt x="727" y="0"/>
                  </a:moveTo>
                  <a:cubicBezTo>
                    <a:pt x="325" y="0"/>
                    <a:pt x="0" y="325"/>
                    <a:pt x="0" y="726"/>
                  </a:cubicBezTo>
                  <a:cubicBezTo>
                    <a:pt x="0" y="1128"/>
                    <a:pt x="325" y="1452"/>
                    <a:pt x="727" y="1452"/>
                  </a:cubicBezTo>
                  <a:cubicBezTo>
                    <a:pt x="1128" y="1452"/>
                    <a:pt x="1453" y="1128"/>
                    <a:pt x="1453" y="726"/>
                  </a:cubicBezTo>
                  <a:cubicBezTo>
                    <a:pt x="1453" y="325"/>
                    <a:pt x="1128" y="0"/>
                    <a:pt x="727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9" name="Google Shape;3449;p26"/>
            <p:cNvSpPr/>
            <p:nvPr/>
          </p:nvSpPr>
          <p:spPr>
            <a:xfrm>
              <a:off x="1034875" y="927250"/>
              <a:ext cx="36325" cy="36300"/>
            </a:xfrm>
            <a:custGeom>
              <a:avLst/>
              <a:gdLst/>
              <a:ahLst/>
              <a:cxnLst/>
              <a:rect l="l" t="t" r="r" b="b"/>
              <a:pathLst>
                <a:path w="1453" h="1452" extrusionOk="0">
                  <a:moveTo>
                    <a:pt x="726" y="0"/>
                  </a:moveTo>
                  <a:cubicBezTo>
                    <a:pt x="326" y="0"/>
                    <a:pt x="1" y="325"/>
                    <a:pt x="1" y="726"/>
                  </a:cubicBezTo>
                  <a:cubicBezTo>
                    <a:pt x="1" y="1128"/>
                    <a:pt x="326" y="1452"/>
                    <a:pt x="726" y="1452"/>
                  </a:cubicBezTo>
                  <a:cubicBezTo>
                    <a:pt x="1127" y="1452"/>
                    <a:pt x="1452" y="1128"/>
                    <a:pt x="1452" y="726"/>
                  </a:cubicBezTo>
                  <a:cubicBezTo>
                    <a:pt x="1452" y="325"/>
                    <a:pt x="1127" y="0"/>
                    <a:pt x="72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0" name="Google Shape;3450;p26"/>
            <p:cNvSpPr/>
            <p:nvPr/>
          </p:nvSpPr>
          <p:spPr>
            <a:xfrm>
              <a:off x="927700" y="869000"/>
              <a:ext cx="36350" cy="36325"/>
            </a:xfrm>
            <a:custGeom>
              <a:avLst/>
              <a:gdLst/>
              <a:ahLst/>
              <a:cxnLst/>
              <a:rect l="l" t="t" r="r" b="b"/>
              <a:pathLst>
                <a:path w="1454" h="1453" extrusionOk="0">
                  <a:moveTo>
                    <a:pt x="728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2"/>
                    <a:pt x="728" y="1452"/>
                  </a:cubicBezTo>
                  <a:cubicBezTo>
                    <a:pt x="1129" y="1452"/>
                    <a:pt x="1454" y="1127"/>
                    <a:pt x="1454" y="726"/>
                  </a:cubicBezTo>
                  <a:cubicBezTo>
                    <a:pt x="1454" y="326"/>
                    <a:pt x="1129" y="0"/>
                    <a:pt x="728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1" name="Google Shape;3451;p26"/>
            <p:cNvSpPr/>
            <p:nvPr/>
          </p:nvSpPr>
          <p:spPr>
            <a:xfrm>
              <a:off x="857850" y="869000"/>
              <a:ext cx="36325" cy="36325"/>
            </a:xfrm>
            <a:custGeom>
              <a:avLst/>
              <a:gdLst/>
              <a:ahLst/>
              <a:cxnLst/>
              <a:rect l="l" t="t" r="r" b="b"/>
              <a:pathLst>
                <a:path w="1453" h="1453" extrusionOk="0">
                  <a:moveTo>
                    <a:pt x="727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2"/>
                    <a:pt x="727" y="1452"/>
                  </a:cubicBezTo>
                  <a:cubicBezTo>
                    <a:pt x="1129" y="1452"/>
                    <a:pt x="1452" y="1127"/>
                    <a:pt x="1452" y="726"/>
                  </a:cubicBezTo>
                  <a:cubicBezTo>
                    <a:pt x="1452" y="326"/>
                    <a:pt x="1129" y="0"/>
                    <a:pt x="727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2" name="Google Shape;3452;p26"/>
            <p:cNvSpPr/>
            <p:nvPr/>
          </p:nvSpPr>
          <p:spPr>
            <a:xfrm>
              <a:off x="787900" y="871275"/>
              <a:ext cx="36375" cy="34125"/>
            </a:xfrm>
            <a:custGeom>
              <a:avLst/>
              <a:gdLst/>
              <a:ahLst/>
              <a:cxnLst/>
              <a:rect l="l" t="t" r="r" b="b"/>
              <a:pathLst>
                <a:path w="1455" h="1365" extrusionOk="0">
                  <a:moveTo>
                    <a:pt x="1076" y="0"/>
                  </a:moveTo>
                  <a:cubicBezTo>
                    <a:pt x="712" y="137"/>
                    <a:pt x="358" y="296"/>
                    <a:pt x="17" y="478"/>
                  </a:cubicBezTo>
                  <a:cubicBezTo>
                    <a:pt x="6" y="529"/>
                    <a:pt x="0" y="583"/>
                    <a:pt x="0" y="637"/>
                  </a:cubicBezTo>
                  <a:cubicBezTo>
                    <a:pt x="0" y="1039"/>
                    <a:pt x="327" y="1364"/>
                    <a:pt x="728" y="1364"/>
                  </a:cubicBezTo>
                  <a:cubicBezTo>
                    <a:pt x="1128" y="1364"/>
                    <a:pt x="1455" y="1039"/>
                    <a:pt x="1455" y="637"/>
                  </a:cubicBezTo>
                  <a:cubicBezTo>
                    <a:pt x="1455" y="363"/>
                    <a:pt x="1302" y="123"/>
                    <a:pt x="107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3" name="Google Shape;3453;p26"/>
            <p:cNvSpPr/>
            <p:nvPr/>
          </p:nvSpPr>
          <p:spPr>
            <a:xfrm>
              <a:off x="995275" y="881250"/>
              <a:ext cx="31250" cy="24075"/>
            </a:xfrm>
            <a:custGeom>
              <a:avLst/>
              <a:gdLst/>
              <a:ahLst/>
              <a:cxnLst/>
              <a:rect l="l" t="t" r="r" b="b"/>
              <a:pathLst>
                <a:path w="1250" h="963" extrusionOk="0">
                  <a:moveTo>
                    <a:pt x="39" y="1"/>
                  </a:moveTo>
                  <a:cubicBezTo>
                    <a:pt x="15" y="74"/>
                    <a:pt x="1" y="155"/>
                    <a:pt x="1" y="236"/>
                  </a:cubicBezTo>
                  <a:cubicBezTo>
                    <a:pt x="1" y="637"/>
                    <a:pt x="328" y="962"/>
                    <a:pt x="727" y="962"/>
                  </a:cubicBezTo>
                  <a:cubicBezTo>
                    <a:pt x="931" y="962"/>
                    <a:pt x="1116" y="878"/>
                    <a:pt x="1249" y="742"/>
                  </a:cubicBezTo>
                  <a:cubicBezTo>
                    <a:pt x="867" y="464"/>
                    <a:pt x="464" y="216"/>
                    <a:pt x="39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4" name="Google Shape;3454;p26"/>
            <p:cNvSpPr/>
            <p:nvPr/>
          </p:nvSpPr>
          <p:spPr>
            <a:xfrm>
              <a:off x="967400" y="1279000"/>
              <a:ext cx="29575" cy="16700"/>
            </a:xfrm>
            <a:custGeom>
              <a:avLst/>
              <a:gdLst/>
              <a:ahLst/>
              <a:cxnLst/>
              <a:rect l="l" t="t" r="r" b="b"/>
              <a:pathLst>
                <a:path w="1183" h="668" extrusionOk="0">
                  <a:moveTo>
                    <a:pt x="725" y="1"/>
                  </a:moveTo>
                  <a:cubicBezTo>
                    <a:pt x="343" y="1"/>
                    <a:pt x="31" y="293"/>
                    <a:pt x="1" y="667"/>
                  </a:cubicBezTo>
                  <a:cubicBezTo>
                    <a:pt x="408" y="528"/>
                    <a:pt x="805" y="360"/>
                    <a:pt x="1183" y="166"/>
                  </a:cubicBezTo>
                  <a:cubicBezTo>
                    <a:pt x="1058" y="63"/>
                    <a:pt x="898" y="2"/>
                    <a:pt x="725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5" name="Google Shape;3455;p26"/>
            <p:cNvSpPr/>
            <p:nvPr/>
          </p:nvSpPr>
          <p:spPr>
            <a:xfrm>
              <a:off x="897450" y="1279000"/>
              <a:ext cx="36325" cy="28750"/>
            </a:xfrm>
            <a:custGeom>
              <a:avLst/>
              <a:gdLst/>
              <a:ahLst/>
              <a:cxnLst/>
              <a:rect l="l" t="t" r="r" b="b"/>
              <a:pathLst>
                <a:path w="1453" h="1150" extrusionOk="0">
                  <a:moveTo>
                    <a:pt x="726" y="1"/>
                  </a:moveTo>
                  <a:cubicBezTo>
                    <a:pt x="326" y="1"/>
                    <a:pt x="0" y="326"/>
                    <a:pt x="0" y="727"/>
                  </a:cubicBezTo>
                  <a:cubicBezTo>
                    <a:pt x="0" y="886"/>
                    <a:pt x="52" y="1031"/>
                    <a:pt x="137" y="1150"/>
                  </a:cubicBezTo>
                  <a:cubicBezTo>
                    <a:pt x="563" y="1137"/>
                    <a:pt x="981" y="1095"/>
                    <a:pt x="1388" y="1025"/>
                  </a:cubicBezTo>
                  <a:cubicBezTo>
                    <a:pt x="1429" y="935"/>
                    <a:pt x="1452" y="833"/>
                    <a:pt x="1452" y="727"/>
                  </a:cubicBezTo>
                  <a:cubicBezTo>
                    <a:pt x="1452" y="328"/>
                    <a:pt x="1125" y="2"/>
                    <a:pt x="726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6" name="Google Shape;3456;p26"/>
            <p:cNvSpPr/>
            <p:nvPr/>
          </p:nvSpPr>
          <p:spPr>
            <a:xfrm>
              <a:off x="827525" y="1279000"/>
              <a:ext cx="36350" cy="26525"/>
            </a:xfrm>
            <a:custGeom>
              <a:avLst/>
              <a:gdLst/>
              <a:ahLst/>
              <a:cxnLst/>
              <a:rect l="l" t="t" r="r" b="b"/>
              <a:pathLst>
                <a:path w="1454" h="1061" extrusionOk="0">
                  <a:moveTo>
                    <a:pt x="726" y="1"/>
                  </a:moveTo>
                  <a:cubicBezTo>
                    <a:pt x="326" y="1"/>
                    <a:pt x="1" y="326"/>
                    <a:pt x="1" y="727"/>
                  </a:cubicBezTo>
                  <a:cubicBezTo>
                    <a:pt x="1" y="737"/>
                    <a:pt x="1" y="745"/>
                    <a:pt x="2" y="754"/>
                  </a:cubicBezTo>
                  <a:cubicBezTo>
                    <a:pt x="445" y="893"/>
                    <a:pt x="903" y="995"/>
                    <a:pt x="1371" y="1060"/>
                  </a:cubicBezTo>
                  <a:cubicBezTo>
                    <a:pt x="1425" y="961"/>
                    <a:pt x="1454" y="847"/>
                    <a:pt x="1454" y="727"/>
                  </a:cubicBezTo>
                  <a:cubicBezTo>
                    <a:pt x="1454" y="328"/>
                    <a:pt x="1128" y="1"/>
                    <a:pt x="726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7" name="Google Shape;3457;p26"/>
            <p:cNvSpPr/>
            <p:nvPr/>
          </p:nvSpPr>
          <p:spPr>
            <a:xfrm>
              <a:off x="723150" y="1220725"/>
              <a:ext cx="33550" cy="33550"/>
            </a:xfrm>
            <a:custGeom>
              <a:avLst/>
              <a:gdLst/>
              <a:ahLst/>
              <a:cxnLst/>
              <a:rect l="l" t="t" r="r" b="b"/>
              <a:pathLst>
                <a:path w="1342" h="1342" extrusionOk="0">
                  <a:moveTo>
                    <a:pt x="616" y="1"/>
                  </a:moveTo>
                  <a:cubicBezTo>
                    <a:pt x="356" y="1"/>
                    <a:pt x="127" y="137"/>
                    <a:pt x="1" y="343"/>
                  </a:cubicBezTo>
                  <a:cubicBezTo>
                    <a:pt x="309" y="703"/>
                    <a:pt x="644" y="1036"/>
                    <a:pt x="1005" y="1342"/>
                  </a:cubicBezTo>
                  <a:cubicBezTo>
                    <a:pt x="1207" y="1214"/>
                    <a:pt x="1342" y="987"/>
                    <a:pt x="1342" y="728"/>
                  </a:cubicBezTo>
                  <a:cubicBezTo>
                    <a:pt x="1342" y="329"/>
                    <a:pt x="1017" y="2"/>
                    <a:pt x="616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8" name="Google Shape;3458;p26"/>
            <p:cNvSpPr/>
            <p:nvPr/>
          </p:nvSpPr>
          <p:spPr>
            <a:xfrm>
              <a:off x="927700" y="1220775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8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3"/>
                    <a:pt x="728" y="1453"/>
                  </a:cubicBezTo>
                  <a:cubicBezTo>
                    <a:pt x="1129" y="1453"/>
                    <a:pt x="1454" y="1128"/>
                    <a:pt x="1454" y="726"/>
                  </a:cubicBezTo>
                  <a:cubicBezTo>
                    <a:pt x="1454" y="326"/>
                    <a:pt x="1129" y="0"/>
                    <a:pt x="728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9" name="Google Shape;3459;p26"/>
            <p:cNvSpPr/>
            <p:nvPr/>
          </p:nvSpPr>
          <p:spPr>
            <a:xfrm>
              <a:off x="857850" y="1220775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7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3"/>
                    <a:pt x="727" y="1453"/>
                  </a:cubicBezTo>
                  <a:cubicBezTo>
                    <a:pt x="1129" y="1453"/>
                    <a:pt x="1452" y="1128"/>
                    <a:pt x="1452" y="726"/>
                  </a:cubicBezTo>
                  <a:cubicBezTo>
                    <a:pt x="1452" y="326"/>
                    <a:pt x="1129" y="0"/>
                    <a:pt x="727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0" name="Google Shape;3460;p26"/>
            <p:cNvSpPr/>
            <p:nvPr/>
          </p:nvSpPr>
          <p:spPr>
            <a:xfrm>
              <a:off x="787925" y="1220775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7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3"/>
                    <a:pt x="727" y="1453"/>
                  </a:cubicBezTo>
                  <a:cubicBezTo>
                    <a:pt x="1129" y="1453"/>
                    <a:pt x="1454" y="1128"/>
                    <a:pt x="1454" y="726"/>
                  </a:cubicBezTo>
                  <a:cubicBezTo>
                    <a:pt x="1454" y="326"/>
                    <a:pt x="1129" y="0"/>
                    <a:pt x="727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1" name="Google Shape;3461;p26"/>
            <p:cNvSpPr/>
            <p:nvPr/>
          </p:nvSpPr>
          <p:spPr>
            <a:xfrm>
              <a:off x="995275" y="1220775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7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3"/>
                    <a:pt x="727" y="1453"/>
                  </a:cubicBezTo>
                  <a:cubicBezTo>
                    <a:pt x="1129" y="1453"/>
                    <a:pt x="1452" y="1128"/>
                    <a:pt x="1452" y="726"/>
                  </a:cubicBezTo>
                  <a:cubicBezTo>
                    <a:pt x="1452" y="326"/>
                    <a:pt x="1129" y="0"/>
                    <a:pt x="727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2" name="Google Shape;3462;p26"/>
            <p:cNvSpPr/>
            <p:nvPr/>
          </p:nvSpPr>
          <p:spPr>
            <a:xfrm>
              <a:off x="760025" y="1160225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6" y="0"/>
                  </a:moveTo>
                  <a:cubicBezTo>
                    <a:pt x="326" y="0"/>
                    <a:pt x="0" y="326"/>
                    <a:pt x="0" y="726"/>
                  </a:cubicBezTo>
                  <a:cubicBezTo>
                    <a:pt x="0" y="1127"/>
                    <a:pt x="326" y="1454"/>
                    <a:pt x="726" y="1454"/>
                  </a:cubicBezTo>
                  <a:cubicBezTo>
                    <a:pt x="1128" y="1454"/>
                    <a:pt x="1452" y="1128"/>
                    <a:pt x="1452" y="726"/>
                  </a:cubicBezTo>
                  <a:cubicBezTo>
                    <a:pt x="1452" y="326"/>
                    <a:pt x="1128" y="0"/>
                    <a:pt x="72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3" name="Google Shape;3463;p26"/>
            <p:cNvSpPr/>
            <p:nvPr/>
          </p:nvSpPr>
          <p:spPr>
            <a:xfrm>
              <a:off x="690100" y="1160225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6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7"/>
                    <a:pt x="326" y="1454"/>
                    <a:pt x="726" y="1454"/>
                  </a:cubicBezTo>
                  <a:cubicBezTo>
                    <a:pt x="1128" y="1454"/>
                    <a:pt x="1454" y="1128"/>
                    <a:pt x="1454" y="726"/>
                  </a:cubicBezTo>
                  <a:cubicBezTo>
                    <a:pt x="1454" y="326"/>
                    <a:pt x="1128" y="0"/>
                    <a:pt x="72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4" name="Google Shape;3464;p26"/>
            <p:cNvSpPr/>
            <p:nvPr/>
          </p:nvSpPr>
          <p:spPr>
            <a:xfrm>
              <a:off x="967300" y="1160225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8" y="0"/>
                  </a:moveTo>
                  <a:cubicBezTo>
                    <a:pt x="326" y="0"/>
                    <a:pt x="0" y="326"/>
                    <a:pt x="0" y="726"/>
                  </a:cubicBezTo>
                  <a:cubicBezTo>
                    <a:pt x="0" y="1127"/>
                    <a:pt x="326" y="1454"/>
                    <a:pt x="728" y="1454"/>
                  </a:cubicBezTo>
                  <a:cubicBezTo>
                    <a:pt x="1128" y="1454"/>
                    <a:pt x="1454" y="1128"/>
                    <a:pt x="1454" y="726"/>
                  </a:cubicBezTo>
                  <a:cubicBezTo>
                    <a:pt x="1454" y="326"/>
                    <a:pt x="1128" y="0"/>
                    <a:pt x="728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5" name="Google Shape;3465;p26"/>
            <p:cNvSpPr/>
            <p:nvPr/>
          </p:nvSpPr>
          <p:spPr>
            <a:xfrm>
              <a:off x="897450" y="1160225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6" y="0"/>
                  </a:moveTo>
                  <a:cubicBezTo>
                    <a:pt x="326" y="0"/>
                    <a:pt x="0" y="326"/>
                    <a:pt x="0" y="726"/>
                  </a:cubicBezTo>
                  <a:cubicBezTo>
                    <a:pt x="0" y="1127"/>
                    <a:pt x="326" y="1454"/>
                    <a:pt x="726" y="1454"/>
                  </a:cubicBezTo>
                  <a:cubicBezTo>
                    <a:pt x="1128" y="1454"/>
                    <a:pt x="1452" y="1128"/>
                    <a:pt x="1452" y="726"/>
                  </a:cubicBezTo>
                  <a:cubicBezTo>
                    <a:pt x="1452" y="326"/>
                    <a:pt x="1128" y="0"/>
                    <a:pt x="72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6" name="Google Shape;3466;p26"/>
            <p:cNvSpPr/>
            <p:nvPr/>
          </p:nvSpPr>
          <p:spPr>
            <a:xfrm>
              <a:off x="827575" y="1160225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7" y="0"/>
                  </a:moveTo>
                  <a:cubicBezTo>
                    <a:pt x="325" y="0"/>
                    <a:pt x="0" y="326"/>
                    <a:pt x="0" y="726"/>
                  </a:cubicBezTo>
                  <a:cubicBezTo>
                    <a:pt x="0" y="1127"/>
                    <a:pt x="325" y="1454"/>
                    <a:pt x="727" y="1454"/>
                  </a:cubicBezTo>
                  <a:cubicBezTo>
                    <a:pt x="1128" y="1454"/>
                    <a:pt x="1453" y="1128"/>
                    <a:pt x="1453" y="726"/>
                  </a:cubicBezTo>
                  <a:cubicBezTo>
                    <a:pt x="1453" y="326"/>
                    <a:pt x="1128" y="0"/>
                    <a:pt x="727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7" name="Google Shape;3467;p26"/>
            <p:cNvSpPr/>
            <p:nvPr/>
          </p:nvSpPr>
          <p:spPr>
            <a:xfrm>
              <a:off x="1034875" y="1160225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6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7"/>
                    <a:pt x="326" y="1454"/>
                    <a:pt x="726" y="1454"/>
                  </a:cubicBezTo>
                  <a:cubicBezTo>
                    <a:pt x="1127" y="1454"/>
                    <a:pt x="1452" y="1128"/>
                    <a:pt x="1452" y="726"/>
                  </a:cubicBezTo>
                  <a:cubicBezTo>
                    <a:pt x="1452" y="326"/>
                    <a:pt x="1127" y="0"/>
                    <a:pt x="72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8" name="Google Shape;3468;p26"/>
            <p:cNvSpPr/>
            <p:nvPr/>
          </p:nvSpPr>
          <p:spPr>
            <a:xfrm>
              <a:off x="720400" y="1101975"/>
              <a:ext cx="36300" cy="36375"/>
            </a:xfrm>
            <a:custGeom>
              <a:avLst/>
              <a:gdLst/>
              <a:ahLst/>
              <a:cxnLst/>
              <a:rect l="l" t="t" r="r" b="b"/>
              <a:pathLst>
                <a:path w="1452" h="1455" extrusionOk="0">
                  <a:moveTo>
                    <a:pt x="726" y="1"/>
                  </a:moveTo>
                  <a:cubicBezTo>
                    <a:pt x="324" y="1"/>
                    <a:pt x="0" y="326"/>
                    <a:pt x="0" y="727"/>
                  </a:cubicBezTo>
                  <a:cubicBezTo>
                    <a:pt x="0" y="1127"/>
                    <a:pt x="324" y="1454"/>
                    <a:pt x="726" y="1454"/>
                  </a:cubicBezTo>
                  <a:cubicBezTo>
                    <a:pt x="1127" y="1454"/>
                    <a:pt x="1452" y="1129"/>
                    <a:pt x="1452" y="727"/>
                  </a:cubicBezTo>
                  <a:cubicBezTo>
                    <a:pt x="1452" y="326"/>
                    <a:pt x="1127" y="1"/>
                    <a:pt x="726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9" name="Google Shape;3469;p26"/>
            <p:cNvSpPr/>
            <p:nvPr/>
          </p:nvSpPr>
          <p:spPr>
            <a:xfrm>
              <a:off x="669550" y="1101975"/>
              <a:ext cx="17275" cy="35025"/>
            </a:xfrm>
            <a:custGeom>
              <a:avLst/>
              <a:gdLst/>
              <a:ahLst/>
              <a:cxnLst/>
              <a:rect l="l" t="t" r="r" b="b"/>
              <a:pathLst>
                <a:path w="691" h="1401" extrusionOk="0">
                  <a:moveTo>
                    <a:pt x="0" y="1"/>
                  </a:moveTo>
                  <a:lnTo>
                    <a:pt x="0" y="1"/>
                  </a:lnTo>
                  <a:cubicBezTo>
                    <a:pt x="41" y="481"/>
                    <a:pt x="119" y="946"/>
                    <a:pt x="233" y="1400"/>
                  </a:cubicBezTo>
                  <a:cubicBezTo>
                    <a:pt x="502" y="1294"/>
                    <a:pt x="690" y="1032"/>
                    <a:pt x="690" y="725"/>
                  </a:cubicBezTo>
                  <a:cubicBezTo>
                    <a:pt x="690" y="336"/>
                    <a:pt x="386" y="19"/>
                    <a:pt x="0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0" name="Google Shape;3470;p26"/>
            <p:cNvSpPr/>
            <p:nvPr/>
          </p:nvSpPr>
          <p:spPr>
            <a:xfrm>
              <a:off x="927700" y="1101975"/>
              <a:ext cx="36350" cy="36375"/>
            </a:xfrm>
            <a:custGeom>
              <a:avLst/>
              <a:gdLst/>
              <a:ahLst/>
              <a:cxnLst/>
              <a:rect l="l" t="t" r="r" b="b"/>
              <a:pathLst>
                <a:path w="1454" h="1455" extrusionOk="0">
                  <a:moveTo>
                    <a:pt x="728" y="1"/>
                  </a:moveTo>
                  <a:cubicBezTo>
                    <a:pt x="326" y="1"/>
                    <a:pt x="1" y="326"/>
                    <a:pt x="1" y="727"/>
                  </a:cubicBezTo>
                  <a:cubicBezTo>
                    <a:pt x="1" y="1127"/>
                    <a:pt x="326" y="1451"/>
                    <a:pt x="728" y="1454"/>
                  </a:cubicBezTo>
                  <a:cubicBezTo>
                    <a:pt x="1129" y="1454"/>
                    <a:pt x="1454" y="1129"/>
                    <a:pt x="1454" y="727"/>
                  </a:cubicBezTo>
                  <a:cubicBezTo>
                    <a:pt x="1454" y="326"/>
                    <a:pt x="1129" y="1"/>
                    <a:pt x="728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1" name="Google Shape;3471;p26"/>
            <p:cNvSpPr/>
            <p:nvPr/>
          </p:nvSpPr>
          <p:spPr>
            <a:xfrm>
              <a:off x="857850" y="1101975"/>
              <a:ext cx="36325" cy="36375"/>
            </a:xfrm>
            <a:custGeom>
              <a:avLst/>
              <a:gdLst/>
              <a:ahLst/>
              <a:cxnLst/>
              <a:rect l="l" t="t" r="r" b="b"/>
              <a:pathLst>
                <a:path w="1453" h="1455" extrusionOk="0">
                  <a:moveTo>
                    <a:pt x="727" y="1"/>
                  </a:moveTo>
                  <a:cubicBezTo>
                    <a:pt x="326" y="1"/>
                    <a:pt x="1" y="326"/>
                    <a:pt x="1" y="727"/>
                  </a:cubicBezTo>
                  <a:cubicBezTo>
                    <a:pt x="1" y="1127"/>
                    <a:pt x="326" y="1454"/>
                    <a:pt x="727" y="1454"/>
                  </a:cubicBezTo>
                  <a:cubicBezTo>
                    <a:pt x="1129" y="1454"/>
                    <a:pt x="1452" y="1129"/>
                    <a:pt x="1452" y="727"/>
                  </a:cubicBezTo>
                  <a:cubicBezTo>
                    <a:pt x="1452" y="326"/>
                    <a:pt x="1129" y="1"/>
                    <a:pt x="727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2" name="Google Shape;3472;p26"/>
            <p:cNvSpPr/>
            <p:nvPr/>
          </p:nvSpPr>
          <p:spPr>
            <a:xfrm>
              <a:off x="787925" y="1101975"/>
              <a:ext cx="36350" cy="36375"/>
            </a:xfrm>
            <a:custGeom>
              <a:avLst/>
              <a:gdLst/>
              <a:ahLst/>
              <a:cxnLst/>
              <a:rect l="l" t="t" r="r" b="b"/>
              <a:pathLst>
                <a:path w="1454" h="1455" extrusionOk="0">
                  <a:moveTo>
                    <a:pt x="727" y="1"/>
                  </a:moveTo>
                  <a:cubicBezTo>
                    <a:pt x="326" y="1"/>
                    <a:pt x="1" y="326"/>
                    <a:pt x="1" y="727"/>
                  </a:cubicBezTo>
                  <a:cubicBezTo>
                    <a:pt x="1" y="1127"/>
                    <a:pt x="326" y="1451"/>
                    <a:pt x="727" y="1454"/>
                  </a:cubicBezTo>
                  <a:cubicBezTo>
                    <a:pt x="1129" y="1454"/>
                    <a:pt x="1454" y="1129"/>
                    <a:pt x="1454" y="727"/>
                  </a:cubicBezTo>
                  <a:cubicBezTo>
                    <a:pt x="1454" y="326"/>
                    <a:pt x="1129" y="1"/>
                    <a:pt x="727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3" name="Google Shape;3473;p26"/>
            <p:cNvSpPr/>
            <p:nvPr/>
          </p:nvSpPr>
          <p:spPr>
            <a:xfrm>
              <a:off x="1065200" y="1101975"/>
              <a:ext cx="36325" cy="36375"/>
            </a:xfrm>
            <a:custGeom>
              <a:avLst/>
              <a:gdLst/>
              <a:ahLst/>
              <a:cxnLst/>
              <a:rect l="l" t="t" r="r" b="b"/>
              <a:pathLst>
                <a:path w="1453" h="1455" extrusionOk="0">
                  <a:moveTo>
                    <a:pt x="726" y="1"/>
                  </a:moveTo>
                  <a:cubicBezTo>
                    <a:pt x="325" y="1"/>
                    <a:pt x="1" y="326"/>
                    <a:pt x="1" y="727"/>
                  </a:cubicBezTo>
                  <a:cubicBezTo>
                    <a:pt x="1" y="1127"/>
                    <a:pt x="325" y="1451"/>
                    <a:pt x="726" y="1454"/>
                  </a:cubicBezTo>
                  <a:cubicBezTo>
                    <a:pt x="1127" y="1454"/>
                    <a:pt x="1452" y="1129"/>
                    <a:pt x="1452" y="727"/>
                  </a:cubicBezTo>
                  <a:cubicBezTo>
                    <a:pt x="1452" y="326"/>
                    <a:pt x="1127" y="1"/>
                    <a:pt x="726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4" name="Google Shape;3474;p26"/>
            <p:cNvSpPr/>
            <p:nvPr/>
          </p:nvSpPr>
          <p:spPr>
            <a:xfrm>
              <a:off x="995275" y="1101975"/>
              <a:ext cx="36325" cy="36375"/>
            </a:xfrm>
            <a:custGeom>
              <a:avLst/>
              <a:gdLst/>
              <a:ahLst/>
              <a:cxnLst/>
              <a:rect l="l" t="t" r="r" b="b"/>
              <a:pathLst>
                <a:path w="1453" h="1455" extrusionOk="0">
                  <a:moveTo>
                    <a:pt x="727" y="1"/>
                  </a:moveTo>
                  <a:cubicBezTo>
                    <a:pt x="326" y="1"/>
                    <a:pt x="1" y="326"/>
                    <a:pt x="1" y="727"/>
                  </a:cubicBezTo>
                  <a:cubicBezTo>
                    <a:pt x="1" y="1127"/>
                    <a:pt x="326" y="1451"/>
                    <a:pt x="727" y="1454"/>
                  </a:cubicBezTo>
                  <a:cubicBezTo>
                    <a:pt x="1129" y="1454"/>
                    <a:pt x="1452" y="1129"/>
                    <a:pt x="1452" y="727"/>
                  </a:cubicBezTo>
                  <a:cubicBezTo>
                    <a:pt x="1452" y="326"/>
                    <a:pt x="1129" y="1"/>
                    <a:pt x="727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301543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3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24" name="Google Shape;3524;p27"/>
          <p:cNvGrpSpPr/>
          <p:nvPr/>
        </p:nvGrpSpPr>
        <p:grpSpPr>
          <a:xfrm>
            <a:off x="-910649" y="-310363"/>
            <a:ext cx="13931408" cy="8862585"/>
            <a:chOff x="-682987" y="-232773"/>
            <a:chExt cx="10448556" cy="6646939"/>
          </a:xfrm>
        </p:grpSpPr>
        <p:sp>
          <p:nvSpPr>
            <p:cNvPr id="3525" name="Google Shape;3525;p27"/>
            <p:cNvSpPr/>
            <p:nvPr/>
          </p:nvSpPr>
          <p:spPr>
            <a:xfrm rot="-6204589">
              <a:off x="-525679" y="3304374"/>
              <a:ext cx="1294029" cy="1047634"/>
            </a:xfrm>
            <a:custGeom>
              <a:avLst/>
              <a:gdLst/>
              <a:ahLst/>
              <a:cxnLst/>
              <a:rect l="l" t="t" r="r" b="b"/>
              <a:pathLst>
                <a:path w="14306" h="11582" extrusionOk="0">
                  <a:moveTo>
                    <a:pt x="7137" y="594"/>
                  </a:moveTo>
                  <a:cubicBezTo>
                    <a:pt x="7212" y="594"/>
                    <a:pt x="7288" y="640"/>
                    <a:pt x="7346" y="752"/>
                  </a:cubicBezTo>
                  <a:lnTo>
                    <a:pt x="7360" y="830"/>
                  </a:lnTo>
                  <a:cubicBezTo>
                    <a:pt x="7390" y="995"/>
                    <a:pt x="7241" y="1271"/>
                    <a:pt x="7084" y="1271"/>
                  </a:cubicBezTo>
                  <a:cubicBezTo>
                    <a:pt x="7017" y="1271"/>
                    <a:pt x="6949" y="1221"/>
                    <a:pt x="6892" y="1093"/>
                  </a:cubicBezTo>
                  <a:cubicBezTo>
                    <a:pt x="6782" y="861"/>
                    <a:pt x="6956" y="594"/>
                    <a:pt x="7137" y="594"/>
                  </a:cubicBezTo>
                  <a:close/>
                  <a:moveTo>
                    <a:pt x="12562" y="6796"/>
                  </a:moveTo>
                  <a:cubicBezTo>
                    <a:pt x="12831" y="6796"/>
                    <a:pt x="13128" y="6891"/>
                    <a:pt x="13374" y="6895"/>
                  </a:cubicBezTo>
                  <a:lnTo>
                    <a:pt x="13409" y="7002"/>
                  </a:lnTo>
                  <a:cubicBezTo>
                    <a:pt x="13312" y="7144"/>
                    <a:pt x="13022" y="7231"/>
                    <a:pt x="12736" y="7231"/>
                  </a:cubicBezTo>
                  <a:cubicBezTo>
                    <a:pt x="12464" y="7231"/>
                    <a:pt x="12195" y="7152"/>
                    <a:pt x="12098" y="6966"/>
                  </a:cubicBezTo>
                  <a:cubicBezTo>
                    <a:pt x="12226" y="6836"/>
                    <a:pt x="12388" y="6796"/>
                    <a:pt x="12562" y="6796"/>
                  </a:cubicBezTo>
                  <a:close/>
                  <a:moveTo>
                    <a:pt x="7095" y="7345"/>
                  </a:moveTo>
                  <a:cubicBezTo>
                    <a:pt x="7170" y="7345"/>
                    <a:pt x="7263" y="7378"/>
                    <a:pt x="7375" y="7456"/>
                  </a:cubicBezTo>
                  <a:cubicBezTo>
                    <a:pt x="7610" y="7591"/>
                    <a:pt x="7652" y="8002"/>
                    <a:pt x="7525" y="8186"/>
                  </a:cubicBezTo>
                  <a:lnTo>
                    <a:pt x="7517" y="8236"/>
                  </a:lnTo>
                  <a:cubicBezTo>
                    <a:pt x="7429" y="8297"/>
                    <a:pt x="7348" y="8323"/>
                    <a:pt x="7275" y="8323"/>
                  </a:cubicBezTo>
                  <a:cubicBezTo>
                    <a:pt x="6828" y="8323"/>
                    <a:pt x="6690" y="7345"/>
                    <a:pt x="7095" y="7345"/>
                  </a:cubicBezTo>
                  <a:close/>
                  <a:moveTo>
                    <a:pt x="6604" y="0"/>
                  </a:moveTo>
                  <a:cubicBezTo>
                    <a:pt x="6373" y="370"/>
                    <a:pt x="6164" y="935"/>
                    <a:pt x="5961" y="1259"/>
                  </a:cubicBezTo>
                  <a:cubicBezTo>
                    <a:pt x="5755" y="1635"/>
                    <a:pt x="5458" y="1946"/>
                    <a:pt x="5373" y="2364"/>
                  </a:cubicBezTo>
                  <a:cubicBezTo>
                    <a:pt x="5241" y="2775"/>
                    <a:pt x="5472" y="3262"/>
                    <a:pt x="5294" y="3617"/>
                  </a:cubicBezTo>
                  <a:cubicBezTo>
                    <a:pt x="5197" y="3868"/>
                    <a:pt x="5090" y="3970"/>
                    <a:pt x="4984" y="3970"/>
                  </a:cubicBezTo>
                  <a:cubicBezTo>
                    <a:pt x="4617" y="3970"/>
                    <a:pt x="4263" y="2744"/>
                    <a:pt x="4340" y="2343"/>
                  </a:cubicBezTo>
                  <a:cubicBezTo>
                    <a:pt x="4519" y="1392"/>
                    <a:pt x="5483" y="944"/>
                    <a:pt x="5542" y="54"/>
                  </a:cubicBezTo>
                  <a:lnTo>
                    <a:pt x="5542" y="54"/>
                  </a:lnTo>
                  <a:cubicBezTo>
                    <a:pt x="5415" y="76"/>
                    <a:pt x="5290" y="100"/>
                    <a:pt x="5162" y="134"/>
                  </a:cubicBezTo>
                  <a:cubicBezTo>
                    <a:pt x="4532" y="297"/>
                    <a:pt x="3746" y="488"/>
                    <a:pt x="3313" y="1035"/>
                  </a:cubicBezTo>
                  <a:cubicBezTo>
                    <a:pt x="3121" y="1311"/>
                    <a:pt x="3110" y="1939"/>
                    <a:pt x="2854" y="2131"/>
                  </a:cubicBezTo>
                  <a:cubicBezTo>
                    <a:pt x="2563" y="2394"/>
                    <a:pt x="2096" y="2124"/>
                    <a:pt x="1770" y="2458"/>
                  </a:cubicBezTo>
                  <a:cubicBezTo>
                    <a:pt x="2252" y="3159"/>
                    <a:pt x="3554" y="3598"/>
                    <a:pt x="3802" y="4340"/>
                  </a:cubicBezTo>
                  <a:lnTo>
                    <a:pt x="3695" y="4375"/>
                  </a:lnTo>
                  <a:cubicBezTo>
                    <a:pt x="3673" y="4377"/>
                    <a:pt x="3651" y="4378"/>
                    <a:pt x="3629" y="4378"/>
                  </a:cubicBezTo>
                  <a:cubicBezTo>
                    <a:pt x="3318" y="4378"/>
                    <a:pt x="3015" y="4200"/>
                    <a:pt x="2719" y="4135"/>
                  </a:cubicBezTo>
                  <a:cubicBezTo>
                    <a:pt x="2586" y="4116"/>
                    <a:pt x="2445" y="4107"/>
                    <a:pt x="2302" y="4107"/>
                  </a:cubicBezTo>
                  <a:cubicBezTo>
                    <a:pt x="1965" y="4107"/>
                    <a:pt x="1616" y="4157"/>
                    <a:pt x="1337" y="4242"/>
                  </a:cubicBezTo>
                  <a:cubicBezTo>
                    <a:pt x="969" y="4341"/>
                    <a:pt x="635" y="4547"/>
                    <a:pt x="395" y="4816"/>
                  </a:cubicBezTo>
                  <a:cubicBezTo>
                    <a:pt x="1" y="5290"/>
                    <a:pt x="198" y="5496"/>
                    <a:pt x="253" y="5985"/>
                  </a:cubicBezTo>
                  <a:cubicBezTo>
                    <a:pt x="327" y="6853"/>
                    <a:pt x="187" y="7347"/>
                    <a:pt x="635" y="7995"/>
                  </a:cubicBezTo>
                  <a:cubicBezTo>
                    <a:pt x="863" y="7674"/>
                    <a:pt x="1235" y="7368"/>
                    <a:pt x="1435" y="7091"/>
                  </a:cubicBezTo>
                  <a:cubicBezTo>
                    <a:pt x="1620" y="6864"/>
                    <a:pt x="1782" y="6432"/>
                    <a:pt x="2030" y="6290"/>
                  </a:cubicBezTo>
                  <a:cubicBezTo>
                    <a:pt x="2155" y="6221"/>
                    <a:pt x="2264" y="6189"/>
                    <a:pt x="2352" y="6189"/>
                  </a:cubicBezTo>
                  <a:cubicBezTo>
                    <a:pt x="2574" y="6189"/>
                    <a:pt x="2662" y="6391"/>
                    <a:pt x="2525" y="6715"/>
                  </a:cubicBezTo>
                  <a:cubicBezTo>
                    <a:pt x="2347" y="7245"/>
                    <a:pt x="1711" y="7634"/>
                    <a:pt x="1449" y="8229"/>
                  </a:cubicBezTo>
                  <a:cubicBezTo>
                    <a:pt x="1380" y="8445"/>
                    <a:pt x="1324" y="8678"/>
                    <a:pt x="1260" y="8901"/>
                  </a:cubicBezTo>
                  <a:cubicBezTo>
                    <a:pt x="1459" y="9318"/>
                    <a:pt x="1613" y="9745"/>
                    <a:pt x="2080" y="10013"/>
                  </a:cubicBezTo>
                  <a:cubicBezTo>
                    <a:pt x="2358" y="10164"/>
                    <a:pt x="2662" y="10225"/>
                    <a:pt x="2942" y="10337"/>
                  </a:cubicBezTo>
                  <a:cubicBezTo>
                    <a:pt x="2795" y="9715"/>
                    <a:pt x="2699" y="9020"/>
                    <a:pt x="2709" y="8432"/>
                  </a:cubicBezTo>
                  <a:cubicBezTo>
                    <a:pt x="2702" y="8130"/>
                    <a:pt x="2766" y="7328"/>
                    <a:pt x="3113" y="7201"/>
                  </a:cubicBezTo>
                  <a:cubicBezTo>
                    <a:pt x="3165" y="7184"/>
                    <a:pt x="3212" y="7177"/>
                    <a:pt x="3253" y="7177"/>
                  </a:cubicBezTo>
                  <a:cubicBezTo>
                    <a:pt x="3607" y="7177"/>
                    <a:pt x="3574" y="7728"/>
                    <a:pt x="3580" y="8000"/>
                  </a:cubicBezTo>
                  <a:cubicBezTo>
                    <a:pt x="3594" y="8935"/>
                    <a:pt x="3431" y="9797"/>
                    <a:pt x="3550" y="10722"/>
                  </a:cubicBezTo>
                  <a:cubicBezTo>
                    <a:pt x="3721" y="10868"/>
                    <a:pt x="3875" y="11022"/>
                    <a:pt x="4069" y="11130"/>
                  </a:cubicBezTo>
                  <a:cubicBezTo>
                    <a:pt x="4475" y="11334"/>
                    <a:pt x="4936" y="11498"/>
                    <a:pt x="5355" y="11498"/>
                  </a:cubicBezTo>
                  <a:cubicBezTo>
                    <a:pt x="5373" y="11498"/>
                    <a:pt x="5390" y="11498"/>
                    <a:pt x="5407" y="11497"/>
                  </a:cubicBezTo>
                  <a:cubicBezTo>
                    <a:pt x="5733" y="11486"/>
                    <a:pt x="6035" y="11343"/>
                    <a:pt x="6329" y="11264"/>
                  </a:cubicBezTo>
                  <a:cubicBezTo>
                    <a:pt x="5850" y="10780"/>
                    <a:pt x="5508" y="10185"/>
                    <a:pt x="5279" y="9559"/>
                  </a:cubicBezTo>
                  <a:cubicBezTo>
                    <a:pt x="5073" y="9049"/>
                    <a:pt x="4385" y="7661"/>
                    <a:pt x="4833" y="7194"/>
                  </a:cubicBezTo>
                  <a:cubicBezTo>
                    <a:pt x="4979" y="7048"/>
                    <a:pt x="5101" y="6986"/>
                    <a:pt x="5202" y="6986"/>
                  </a:cubicBezTo>
                  <a:cubicBezTo>
                    <a:pt x="5729" y="6986"/>
                    <a:pt x="5687" y="8683"/>
                    <a:pt x="5669" y="8956"/>
                  </a:cubicBezTo>
                  <a:cubicBezTo>
                    <a:pt x="5677" y="9999"/>
                    <a:pt x="6431" y="10546"/>
                    <a:pt x="7010" y="11264"/>
                  </a:cubicBezTo>
                  <a:cubicBezTo>
                    <a:pt x="7324" y="11354"/>
                    <a:pt x="7630" y="11529"/>
                    <a:pt x="7929" y="11554"/>
                  </a:cubicBezTo>
                  <a:cubicBezTo>
                    <a:pt x="8026" y="11573"/>
                    <a:pt x="8114" y="11581"/>
                    <a:pt x="8197" y="11581"/>
                  </a:cubicBezTo>
                  <a:cubicBezTo>
                    <a:pt x="8518" y="11581"/>
                    <a:pt x="8766" y="11460"/>
                    <a:pt x="9120" y="11370"/>
                  </a:cubicBezTo>
                  <a:cubicBezTo>
                    <a:pt x="9235" y="11343"/>
                    <a:pt x="9348" y="11318"/>
                    <a:pt x="9462" y="11293"/>
                  </a:cubicBezTo>
                  <a:cubicBezTo>
                    <a:pt x="8892" y="10945"/>
                    <a:pt x="8357" y="10537"/>
                    <a:pt x="7944" y="10037"/>
                  </a:cubicBezTo>
                  <a:cubicBezTo>
                    <a:pt x="7745" y="9831"/>
                    <a:pt x="7427" y="9408"/>
                    <a:pt x="7419" y="9104"/>
                  </a:cubicBezTo>
                  <a:cubicBezTo>
                    <a:pt x="7447" y="8810"/>
                    <a:pt x="7574" y="8665"/>
                    <a:pt x="7732" y="8665"/>
                  </a:cubicBezTo>
                  <a:cubicBezTo>
                    <a:pt x="7855" y="8665"/>
                    <a:pt x="7998" y="8753"/>
                    <a:pt x="8128" y="8926"/>
                  </a:cubicBezTo>
                  <a:cubicBezTo>
                    <a:pt x="8363" y="9238"/>
                    <a:pt x="8377" y="9671"/>
                    <a:pt x="8610" y="9980"/>
                  </a:cubicBezTo>
                  <a:cubicBezTo>
                    <a:pt x="8844" y="10293"/>
                    <a:pt x="9077" y="10426"/>
                    <a:pt x="9404" y="10625"/>
                  </a:cubicBezTo>
                  <a:cubicBezTo>
                    <a:pt x="9647" y="10794"/>
                    <a:pt x="9958" y="10951"/>
                    <a:pt x="10229" y="11138"/>
                  </a:cubicBezTo>
                  <a:cubicBezTo>
                    <a:pt x="10594" y="11060"/>
                    <a:pt x="10959" y="10968"/>
                    <a:pt x="11326" y="10818"/>
                  </a:cubicBezTo>
                  <a:cubicBezTo>
                    <a:pt x="11233" y="10783"/>
                    <a:pt x="11145" y="10747"/>
                    <a:pt x="11060" y="10711"/>
                  </a:cubicBezTo>
                  <a:cubicBezTo>
                    <a:pt x="10344" y="10407"/>
                    <a:pt x="9650" y="9955"/>
                    <a:pt x="9212" y="9310"/>
                  </a:cubicBezTo>
                  <a:cubicBezTo>
                    <a:pt x="8850" y="8788"/>
                    <a:pt x="8840" y="8216"/>
                    <a:pt x="9080" y="8216"/>
                  </a:cubicBezTo>
                  <a:cubicBezTo>
                    <a:pt x="9201" y="8216"/>
                    <a:pt x="9386" y="8363"/>
                    <a:pt x="9621" y="8736"/>
                  </a:cubicBezTo>
                  <a:cubicBezTo>
                    <a:pt x="10194" y="9658"/>
                    <a:pt x="10891" y="10128"/>
                    <a:pt x="11755" y="10630"/>
                  </a:cubicBezTo>
                  <a:cubicBezTo>
                    <a:pt x="12630" y="10232"/>
                    <a:pt x="13512" y="9888"/>
                    <a:pt x="14266" y="9324"/>
                  </a:cubicBezTo>
                  <a:cubicBezTo>
                    <a:pt x="14280" y="9225"/>
                    <a:pt x="14245" y="9118"/>
                    <a:pt x="14259" y="9019"/>
                  </a:cubicBezTo>
                  <a:cubicBezTo>
                    <a:pt x="14306" y="8809"/>
                    <a:pt x="14300" y="8563"/>
                    <a:pt x="14270" y="8300"/>
                  </a:cubicBezTo>
                  <a:cubicBezTo>
                    <a:pt x="13438" y="8240"/>
                    <a:pt x="11381" y="8158"/>
                    <a:pt x="11475" y="7786"/>
                  </a:cubicBezTo>
                  <a:cubicBezTo>
                    <a:pt x="11526" y="7600"/>
                    <a:pt x="12181" y="7540"/>
                    <a:pt x="12891" y="7540"/>
                  </a:cubicBezTo>
                  <a:cubicBezTo>
                    <a:pt x="13331" y="7540"/>
                    <a:pt x="13791" y="7563"/>
                    <a:pt x="14144" y="7593"/>
                  </a:cubicBezTo>
                  <a:cubicBezTo>
                    <a:pt x="14059" y="7211"/>
                    <a:pt x="13959" y="6840"/>
                    <a:pt x="13904" y="6540"/>
                  </a:cubicBezTo>
                  <a:cubicBezTo>
                    <a:pt x="13878" y="6407"/>
                    <a:pt x="13846" y="6283"/>
                    <a:pt x="13810" y="6158"/>
                  </a:cubicBezTo>
                  <a:cubicBezTo>
                    <a:pt x="13590" y="6110"/>
                    <a:pt x="13350" y="6089"/>
                    <a:pt x="13106" y="6089"/>
                  </a:cubicBezTo>
                  <a:cubicBezTo>
                    <a:pt x="12578" y="6089"/>
                    <a:pt x="12032" y="6190"/>
                    <a:pt x="11631" y="6341"/>
                  </a:cubicBezTo>
                  <a:cubicBezTo>
                    <a:pt x="11184" y="6480"/>
                    <a:pt x="10287" y="7236"/>
                    <a:pt x="9691" y="7236"/>
                  </a:cubicBezTo>
                  <a:cubicBezTo>
                    <a:pt x="9618" y="7236"/>
                    <a:pt x="9549" y="7225"/>
                    <a:pt x="9486" y="7199"/>
                  </a:cubicBezTo>
                  <a:cubicBezTo>
                    <a:pt x="8539" y="6760"/>
                    <a:pt x="10435" y="6222"/>
                    <a:pt x="10719" y="6186"/>
                  </a:cubicBezTo>
                  <a:cubicBezTo>
                    <a:pt x="11428" y="6009"/>
                    <a:pt x="12073" y="5748"/>
                    <a:pt x="12779" y="5570"/>
                  </a:cubicBezTo>
                  <a:cubicBezTo>
                    <a:pt x="12901" y="5542"/>
                    <a:pt x="13067" y="5527"/>
                    <a:pt x="13245" y="5527"/>
                  </a:cubicBezTo>
                  <a:cubicBezTo>
                    <a:pt x="13360" y="5527"/>
                    <a:pt x="13480" y="5534"/>
                    <a:pt x="13596" y="5547"/>
                  </a:cubicBezTo>
                  <a:cubicBezTo>
                    <a:pt x="13438" y="5169"/>
                    <a:pt x="13242" y="4809"/>
                    <a:pt x="13019" y="4415"/>
                  </a:cubicBezTo>
                  <a:cubicBezTo>
                    <a:pt x="12914" y="4223"/>
                    <a:pt x="12802" y="4032"/>
                    <a:pt x="12682" y="3841"/>
                  </a:cubicBezTo>
                  <a:cubicBezTo>
                    <a:pt x="11434" y="4198"/>
                    <a:pt x="9931" y="4012"/>
                    <a:pt x="8898" y="4941"/>
                  </a:cubicBezTo>
                  <a:cubicBezTo>
                    <a:pt x="8733" y="5097"/>
                    <a:pt x="8086" y="5680"/>
                    <a:pt x="7842" y="5680"/>
                  </a:cubicBezTo>
                  <a:cubicBezTo>
                    <a:pt x="7743" y="5680"/>
                    <a:pt x="7711" y="5582"/>
                    <a:pt x="7807" y="5317"/>
                  </a:cubicBezTo>
                  <a:cubicBezTo>
                    <a:pt x="7992" y="4736"/>
                    <a:pt x="8884" y="3978"/>
                    <a:pt x="9407" y="3674"/>
                  </a:cubicBezTo>
                  <a:cubicBezTo>
                    <a:pt x="10219" y="3215"/>
                    <a:pt x="11179" y="3205"/>
                    <a:pt x="12060" y="2954"/>
                  </a:cubicBezTo>
                  <a:cubicBezTo>
                    <a:pt x="11469" y="2201"/>
                    <a:pt x="10752" y="1533"/>
                    <a:pt x="9924" y="1120"/>
                  </a:cubicBezTo>
                  <a:cubicBezTo>
                    <a:pt x="9897" y="1106"/>
                    <a:pt x="9871" y="1091"/>
                    <a:pt x="9844" y="1079"/>
                  </a:cubicBezTo>
                  <a:cubicBezTo>
                    <a:pt x="9178" y="1674"/>
                    <a:pt x="8358" y="2152"/>
                    <a:pt x="7829" y="2868"/>
                  </a:cubicBezTo>
                  <a:cubicBezTo>
                    <a:pt x="7568" y="3189"/>
                    <a:pt x="7095" y="4685"/>
                    <a:pt x="6541" y="4685"/>
                  </a:cubicBezTo>
                  <a:cubicBezTo>
                    <a:pt x="6506" y="4685"/>
                    <a:pt x="6471" y="4679"/>
                    <a:pt x="6435" y="4667"/>
                  </a:cubicBezTo>
                  <a:cubicBezTo>
                    <a:pt x="5741" y="4390"/>
                    <a:pt x="6988" y="3103"/>
                    <a:pt x="7179" y="2826"/>
                  </a:cubicBezTo>
                  <a:cubicBezTo>
                    <a:pt x="7581" y="2124"/>
                    <a:pt x="7723" y="1664"/>
                    <a:pt x="8411" y="1280"/>
                  </a:cubicBezTo>
                  <a:cubicBezTo>
                    <a:pt x="8607" y="1179"/>
                    <a:pt x="8870" y="936"/>
                    <a:pt x="9115" y="716"/>
                  </a:cubicBezTo>
                  <a:cubicBezTo>
                    <a:pt x="8297" y="338"/>
                    <a:pt x="7468" y="56"/>
                    <a:pt x="66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6" name="Google Shape;3526;p27"/>
            <p:cNvSpPr/>
            <p:nvPr/>
          </p:nvSpPr>
          <p:spPr>
            <a:xfrm>
              <a:off x="-210221" y="4485250"/>
              <a:ext cx="9442351" cy="1928916"/>
            </a:xfrm>
            <a:custGeom>
              <a:avLst/>
              <a:gdLst/>
              <a:ahLst/>
              <a:cxnLst/>
              <a:rect l="l" t="t" r="r" b="b"/>
              <a:pathLst>
                <a:path w="73120" h="23750" extrusionOk="0">
                  <a:moveTo>
                    <a:pt x="8617" y="0"/>
                  </a:moveTo>
                  <a:cubicBezTo>
                    <a:pt x="5119" y="0"/>
                    <a:pt x="2203" y="791"/>
                    <a:pt x="1" y="3024"/>
                  </a:cubicBezTo>
                  <a:lnTo>
                    <a:pt x="1" y="23750"/>
                  </a:lnTo>
                  <a:lnTo>
                    <a:pt x="72760" y="23750"/>
                  </a:lnTo>
                  <a:lnTo>
                    <a:pt x="73119" y="3747"/>
                  </a:lnTo>
                  <a:cubicBezTo>
                    <a:pt x="73119" y="3747"/>
                    <a:pt x="71511" y="2966"/>
                    <a:pt x="65625" y="2966"/>
                  </a:cubicBezTo>
                  <a:cubicBezTo>
                    <a:pt x="61988" y="2966"/>
                    <a:pt x="56718" y="3264"/>
                    <a:pt x="49186" y="4229"/>
                  </a:cubicBezTo>
                  <a:cubicBezTo>
                    <a:pt x="46902" y="4521"/>
                    <a:pt x="44651" y="4647"/>
                    <a:pt x="42441" y="4647"/>
                  </a:cubicBezTo>
                  <a:cubicBezTo>
                    <a:pt x="29000" y="4647"/>
                    <a:pt x="17098" y="0"/>
                    <a:pt x="86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7" name="Google Shape;3527;p27"/>
            <p:cNvSpPr/>
            <p:nvPr/>
          </p:nvSpPr>
          <p:spPr>
            <a:xfrm rot="10800000" flipH="1">
              <a:off x="5913775" y="1332066"/>
              <a:ext cx="3230222" cy="3629771"/>
            </a:xfrm>
            <a:custGeom>
              <a:avLst/>
              <a:gdLst/>
              <a:ahLst/>
              <a:cxnLst/>
              <a:rect l="l" t="t" r="r" b="b"/>
              <a:pathLst>
                <a:path w="27884" h="31333" extrusionOk="0">
                  <a:moveTo>
                    <a:pt x="0" y="0"/>
                  </a:moveTo>
                  <a:cubicBezTo>
                    <a:pt x="1462" y="3984"/>
                    <a:pt x="4096" y="5365"/>
                    <a:pt x="7596" y="5365"/>
                  </a:cubicBezTo>
                  <a:cubicBezTo>
                    <a:pt x="8368" y="5365"/>
                    <a:pt x="9183" y="5298"/>
                    <a:pt x="10036" y="5177"/>
                  </a:cubicBezTo>
                  <a:cubicBezTo>
                    <a:pt x="10966" y="5045"/>
                    <a:pt x="12019" y="4818"/>
                    <a:pt x="13031" y="4818"/>
                  </a:cubicBezTo>
                  <a:cubicBezTo>
                    <a:pt x="13660" y="4818"/>
                    <a:pt x="14272" y="4905"/>
                    <a:pt x="14831" y="5157"/>
                  </a:cubicBezTo>
                  <a:cubicBezTo>
                    <a:pt x="16993" y="6128"/>
                    <a:pt x="18219" y="8708"/>
                    <a:pt x="18431" y="10959"/>
                  </a:cubicBezTo>
                  <a:cubicBezTo>
                    <a:pt x="18715" y="13975"/>
                    <a:pt x="18487" y="17066"/>
                    <a:pt x="18451" y="20088"/>
                  </a:cubicBezTo>
                  <a:cubicBezTo>
                    <a:pt x="18323" y="30592"/>
                    <a:pt x="27884" y="31332"/>
                    <a:pt x="27884" y="31332"/>
                  </a:cubicBezTo>
                  <a:lnTo>
                    <a:pt x="27884" y="3"/>
                  </a:lnTo>
                  <a:lnTo>
                    <a:pt x="278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8" name="Google Shape;3528;p27"/>
            <p:cNvSpPr/>
            <p:nvPr/>
          </p:nvSpPr>
          <p:spPr>
            <a:xfrm>
              <a:off x="5343871" y="4508308"/>
              <a:ext cx="1055675" cy="586600"/>
            </a:xfrm>
            <a:custGeom>
              <a:avLst/>
              <a:gdLst/>
              <a:ahLst/>
              <a:cxnLst/>
              <a:rect l="l" t="t" r="r" b="b"/>
              <a:pathLst>
                <a:path w="42227" h="23464" extrusionOk="0">
                  <a:moveTo>
                    <a:pt x="10" y="15615"/>
                  </a:moveTo>
                  <a:cubicBezTo>
                    <a:pt x="-71" y="13386"/>
                    <a:pt x="16790" y="12616"/>
                    <a:pt x="22870" y="10022"/>
                  </a:cubicBezTo>
                  <a:cubicBezTo>
                    <a:pt x="28950" y="7428"/>
                    <a:pt x="33368" y="-354"/>
                    <a:pt x="36489" y="51"/>
                  </a:cubicBezTo>
                  <a:cubicBezTo>
                    <a:pt x="39610" y="456"/>
                    <a:pt x="43785" y="8563"/>
                    <a:pt x="41596" y="12454"/>
                  </a:cubicBezTo>
                  <a:cubicBezTo>
                    <a:pt x="39407" y="16345"/>
                    <a:pt x="30288" y="22871"/>
                    <a:pt x="23357" y="23398"/>
                  </a:cubicBezTo>
                  <a:cubicBezTo>
                    <a:pt x="16426" y="23925"/>
                    <a:pt x="91" y="17844"/>
                    <a:pt x="10" y="156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529" name="Google Shape;3529;p27"/>
            <p:cNvSpPr/>
            <p:nvPr/>
          </p:nvSpPr>
          <p:spPr>
            <a:xfrm flipH="1">
              <a:off x="-237019" y="4755620"/>
              <a:ext cx="10002588" cy="1184892"/>
            </a:xfrm>
            <a:custGeom>
              <a:avLst/>
              <a:gdLst/>
              <a:ahLst/>
              <a:cxnLst/>
              <a:rect l="l" t="t" r="r" b="b"/>
              <a:pathLst>
                <a:path w="74741" h="14705" extrusionOk="0">
                  <a:moveTo>
                    <a:pt x="14913" y="1"/>
                  </a:moveTo>
                  <a:cubicBezTo>
                    <a:pt x="12152" y="1"/>
                    <a:pt x="9779" y="438"/>
                    <a:pt x="7766" y="1410"/>
                  </a:cubicBezTo>
                  <a:cubicBezTo>
                    <a:pt x="0" y="5158"/>
                    <a:pt x="2020" y="7958"/>
                    <a:pt x="2020" y="7958"/>
                  </a:cubicBezTo>
                  <a:lnTo>
                    <a:pt x="2135" y="14705"/>
                  </a:lnTo>
                  <a:lnTo>
                    <a:pt x="74741" y="14705"/>
                  </a:lnTo>
                  <a:lnTo>
                    <a:pt x="74512" y="2329"/>
                  </a:lnTo>
                  <a:cubicBezTo>
                    <a:pt x="74512" y="2329"/>
                    <a:pt x="63863" y="7380"/>
                    <a:pt x="51669" y="7380"/>
                  </a:cubicBezTo>
                  <a:cubicBezTo>
                    <a:pt x="48043" y="7380"/>
                    <a:pt x="44281" y="6933"/>
                    <a:pt x="40622" y="5775"/>
                  </a:cubicBezTo>
                  <a:cubicBezTo>
                    <a:pt x="29735" y="2329"/>
                    <a:pt x="21288" y="1"/>
                    <a:pt x="14913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530" name="Google Shape;3530;p27"/>
            <p:cNvGrpSpPr/>
            <p:nvPr/>
          </p:nvGrpSpPr>
          <p:grpSpPr>
            <a:xfrm>
              <a:off x="6398571" y="449930"/>
              <a:ext cx="2951702" cy="4266396"/>
              <a:chOff x="6398571" y="449930"/>
              <a:chExt cx="2951702" cy="4266396"/>
            </a:xfrm>
          </p:grpSpPr>
          <p:sp>
            <p:nvSpPr>
              <p:cNvPr id="3531" name="Google Shape;3531;p27"/>
              <p:cNvSpPr/>
              <p:nvPr/>
            </p:nvSpPr>
            <p:spPr>
              <a:xfrm>
                <a:off x="7599728" y="4406127"/>
                <a:ext cx="1304400" cy="310200"/>
              </a:xfrm>
              <a:prstGeom prst="ellipse">
                <a:avLst/>
              </a:pr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3532" name="Google Shape;3532;p27"/>
              <p:cNvGrpSpPr/>
              <p:nvPr/>
            </p:nvGrpSpPr>
            <p:grpSpPr>
              <a:xfrm>
                <a:off x="6398571" y="449930"/>
                <a:ext cx="2951702" cy="4207159"/>
                <a:chOff x="3255475" y="2236450"/>
                <a:chExt cx="655075" cy="933700"/>
              </a:xfrm>
            </p:grpSpPr>
            <p:sp>
              <p:nvSpPr>
                <p:cNvPr id="3533" name="Google Shape;3533;p27"/>
                <p:cNvSpPr/>
                <p:nvPr/>
              </p:nvSpPr>
              <p:spPr>
                <a:xfrm>
                  <a:off x="3532825" y="2556900"/>
                  <a:ext cx="252675" cy="613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07" h="24530" extrusionOk="0">
                      <a:moveTo>
                        <a:pt x="3861" y="1"/>
                      </a:moveTo>
                      <a:lnTo>
                        <a:pt x="3800" y="8"/>
                      </a:lnTo>
                      <a:lnTo>
                        <a:pt x="1157" y="342"/>
                      </a:lnTo>
                      <a:cubicBezTo>
                        <a:pt x="854" y="1015"/>
                        <a:pt x="624" y="1923"/>
                        <a:pt x="454" y="2994"/>
                      </a:cubicBezTo>
                      <a:cubicBezTo>
                        <a:pt x="321" y="3805"/>
                        <a:pt x="226" y="4707"/>
                        <a:pt x="157" y="5668"/>
                      </a:cubicBezTo>
                      <a:cubicBezTo>
                        <a:pt x="150" y="5782"/>
                        <a:pt x="141" y="5894"/>
                        <a:pt x="134" y="6009"/>
                      </a:cubicBezTo>
                      <a:cubicBezTo>
                        <a:pt x="70" y="7016"/>
                        <a:pt x="33" y="8082"/>
                        <a:pt x="16" y="9170"/>
                      </a:cubicBezTo>
                      <a:cubicBezTo>
                        <a:pt x="15" y="9286"/>
                        <a:pt x="13" y="9403"/>
                        <a:pt x="13" y="9518"/>
                      </a:cubicBezTo>
                      <a:cubicBezTo>
                        <a:pt x="0" y="10589"/>
                        <a:pt x="13" y="11677"/>
                        <a:pt x="36" y="12749"/>
                      </a:cubicBezTo>
                      <a:cubicBezTo>
                        <a:pt x="37" y="12859"/>
                        <a:pt x="42" y="12965"/>
                        <a:pt x="43" y="13073"/>
                      </a:cubicBezTo>
                      <a:cubicBezTo>
                        <a:pt x="80" y="14580"/>
                        <a:pt x="144" y="16045"/>
                        <a:pt x="215" y="17375"/>
                      </a:cubicBezTo>
                      <a:cubicBezTo>
                        <a:pt x="221" y="17469"/>
                        <a:pt x="226" y="17564"/>
                        <a:pt x="232" y="17657"/>
                      </a:cubicBezTo>
                      <a:cubicBezTo>
                        <a:pt x="290" y="18687"/>
                        <a:pt x="353" y="19628"/>
                        <a:pt x="410" y="20434"/>
                      </a:cubicBezTo>
                      <a:cubicBezTo>
                        <a:pt x="417" y="20544"/>
                        <a:pt x="425" y="20650"/>
                        <a:pt x="432" y="20753"/>
                      </a:cubicBezTo>
                      <a:cubicBezTo>
                        <a:pt x="549" y="22321"/>
                        <a:pt x="641" y="23302"/>
                        <a:pt x="641" y="23302"/>
                      </a:cubicBezTo>
                      <a:cubicBezTo>
                        <a:pt x="641" y="23302"/>
                        <a:pt x="674" y="23371"/>
                        <a:pt x="768" y="23476"/>
                      </a:cubicBezTo>
                      <a:cubicBezTo>
                        <a:pt x="821" y="23537"/>
                        <a:pt x="895" y="23611"/>
                        <a:pt x="996" y="23689"/>
                      </a:cubicBezTo>
                      <a:cubicBezTo>
                        <a:pt x="1458" y="24048"/>
                        <a:pt x="2472" y="24529"/>
                        <a:pt x="4586" y="24529"/>
                      </a:cubicBezTo>
                      <a:cubicBezTo>
                        <a:pt x="5033" y="24529"/>
                        <a:pt x="5528" y="24508"/>
                        <a:pt x="6077" y="24459"/>
                      </a:cubicBezTo>
                      <a:cubicBezTo>
                        <a:pt x="7990" y="24293"/>
                        <a:pt x="8979" y="23954"/>
                        <a:pt x="9480" y="23613"/>
                      </a:cubicBezTo>
                      <a:cubicBezTo>
                        <a:pt x="9621" y="23516"/>
                        <a:pt x="9722" y="23422"/>
                        <a:pt x="9794" y="23330"/>
                      </a:cubicBezTo>
                      <a:cubicBezTo>
                        <a:pt x="10107" y="22939"/>
                        <a:pt x="9900" y="22604"/>
                        <a:pt x="9900" y="22604"/>
                      </a:cubicBezTo>
                      <a:cubicBezTo>
                        <a:pt x="9900" y="22604"/>
                        <a:pt x="9677" y="21961"/>
                        <a:pt x="9321" y="20911"/>
                      </a:cubicBezTo>
                      <a:cubicBezTo>
                        <a:pt x="9292" y="20821"/>
                        <a:pt x="9260" y="20725"/>
                        <a:pt x="9226" y="20625"/>
                      </a:cubicBezTo>
                      <a:cubicBezTo>
                        <a:pt x="8884" y="19610"/>
                        <a:pt x="8439" y="18275"/>
                        <a:pt x="7961" y="16802"/>
                      </a:cubicBezTo>
                      <a:cubicBezTo>
                        <a:pt x="7929" y="16706"/>
                        <a:pt x="7898" y="16611"/>
                        <a:pt x="7868" y="16515"/>
                      </a:cubicBezTo>
                      <a:cubicBezTo>
                        <a:pt x="7530" y="15474"/>
                        <a:pt x="7179" y="14368"/>
                        <a:pt x="6834" y="13262"/>
                      </a:cubicBezTo>
                      <a:cubicBezTo>
                        <a:pt x="6799" y="13151"/>
                        <a:pt x="6765" y="13042"/>
                        <a:pt x="6729" y="12931"/>
                      </a:cubicBezTo>
                      <a:cubicBezTo>
                        <a:pt x="6550" y="12350"/>
                        <a:pt x="6373" y="11768"/>
                        <a:pt x="6202" y="11198"/>
                      </a:cubicBezTo>
                      <a:cubicBezTo>
                        <a:pt x="6057" y="10715"/>
                        <a:pt x="5922" y="10246"/>
                        <a:pt x="5796" y="9788"/>
                      </a:cubicBezTo>
                      <a:cubicBezTo>
                        <a:pt x="5769" y="9690"/>
                        <a:pt x="5740" y="9593"/>
                        <a:pt x="5716" y="9496"/>
                      </a:cubicBezTo>
                      <a:cubicBezTo>
                        <a:pt x="5466" y="8586"/>
                        <a:pt x="5249" y="7729"/>
                        <a:pt x="5061" y="6932"/>
                      </a:cubicBezTo>
                      <a:cubicBezTo>
                        <a:pt x="5029" y="6793"/>
                        <a:pt x="4995" y="6653"/>
                        <a:pt x="4965" y="6516"/>
                      </a:cubicBezTo>
                      <a:cubicBezTo>
                        <a:pt x="4785" y="5728"/>
                        <a:pt x="4633" y="5001"/>
                        <a:pt x="4505" y="4343"/>
                      </a:cubicBezTo>
                      <a:cubicBezTo>
                        <a:pt x="4402" y="3806"/>
                        <a:pt x="4313" y="3315"/>
                        <a:pt x="4240" y="2869"/>
                      </a:cubicBezTo>
                      <a:cubicBezTo>
                        <a:pt x="4239" y="2867"/>
                        <a:pt x="4239" y="2863"/>
                        <a:pt x="4239" y="2861"/>
                      </a:cubicBezTo>
                      <a:cubicBezTo>
                        <a:pt x="3932" y="1028"/>
                        <a:pt x="3861" y="1"/>
                        <a:pt x="386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34" name="Google Shape;3534;p27"/>
                <p:cNvSpPr/>
                <p:nvPr/>
              </p:nvSpPr>
              <p:spPr>
                <a:xfrm>
                  <a:off x="3544200" y="2557150"/>
                  <a:ext cx="102025" cy="108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1" h="4348" extrusionOk="0">
                      <a:moveTo>
                        <a:pt x="3347" y="1"/>
                      </a:moveTo>
                      <a:lnTo>
                        <a:pt x="703" y="334"/>
                      </a:lnTo>
                      <a:cubicBezTo>
                        <a:pt x="402" y="1006"/>
                        <a:pt x="170" y="1914"/>
                        <a:pt x="0" y="2985"/>
                      </a:cubicBezTo>
                      <a:cubicBezTo>
                        <a:pt x="1399" y="3307"/>
                        <a:pt x="2761" y="3738"/>
                        <a:pt x="4054" y="4334"/>
                      </a:cubicBezTo>
                      <a:cubicBezTo>
                        <a:pt x="4062" y="4337"/>
                        <a:pt x="4071" y="4343"/>
                        <a:pt x="4081" y="4347"/>
                      </a:cubicBezTo>
                      <a:cubicBezTo>
                        <a:pt x="3970" y="3815"/>
                        <a:pt x="3872" y="3319"/>
                        <a:pt x="3787" y="2860"/>
                      </a:cubicBezTo>
                      <a:cubicBezTo>
                        <a:pt x="3785" y="2859"/>
                        <a:pt x="3785" y="2854"/>
                        <a:pt x="3785" y="2853"/>
                      </a:cubicBezTo>
                      <a:cubicBezTo>
                        <a:pt x="3557" y="1602"/>
                        <a:pt x="3422" y="636"/>
                        <a:pt x="3347" y="1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35" name="Google Shape;3535;p27"/>
                <p:cNvSpPr/>
                <p:nvPr/>
              </p:nvSpPr>
              <p:spPr>
                <a:xfrm>
                  <a:off x="3536225" y="2653025"/>
                  <a:ext cx="123375" cy="77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35" h="3091" extrusionOk="0">
                      <a:moveTo>
                        <a:pt x="1691" y="281"/>
                      </a:moveTo>
                      <a:cubicBezTo>
                        <a:pt x="1803" y="281"/>
                        <a:pt x="1918" y="339"/>
                        <a:pt x="1989" y="417"/>
                      </a:cubicBezTo>
                      <a:cubicBezTo>
                        <a:pt x="2137" y="580"/>
                        <a:pt x="2151" y="816"/>
                        <a:pt x="2149" y="944"/>
                      </a:cubicBezTo>
                      <a:cubicBezTo>
                        <a:pt x="2137" y="1325"/>
                        <a:pt x="1935" y="1685"/>
                        <a:pt x="1634" y="1914"/>
                      </a:cubicBezTo>
                      <a:cubicBezTo>
                        <a:pt x="1455" y="1612"/>
                        <a:pt x="1356" y="1247"/>
                        <a:pt x="1353" y="859"/>
                      </a:cubicBezTo>
                      <a:cubicBezTo>
                        <a:pt x="1350" y="701"/>
                        <a:pt x="1374" y="417"/>
                        <a:pt x="1555" y="316"/>
                      </a:cubicBezTo>
                      <a:cubicBezTo>
                        <a:pt x="1597" y="293"/>
                        <a:pt x="1644" y="281"/>
                        <a:pt x="1691" y="281"/>
                      </a:cubicBezTo>
                      <a:close/>
                      <a:moveTo>
                        <a:pt x="3907" y="1157"/>
                      </a:moveTo>
                      <a:cubicBezTo>
                        <a:pt x="3998" y="1157"/>
                        <a:pt x="4075" y="1288"/>
                        <a:pt x="4102" y="1410"/>
                      </a:cubicBezTo>
                      <a:cubicBezTo>
                        <a:pt x="4137" y="1576"/>
                        <a:pt x="4123" y="1751"/>
                        <a:pt x="4068" y="1914"/>
                      </a:cubicBezTo>
                      <a:cubicBezTo>
                        <a:pt x="4018" y="1850"/>
                        <a:pt x="3970" y="1786"/>
                        <a:pt x="3924" y="1718"/>
                      </a:cubicBezTo>
                      <a:cubicBezTo>
                        <a:pt x="3842" y="1602"/>
                        <a:pt x="3768" y="1477"/>
                        <a:pt x="3765" y="1353"/>
                      </a:cubicBezTo>
                      <a:cubicBezTo>
                        <a:pt x="3764" y="1255"/>
                        <a:pt x="3833" y="1157"/>
                        <a:pt x="3906" y="1157"/>
                      </a:cubicBezTo>
                      <a:close/>
                      <a:moveTo>
                        <a:pt x="1692" y="0"/>
                      </a:moveTo>
                      <a:cubicBezTo>
                        <a:pt x="1595" y="0"/>
                        <a:pt x="1501" y="23"/>
                        <a:pt x="1418" y="69"/>
                      </a:cubicBezTo>
                      <a:cubicBezTo>
                        <a:pt x="1188" y="200"/>
                        <a:pt x="1065" y="480"/>
                        <a:pt x="1070" y="864"/>
                      </a:cubicBezTo>
                      <a:cubicBezTo>
                        <a:pt x="1075" y="1303"/>
                        <a:pt x="1188" y="1717"/>
                        <a:pt x="1394" y="2062"/>
                      </a:cubicBezTo>
                      <a:cubicBezTo>
                        <a:pt x="1302" y="2105"/>
                        <a:pt x="1203" y="2136"/>
                        <a:pt x="1102" y="2154"/>
                      </a:cubicBezTo>
                      <a:cubicBezTo>
                        <a:pt x="1036" y="2166"/>
                        <a:pt x="969" y="2171"/>
                        <a:pt x="903" y="2171"/>
                      </a:cubicBezTo>
                      <a:cubicBezTo>
                        <a:pt x="582" y="2171"/>
                        <a:pt x="263" y="2042"/>
                        <a:pt x="24" y="1826"/>
                      </a:cubicBezTo>
                      <a:cubicBezTo>
                        <a:pt x="15" y="1937"/>
                        <a:pt x="8" y="2051"/>
                        <a:pt x="1" y="2167"/>
                      </a:cubicBezTo>
                      <a:cubicBezTo>
                        <a:pt x="265" y="2350"/>
                        <a:pt x="584" y="2456"/>
                        <a:pt x="904" y="2456"/>
                      </a:cubicBezTo>
                      <a:cubicBezTo>
                        <a:pt x="987" y="2456"/>
                        <a:pt x="1070" y="2449"/>
                        <a:pt x="1151" y="2434"/>
                      </a:cubicBezTo>
                      <a:cubicBezTo>
                        <a:pt x="1293" y="2410"/>
                        <a:pt x="1430" y="2363"/>
                        <a:pt x="1558" y="2298"/>
                      </a:cubicBezTo>
                      <a:cubicBezTo>
                        <a:pt x="1620" y="2376"/>
                        <a:pt x="1688" y="2448"/>
                        <a:pt x="1761" y="2515"/>
                      </a:cubicBezTo>
                      <a:cubicBezTo>
                        <a:pt x="2092" y="2821"/>
                        <a:pt x="2532" y="2987"/>
                        <a:pt x="2959" y="2987"/>
                      </a:cubicBezTo>
                      <a:cubicBezTo>
                        <a:pt x="3148" y="2987"/>
                        <a:pt x="3334" y="2955"/>
                        <a:pt x="3508" y="2887"/>
                      </a:cubicBezTo>
                      <a:cubicBezTo>
                        <a:pt x="3756" y="2792"/>
                        <a:pt x="3970" y="2622"/>
                        <a:pt x="4124" y="2411"/>
                      </a:cubicBezTo>
                      <a:cubicBezTo>
                        <a:pt x="4367" y="2668"/>
                        <a:pt x="4639" y="2896"/>
                        <a:pt x="4934" y="3090"/>
                      </a:cubicBezTo>
                      <a:cubicBezTo>
                        <a:pt x="4897" y="2950"/>
                        <a:pt x="4864" y="2809"/>
                        <a:pt x="4833" y="2673"/>
                      </a:cubicBezTo>
                      <a:cubicBezTo>
                        <a:pt x="4631" y="2519"/>
                        <a:pt x="4444" y="2347"/>
                        <a:pt x="4274" y="2160"/>
                      </a:cubicBezTo>
                      <a:cubicBezTo>
                        <a:pt x="4393" y="1906"/>
                        <a:pt x="4437" y="1622"/>
                        <a:pt x="4379" y="1352"/>
                      </a:cubicBezTo>
                      <a:cubicBezTo>
                        <a:pt x="4327" y="1113"/>
                        <a:pt x="4161" y="876"/>
                        <a:pt x="3907" y="876"/>
                      </a:cubicBezTo>
                      <a:cubicBezTo>
                        <a:pt x="3906" y="876"/>
                        <a:pt x="3906" y="877"/>
                        <a:pt x="3901" y="877"/>
                      </a:cubicBezTo>
                      <a:cubicBezTo>
                        <a:pt x="3649" y="879"/>
                        <a:pt x="3479" y="1127"/>
                        <a:pt x="3481" y="1360"/>
                      </a:cubicBezTo>
                      <a:cubicBezTo>
                        <a:pt x="3484" y="1559"/>
                        <a:pt x="3582" y="1730"/>
                        <a:pt x="3691" y="1884"/>
                      </a:cubicBezTo>
                      <a:cubicBezTo>
                        <a:pt x="3765" y="1992"/>
                        <a:pt x="3846" y="2097"/>
                        <a:pt x="3928" y="2197"/>
                      </a:cubicBezTo>
                      <a:cubicBezTo>
                        <a:pt x="3802" y="2384"/>
                        <a:pt x="3617" y="2539"/>
                        <a:pt x="3401" y="2624"/>
                      </a:cubicBezTo>
                      <a:cubicBezTo>
                        <a:pt x="3260" y="2680"/>
                        <a:pt x="3109" y="2706"/>
                        <a:pt x="2954" y="2706"/>
                      </a:cubicBezTo>
                      <a:cubicBezTo>
                        <a:pt x="2599" y="2706"/>
                        <a:pt x="2229" y="2566"/>
                        <a:pt x="1948" y="2306"/>
                      </a:cubicBezTo>
                      <a:cubicBezTo>
                        <a:pt x="1896" y="2256"/>
                        <a:pt x="1845" y="2204"/>
                        <a:pt x="1798" y="2147"/>
                      </a:cubicBezTo>
                      <a:cubicBezTo>
                        <a:pt x="2167" y="1864"/>
                        <a:pt x="2417" y="1423"/>
                        <a:pt x="2434" y="957"/>
                      </a:cubicBezTo>
                      <a:cubicBezTo>
                        <a:pt x="2443" y="664"/>
                        <a:pt x="2359" y="407"/>
                        <a:pt x="2201" y="231"/>
                      </a:cubicBezTo>
                      <a:cubicBezTo>
                        <a:pt x="2067" y="82"/>
                        <a:pt x="1876" y="0"/>
                        <a:pt x="1692" y="0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36" name="Google Shape;3536;p27"/>
                <p:cNvSpPr/>
                <p:nvPr/>
              </p:nvSpPr>
              <p:spPr>
                <a:xfrm>
                  <a:off x="3533225" y="2745050"/>
                  <a:ext cx="144650" cy="64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86" h="2596" extrusionOk="0">
                      <a:moveTo>
                        <a:pt x="3726" y="284"/>
                      </a:moveTo>
                      <a:cubicBezTo>
                        <a:pt x="3828" y="284"/>
                        <a:pt x="3930" y="428"/>
                        <a:pt x="3973" y="577"/>
                      </a:cubicBezTo>
                      <a:cubicBezTo>
                        <a:pt x="4038" y="823"/>
                        <a:pt x="4026" y="1087"/>
                        <a:pt x="3939" y="1340"/>
                      </a:cubicBezTo>
                      <a:cubicBezTo>
                        <a:pt x="3754" y="1158"/>
                        <a:pt x="3612" y="929"/>
                        <a:pt x="3570" y="659"/>
                      </a:cubicBezTo>
                      <a:cubicBezTo>
                        <a:pt x="3550" y="543"/>
                        <a:pt x="3573" y="412"/>
                        <a:pt x="3625" y="343"/>
                      </a:cubicBezTo>
                      <a:cubicBezTo>
                        <a:pt x="3655" y="300"/>
                        <a:pt x="3689" y="290"/>
                        <a:pt x="3707" y="286"/>
                      </a:cubicBezTo>
                      <a:cubicBezTo>
                        <a:pt x="3713" y="284"/>
                        <a:pt x="3720" y="284"/>
                        <a:pt x="3726" y="284"/>
                      </a:cubicBezTo>
                      <a:close/>
                      <a:moveTo>
                        <a:pt x="1445" y="604"/>
                      </a:moveTo>
                      <a:cubicBezTo>
                        <a:pt x="1462" y="604"/>
                        <a:pt x="1483" y="610"/>
                        <a:pt x="1509" y="620"/>
                      </a:cubicBezTo>
                      <a:cubicBezTo>
                        <a:pt x="1597" y="662"/>
                        <a:pt x="1682" y="780"/>
                        <a:pt x="1705" y="894"/>
                      </a:cubicBezTo>
                      <a:cubicBezTo>
                        <a:pt x="1759" y="1146"/>
                        <a:pt x="1668" y="1423"/>
                        <a:pt x="1489" y="1628"/>
                      </a:cubicBezTo>
                      <a:cubicBezTo>
                        <a:pt x="1345" y="1405"/>
                        <a:pt x="1271" y="1152"/>
                        <a:pt x="1281" y="902"/>
                      </a:cubicBezTo>
                      <a:cubicBezTo>
                        <a:pt x="1283" y="847"/>
                        <a:pt x="1297" y="664"/>
                        <a:pt x="1396" y="617"/>
                      </a:cubicBezTo>
                      <a:cubicBezTo>
                        <a:pt x="1409" y="611"/>
                        <a:pt x="1423" y="604"/>
                        <a:pt x="1445" y="604"/>
                      </a:cubicBezTo>
                      <a:close/>
                      <a:moveTo>
                        <a:pt x="3728" y="1"/>
                      </a:moveTo>
                      <a:cubicBezTo>
                        <a:pt x="3706" y="1"/>
                        <a:pt x="3684" y="2"/>
                        <a:pt x="3662" y="6"/>
                      </a:cubicBezTo>
                      <a:cubicBezTo>
                        <a:pt x="3554" y="23"/>
                        <a:pt x="3462" y="81"/>
                        <a:pt x="3394" y="173"/>
                      </a:cubicBezTo>
                      <a:cubicBezTo>
                        <a:pt x="3278" y="334"/>
                        <a:pt x="3264" y="553"/>
                        <a:pt x="3287" y="703"/>
                      </a:cubicBezTo>
                      <a:cubicBezTo>
                        <a:pt x="3341" y="1039"/>
                        <a:pt x="3530" y="1358"/>
                        <a:pt x="3813" y="1611"/>
                      </a:cubicBezTo>
                      <a:cubicBezTo>
                        <a:pt x="3797" y="1637"/>
                        <a:pt x="3781" y="1664"/>
                        <a:pt x="3763" y="1689"/>
                      </a:cubicBezTo>
                      <a:cubicBezTo>
                        <a:pt x="3530" y="2037"/>
                        <a:pt x="3186" y="2262"/>
                        <a:pt x="2813" y="2307"/>
                      </a:cubicBezTo>
                      <a:cubicBezTo>
                        <a:pt x="2767" y="2312"/>
                        <a:pt x="2721" y="2315"/>
                        <a:pt x="2675" y="2315"/>
                      </a:cubicBezTo>
                      <a:cubicBezTo>
                        <a:pt x="2348" y="2315"/>
                        <a:pt x="2015" y="2180"/>
                        <a:pt x="1746" y="1931"/>
                      </a:cubicBezTo>
                      <a:cubicBezTo>
                        <a:pt x="1717" y="1905"/>
                        <a:pt x="1689" y="1877"/>
                        <a:pt x="1663" y="1850"/>
                      </a:cubicBezTo>
                      <a:cubicBezTo>
                        <a:pt x="1925" y="1578"/>
                        <a:pt x="2060" y="1188"/>
                        <a:pt x="1983" y="831"/>
                      </a:cubicBezTo>
                      <a:cubicBezTo>
                        <a:pt x="1942" y="632"/>
                        <a:pt x="1803" y="442"/>
                        <a:pt x="1635" y="361"/>
                      </a:cubicBezTo>
                      <a:cubicBezTo>
                        <a:pt x="1573" y="330"/>
                        <a:pt x="1509" y="315"/>
                        <a:pt x="1446" y="315"/>
                      </a:cubicBezTo>
                      <a:cubicBezTo>
                        <a:pt x="1386" y="315"/>
                        <a:pt x="1328" y="328"/>
                        <a:pt x="1273" y="355"/>
                      </a:cubicBezTo>
                      <a:cubicBezTo>
                        <a:pt x="1105" y="436"/>
                        <a:pt x="1006" y="627"/>
                        <a:pt x="999" y="888"/>
                      </a:cubicBezTo>
                      <a:cubicBezTo>
                        <a:pt x="987" y="1208"/>
                        <a:pt x="1084" y="1527"/>
                        <a:pt x="1270" y="1804"/>
                      </a:cubicBezTo>
                      <a:cubicBezTo>
                        <a:pt x="1242" y="1821"/>
                        <a:pt x="1212" y="1838"/>
                        <a:pt x="1180" y="1850"/>
                      </a:cubicBezTo>
                      <a:cubicBezTo>
                        <a:pt x="1056" y="1905"/>
                        <a:pt x="918" y="1932"/>
                        <a:pt x="778" y="1932"/>
                      </a:cubicBezTo>
                      <a:cubicBezTo>
                        <a:pt x="516" y="1932"/>
                        <a:pt x="245" y="1838"/>
                        <a:pt x="30" y="1662"/>
                      </a:cubicBezTo>
                      <a:cubicBezTo>
                        <a:pt x="21" y="1655"/>
                        <a:pt x="13" y="1648"/>
                        <a:pt x="4" y="1639"/>
                      </a:cubicBezTo>
                      <a:cubicBezTo>
                        <a:pt x="2" y="1754"/>
                        <a:pt x="0" y="1871"/>
                        <a:pt x="0" y="1987"/>
                      </a:cubicBezTo>
                      <a:cubicBezTo>
                        <a:pt x="237" y="2135"/>
                        <a:pt x="512" y="2212"/>
                        <a:pt x="780" y="2212"/>
                      </a:cubicBezTo>
                      <a:cubicBezTo>
                        <a:pt x="958" y="2212"/>
                        <a:pt x="1133" y="2179"/>
                        <a:pt x="1293" y="2110"/>
                      </a:cubicBezTo>
                      <a:cubicBezTo>
                        <a:pt x="1347" y="2087"/>
                        <a:pt x="1398" y="2058"/>
                        <a:pt x="1446" y="2027"/>
                      </a:cubicBezTo>
                      <a:cubicBezTo>
                        <a:pt x="1482" y="2067"/>
                        <a:pt x="1517" y="2102"/>
                        <a:pt x="1555" y="2138"/>
                      </a:cubicBezTo>
                      <a:cubicBezTo>
                        <a:pt x="1879" y="2435"/>
                        <a:pt x="2280" y="2595"/>
                        <a:pt x="2676" y="2595"/>
                      </a:cubicBezTo>
                      <a:cubicBezTo>
                        <a:pt x="2734" y="2595"/>
                        <a:pt x="2791" y="2592"/>
                        <a:pt x="2851" y="2585"/>
                      </a:cubicBezTo>
                      <a:cubicBezTo>
                        <a:pt x="3303" y="2530"/>
                        <a:pt x="3722" y="2260"/>
                        <a:pt x="4001" y="1843"/>
                      </a:cubicBezTo>
                      <a:cubicBezTo>
                        <a:pt x="4013" y="1824"/>
                        <a:pt x="4027" y="1803"/>
                        <a:pt x="4040" y="1781"/>
                      </a:cubicBezTo>
                      <a:cubicBezTo>
                        <a:pt x="4153" y="1860"/>
                        <a:pt x="4278" y="1925"/>
                        <a:pt x="4411" y="1982"/>
                      </a:cubicBezTo>
                      <a:cubicBezTo>
                        <a:pt x="4849" y="2168"/>
                        <a:pt x="5334" y="2225"/>
                        <a:pt x="5786" y="2257"/>
                      </a:cubicBezTo>
                      <a:cubicBezTo>
                        <a:pt x="5757" y="2166"/>
                        <a:pt x="5729" y="2068"/>
                        <a:pt x="5703" y="1973"/>
                      </a:cubicBezTo>
                      <a:cubicBezTo>
                        <a:pt x="5297" y="1941"/>
                        <a:pt x="4891" y="1884"/>
                        <a:pt x="4520" y="1726"/>
                      </a:cubicBezTo>
                      <a:cubicBezTo>
                        <a:pt x="4403" y="1676"/>
                        <a:pt x="4283" y="1612"/>
                        <a:pt x="4168" y="1530"/>
                      </a:cubicBezTo>
                      <a:cubicBezTo>
                        <a:pt x="4308" y="1193"/>
                        <a:pt x="4337" y="833"/>
                        <a:pt x="4243" y="500"/>
                      </a:cubicBezTo>
                      <a:cubicBezTo>
                        <a:pt x="4173" y="250"/>
                        <a:pt x="3985" y="1"/>
                        <a:pt x="3728" y="1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37" name="Google Shape;3537;p27"/>
                <p:cNvSpPr/>
                <p:nvPr/>
              </p:nvSpPr>
              <p:spPr>
                <a:xfrm>
                  <a:off x="3532975" y="2828925"/>
                  <a:ext cx="170675" cy="6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27" h="2779" extrusionOk="0">
                      <a:moveTo>
                        <a:pt x="5038" y="282"/>
                      </a:moveTo>
                      <a:cubicBezTo>
                        <a:pt x="5148" y="282"/>
                        <a:pt x="5250" y="394"/>
                        <a:pt x="5293" y="443"/>
                      </a:cubicBezTo>
                      <a:cubicBezTo>
                        <a:pt x="5497" y="699"/>
                        <a:pt x="5568" y="1047"/>
                        <a:pt x="5511" y="1382"/>
                      </a:cubicBezTo>
                      <a:cubicBezTo>
                        <a:pt x="5365" y="1263"/>
                        <a:pt x="5227" y="1135"/>
                        <a:pt x="5101" y="997"/>
                      </a:cubicBezTo>
                      <a:cubicBezTo>
                        <a:pt x="4989" y="874"/>
                        <a:pt x="4871" y="729"/>
                        <a:pt x="4851" y="568"/>
                      </a:cubicBezTo>
                      <a:cubicBezTo>
                        <a:pt x="4842" y="495"/>
                        <a:pt x="4865" y="407"/>
                        <a:pt x="4911" y="348"/>
                      </a:cubicBezTo>
                      <a:cubicBezTo>
                        <a:pt x="4932" y="323"/>
                        <a:pt x="4967" y="289"/>
                        <a:pt x="5020" y="282"/>
                      </a:cubicBezTo>
                      <a:close/>
                      <a:moveTo>
                        <a:pt x="554" y="296"/>
                      </a:moveTo>
                      <a:cubicBezTo>
                        <a:pt x="652" y="296"/>
                        <a:pt x="760" y="378"/>
                        <a:pt x="801" y="473"/>
                      </a:cubicBezTo>
                      <a:cubicBezTo>
                        <a:pt x="855" y="595"/>
                        <a:pt x="851" y="759"/>
                        <a:pt x="787" y="958"/>
                      </a:cubicBezTo>
                      <a:cubicBezTo>
                        <a:pt x="730" y="1135"/>
                        <a:pt x="639" y="1300"/>
                        <a:pt x="521" y="1448"/>
                      </a:cubicBezTo>
                      <a:cubicBezTo>
                        <a:pt x="372" y="1210"/>
                        <a:pt x="294" y="929"/>
                        <a:pt x="318" y="654"/>
                      </a:cubicBezTo>
                      <a:cubicBezTo>
                        <a:pt x="323" y="587"/>
                        <a:pt x="354" y="361"/>
                        <a:pt x="496" y="306"/>
                      </a:cubicBezTo>
                      <a:cubicBezTo>
                        <a:pt x="514" y="299"/>
                        <a:pt x="534" y="296"/>
                        <a:pt x="554" y="296"/>
                      </a:cubicBezTo>
                      <a:close/>
                      <a:moveTo>
                        <a:pt x="2499" y="567"/>
                      </a:moveTo>
                      <a:cubicBezTo>
                        <a:pt x="2598" y="567"/>
                        <a:pt x="2706" y="603"/>
                        <a:pt x="2769" y="682"/>
                      </a:cubicBezTo>
                      <a:cubicBezTo>
                        <a:pt x="2933" y="895"/>
                        <a:pt x="2862" y="1229"/>
                        <a:pt x="2726" y="1449"/>
                      </a:cubicBezTo>
                      <a:cubicBezTo>
                        <a:pt x="2685" y="1517"/>
                        <a:pt x="2635" y="1580"/>
                        <a:pt x="2580" y="1638"/>
                      </a:cubicBezTo>
                      <a:cubicBezTo>
                        <a:pt x="2442" y="1435"/>
                        <a:pt x="2333" y="1205"/>
                        <a:pt x="2261" y="955"/>
                      </a:cubicBezTo>
                      <a:cubicBezTo>
                        <a:pt x="2240" y="877"/>
                        <a:pt x="2222" y="794"/>
                        <a:pt x="2236" y="728"/>
                      </a:cubicBezTo>
                      <a:cubicBezTo>
                        <a:pt x="2254" y="625"/>
                        <a:pt x="2354" y="588"/>
                        <a:pt x="2409" y="576"/>
                      </a:cubicBezTo>
                      <a:cubicBezTo>
                        <a:pt x="2436" y="571"/>
                        <a:pt x="2466" y="567"/>
                        <a:pt x="2499" y="567"/>
                      </a:cubicBezTo>
                      <a:close/>
                      <a:moveTo>
                        <a:pt x="5035" y="0"/>
                      </a:moveTo>
                      <a:cubicBezTo>
                        <a:pt x="5018" y="0"/>
                        <a:pt x="5001" y="1"/>
                        <a:pt x="4984" y="3"/>
                      </a:cubicBezTo>
                      <a:cubicBezTo>
                        <a:pt x="4868" y="17"/>
                        <a:pt x="4764" y="78"/>
                        <a:pt x="4686" y="176"/>
                      </a:cubicBezTo>
                      <a:cubicBezTo>
                        <a:pt x="4594" y="296"/>
                        <a:pt x="4548" y="455"/>
                        <a:pt x="4568" y="607"/>
                      </a:cubicBezTo>
                      <a:cubicBezTo>
                        <a:pt x="4598" y="845"/>
                        <a:pt x="4747" y="1037"/>
                        <a:pt x="4891" y="1192"/>
                      </a:cubicBezTo>
                      <a:cubicBezTo>
                        <a:pt x="5054" y="1370"/>
                        <a:pt x="5234" y="1531"/>
                        <a:pt x="5426" y="1679"/>
                      </a:cubicBezTo>
                      <a:cubicBezTo>
                        <a:pt x="5362" y="1830"/>
                        <a:pt x="5271" y="1970"/>
                        <a:pt x="5151" y="2088"/>
                      </a:cubicBezTo>
                      <a:cubicBezTo>
                        <a:pt x="4878" y="2355"/>
                        <a:pt x="4489" y="2498"/>
                        <a:pt x="4088" y="2498"/>
                      </a:cubicBezTo>
                      <a:cubicBezTo>
                        <a:pt x="3866" y="2498"/>
                        <a:pt x="3641" y="2454"/>
                        <a:pt x="3431" y="2364"/>
                      </a:cubicBezTo>
                      <a:cubicBezTo>
                        <a:pt x="3176" y="2254"/>
                        <a:pt x="2948" y="2084"/>
                        <a:pt x="2756" y="1868"/>
                      </a:cubicBezTo>
                      <a:cubicBezTo>
                        <a:pt x="2834" y="1789"/>
                        <a:pt x="2906" y="1701"/>
                        <a:pt x="2965" y="1603"/>
                      </a:cubicBezTo>
                      <a:cubicBezTo>
                        <a:pt x="3156" y="1290"/>
                        <a:pt x="3240" y="831"/>
                        <a:pt x="2990" y="510"/>
                      </a:cubicBezTo>
                      <a:cubicBezTo>
                        <a:pt x="2879" y="367"/>
                        <a:pt x="2692" y="285"/>
                        <a:pt x="2498" y="285"/>
                      </a:cubicBezTo>
                      <a:cubicBezTo>
                        <a:pt x="2447" y="285"/>
                        <a:pt x="2395" y="291"/>
                        <a:pt x="2344" y="303"/>
                      </a:cubicBezTo>
                      <a:cubicBezTo>
                        <a:pt x="2138" y="348"/>
                        <a:pt x="1994" y="487"/>
                        <a:pt x="1955" y="672"/>
                      </a:cubicBezTo>
                      <a:cubicBezTo>
                        <a:pt x="1928" y="801"/>
                        <a:pt x="1953" y="922"/>
                        <a:pt x="1985" y="1036"/>
                      </a:cubicBezTo>
                      <a:cubicBezTo>
                        <a:pt x="2067" y="1324"/>
                        <a:pt x="2195" y="1591"/>
                        <a:pt x="2358" y="1826"/>
                      </a:cubicBezTo>
                      <a:cubicBezTo>
                        <a:pt x="2131" y="1979"/>
                        <a:pt x="1855" y="2064"/>
                        <a:pt x="1582" y="2064"/>
                      </a:cubicBezTo>
                      <a:cubicBezTo>
                        <a:pt x="1453" y="2064"/>
                        <a:pt x="1325" y="2045"/>
                        <a:pt x="1203" y="2006"/>
                      </a:cubicBezTo>
                      <a:cubicBezTo>
                        <a:pt x="1012" y="1942"/>
                        <a:pt x="838" y="1828"/>
                        <a:pt x="696" y="1681"/>
                      </a:cubicBezTo>
                      <a:cubicBezTo>
                        <a:pt x="852" y="1496"/>
                        <a:pt x="975" y="1281"/>
                        <a:pt x="1051" y="1049"/>
                      </a:cubicBezTo>
                      <a:cubicBezTo>
                        <a:pt x="1137" y="782"/>
                        <a:pt x="1138" y="551"/>
                        <a:pt x="1054" y="361"/>
                      </a:cubicBezTo>
                      <a:cubicBezTo>
                        <a:pt x="971" y="171"/>
                        <a:pt x="765" y="15"/>
                        <a:pt x="547" y="15"/>
                      </a:cubicBezTo>
                      <a:cubicBezTo>
                        <a:pt x="493" y="15"/>
                        <a:pt x="439" y="25"/>
                        <a:pt x="385" y="46"/>
                      </a:cubicBezTo>
                      <a:cubicBezTo>
                        <a:pt x="183" y="124"/>
                        <a:pt x="53" y="338"/>
                        <a:pt x="30" y="635"/>
                      </a:cubicBezTo>
                      <a:cubicBezTo>
                        <a:pt x="0" y="1000"/>
                        <a:pt x="108" y="1367"/>
                        <a:pt x="313" y="1662"/>
                      </a:cubicBezTo>
                      <a:cubicBezTo>
                        <a:pt x="223" y="1743"/>
                        <a:pt x="128" y="1814"/>
                        <a:pt x="26" y="1874"/>
                      </a:cubicBezTo>
                      <a:cubicBezTo>
                        <a:pt x="29" y="1982"/>
                        <a:pt x="31" y="2088"/>
                        <a:pt x="33" y="2198"/>
                      </a:cubicBezTo>
                      <a:cubicBezTo>
                        <a:pt x="200" y="2115"/>
                        <a:pt x="357" y="2009"/>
                        <a:pt x="497" y="1885"/>
                      </a:cubicBezTo>
                      <a:cubicBezTo>
                        <a:pt x="669" y="2060"/>
                        <a:pt x="878" y="2198"/>
                        <a:pt x="1115" y="2273"/>
                      </a:cubicBezTo>
                      <a:cubicBezTo>
                        <a:pt x="1270" y="2324"/>
                        <a:pt x="1431" y="2348"/>
                        <a:pt x="1591" y="2348"/>
                      </a:cubicBezTo>
                      <a:cubicBezTo>
                        <a:pt x="1927" y="2348"/>
                        <a:pt x="2261" y="2242"/>
                        <a:pt x="2536" y="2050"/>
                      </a:cubicBezTo>
                      <a:cubicBezTo>
                        <a:pt x="2756" y="2300"/>
                        <a:pt x="3021" y="2495"/>
                        <a:pt x="3314" y="2622"/>
                      </a:cubicBezTo>
                      <a:cubicBezTo>
                        <a:pt x="3561" y="2727"/>
                        <a:pt x="3823" y="2779"/>
                        <a:pt x="4084" y="2779"/>
                      </a:cubicBezTo>
                      <a:cubicBezTo>
                        <a:pt x="4557" y="2779"/>
                        <a:pt x="5021" y="2608"/>
                        <a:pt x="5345" y="2289"/>
                      </a:cubicBezTo>
                      <a:cubicBezTo>
                        <a:pt x="5477" y="2159"/>
                        <a:pt x="5580" y="2009"/>
                        <a:pt x="5656" y="1845"/>
                      </a:cubicBezTo>
                      <a:cubicBezTo>
                        <a:pt x="6017" y="2083"/>
                        <a:pt x="6413" y="2266"/>
                        <a:pt x="6827" y="2387"/>
                      </a:cubicBezTo>
                      <a:cubicBezTo>
                        <a:pt x="6796" y="2273"/>
                        <a:pt x="6761" y="2164"/>
                        <a:pt x="6726" y="2053"/>
                      </a:cubicBezTo>
                      <a:cubicBezTo>
                        <a:pt x="6384" y="1936"/>
                        <a:pt x="6057" y="1772"/>
                        <a:pt x="5759" y="1567"/>
                      </a:cubicBezTo>
                      <a:cubicBezTo>
                        <a:pt x="5874" y="1114"/>
                        <a:pt x="5797" y="618"/>
                        <a:pt x="5510" y="267"/>
                      </a:cubicBezTo>
                      <a:cubicBezTo>
                        <a:pt x="5368" y="93"/>
                        <a:pt x="5200" y="0"/>
                        <a:pt x="5035" y="0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38" name="Google Shape;3538;p27"/>
                <p:cNvSpPr/>
                <p:nvPr/>
              </p:nvSpPr>
              <p:spPr>
                <a:xfrm>
                  <a:off x="3538125" y="2918925"/>
                  <a:ext cx="193725" cy="7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49" h="3180" extrusionOk="0">
                      <a:moveTo>
                        <a:pt x="5746" y="284"/>
                      </a:moveTo>
                      <a:cubicBezTo>
                        <a:pt x="5808" y="284"/>
                        <a:pt x="5875" y="306"/>
                        <a:pt x="5919" y="346"/>
                      </a:cubicBezTo>
                      <a:cubicBezTo>
                        <a:pt x="6007" y="417"/>
                        <a:pt x="6071" y="541"/>
                        <a:pt x="6107" y="713"/>
                      </a:cubicBezTo>
                      <a:cubicBezTo>
                        <a:pt x="6152" y="924"/>
                        <a:pt x="6145" y="1147"/>
                        <a:pt x="6090" y="1363"/>
                      </a:cubicBezTo>
                      <a:cubicBezTo>
                        <a:pt x="5912" y="1189"/>
                        <a:pt x="5766" y="990"/>
                        <a:pt x="5656" y="768"/>
                      </a:cubicBezTo>
                      <a:cubicBezTo>
                        <a:pt x="5584" y="619"/>
                        <a:pt x="5534" y="413"/>
                        <a:pt x="5634" y="322"/>
                      </a:cubicBezTo>
                      <a:cubicBezTo>
                        <a:pt x="5663" y="297"/>
                        <a:pt x="5703" y="284"/>
                        <a:pt x="5746" y="284"/>
                      </a:cubicBezTo>
                      <a:close/>
                      <a:moveTo>
                        <a:pt x="3161" y="890"/>
                      </a:moveTo>
                      <a:cubicBezTo>
                        <a:pt x="3180" y="890"/>
                        <a:pt x="3203" y="896"/>
                        <a:pt x="3232" y="914"/>
                      </a:cubicBezTo>
                      <a:cubicBezTo>
                        <a:pt x="3338" y="983"/>
                        <a:pt x="3426" y="1184"/>
                        <a:pt x="3425" y="1350"/>
                      </a:cubicBezTo>
                      <a:cubicBezTo>
                        <a:pt x="3422" y="1558"/>
                        <a:pt x="3379" y="1761"/>
                        <a:pt x="3303" y="1946"/>
                      </a:cubicBezTo>
                      <a:cubicBezTo>
                        <a:pt x="3148" y="1744"/>
                        <a:pt x="3046" y="1514"/>
                        <a:pt x="3010" y="1277"/>
                      </a:cubicBezTo>
                      <a:cubicBezTo>
                        <a:pt x="2986" y="1122"/>
                        <a:pt x="3007" y="946"/>
                        <a:pt x="3111" y="902"/>
                      </a:cubicBezTo>
                      <a:cubicBezTo>
                        <a:pt x="3125" y="896"/>
                        <a:pt x="3141" y="890"/>
                        <a:pt x="3161" y="890"/>
                      </a:cubicBezTo>
                      <a:close/>
                      <a:moveTo>
                        <a:pt x="1178" y="1386"/>
                      </a:moveTo>
                      <a:lnTo>
                        <a:pt x="1178" y="1386"/>
                      </a:lnTo>
                      <a:cubicBezTo>
                        <a:pt x="1192" y="1576"/>
                        <a:pt x="1163" y="1774"/>
                        <a:pt x="1097" y="1957"/>
                      </a:cubicBezTo>
                      <a:cubicBezTo>
                        <a:pt x="1088" y="1890"/>
                        <a:pt x="1082" y="1823"/>
                        <a:pt x="1087" y="1755"/>
                      </a:cubicBezTo>
                      <a:cubicBezTo>
                        <a:pt x="1092" y="1620"/>
                        <a:pt x="1124" y="1495"/>
                        <a:pt x="1178" y="1386"/>
                      </a:cubicBezTo>
                      <a:close/>
                      <a:moveTo>
                        <a:pt x="5744" y="0"/>
                      </a:moveTo>
                      <a:cubicBezTo>
                        <a:pt x="5636" y="0"/>
                        <a:pt x="5528" y="34"/>
                        <a:pt x="5442" y="113"/>
                      </a:cubicBezTo>
                      <a:cubicBezTo>
                        <a:pt x="5257" y="279"/>
                        <a:pt x="5243" y="571"/>
                        <a:pt x="5399" y="895"/>
                      </a:cubicBezTo>
                      <a:cubicBezTo>
                        <a:pt x="5541" y="1184"/>
                        <a:pt x="5744" y="1443"/>
                        <a:pt x="5987" y="1654"/>
                      </a:cubicBezTo>
                      <a:cubicBezTo>
                        <a:pt x="5947" y="1740"/>
                        <a:pt x="5902" y="1823"/>
                        <a:pt x="5847" y="1903"/>
                      </a:cubicBezTo>
                      <a:cubicBezTo>
                        <a:pt x="5599" y="2268"/>
                        <a:pt x="5236" y="2517"/>
                        <a:pt x="4844" y="2591"/>
                      </a:cubicBezTo>
                      <a:cubicBezTo>
                        <a:pt x="4764" y="2605"/>
                        <a:pt x="4683" y="2612"/>
                        <a:pt x="4601" y="2612"/>
                      </a:cubicBezTo>
                      <a:cubicBezTo>
                        <a:pt x="4280" y="2612"/>
                        <a:pt x="3949" y="2503"/>
                        <a:pt x="3665" y="2299"/>
                      </a:cubicBezTo>
                      <a:cubicBezTo>
                        <a:pt x="3609" y="2260"/>
                        <a:pt x="3557" y="2217"/>
                        <a:pt x="3507" y="2173"/>
                      </a:cubicBezTo>
                      <a:cubicBezTo>
                        <a:pt x="3631" y="1926"/>
                        <a:pt x="3702" y="1646"/>
                        <a:pt x="3703" y="1356"/>
                      </a:cubicBezTo>
                      <a:cubicBezTo>
                        <a:pt x="3706" y="1125"/>
                        <a:pt x="3595" y="819"/>
                        <a:pt x="3381" y="680"/>
                      </a:cubicBezTo>
                      <a:cubicBezTo>
                        <a:pt x="3310" y="633"/>
                        <a:pt x="3233" y="609"/>
                        <a:pt x="3156" y="609"/>
                      </a:cubicBezTo>
                      <a:cubicBezTo>
                        <a:pt x="3101" y="609"/>
                        <a:pt x="3045" y="621"/>
                        <a:pt x="2992" y="645"/>
                      </a:cubicBezTo>
                      <a:cubicBezTo>
                        <a:pt x="2734" y="758"/>
                        <a:pt x="2685" y="1068"/>
                        <a:pt x="2723" y="1322"/>
                      </a:cubicBezTo>
                      <a:cubicBezTo>
                        <a:pt x="2773" y="1647"/>
                        <a:pt x="2925" y="1958"/>
                        <a:pt x="3152" y="2218"/>
                      </a:cubicBezTo>
                      <a:cubicBezTo>
                        <a:pt x="3034" y="2392"/>
                        <a:pt x="2884" y="2535"/>
                        <a:pt x="2706" y="2633"/>
                      </a:cubicBezTo>
                      <a:cubicBezTo>
                        <a:pt x="2530" y="2732"/>
                        <a:pt x="2329" y="2780"/>
                        <a:pt x="2130" y="2780"/>
                      </a:cubicBezTo>
                      <a:cubicBezTo>
                        <a:pt x="1826" y="2780"/>
                        <a:pt x="1527" y="2669"/>
                        <a:pt x="1330" y="2458"/>
                      </a:cubicBezTo>
                      <a:cubicBezTo>
                        <a:pt x="1294" y="2420"/>
                        <a:pt x="1263" y="2379"/>
                        <a:pt x="1234" y="2332"/>
                      </a:cubicBezTo>
                      <a:cubicBezTo>
                        <a:pt x="1455" y="1931"/>
                        <a:pt x="1527" y="1444"/>
                        <a:pt x="1392" y="1004"/>
                      </a:cubicBezTo>
                      <a:lnTo>
                        <a:pt x="1328" y="794"/>
                      </a:lnTo>
                      <a:lnTo>
                        <a:pt x="1163" y="940"/>
                      </a:lnTo>
                      <a:cubicBezTo>
                        <a:pt x="943" y="1136"/>
                        <a:pt x="815" y="1422"/>
                        <a:pt x="801" y="1745"/>
                      </a:cubicBezTo>
                      <a:cubicBezTo>
                        <a:pt x="791" y="1948"/>
                        <a:pt x="831" y="2147"/>
                        <a:pt x="909" y="2325"/>
                      </a:cubicBezTo>
                      <a:cubicBezTo>
                        <a:pt x="776" y="2517"/>
                        <a:pt x="597" y="2677"/>
                        <a:pt x="385" y="2779"/>
                      </a:cubicBezTo>
                      <a:cubicBezTo>
                        <a:pt x="263" y="2841"/>
                        <a:pt x="135" y="2877"/>
                        <a:pt x="0" y="2897"/>
                      </a:cubicBezTo>
                      <a:cubicBezTo>
                        <a:pt x="6" y="2993"/>
                        <a:pt x="10" y="3088"/>
                        <a:pt x="16" y="3180"/>
                      </a:cubicBezTo>
                      <a:cubicBezTo>
                        <a:pt x="186" y="3159"/>
                        <a:pt x="354" y="3110"/>
                        <a:pt x="510" y="3035"/>
                      </a:cubicBezTo>
                      <a:cubicBezTo>
                        <a:pt x="727" y="2931"/>
                        <a:pt x="916" y="2775"/>
                        <a:pt x="1065" y="2585"/>
                      </a:cubicBezTo>
                      <a:cubicBezTo>
                        <a:pt x="1082" y="2608"/>
                        <a:pt x="1104" y="2630"/>
                        <a:pt x="1124" y="2652"/>
                      </a:cubicBezTo>
                      <a:cubicBezTo>
                        <a:pt x="1377" y="2921"/>
                        <a:pt x="1749" y="3063"/>
                        <a:pt x="2127" y="3063"/>
                      </a:cubicBezTo>
                      <a:cubicBezTo>
                        <a:pt x="2374" y="3063"/>
                        <a:pt x="2624" y="3002"/>
                        <a:pt x="2847" y="2877"/>
                      </a:cubicBezTo>
                      <a:cubicBezTo>
                        <a:pt x="3047" y="2765"/>
                        <a:pt x="3219" y="2606"/>
                        <a:pt x="3358" y="2417"/>
                      </a:cubicBezTo>
                      <a:cubicBezTo>
                        <a:pt x="3403" y="2457"/>
                        <a:pt x="3450" y="2494"/>
                        <a:pt x="3500" y="2529"/>
                      </a:cubicBezTo>
                      <a:cubicBezTo>
                        <a:pt x="3834" y="2768"/>
                        <a:pt x="4223" y="2895"/>
                        <a:pt x="4603" y="2895"/>
                      </a:cubicBezTo>
                      <a:cubicBezTo>
                        <a:pt x="4701" y="2895"/>
                        <a:pt x="4799" y="2886"/>
                        <a:pt x="4895" y="2869"/>
                      </a:cubicBezTo>
                      <a:cubicBezTo>
                        <a:pt x="5361" y="2784"/>
                        <a:pt x="5794" y="2490"/>
                        <a:pt x="6081" y="2061"/>
                      </a:cubicBezTo>
                      <a:cubicBezTo>
                        <a:pt x="6131" y="1987"/>
                        <a:pt x="6175" y="1912"/>
                        <a:pt x="6215" y="1833"/>
                      </a:cubicBezTo>
                      <a:cubicBezTo>
                        <a:pt x="6657" y="2142"/>
                        <a:pt x="7192" y="2324"/>
                        <a:pt x="7730" y="2324"/>
                      </a:cubicBezTo>
                      <a:cubicBezTo>
                        <a:pt x="7736" y="2324"/>
                        <a:pt x="7742" y="2324"/>
                        <a:pt x="7749" y="2323"/>
                      </a:cubicBezTo>
                      <a:cubicBezTo>
                        <a:pt x="7720" y="2230"/>
                        <a:pt x="7690" y="2135"/>
                        <a:pt x="7658" y="2038"/>
                      </a:cubicBezTo>
                      <a:cubicBezTo>
                        <a:pt x="7182" y="2022"/>
                        <a:pt x="6710" y="1849"/>
                        <a:pt x="6327" y="1565"/>
                      </a:cubicBezTo>
                      <a:cubicBezTo>
                        <a:pt x="6426" y="1265"/>
                        <a:pt x="6447" y="951"/>
                        <a:pt x="6385" y="656"/>
                      </a:cubicBezTo>
                      <a:cubicBezTo>
                        <a:pt x="6334" y="417"/>
                        <a:pt x="6242" y="243"/>
                        <a:pt x="6101" y="127"/>
                      </a:cubicBezTo>
                      <a:cubicBezTo>
                        <a:pt x="6006" y="49"/>
                        <a:pt x="5875" y="0"/>
                        <a:pt x="5744" y="0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39" name="Google Shape;3539;p27"/>
                <p:cNvSpPr/>
                <p:nvPr/>
              </p:nvSpPr>
              <p:spPr>
                <a:xfrm>
                  <a:off x="3543050" y="3000900"/>
                  <a:ext cx="222925" cy="83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17" h="3336" extrusionOk="0">
                      <a:moveTo>
                        <a:pt x="6429" y="285"/>
                      </a:moveTo>
                      <a:cubicBezTo>
                        <a:pt x="6679" y="285"/>
                        <a:pt x="6827" y="613"/>
                        <a:pt x="6866" y="834"/>
                      </a:cubicBezTo>
                      <a:cubicBezTo>
                        <a:pt x="6928" y="1199"/>
                        <a:pt x="6870" y="1576"/>
                        <a:pt x="6719" y="1911"/>
                      </a:cubicBezTo>
                      <a:cubicBezTo>
                        <a:pt x="6530" y="1719"/>
                        <a:pt x="6371" y="1505"/>
                        <a:pt x="6245" y="1266"/>
                      </a:cubicBezTo>
                      <a:cubicBezTo>
                        <a:pt x="6111" y="1017"/>
                        <a:pt x="6062" y="820"/>
                        <a:pt x="6087" y="648"/>
                      </a:cubicBezTo>
                      <a:cubicBezTo>
                        <a:pt x="6110" y="478"/>
                        <a:pt x="6245" y="289"/>
                        <a:pt x="6422" y="286"/>
                      </a:cubicBezTo>
                      <a:cubicBezTo>
                        <a:pt x="6424" y="286"/>
                        <a:pt x="6428" y="285"/>
                        <a:pt x="6429" y="285"/>
                      </a:cubicBezTo>
                      <a:close/>
                      <a:moveTo>
                        <a:pt x="769" y="726"/>
                      </a:moveTo>
                      <a:cubicBezTo>
                        <a:pt x="792" y="726"/>
                        <a:pt x="814" y="729"/>
                        <a:pt x="839" y="735"/>
                      </a:cubicBezTo>
                      <a:cubicBezTo>
                        <a:pt x="920" y="759"/>
                        <a:pt x="976" y="810"/>
                        <a:pt x="1016" y="892"/>
                      </a:cubicBezTo>
                      <a:cubicBezTo>
                        <a:pt x="1094" y="1067"/>
                        <a:pt x="1070" y="1361"/>
                        <a:pt x="961" y="1593"/>
                      </a:cubicBezTo>
                      <a:cubicBezTo>
                        <a:pt x="883" y="1756"/>
                        <a:pt x="786" y="1912"/>
                        <a:pt x="677" y="2054"/>
                      </a:cubicBezTo>
                      <a:cubicBezTo>
                        <a:pt x="572" y="1917"/>
                        <a:pt x="492" y="1762"/>
                        <a:pt x="437" y="1594"/>
                      </a:cubicBezTo>
                      <a:cubicBezTo>
                        <a:pt x="380" y="1427"/>
                        <a:pt x="332" y="1185"/>
                        <a:pt x="421" y="981"/>
                      </a:cubicBezTo>
                      <a:cubicBezTo>
                        <a:pt x="478" y="846"/>
                        <a:pt x="623" y="726"/>
                        <a:pt x="769" y="726"/>
                      </a:cubicBezTo>
                      <a:close/>
                      <a:moveTo>
                        <a:pt x="3475" y="1037"/>
                      </a:moveTo>
                      <a:cubicBezTo>
                        <a:pt x="3542" y="1037"/>
                        <a:pt x="3601" y="1061"/>
                        <a:pt x="3641" y="1087"/>
                      </a:cubicBezTo>
                      <a:cubicBezTo>
                        <a:pt x="3746" y="1151"/>
                        <a:pt x="3829" y="1260"/>
                        <a:pt x="3854" y="1377"/>
                      </a:cubicBezTo>
                      <a:cubicBezTo>
                        <a:pt x="3915" y="1648"/>
                        <a:pt x="3760" y="1925"/>
                        <a:pt x="3662" y="2066"/>
                      </a:cubicBezTo>
                      <a:cubicBezTo>
                        <a:pt x="3606" y="2147"/>
                        <a:pt x="3542" y="2222"/>
                        <a:pt x="3471" y="2293"/>
                      </a:cubicBezTo>
                      <a:cubicBezTo>
                        <a:pt x="3368" y="2158"/>
                        <a:pt x="3283" y="2010"/>
                        <a:pt x="3221" y="1853"/>
                      </a:cubicBezTo>
                      <a:cubicBezTo>
                        <a:pt x="3137" y="1635"/>
                        <a:pt x="3135" y="1371"/>
                        <a:pt x="3218" y="1208"/>
                      </a:cubicBezTo>
                      <a:cubicBezTo>
                        <a:pt x="3260" y="1123"/>
                        <a:pt x="3322" y="1067"/>
                        <a:pt x="3404" y="1046"/>
                      </a:cubicBezTo>
                      <a:cubicBezTo>
                        <a:pt x="3427" y="1039"/>
                        <a:pt x="3452" y="1037"/>
                        <a:pt x="3475" y="1037"/>
                      </a:cubicBezTo>
                      <a:close/>
                      <a:moveTo>
                        <a:pt x="6428" y="0"/>
                      </a:moveTo>
                      <a:cubicBezTo>
                        <a:pt x="6423" y="0"/>
                        <a:pt x="6419" y="0"/>
                        <a:pt x="6414" y="0"/>
                      </a:cubicBezTo>
                      <a:cubicBezTo>
                        <a:pt x="6083" y="9"/>
                        <a:pt x="5843" y="316"/>
                        <a:pt x="5804" y="608"/>
                      </a:cubicBezTo>
                      <a:cubicBezTo>
                        <a:pt x="5762" y="918"/>
                        <a:pt x="5893" y="1209"/>
                        <a:pt x="5995" y="1400"/>
                      </a:cubicBezTo>
                      <a:cubicBezTo>
                        <a:pt x="6147" y="1685"/>
                        <a:pt x="6346" y="1944"/>
                        <a:pt x="6580" y="2169"/>
                      </a:cubicBezTo>
                      <a:cubicBezTo>
                        <a:pt x="6331" y="2560"/>
                        <a:pt x="5954" y="2867"/>
                        <a:pt x="5506" y="2992"/>
                      </a:cubicBezTo>
                      <a:cubicBezTo>
                        <a:pt x="5353" y="3035"/>
                        <a:pt x="5195" y="3055"/>
                        <a:pt x="5037" y="3055"/>
                      </a:cubicBezTo>
                      <a:cubicBezTo>
                        <a:pt x="4533" y="3055"/>
                        <a:pt x="4029" y="2847"/>
                        <a:pt x="3662" y="2498"/>
                      </a:cubicBezTo>
                      <a:cubicBezTo>
                        <a:pt x="3748" y="2412"/>
                        <a:pt x="3826" y="2323"/>
                        <a:pt x="3895" y="2223"/>
                      </a:cubicBezTo>
                      <a:cubicBezTo>
                        <a:pt x="4113" y="1914"/>
                        <a:pt x="4195" y="1591"/>
                        <a:pt x="4131" y="1309"/>
                      </a:cubicBezTo>
                      <a:cubicBezTo>
                        <a:pt x="4089" y="1117"/>
                        <a:pt x="3959" y="941"/>
                        <a:pt x="3787" y="838"/>
                      </a:cubicBezTo>
                      <a:cubicBezTo>
                        <a:pt x="3688" y="779"/>
                        <a:pt x="3581" y="748"/>
                        <a:pt x="3475" y="748"/>
                      </a:cubicBezTo>
                      <a:cubicBezTo>
                        <a:pt x="3425" y="748"/>
                        <a:pt x="3376" y="755"/>
                        <a:pt x="3327" y="769"/>
                      </a:cubicBezTo>
                      <a:cubicBezTo>
                        <a:pt x="3170" y="816"/>
                        <a:pt x="3042" y="919"/>
                        <a:pt x="2965" y="1077"/>
                      </a:cubicBezTo>
                      <a:cubicBezTo>
                        <a:pt x="2846" y="1314"/>
                        <a:pt x="2844" y="1658"/>
                        <a:pt x="2958" y="1951"/>
                      </a:cubicBezTo>
                      <a:cubicBezTo>
                        <a:pt x="3033" y="2140"/>
                        <a:pt x="3134" y="2313"/>
                        <a:pt x="3258" y="2472"/>
                      </a:cubicBezTo>
                      <a:cubicBezTo>
                        <a:pt x="2939" y="2705"/>
                        <a:pt x="2546" y="2837"/>
                        <a:pt x="2151" y="2837"/>
                      </a:cubicBezTo>
                      <a:cubicBezTo>
                        <a:pt x="2069" y="2837"/>
                        <a:pt x="1987" y="2832"/>
                        <a:pt x="1905" y="2820"/>
                      </a:cubicBezTo>
                      <a:cubicBezTo>
                        <a:pt x="1509" y="2763"/>
                        <a:pt x="1138" y="2564"/>
                        <a:pt x="861" y="2277"/>
                      </a:cubicBezTo>
                      <a:cubicBezTo>
                        <a:pt x="1002" y="2104"/>
                        <a:pt x="1120" y="1917"/>
                        <a:pt x="1216" y="1715"/>
                      </a:cubicBezTo>
                      <a:cubicBezTo>
                        <a:pt x="1339" y="1458"/>
                        <a:pt x="1404" y="1067"/>
                        <a:pt x="1273" y="776"/>
                      </a:cubicBezTo>
                      <a:cubicBezTo>
                        <a:pt x="1201" y="617"/>
                        <a:pt x="1076" y="508"/>
                        <a:pt x="914" y="461"/>
                      </a:cubicBezTo>
                      <a:cubicBezTo>
                        <a:pt x="864" y="446"/>
                        <a:pt x="813" y="440"/>
                        <a:pt x="764" y="440"/>
                      </a:cubicBezTo>
                      <a:cubicBezTo>
                        <a:pt x="498" y="440"/>
                        <a:pt x="257" y="635"/>
                        <a:pt x="160" y="865"/>
                      </a:cubicBezTo>
                      <a:cubicBezTo>
                        <a:pt x="62" y="1090"/>
                        <a:pt x="66" y="1373"/>
                        <a:pt x="168" y="1679"/>
                      </a:cubicBezTo>
                      <a:cubicBezTo>
                        <a:pt x="239" y="1895"/>
                        <a:pt x="349" y="2094"/>
                        <a:pt x="485" y="2273"/>
                      </a:cubicBezTo>
                      <a:cubicBezTo>
                        <a:pt x="339" y="2424"/>
                        <a:pt x="178" y="2559"/>
                        <a:pt x="1" y="2672"/>
                      </a:cubicBezTo>
                      <a:cubicBezTo>
                        <a:pt x="9" y="2780"/>
                        <a:pt x="16" y="2887"/>
                        <a:pt x="23" y="2992"/>
                      </a:cubicBezTo>
                      <a:cubicBezTo>
                        <a:pt x="260" y="2856"/>
                        <a:pt x="479" y="2685"/>
                        <a:pt x="671" y="2489"/>
                      </a:cubicBezTo>
                      <a:cubicBezTo>
                        <a:pt x="992" y="2813"/>
                        <a:pt x="1414" y="3034"/>
                        <a:pt x="1864" y="3100"/>
                      </a:cubicBezTo>
                      <a:cubicBezTo>
                        <a:pt x="1958" y="3113"/>
                        <a:pt x="2053" y="3120"/>
                        <a:pt x="2148" y="3120"/>
                      </a:cubicBezTo>
                      <a:cubicBezTo>
                        <a:pt x="2613" y="3120"/>
                        <a:pt x="3076" y="2962"/>
                        <a:pt x="3448" y="2681"/>
                      </a:cubicBezTo>
                      <a:cubicBezTo>
                        <a:pt x="3868" y="3090"/>
                        <a:pt x="4456" y="3336"/>
                        <a:pt x="5043" y="3336"/>
                      </a:cubicBezTo>
                      <a:cubicBezTo>
                        <a:pt x="5224" y="3336"/>
                        <a:pt x="5402" y="3313"/>
                        <a:pt x="5580" y="3265"/>
                      </a:cubicBezTo>
                      <a:cubicBezTo>
                        <a:pt x="6080" y="3125"/>
                        <a:pt x="6506" y="2787"/>
                        <a:pt x="6792" y="2356"/>
                      </a:cubicBezTo>
                      <a:cubicBezTo>
                        <a:pt x="7387" y="2843"/>
                        <a:pt x="8150" y="3128"/>
                        <a:pt x="8917" y="3154"/>
                      </a:cubicBezTo>
                      <a:cubicBezTo>
                        <a:pt x="8887" y="3064"/>
                        <a:pt x="8853" y="2969"/>
                        <a:pt x="8821" y="2870"/>
                      </a:cubicBezTo>
                      <a:cubicBezTo>
                        <a:pt x="8135" y="2824"/>
                        <a:pt x="7459" y="2553"/>
                        <a:pt x="6935" y="2110"/>
                      </a:cubicBezTo>
                      <a:cubicBezTo>
                        <a:pt x="7140" y="1701"/>
                        <a:pt x="7225" y="1236"/>
                        <a:pt x="7145" y="785"/>
                      </a:cubicBezTo>
                      <a:cubicBezTo>
                        <a:pt x="7078" y="404"/>
                        <a:pt x="6821" y="0"/>
                        <a:pt x="6428" y="0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40" name="Google Shape;3540;p27"/>
                <p:cNvSpPr/>
                <p:nvPr/>
              </p:nvSpPr>
              <p:spPr>
                <a:xfrm>
                  <a:off x="3551925" y="3095675"/>
                  <a:ext cx="225675" cy="65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27" h="2602" extrusionOk="0">
                      <a:moveTo>
                        <a:pt x="833" y="286"/>
                      </a:moveTo>
                      <a:cubicBezTo>
                        <a:pt x="886" y="286"/>
                        <a:pt x="935" y="309"/>
                        <a:pt x="969" y="329"/>
                      </a:cubicBezTo>
                      <a:cubicBezTo>
                        <a:pt x="1055" y="383"/>
                        <a:pt x="1120" y="478"/>
                        <a:pt x="1138" y="574"/>
                      </a:cubicBezTo>
                      <a:cubicBezTo>
                        <a:pt x="1180" y="787"/>
                        <a:pt x="1066" y="1012"/>
                        <a:pt x="964" y="1164"/>
                      </a:cubicBezTo>
                      <a:cubicBezTo>
                        <a:pt x="931" y="1215"/>
                        <a:pt x="893" y="1262"/>
                        <a:pt x="854" y="1309"/>
                      </a:cubicBezTo>
                      <a:cubicBezTo>
                        <a:pt x="789" y="1218"/>
                        <a:pt x="732" y="1123"/>
                        <a:pt x="680" y="1022"/>
                      </a:cubicBezTo>
                      <a:cubicBezTo>
                        <a:pt x="584" y="827"/>
                        <a:pt x="563" y="573"/>
                        <a:pt x="633" y="422"/>
                      </a:cubicBezTo>
                      <a:cubicBezTo>
                        <a:pt x="664" y="351"/>
                        <a:pt x="714" y="309"/>
                        <a:pt x="783" y="292"/>
                      </a:cubicBezTo>
                      <a:cubicBezTo>
                        <a:pt x="799" y="287"/>
                        <a:pt x="815" y="286"/>
                        <a:pt x="833" y="286"/>
                      </a:cubicBezTo>
                      <a:close/>
                      <a:moveTo>
                        <a:pt x="7207" y="296"/>
                      </a:moveTo>
                      <a:cubicBezTo>
                        <a:pt x="7333" y="296"/>
                        <a:pt x="7461" y="343"/>
                        <a:pt x="7547" y="421"/>
                      </a:cubicBezTo>
                      <a:cubicBezTo>
                        <a:pt x="7739" y="591"/>
                        <a:pt x="7807" y="911"/>
                        <a:pt x="7711" y="1198"/>
                      </a:cubicBezTo>
                      <a:cubicBezTo>
                        <a:pt x="7672" y="1314"/>
                        <a:pt x="7616" y="1415"/>
                        <a:pt x="7546" y="1509"/>
                      </a:cubicBezTo>
                      <a:cubicBezTo>
                        <a:pt x="7523" y="1499"/>
                        <a:pt x="7496" y="1488"/>
                        <a:pt x="7474" y="1478"/>
                      </a:cubicBezTo>
                      <a:cubicBezTo>
                        <a:pt x="7191" y="1350"/>
                        <a:pt x="7008" y="1212"/>
                        <a:pt x="6898" y="1046"/>
                      </a:cubicBezTo>
                      <a:cubicBezTo>
                        <a:pt x="6786" y="880"/>
                        <a:pt x="6742" y="621"/>
                        <a:pt x="6868" y="449"/>
                      </a:cubicBezTo>
                      <a:cubicBezTo>
                        <a:pt x="6930" y="364"/>
                        <a:pt x="7032" y="310"/>
                        <a:pt x="7154" y="297"/>
                      </a:cubicBezTo>
                      <a:cubicBezTo>
                        <a:pt x="7171" y="296"/>
                        <a:pt x="7190" y="296"/>
                        <a:pt x="7207" y="296"/>
                      </a:cubicBezTo>
                      <a:close/>
                      <a:moveTo>
                        <a:pt x="3834" y="468"/>
                      </a:moveTo>
                      <a:cubicBezTo>
                        <a:pt x="3894" y="468"/>
                        <a:pt x="3950" y="484"/>
                        <a:pt x="3988" y="499"/>
                      </a:cubicBezTo>
                      <a:cubicBezTo>
                        <a:pt x="4171" y="572"/>
                        <a:pt x="4312" y="742"/>
                        <a:pt x="4329" y="914"/>
                      </a:cubicBezTo>
                      <a:cubicBezTo>
                        <a:pt x="4351" y="1133"/>
                        <a:pt x="4258" y="1340"/>
                        <a:pt x="4116" y="1515"/>
                      </a:cubicBezTo>
                      <a:cubicBezTo>
                        <a:pt x="3886" y="1218"/>
                        <a:pt x="3736" y="863"/>
                        <a:pt x="3702" y="499"/>
                      </a:cubicBezTo>
                      <a:cubicBezTo>
                        <a:pt x="3745" y="476"/>
                        <a:pt x="3791" y="468"/>
                        <a:pt x="3834" y="468"/>
                      </a:cubicBezTo>
                      <a:close/>
                      <a:moveTo>
                        <a:pt x="830" y="1"/>
                      </a:moveTo>
                      <a:cubicBezTo>
                        <a:pt x="790" y="1"/>
                        <a:pt x="750" y="6"/>
                        <a:pt x="711" y="16"/>
                      </a:cubicBezTo>
                      <a:cubicBezTo>
                        <a:pt x="559" y="55"/>
                        <a:pt x="442" y="154"/>
                        <a:pt x="373" y="303"/>
                      </a:cubicBezTo>
                      <a:cubicBezTo>
                        <a:pt x="251" y="567"/>
                        <a:pt x="310" y="920"/>
                        <a:pt x="424" y="1148"/>
                      </a:cubicBezTo>
                      <a:cubicBezTo>
                        <a:pt x="488" y="1279"/>
                        <a:pt x="565" y="1401"/>
                        <a:pt x="651" y="1516"/>
                      </a:cubicBezTo>
                      <a:cubicBezTo>
                        <a:pt x="465" y="1685"/>
                        <a:pt x="244" y="1823"/>
                        <a:pt x="1" y="1927"/>
                      </a:cubicBezTo>
                      <a:cubicBezTo>
                        <a:pt x="53" y="1986"/>
                        <a:pt x="129" y="2060"/>
                        <a:pt x="229" y="2140"/>
                      </a:cubicBezTo>
                      <a:cubicBezTo>
                        <a:pt x="452" y="2032"/>
                        <a:pt x="658" y="1897"/>
                        <a:pt x="839" y="1734"/>
                      </a:cubicBezTo>
                      <a:cubicBezTo>
                        <a:pt x="1146" y="2050"/>
                        <a:pt x="1539" y="2285"/>
                        <a:pt x="1972" y="2394"/>
                      </a:cubicBezTo>
                      <a:cubicBezTo>
                        <a:pt x="2161" y="2442"/>
                        <a:pt x="2357" y="2465"/>
                        <a:pt x="2553" y="2465"/>
                      </a:cubicBezTo>
                      <a:cubicBezTo>
                        <a:pt x="3037" y="2465"/>
                        <a:pt x="3525" y="2324"/>
                        <a:pt x="3930" y="2056"/>
                      </a:cubicBezTo>
                      <a:cubicBezTo>
                        <a:pt x="3989" y="2015"/>
                        <a:pt x="4046" y="1975"/>
                        <a:pt x="4097" y="1930"/>
                      </a:cubicBezTo>
                      <a:cubicBezTo>
                        <a:pt x="4310" y="2140"/>
                        <a:pt x="4565" y="2312"/>
                        <a:pt x="4847" y="2425"/>
                      </a:cubicBezTo>
                      <a:cubicBezTo>
                        <a:pt x="5137" y="2545"/>
                        <a:pt x="5451" y="2601"/>
                        <a:pt x="5769" y="2601"/>
                      </a:cubicBezTo>
                      <a:cubicBezTo>
                        <a:pt x="6303" y="2601"/>
                        <a:pt x="6850" y="2439"/>
                        <a:pt x="7297" y="2126"/>
                      </a:cubicBezTo>
                      <a:cubicBezTo>
                        <a:pt x="7421" y="2037"/>
                        <a:pt x="7532" y="1944"/>
                        <a:pt x="7627" y="1846"/>
                      </a:cubicBezTo>
                      <a:cubicBezTo>
                        <a:pt x="7976" y="1972"/>
                        <a:pt x="8343" y="2043"/>
                        <a:pt x="8712" y="2062"/>
                      </a:cubicBezTo>
                      <a:cubicBezTo>
                        <a:pt x="8853" y="1965"/>
                        <a:pt x="8954" y="1871"/>
                        <a:pt x="9026" y="1779"/>
                      </a:cubicBezTo>
                      <a:lnTo>
                        <a:pt x="9026" y="1779"/>
                      </a:lnTo>
                      <a:cubicBezTo>
                        <a:pt x="8985" y="1780"/>
                        <a:pt x="8944" y="1781"/>
                        <a:pt x="8902" y="1781"/>
                      </a:cubicBezTo>
                      <a:cubicBezTo>
                        <a:pt x="8539" y="1781"/>
                        <a:pt x="8171" y="1725"/>
                        <a:pt x="7822" y="1613"/>
                      </a:cubicBezTo>
                      <a:cubicBezTo>
                        <a:pt x="7890" y="1508"/>
                        <a:pt x="7944" y="1400"/>
                        <a:pt x="7981" y="1289"/>
                      </a:cubicBezTo>
                      <a:cubicBezTo>
                        <a:pt x="8113" y="893"/>
                        <a:pt x="8015" y="459"/>
                        <a:pt x="7738" y="209"/>
                      </a:cubicBezTo>
                      <a:cubicBezTo>
                        <a:pt x="7599" y="84"/>
                        <a:pt x="7406" y="13"/>
                        <a:pt x="7210" y="13"/>
                      </a:cubicBezTo>
                      <a:cubicBezTo>
                        <a:pt x="7181" y="13"/>
                        <a:pt x="7153" y="15"/>
                        <a:pt x="7124" y="18"/>
                      </a:cubicBezTo>
                      <a:cubicBezTo>
                        <a:pt x="6921" y="38"/>
                        <a:pt x="6748" y="133"/>
                        <a:pt x="6637" y="285"/>
                      </a:cubicBezTo>
                      <a:cubicBezTo>
                        <a:pt x="6457" y="533"/>
                        <a:pt x="6465" y="911"/>
                        <a:pt x="6660" y="1204"/>
                      </a:cubicBezTo>
                      <a:cubicBezTo>
                        <a:pt x="6843" y="1478"/>
                        <a:pt x="7134" y="1635"/>
                        <a:pt x="7344" y="1731"/>
                      </a:cubicBezTo>
                      <a:cubicBezTo>
                        <a:pt x="7273" y="1795"/>
                        <a:pt x="7204" y="1850"/>
                        <a:pt x="7138" y="1894"/>
                      </a:cubicBezTo>
                      <a:cubicBezTo>
                        <a:pt x="6738" y="2173"/>
                        <a:pt x="6250" y="2319"/>
                        <a:pt x="5773" y="2319"/>
                      </a:cubicBezTo>
                      <a:cubicBezTo>
                        <a:pt x="5491" y="2319"/>
                        <a:pt x="5213" y="2268"/>
                        <a:pt x="4958" y="2164"/>
                      </a:cubicBezTo>
                      <a:cubicBezTo>
                        <a:pt x="4714" y="2064"/>
                        <a:pt x="4492" y="1914"/>
                        <a:pt x="4306" y="1731"/>
                      </a:cubicBezTo>
                      <a:cubicBezTo>
                        <a:pt x="4529" y="1474"/>
                        <a:pt x="4640" y="1177"/>
                        <a:pt x="4610" y="888"/>
                      </a:cubicBezTo>
                      <a:cubicBezTo>
                        <a:pt x="4582" y="609"/>
                        <a:pt x="4373" y="349"/>
                        <a:pt x="4089" y="238"/>
                      </a:cubicBezTo>
                      <a:cubicBezTo>
                        <a:pt x="4002" y="203"/>
                        <a:pt x="3916" y="186"/>
                        <a:pt x="3832" y="186"/>
                      </a:cubicBezTo>
                      <a:cubicBezTo>
                        <a:pt x="3694" y="186"/>
                        <a:pt x="3564" y="233"/>
                        <a:pt x="3459" y="324"/>
                      </a:cubicBezTo>
                      <a:lnTo>
                        <a:pt x="3407" y="371"/>
                      </a:lnTo>
                      <a:lnTo>
                        <a:pt x="3411" y="438"/>
                      </a:lnTo>
                      <a:cubicBezTo>
                        <a:pt x="3432" y="904"/>
                        <a:pt x="3613" y="1354"/>
                        <a:pt x="3908" y="1721"/>
                      </a:cubicBezTo>
                      <a:cubicBezTo>
                        <a:pt x="3866" y="1758"/>
                        <a:pt x="3819" y="1789"/>
                        <a:pt x="3775" y="1820"/>
                      </a:cubicBezTo>
                      <a:cubicBezTo>
                        <a:pt x="3417" y="2058"/>
                        <a:pt x="2987" y="2184"/>
                        <a:pt x="2560" y="2184"/>
                      </a:cubicBezTo>
                      <a:cubicBezTo>
                        <a:pt x="2385" y="2184"/>
                        <a:pt x="2211" y="2163"/>
                        <a:pt x="2043" y="2120"/>
                      </a:cubicBezTo>
                      <a:cubicBezTo>
                        <a:pt x="1658" y="2025"/>
                        <a:pt x="1309" y="1814"/>
                        <a:pt x="1039" y="1530"/>
                      </a:cubicBezTo>
                      <a:cubicBezTo>
                        <a:pt x="1096" y="1465"/>
                        <a:pt x="1148" y="1395"/>
                        <a:pt x="1197" y="1323"/>
                      </a:cubicBezTo>
                      <a:cubicBezTo>
                        <a:pt x="1388" y="1039"/>
                        <a:pt x="1461" y="769"/>
                        <a:pt x="1415" y="522"/>
                      </a:cubicBezTo>
                      <a:cubicBezTo>
                        <a:pt x="1381" y="347"/>
                        <a:pt x="1271" y="185"/>
                        <a:pt x="1119" y="89"/>
                      </a:cubicBezTo>
                      <a:cubicBezTo>
                        <a:pt x="1028" y="31"/>
                        <a:pt x="928" y="1"/>
                        <a:pt x="830" y="1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41" name="Google Shape;3541;p27"/>
                <p:cNvSpPr/>
                <p:nvPr/>
              </p:nvSpPr>
              <p:spPr>
                <a:xfrm>
                  <a:off x="3292200" y="2265075"/>
                  <a:ext cx="618350" cy="54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34" h="21972" extrusionOk="0">
                      <a:moveTo>
                        <a:pt x="19375" y="1"/>
                      </a:moveTo>
                      <a:cubicBezTo>
                        <a:pt x="18649" y="1"/>
                        <a:pt x="16654" y="877"/>
                        <a:pt x="15106" y="2503"/>
                      </a:cubicBezTo>
                      <a:cubicBezTo>
                        <a:pt x="12883" y="4834"/>
                        <a:pt x="12111" y="8445"/>
                        <a:pt x="12111" y="8445"/>
                      </a:cubicBezTo>
                      <a:cubicBezTo>
                        <a:pt x="12111" y="8445"/>
                        <a:pt x="11537" y="5140"/>
                        <a:pt x="8902" y="3035"/>
                      </a:cubicBezTo>
                      <a:cubicBezTo>
                        <a:pt x="7112" y="1603"/>
                        <a:pt x="5709" y="1195"/>
                        <a:pt x="4812" y="1195"/>
                      </a:cubicBezTo>
                      <a:cubicBezTo>
                        <a:pt x="4389" y="1195"/>
                        <a:pt x="4079" y="1286"/>
                        <a:pt x="3893" y="1403"/>
                      </a:cubicBezTo>
                      <a:cubicBezTo>
                        <a:pt x="3313" y="1769"/>
                        <a:pt x="4682" y="2873"/>
                        <a:pt x="6117" y="3340"/>
                      </a:cubicBezTo>
                      <a:cubicBezTo>
                        <a:pt x="6117" y="3340"/>
                        <a:pt x="4370" y="3780"/>
                        <a:pt x="5599" y="4665"/>
                      </a:cubicBezTo>
                      <a:cubicBezTo>
                        <a:pt x="6827" y="5553"/>
                        <a:pt x="8145" y="6354"/>
                        <a:pt x="8145" y="6354"/>
                      </a:cubicBezTo>
                      <a:cubicBezTo>
                        <a:pt x="8145" y="6354"/>
                        <a:pt x="6924" y="6420"/>
                        <a:pt x="8098" y="7302"/>
                      </a:cubicBezTo>
                      <a:cubicBezTo>
                        <a:pt x="9275" y="8179"/>
                        <a:pt x="10669" y="9036"/>
                        <a:pt x="11377" y="9914"/>
                      </a:cubicBezTo>
                      <a:cubicBezTo>
                        <a:pt x="11377" y="9914"/>
                        <a:pt x="10064" y="9301"/>
                        <a:pt x="8250" y="9301"/>
                      </a:cubicBezTo>
                      <a:cubicBezTo>
                        <a:pt x="7113" y="9301"/>
                        <a:pt x="5780" y="9541"/>
                        <a:pt x="4449" y="10324"/>
                      </a:cubicBezTo>
                      <a:cubicBezTo>
                        <a:pt x="996" y="12360"/>
                        <a:pt x="1" y="15664"/>
                        <a:pt x="746" y="16067"/>
                      </a:cubicBezTo>
                      <a:cubicBezTo>
                        <a:pt x="798" y="16095"/>
                        <a:pt x="857" y="16108"/>
                        <a:pt x="924" y="16108"/>
                      </a:cubicBezTo>
                      <a:cubicBezTo>
                        <a:pt x="1823" y="16108"/>
                        <a:pt x="3979" y="13761"/>
                        <a:pt x="3979" y="13760"/>
                      </a:cubicBezTo>
                      <a:lnTo>
                        <a:pt x="3979" y="13760"/>
                      </a:lnTo>
                      <a:cubicBezTo>
                        <a:pt x="3979" y="13761"/>
                        <a:pt x="3571" y="15051"/>
                        <a:pt x="4246" y="15051"/>
                      </a:cubicBezTo>
                      <a:cubicBezTo>
                        <a:pt x="4323" y="15051"/>
                        <a:pt x="4414" y="15035"/>
                        <a:pt x="4520" y="14998"/>
                      </a:cubicBezTo>
                      <a:cubicBezTo>
                        <a:pt x="5570" y="14634"/>
                        <a:pt x="6841" y="12234"/>
                        <a:pt x="6841" y="12233"/>
                      </a:cubicBezTo>
                      <a:lnTo>
                        <a:pt x="6841" y="12233"/>
                      </a:lnTo>
                      <a:cubicBezTo>
                        <a:pt x="6841" y="12234"/>
                        <a:pt x="6369" y="13659"/>
                        <a:pt x="7037" y="13659"/>
                      </a:cubicBezTo>
                      <a:cubicBezTo>
                        <a:pt x="7126" y="13659"/>
                        <a:pt x="7235" y="13634"/>
                        <a:pt x="7367" y="13577"/>
                      </a:cubicBezTo>
                      <a:cubicBezTo>
                        <a:pt x="8500" y="13094"/>
                        <a:pt x="9404" y="11679"/>
                        <a:pt x="10056" y="11334"/>
                      </a:cubicBezTo>
                      <a:cubicBezTo>
                        <a:pt x="10350" y="11178"/>
                        <a:pt x="10586" y="11063"/>
                        <a:pt x="10759" y="10982"/>
                      </a:cubicBezTo>
                      <a:lnTo>
                        <a:pt x="10759" y="10982"/>
                      </a:lnTo>
                      <a:cubicBezTo>
                        <a:pt x="9760" y="11786"/>
                        <a:pt x="7766" y="13655"/>
                        <a:pt x="7354" y="16032"/>
                      </a:cubicBezTo>
                      <a:cubicBezTo>
                        <a:pt x="6825" y="19077"/>
                        <a:pt x="7870" y="21972"/>
                        <a:pt x="9111" y="21972"/>
                      </a:cubicBezTo>
                      <a:cubicBezTo>
                        <a:pt x="9174" y="21972"/>
                        <a:pt x="9237" y="21964"/>
                        <a:pt x="9300" y="21949"/>
                      </a:cubicBezTo>
                      <a:cubicBezTo>
                        <a:pt x="10620" y="21635"/>
                        <a:pt x="9496" y="18358"/>
                        <a:pt x="9496" y="18358"/>
                      </a:cubicBezTo>
                      <a:lnTo>
                        <a:pt x="9496" y="18358"/>
                      </a:lnTo>
                      <a:cubicBezTo>
                        <a:pt x="9496" y="18358"/>
                        <a:pt x="9756" y="18492"/>
                        <a:pt x="10043" y="18492"/>
                      </a:cubicBezTo>
                      <a:cubicBezTo>
                        <a:pt x="10298" y="18492"/>
                        <a:pt x="10576" y="18386"/>
                        <a:pt x="10711" y="17982"/>
                      </a:cubicBezTo>
                      <a:cubicBezTo>
                        <a:pt x="10996" y="17127"/>
                        <a:pt x="9903" y="14143"/>
                        <a:pt x="9902" y="14142"/>
                      </a:cubicBezTo>
                      <a:lnTo>
                        <a:pt x="9902" y="14142"/>
                      </a:lnTo>
                      <a:cubicBezTo>
                        <a:pt x="9903" y="14143"/>
                        <a:pt x="10380" y="14779"/>
                        <a:pt x="10753" y="14779"/>
                      </a:cubicBezTo>
                      <a:cubicBezTo>
                        <a:pt x="10921" y="14779"/>
                        <a:pt x="11067" y="14651"/>
                        <a:pt x="11140" y="14279"/>
                      </a:cubicBezTo>
                      <a:cubicBezTo>
                        <a:pt x="11422" y="12836"/>
                        <a:pt x="11904" y="11589"/>
                        <a:pt x="12204" y="10904"/>
                      </a:cubicBezTo>
                      <a:cubicBezTo>
                        <a:pt x="12162" y="10749"/>
                        <a:pt x="12169" y="10580"/>
                        <a:pt x="12239" y="10452"/>
                      </a:cubicBezTo>
                      <a:lnTo>
                        <a:pt x="12239" y="10452"/>
                      </a:lnTo>
                      <a:cubicBezTo>
                        <a:pt x="12232" y="10560"/>
                        <a:pt x="12250" y="10674"/>
                        <a:pt x="12289" y="10780"/>
                      </a:cubicBezTo>
                      <a:cubicBezTo>
                        <a:pt x="12336" y="10641"/>
                        <a:pt x="12378" y="10516"/>
                        <a:pt x="12411" y="10418"/>
                      </a:cubicBezTo>
                      <a:cubicBezTo>
                        <a:pt x="12846" y="10664"/>
                        <a:pt x="13915" y="11306"/>
                        <a:pt x="14455" y="11978"/>
                      </a:cubicBezTo>
                      <a:cubicBezTo>
                        <a:pt x="15040" y="12704"/>
                        <a:pt x="15319" y="13101"/>
                        <a:pt x="15582" y="13101"/>
                      </a:cubicBezTo>
                      <a:cubicBezTo>
                        <a:pt x="15628" y="13101"/>
                        <a:pt x="15674" y="13089"/>
                        <a:pt x="15721" y="13064"/>
                      </a:cubicBezTo>
                      <a:cubicBezTo>
                        <a:pt x="16032" y="12897"/>
                        <a:pt x="15677" y="12168"/>
                        <a:pt x="15677" y="12168"/>
                      </a:cubicBezTo>
                      <a:lnTo>
                        <a:pt x="15677" y="12168"/>
                      </a:lnTo>
                      <a:cubicBezTo>
                        <a:pt x="15677" y="12168"/>
                        <a:pt x="16934" y="14029"/>
                        <a:pt x="17208" y="14307"/>
                      </a:cubicBezTo>
                      <a:cubicBezTo>
                        <a:pt x="17442" y="14546"/>
                        <a:pt x="17815" y="14862"/>
                        <a:pt x="18042" y="14862"/>
                      </a:cubicBezTo>
                      <a:cubicBezTo>
                        <a:pt x="18080" y="14862"/>
                        <a:pt x="18114" y="14853"/>
                        <a:pt x="18142" y="14834"/>
                      </a:cubicBezTo>
                      <a:cubicBezTo>
                        <a:pt x="18344" y="14699"/>
                        <a:pt x="17837" y="13636"/>
                        <a:pt x="17837" y="13635"/>
                      </a:cubicBezTo>
                      <a:lnTo>
                        <a:pt x="17837" y="13635"/>
                      </a:lnTo>
                      <a:cubicBezTo>
                        <a:pt x="17837" y="13636"/>
                        <a:pt x="20256" y="16351"/>
                        <a:pt x="20950" y="16351"/>
                      </a:cubicBezTo>
                      <a:cubicBezTo>
                        <a:pt x="20978" y="16351"/>
                        <a:pt x="21004" y="16346"/>
                        <a:pt x="21026" y="16337"/>
                      </a:cubicBezTo>
                      <a:cubicBezTo>
                        <a:pt x="21594" y="16097"/>
                        <a:pt x="20801" y="13699"/>
                        <a:pt x="18454" y="12127"/>
                      </a:cubicBezTo>
                      <a:cubicBezTo>
                        <a:pt x="17077" y="11205"/>
                        <a:pt x="15650" y="10560"/>
                        <a:pt x="14471" y="10211"/>
                      </a:cubicBezTo>
                      <a:cubicBezTo>
                        <a:pt x="14101" y="10101"/>
                        <a:pt x="13758" y="10020"/>
                        <a:pt x="13445" y="9969"/>
                      </a:cubicBezTo>
                      <a:cubicBezTo>
                        <a:pt x="13427" y="9971"/>
                        <a:pt x="13411" y="9973"/>
                        <a:pt x="13394" y="9975"/>
                      </a:cubicBezTo>
                      <a:cubicBezTo>
                        <a:pt x="13932" y="9895"/>
                        <a:pt x="14622" y="9817"/>
                        <a:pt x="15269" y="9817"/>
                      </a:cubicBezTo>
                      <a:cubicBezTo>
                        <a:pt x="15785" y="9817"/>
                        <a:pt x="16274" y="9867"/>
                        <a:pt x="16637" y="10005"/>
                      </a:cubicBezTo>
                      <a:cubicBezTo>
                        <a:pt x="17421" y="10301"/>
                        <a:pt x="18093" y="10499"/>
                        <a:pt x="18607" y="10499"/>
                      </a:cubicBezTo>
                      <a:cubicBezTo>
                        <a:pt x="18944" y="10499"/>
                        <a:pt x="19212" y="10413"/>
                        <a:pt x="19398" y="10215"/>
                      </a:cubicBezTo>
                      <a:cubicBezTo>
                        <a:pt x="19867" y="9712"/>
                        <a:pt x="18745" y="9137"/>
                        <a:pt x="18745" y="9137"/>
                      </a:cubicBezTo>
                      <a:lnTo>
                        <a:pt x="18745" y="9137"/>
                      </a:lnTo>
                      <a:cubicBezTo>
                        <a:pt x="18745" y="9137"/>
                        <a:pt x="20295" y="9785"/>
                        <a:pt x="21266" y="9785"/>
                      </a:cubicBezTo>
                      <a:cubicBezTo>
                        <a:pt x="21458" y="9785"/>
                        <a:pt x="21627" y="9760"/>
                        <a:pt x="21757" y="9699"/>
                      </a:cubicBezTo>
                      <a:cubicBezTo>
                        <a:pt x="22546" y="9330"/>
                        <a:pt x="22145" y="9022"/>
                        <a:pt x="21586" y="8689"/>
                      </a:cubicBezTo>
                      <a:lnTo>
                        <a:pt x="21586" y="8689"/>
                      </a:lnTo>
                      <a:cubicBezTo>
                        <a:pt x="21586" y="8689"/>
                        <a:pt x="22837" y="9000"/>
                        <a:pt x="23674" y="9022"/>
                      </a:cubicBezTo>
                      <a:cubicBezTo>
                        <a:pt x="23822" y="9026"/>
                        <a:pt x="23947" y="9028"/>
                        <a:pt x="24054" y="9028"/>
                      </a:cubicBezTo>
                      <a:cubicBezTo>
                        <a:pt x="24551" y="9028"/>
                        <a:pt x="24640" y="8965"/>
                        <a:pt x="24682" y="8628"/>
                      </a:cubicBezTo>
                      <a:cubicBezTo>
                        <a:pt x="24733" y="8221"/>
                        <a:pt x="22816" y="7059"/>
                        <a:pt x="20533" y="7008"/>
                      </a:cubicBezTo>
                      <a:cubicBezTo>
                        <a:pt x="20437" y="7005"/>
                        <a:pt x="20340" y="7004"/>
                        <a:pt x="20242" y="7004"/>
                      </a:cubicBezTo>
                      <a:cubicBezTo>
                        <a:pt x="17993" y="7004"/>
                        <a:pt x="15077" y="7596"/>
                        <a:pt x="12596" y="9529"/>
                      </a:cubicBezTo>
                      <a:cubicBezTo>
                        <a:pt x="12596" y="9529"/>
                        <a:pt x="13275" y="8520"/>
                        <a:pt x="13824" y="7986"/>
                      </a:cubicBezTo>
                      <a:cubicBezTo>
                        <a:pt x="14375" y="7452"/>
                        <a:pt x="15130" y="6586"/>
                        <a:pt x="16243" y="6089"/>
                      </a:cubicBezTo>
                      <a:cubicBezTo>
                        <a:pt x="17356" y="5591"/>
                        <a:pt x="17421" y="4954"/>
                        <a:pt x="17091" y="4753"/>
                      </a:cubicBezTo>
                      <a:cubicBezTo>
                        <a:pt x="16957" y="4671"/>
                        <a:pt x="16728" y="4647"/>
                        <a:pt x="16505" y="4647"/>
                      </a:cubicBezTo>
                      <a:cubicBezTo>
                        <a:pt x="16180" y="4647"/>
                        <a:pt x="15867" y="4698"/>
                        <a:pt x="15867" y="4698"/>
                      </a:cubicBezTo>
                      <a:cubicBezTo>
                        <a:pt x="15867" y="4698"/>
                        <a:pt x="17084" y="3799"/>
                        <a:pt x="17907" y="3128"/>
                      </a:cubicBezTo>
                      <a:cubicBezTo>
                        <a:pt x="18729" y="2457"/>
                        <a:pt x="18770" y="2191"/>
                        <a:pt x="18539" y="2059"/>
                      </a:cubicBezTo>
                      <a:cubicBezTo>
                        <a:pt x="18487" y="2029"/>
                        <a:pt x="18412" y="2018"/>
                        <a:pt x="18329" y="2018"/>
                      </a:cubicBezTo>
                      <a:cubicBezTo>
                        <a:pt x="18044" y="2018"/>
                        <a:pt x="17651" y="2151"/>
                        <a:pt x="17651" y="2151"/>
                      </a:cubicBezTo>
                      <a:cubicBezTo>
                        <a:pt x="17651" y="2151"/>
                        <a:pt x="19613" y="736"/>
                        <a:pt x="19655" y="174"/>
                      </a:cubicBezTo>
                      <a:cubicBezTo>
                        <a:pt x="19663" y="58"/>
                        <a:pt x="19560" y="1"/>
                        <a:pt x="1937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42" name="Google Shape;3542;p27"/>
                <p:cNvSpPr/>
                <p:nvPr/>
              </p:nvSpPr>
              <p:spPr>
                <a:xfrm>
                  <a:off x="3601325" y="2525475"/>
                  <a:ext cx="2200" cy="3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" h="132" extrusionOk="0">
                      <a:moveTo>
                        <a:pt x="46" y="1"/>
                      </a:moveTo>
                      <a:cubicBezTo>
                        <a:pt x="30" y="40"/>
                        <a:pt x="16" y="84"/>
                        <a:pt x="0" y="131"/>
                      </a:cubicBezTo>
                      <a:lnTo>
                        <a:pt x="87" y="97"/>
                      </a:lnTo>
                      <a:cubicBezTo>
                        <a:pt x="86" y="93"/>
                        <a:pt x="73" y="62"/>
                        <a:pt x="52" y="5"/>
                      </a:cubicBezTo>
                      <a:cubicBezTo>
                        <a:pt x="50" y="2"/>
                        <a:pt x="49" y="2"/>
                        <a:pt x="46" y="1"/>
                      </a:cubicBezTo>
                      <a:close/>
                    </a:path>
                  </a:pathLst>
                </a:custGeom>
                <a:solidFill>
                  <a:srgbClr val="AEE58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43" name="Google Shape;3543;p27"/>
                <p:cNvSpPr/>
                <p:nvPr/>
              </p:nvSpPr>
              <p:spPr>
                <a:xfrm>
                  <a:off x="3310800" y="2517450"/>
                  <a:ext cx="280575" cy="150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23" h="6010" extrusionOk="0">
                      <a:moveTo>
                        <a:pt x="8819" y="1"/>
                      </a:moveTo>
                      <a:cubicBezTo>
                        <a:pt x="6461" y="1"/>
                        <a:pt x="3557" y="889"/>
                        <a:pt x="1843" y="3151"/>
                      </a:cubicBezTo>
                      <a:cubicBezTo>
                        <a:pt x="1052" y="4195"/>
                        <a:pt x="428" y="5212"/>
                        <a:pt x="1" y="5972"/>
                      </a:cubicBezTo>
                      <a:cubicBezTo>
                        <a:pt x="38" y="5993"/>
                        <a:pt x="79" y="6003"/>
                        <a:pt x="123" y="6009"/>
                      </a:cubicBezTo>
                      <a:cubicBezTo>
                        <a:pt x="549" y="5255"/>
                        <a:pt x="1163" y="4253"/>
                        <a:pt x="1943" y="3225"/>
                      </a:cubicBezTo>
                      <a:cubicBezTo>
                        <a:pt x="1985" y="3168"/>
                        <a:pt x="2029" y="3113"/>
                        <a:pt x="2072" y="3060"/>
                      </a:cubicBezTo>
                      <a:cubicBezTo>
                        <a:pt x="3775" y="955"/>
                        <a:pt x="6549" y="124"/>
                        <a:pt x="8813" y="124"/>
                      </a:cubicBezTo>
                      <a:cubicBezTo>
                        <a:pt x="9715" y="124"/>
                        <a:pt x="10537" y="256"/>
                        <a:pt x="11177" y="492"/>
                      </a:cubicBezTo>
                      <a:lnTo>
                        <a:pt x="11222" y="376"/>
                      </a:lnTo>
                      <a:cubicBezTo>
                        <a:pt x="10572" y="135"/>
                        <a:pt x="9737" y="1"/>
                        <a:pt x="8819" y="1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44" name="Google Shape;3544;p27"/>
                <p:cNvSpPr/>
                <p:nvPr/>
              </p:nvSpPr>
              <p:spPr>
                <a:xfrm>
                  <a:off x="3483600" y="2539000"/>
                  <a:ext cx="105350" cy="275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4" h="11008" extrusionOk="0">
                      <a:moveTo>
                        <a:pt x="4171" y="1"/>
                      </a:moveTo>
                      <a:cubicBezTo>
                        <a:pt x="4141" y="12"/>
                        <a:pt x="1174" y="1154"/>
                        <a:pt x="403" y="5722"/>
                      </a:cubicBezTo>
                      <a:cubicBezTo>
                        <a:pt x="1" y="8110"/>
                        <a:pt x="705" y="9781"/>
                        <a:pt x="1367" y="10763"/>
                      </a:cubicBezTo>
                      <a:cubicBezTo>
                        <a:pt x="1425" y="10850"/>
                        <a:pt x="1485" y="10930"/>
                        <a:pt x="1542" y="11008"/>
                      </a:cubicBezTo>
                      <a:lnTo>
                        <a:pt x="1543" y="11008"/>
                      </a:lnTo>
                      <a:cubicBezTo>
                        <a:pt x="1576" y="11006"/>
                        <a:pt x="1609" y="11001"/>
                        <a:pt x="1641" y="10992"/>
                      </a:cubicBezTo>
                      <a:cubicBezTo>
                        <a:pt x="1657" y="10988"/>
                        <a:pt x="1673" y="10985"/>
                        <a:pt x="1687" y="10979"/>
                      </a:cubicBezTo>
                      <a:cubicBezTo>
                        <a:pt x="896" y="9937"/>
                        <a:pt x="113" y="8222"/>
                        <a:pt x="529" y="5744"/>
                      </a:cubicBezTo>
                      <a:cubicBezTo>
                        <a:pt x="927" y="3393"/>
                        <a:pt x="1911" y="1987"/>
                        <a:pt x="2664" y="1221"/>
                      </a:cubicBezTo>
                      <a:cubicBezTo>
                        <a:pt x="3478" y="396"/>
                        <a:pt x="4207" y="120"/>
                        <a:pt x="4214" y="119"/>
                      </a:cubicBezTo>
                      <a:lnTo>
                        <a:pt x="4171" y="1"/>
                      </a:ln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45" name="Google Shape;3545;p27"/>
                <p:cNvSpPr/>
                <p:nvPr/>
              </p:nvSpPr>
              <p:spPr>
                <a:xfrm>
                  <a:off x="3624025" y="2523075"/>
                  <a:ext cx="198050" cy="14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22" h="5867" extrusionOk="0">
                      <a:moveTo>
                        <a:pt x="9" y="0"/>
                      </a:moveTo>
                      <a:lnTo>
                        <a:pt x="0" y="125"/>
                      </a:lnTo>
                      <a:cubicBezTo>
                        <a:pt x="44" y="128"/>
                        <a:pt x="4347" y="452"/>
                        <a:pt x="7884" y="5866"/>
                      </a:cubicBezTo>
                      <a:cubicBezTo>
                        <a:pt x="7905" y="5817"/>
                        <a:pt x="7916" y="5760"/>
                        <a:pt x="7922" y="5692"/>
                      </a:cubicBezTo>
                      <a:cubicBezTo>
                        <a:pt x="6190" y="3082"/>
                        <a:pt x="4308" y="1697"/>
                        <a:pt x="2956" y="980"/>
                      </a:cubicBezTo>
                      <a:cubicBezTo>
                        <a:pt x="1271" y="85"/>
                        <a:pt x="21" y="0"/>
                        <a:pt x="9" y="0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46" name="Google Shape;3546;p27"/>
                <p:cNvSpPr/>
                <p:nvPr/>
              </p:nvSpPr>
              <p:spPr>
                <a:xfrm>
                  <a:off x="3620925" y="2453675"/>
                  <a:ext cx="288350" cy="5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34" h="2251" extrusionOk="0">
                      <a:moveTo>
                        <a:pt x="6665" y="1"/>
                      </a:moveTo>
                      <a:cubicBezTo>
                        <a:pt x="6207" y="1"/>
                        <a:pt x="5741" y="28"/>
                        <a:pt x="5275" y="89"/>
                      </a:cubicBezTo>
                      <a:cubicBezTo>
                        <a:pt x="2442" y="458"/>
                        <a:pt x="25" y="2131"/>
                        <a:pt x="1" y="2147"/>
                      </a:cubicBezTo>
                      <a:lnTo>
                        <a:pt x="72" y="2250"/>
                      </a:lnTo>
                      <a:cubicBezTo>
                        <a:pt x="97" y="2233"/>
                        <a:pt x="2491" y="579"/>
                        <a:pt x="5290" y="214"/>
                      </a:cubicBezTo>
                      <a:cubicBezTo>
                        <a:pt x="5752" y="154"/>
                        <a:pt x="6214" y="127"/>
                        <a:pt x="6668" y="127"/>
                      </a:cubicBezTo>
                      <a:cubicBezTo>
                        <a:pt x="8663" y="127"/>
                        <a:pt x="10502" y="640"/>
                        <a:pt x="11527" y="1076"/>
                      </a:cubicBezTo>
                      <a:cubicBezTo>
                        <a:pt x="11533" y="1033"/>
                        <a:pt x="11516" y="982"/>
                        <a:pt x="11478" y="924"/>
                      </a:cubicBezTo>
                      <a:lnTo>
                        <a:pt x="11476" y="921"/>
                      </a:lnTo>
                      <a:cubicBezTo>
                        <a:pt x="10417" y="487"/>
                        <a:pt x="8613" y="1"/>
                        <a:pt x="6665" y="1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47" name="Google Shape;3547;p27"/>
                <p:cNvSpPr/>
                <p:nvPr/>
              </p:nvSpPr>
              <p:spPr>
                <a:xfrm>
                  <a:off x="3592700" y="2265300"/>
                  <a:ext cx="190350" cy="238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14" h="9530" extrusionOk="0">
                      <a:moveTo>
                        <a:pt x="7483" y="0"/>
                      </a:moveTo>
                      <a:cubicBezTo>
                        <a:pt x="5970" y="727"/>
                        <a:pt x="3678" y="2153"/>
                        <a:pt x="2032" y="4622"/>
                      </a:cubicBezTo>
                      <a:cubicBezTo>
                        <a:pt x="0" y="7672"/>
                        <a:pt x="488" y="9455"/>
                        <a:pt x="509" y="9530"/>
                      </a:cubicBezTo>
                      <a:lnTo>
                        <a:pt x="628" y="9491"/>
                      </a:lnTo>
                      <a:cubicBezTo>
                        <a:pt x="628" y="9490"/>
                        <a:pt x="625" y="9483"/>
                        <a:pt x="622" y="9469"/>
                      </a:cubicBezTo>
                      <a:cubicBezTo>
                        <a:pt x="622" y="9460"/>
                        <a:pt x="618" y="9452"/>
                        <a:pt x="617" y="9439"/>
                      </a:cubicBezTo>
                      <a:cubicBezTo>
                        <a:pt x="554" y="9125"/>
                        <a:pt x="331" y="7401"/>
                        <a:pt x="2137" y="4690"/>
                      </a:cubicBezTo>
                      <a:cubicBezTo>
                        <a:pt x="3796" y="2205"/>
                        <a:pt x="6120" y="787"/>
                        <a:pt x="7614" y="78"/>
                      </a:cubicBezTo>
                      <a:cubicBezTo>
                        <a:pt x="7593" y="38"/>
                        <a:pt x="7549" y="14"/>
                        <a:pt x="7485" y="0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48" name="Google Shape;3548;p27"/>
                <p:cNvSpPr/>
                <p:nvPr/>
              </p:nvSpPr>
              <p:spPr>
                <a:xfrm>
                  <a:off x="3673800" y="2466925"/>
                  <a:ext cx="149525" cy="51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81" h="2044" extrusionOk="0">
                      <a:moveTo>
                        <a:pt x="231" y="1347"/>
                      </a:moveTo>
                      <a:lnTo>
                        <a:pt x="231" y="1347"/>
                      </a:lnTo>
                      <a:cubicBezTo>
                        <a:pt x="154" y="1355"/>
                        <a:pt x="77" y="1368"/>
                        <a:pt x="1" y="1387"/>
                      </a:cubicBezTo>
                      <a:lnTo>
                        <a:pt x="89" y="1412"/>
                      </a:lnTo>
                      <a:cubicBezTo>
                        <a:pt x="136" y="1391"/>
                        <a:pt x="183" y="1369"/>
                        <a:pt x="231" y="1347"/>
                      </a:cubicBezTo>
                      <a:close/>
                      <a:moveTo>
                        <a:pt x="4986" y="0"/>
                      </a:moveTo>
                      <a:cubicBezTo>
                        <a:pt x="4710" y="0"/>
                        <a:pt x="4445" y="147"/>
                        <a:pt x="4167" y="172"/>
                      </a:cubicBezTo>
                      <a:cubicBezTo>
                        <a:pt x="4135" y="175"/>
                        <a:pt x="4104" y="176"/>
                        <a:pt x="4072" y="176"/>
                      </a:cubicBezTo>
                      <a:cubicBezTo>
                        <a:pt x="3830" y="176"/>
                        <a:pt x="3591" y="104"/>
                        <a:pt x="3347" y="101"/>
                      </a:cubicBezTo>
                      <a:cubicBezTo>
                        <a:pt x="3341" y="101"/>
                        <a:pt x="3334" y="101"/>
                        <a:pt x="3328" y="101"/>
                      </a:cubicBezTo>
                      <a:cubicBezTo>
                        <a:pt x="2960" y="101"/>
                        <a:pt x="2611" y="257"/>
                        <a:pt x="2275" y="411"/>
                      </a:cubicBezTo>
                      <a:cubicBezTo>
                        <a:pt x="1595" y="723"/>
                        <a:pt x="912" y="1035"/>
                        <a:pt x="231" y="1347"/>
                      </a:cubicBezTo>
                      <a:lnTo>
                        <a:pt x="231" y="1347"/>
                      </a:lnTo>
                      <a:cubicBezTo>
                        <a:pt x="293" y="1341"/>
                        <a:pt x="354" y="1338"/>
                        <a:pt x="416" y="1338"/>
                      </a:cubicBezTo>
                      <a:cubicBezTo>
                        <a:pt x="1332" y="1338"/>
                        <a:pt x="2242" y="1987"/>
                        <a:pt x="3154" y="2043"/>
                      </a:cubicBezTo>
                      <a:cubicBezTo>
                        <a:pt x="3160" y="2043"/>
                        <a:pt x="3165" y="2043"/>
                        <a:pt x="3171" y="2043"/>
                      </a:cubicBezTo>
                      <a:cubicBezTo>
                        <a:pt x="3403" y="2043"/>
                        <a:pt x="3532" y="1762"/>
                        <a:pt x="3380" y="1583"/>
                      </a:cubicBezTo>
                      <a:lnTo>
                        <a:pt x="2898" y="1020"/>
                      </a:lnTo>
                      <a:cubicBezTo>
                        <a:pt x="2820" y="928"/>
                        <a:pt x="2735" y="816"/>
                        <a:pt x="2807" y="691"/>
                      </a:cubicBezTo>
                      <a:cubicBezTo>
                        <a:pt x="2855" y="607"/>
                        <a:pt x="2947" y="563"/>
                        <a:pt x="3040" y="563"/>
                      </a:cubicBezTo>
                      <a:cubicBezTo>
                        <a:pt x="3062" y="563"/>
                        <a:pt x="3085" y="566"/>
                        <a:pt x="3107" y="571"/>
                      </a:cubicBezTo>
                      <a:lnTo>
                        <a:pt x="5319" y="1083"/>
                      </a:lnTo>
                      <a:cubicBezTo>
                        <a:pt x="5414" y="1104"/>
                        <a:pt x="5511" y="1126"/>
                        <a:pt x="5607" y="1126"/>
                      </a:cubicBezTo>
                      <a:cubicBezTo>
                        <a:pt x="5639" y="1126"/>
                        <a:pt x="5671" y="1124"/>
                        <a:pt x="5702" y="1118"/>
                      </a:cubicBezTo>
                      <a:cubicBezTo>
                        <a:pt x="5830" y="1096"/>
                        <a:pt x="5957" y="1006"/>
                        <a:pt x="5981" y="878"/>
                      </a:cubicBezTo>
                      <a:cubicBezTo>
                        <a:pt x="5773" y="486"/>
                        <a:pt x="5498" y="46"/>
                        <a:pt x="5055" y="3"/>
                      </a:cubicBezTo>
                      <a:cubicBezTo>
                        <a:pt x="5032" y="1"/>
                        <a:pt x="5009" y="0"/>
                        <a:pt x="4986" y="0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49" name="Google Shape;3549;p27"/>
                <p:cNvSpPr/>
                <p:nvPr/>
              </p:nvSpPr>
              <p:spPr>
                <a:xfrm>
                  <a:off x="3627525" y="2324875"/>
                  <a:ext cx="105075" cy="12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03" h="5044" extrusionOk="0">
                      <a:moveTo>
                        <a:pt x="3956" y="1"/>
                      </a:moveTo>
                      <a:cubicBezTo>
                        <a:pt x="3880" y="1"/>
                        <a:pt x="3797" y="21"/>
                        <a:pt x="3728" y="49"/>
                      </a:cubicBezTo>
                      <a:cubicBezTo>
                        <a:pt x="2928" y="378"/>
                        <a:pt x="2261" y="979"/>
                        <a:pt x="1729" y="1665"/>
                      </a:cubicBezTo>
                      <a:cubicBezTo>
                        <a:pt x="1198" y="2350"/>
                        <a:pt x="791" y="3121"/>
                        <a:pt x="387" y="3888"/>
                      </a:cubicBezTo>
                      <a:cubicBezTo>
                        <a:pt x="197" y="4249"/>
                        <a:pt x="1" y="4653"/>
                        <a:pt x="106" y="5043"/>
                      </a:cubicBezTo>
                      <a:cubicBezTo>
                        <a:pt x="167" y="4985"/>
                        <a:pt x="225" y="4925"/>
                        <a:pt x="285" y="4866"/>
                      </a:cubicBezTo>
                      <a:lnTo>
                        <a:pt x="285" y="4866"/>
                      </a:lnTo>
                      <a:lnTo>
                        <a:pt x="158" y="4959"/>
                      </a:lnTo>
                      <a:cubicBezTo>
                        <a:pt x="631" y="4202"/>
                        <a:pt x="1333" y="3590"/>
                        <a:pt x="2144" y="3222"/>
                      </a:cubicBezTo>
                      <a:cubicBezTo>
                        <a:pt x="2239" y="3180"/>
                        <a:pt x="2340" y="3137"/>
                        <a:pt x="2403" y="3055"/>
                      </a:cubicBezTo>
                      <a:cubicBezTo>
                        <a:pt x="2467" y="2974"/>
                        <a:pt x="2474" y="2837"/>
                        <a:pt x="2390" y="2779"/>
                      </a:cubicBezTo>
                      <a:cubicBezTo>
                        <a:pt x="2356" y="2755"/>
                        <a:pt x="2317" y="2748"/>
                        <a:pt x="2276" y="2748"/>
                      </a:cubicBezTo>
                      <a:cubicBezTo>
                        <a:pt x="2223" y="2748"/>
                        <a:pt x="2165" y="2759"/>
                        <a:pt x="2110" y="2759"/>
                      </a:cubicBezTo>
                      <a:cubicBezTo>
                        <a:pt x="2092" y="2759"/>
                        <a:pt x="2074" y="2758"/>
                        <a:pt x="2056" y="2755"/>
                      </a:cubicBezTo>
                      <a:cubicBezTo>
                        <a:pt x="1881" y="2721"/>
                        <a:pt x="1818" y="2486"/>
                        <a:pt x="1891" y="2326"/>
                      </a:cubicBezTo>
                      <a:cubicBezTo>
                        <a:pt x="1964" y="2164"/>
                        <a:pt x="2122" y="2059"/>
                        <a:pt x="2269" y="1959"/>
                      </a:cubicBezTo>
                      <a:cubicBezTo>
                        <a:pt x="2917" y="1523"/>
                        <a:pt x="3514" y="1006"/>
                        <a:pt x="4039" y="427"/>
                      </a:cubicBezTo>
                      <a:cubicBezTo>
                        <a:pt x="4119" y="339"/>
                        <a:pt x="4202" y="224"/>
                        <a:pt x="4160" y="113"/>
                      </a:cubicBezTo>
                      <a:cubicBezTo>
                        <a:pt x="4128" y="31"/>
                        <a:pt x="4047" y="1"/>
                        <a:pt x="3956" y="1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50" name="Google Shape;3550;p27"/>
                <p:cNvSpPr/>
                <p:nvPr/>
              </p:nvSpPr>
              <p:spPr>
                <a:xfrm>
                  <a:off x="3510100" y="2354675"/>
                  <a:ext cx="81800" cy="14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2" h="5708" extrusionOk="0">
                      <a:moveTo>
                        <a:pt x="355" y="0"/>
                      </a:moveTo>
                      <a:cubicBezTo>
                        <a:pt x="293" y="0"/>
                        <a:pt x="232" y="16"/>
                        <a:pt x="177" y="54"/>
                      </a:cubicBezTo>
                      <a:cubicBezTo>
                        <a:pt x="33" y="152"/>
                        <a:pt x="0" y="358"/>
                        <a:pt x="56" y="522"/>
                      </a:cubicBezTo>
                      <a:cubicBezTo>
                        <a:pt x="113" y="685"/>
                        <a:pt x="235" y="814"/>
                        <a:pt x="355" y="936"/>
                      </a:cubicBezTo>
                      <a:lnTo>
                        <a:pt x="1485" y="2098"/>
                      </a:lnTo>
                      <a:cubicBezTo>
                        <a:pt x="1611" y="2226"/>
                        <a:pt x="1742" y="2365"/>
                        <a:pt x="1773" y="2543"/>
                      </a:cubicBezTo>
                      <a:cubicBezTo>
                        <a:pt x="1804" y="2718"/>
                        <a:pt x="1685" y="2932"/>
                        <a:pt x="1507" y="2932"/>
                      </a:cubicBezTo>
                      <a:cubicBezTo>
                        <a:pt x="1505" y="2932"/>
                        <a:pt x="1503" y="2932"/>
                        <a:pt x="1500" y="2932"/>
                      </a:cubicBezTo>
                      <a:cubicBezTo>
                        <a:pt x="1343" y="2926"/>
                        <a:pt x="1240" y="2770"/>
                        <a:pt x="1114" y="2676"/>
                      </a:cubicBezTo>
                      <a:cubicBezTo>
                        <a:pt x="1066" y="2641"/>
                        <a:pt x="1000" y="2623"/>
                        <a:pt x="937" y="2623"/>
                      </a:cubicBezTo>
                      <a:cubicBezTo>
                        <a:pt x="834" y="2623"/>
                        <a:pt x="740" y="2671"/>
                        <a:pt x="750" y="2769"/>
                      </a:cubicBezTo>
                      <a:cubicBezTo>
                        <a:pt x="755" y="2823"/>
                        <a:pt x="792" y="2867"/>
                        <a:pt x="830" y="2905"/>
                      </a:cubicBezTo>
                      <a:cubicBezTo>
                        <a:pt x="1586" y="3718"/>
                        <a:pt x="2344" y="4529"/>
                        <a:pt x="3102" y="5341"/>
                      </a:cubicBezTo>
                      <a:lnTo>
                        <a:pt x="3102" y="5341"/>
                      </a:lnTo>
                      <a:cubicBezTo>
                        <a:pt x="2927" y="4474"/>
                        <a:pt x="2739" y="3608"/>
                        <a:pt x="2434" y="2780"/>
                      </a:cubicBezTo>
                      <a:cubicBezTo>
                        <a:pt x="2086" y="1836"/>
                        <a:pt x="1578" y="934"/>
                        <a:pt x="844" y="246"/>
                      </a:cubicBezTo>
                      <a:cubicBezTo>
                        <a:pt x="710" y="121"/>
                        <a:pt x="526" y="0"/>
                        <a:pt x="355" y="0"/>
                      </a:cubicBezTo>
                      <a:close/>
                      <a:moveTo>
                        <a:pt x="3102" y="5341"/>
                      </a:moveTo>
                      <a:lnTo>
                        <a:pt x="3102" y="5341"/>
                      </a:lnTo>
                      <a:cubicBezTo>
                        <a:pt x="3110" y="5381"/>
                        <a:pt x="3118" y="5421"/>
                        <a:pt x="3126" y="5461"/>
                      </a:cubicBezTo>
                      <a:lnTo>
                        <a:pt x="3126" y="5461"/>
                      </a:lnTo>
                      <a:lnTo>
                        <a:pt x="3006" y="5409"/>
                      </a:lnTo>
                      <a:lnTo>
                        <a:pt x="3006" y="5409"/>
                      </a:lnTo>
                      <a:cubicBezTo>
                        <a:pt x="3061" y="5509"/>
                        <a:pt x="3118" y="5608"/>
                        <a:pt x="3175" y="5708"/>
                      </a:cubicBezTo>
                      <a:cubicBezTo>
                        <a:pt x="3159" y="5625"/>
                        <a:pt x="3142" y="5543"/>
                        <a:pt x="3126" y="5461"/>
                      </a:cubicBezTo>
                      <a:lnTo>
                        <a:pt x="3126" y="5461"/>
                      </a:lnTo>
                      <a:lnTo>
                        <a:pt x="3272" y="5523"/>
                      </a:lnTo>
                      <a:cubicBezTo>
                        <a:pt x="3215" y="5462"/>
                        <a:pt x="3158" y="5402"/>
                        <a:pt x="3102" y="5341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51" name="Google Shape;3551;p27"/>
                <p:cNvSpPr/>
                <p:nvPr/>
              </p:nvSpPr>
              <p:spPr>
                <a:xfrm>
                  <a:off x="3412900" y="2510925"/>
                  <a:ext cx="139625" cy="6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85" h="2698" extrusionOk="0">
                      <a:moveTo>
                        <a:pt x="5557" y="651"/>
                      </a:moveTo>
                      <a:cubicBezTo>
                        <a:pt x="5555" y="652"/>
                        <a:pt x="5553" y="654"/>
                        <a:pt x="5551" y="656"/>
                      </a:cubicBezTo>
                      <a:lnTo>
                        <a:pt x="5551" y="656"/>
                      </a:lnTo>
                      <a:cubicBezTo>
                        <a:pt x="5562" y="663"/>
                        <a:pt x="5573" y="670"/>
                        <a:pt x="5584" y="678"/>
                      </a:cubicBezTo>
                      <a:lnTo>
                        <a:pt x="5557" y="651"/>
                      </a:lnTo>
                      <a:close/>
                      <a:moveTo>
                        <a:pt x="3352" y="1"/>
                      </a:moveTo>
                      <a:cubicBezTo>
                        <a:pt x="3218" y="1"/>
                        <a:pt x="3083" y="8"/>
                        <a:pt x="2949" y="22"/>
                      </a:cubicBezTo>
                      <a:cubicBezTo>
                        <a:pt x="2028" y="120"/>
                        <a:pt x="1140" y="547"/>
                        <a:pt x="489" y="1212"/>
                      </a:cubicBezTo>
                      <a:cubicBezTo>
                        <a:pt x="302" y="1404"/>
                        <a:pt x="128" y="1625"/>
                        <a:pt x="63" y="1885"/>
                      </a:cubicBezTo>
                      <a:cubicBezTo>
                        <a:pt x="1" y="2145"/>
                        <a:pt x="69" y="2453"/>
                        <a:pt x="288" y="2604"/>
                      </a:cubicBezTo>
                      <a:cubicBezTo>
                        <a:pt x="381" y="2669"/>
                        <a:pt x="488" y="2697"/>
                        <a:pt x="599" y="2697"/>
                      </a:cubicBezTo>
                      <a:cubicBezTo>
                        <a:pt x="825" y="2697"/>
                        <a:pt x="1064" y="2579"/>
                        <a:pt x="1225" y="2408"/>
                      </a:cubicBezTo>
                      <a:cubicBezTo>
                        <a:pt x="1465" y="2155"/>
                        <a:pt x="1584" y="1816"/>
                        <a:pt x="1742" y="1505"/>
                      </a:cubicBezTo>
                      <a:cubicBezTo>
                        <a:pt x="1898" y="1193"/>
                        <a:pt x="2128" y="884"/>
                        <a:pt x="2465" y="793"/>
                      </a:cubicBezTo>
                      <a:cubicBezTo>
                        <a:pt x="2511" y="780"/>
                        <a:pt x="2558" y="775"/>
                        <a:pt x="2606" y="775"/>
                      </a:cubicBezTo>
                      <a:cubicBezTo>
                        <a:pt x="2908" y="775"/>
                        <a:pt x="3219" y="1009"/>
                        <a:pt x="3175" y="1304"/>
                      </a:cubicBezTo>
                      <a:cubicBezTo>
                        <a:pt x="3148" y="1476"/>
                        <a:pt x="3016" y="1612"/>
                        <a:pt x="2920" y="1760"/>
                      </a:cubicBezTo>
                      <a:cubicBezTo>
                        <a:pt x="2822" y="1906"/>
                        <a:pt x="2759" y="2114"/>
                        <a:pt x="2870" y="2249"/>
                      </a:cubicBezTo>
                      <a:cubicBezTo>
                        <a:pt x="2925" y="2316"/>
                        <a:pt x="2998" y="2343"/>
                        <a:pt x="3078" y="2343"/>
                      </a:cubicBezTo>
                      <a:cubicBezTo>
                        <a:pt x="3237" y="2343"/>
                        <a:pt x="3425" y="2238"/>
                        <a:pt x="3560" y="2130"/>
                      </a:cubicBezTo>
                      <a:cubicBezTo>
                        <a:pt x="4276" y="1556"/>
                        <a:pt x="4837" y="1228"/>
                        <a:pt x="5551" y="656"/>
                      </a:cubicBezTo>
                      <a:lnTo>
                        <a:pt x="5551" y="656"/>
                      </a:lnTo>
                      <a:cubicBezTo>
                        <a:pt x="4905" y="229"/>
                        <a:pt x="4129" y="1"/>
                        <a:pt x="3352" y="1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52" name="Google Shape;3552;p27"/>
                <p:cNvSpPr/>
                <p:nvPr/>
              </p:nvSpPr>
              <p:spPr>
                <a:xfrm>
                  <a:off x="3486300" y="2584000"/>
                  <a:ext cx="77800" cy="11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2" h="4638" extrusionOk="0">
                      <a:moveTo>
                        <a:pt x="2513" y="1"/>
                      </a:moveTo>
                      <a:cubicBezTo>
                        <a:pt x="2303" y="1"/>
                        <a:pt x="2093" y="100"/>
                        <a:pt x="1911" y="212"/>
                      </a:cubicBezTo>
                      <a:cubicBezTo>
                        <a:pt x="989" y="778"/>
                        <a:pt x="111" y="2032"/>
                        <a:pt x="1" y="3103"/>
                      </a:cubicBezTo>
                      <a:lnTo>
                        <a:pt x="16" y="3134"/>
                      </a:lnTo>
                      <a:cubicBezTo>
                        <a:pt x="156" y="3445"/>
                        <a:pt x="177" y="3800"/>
                        <a:pt x="310" y="4113"/>
                      </a:cubicBezTo>
                      <a:cubicBezTo>
                        <a:pt x="428" y="4386"/>
                        <a:pt x="688" y="4637"/>
                        <a:pt x="972" y="4637"/>
                      </a:cubicBezTo>
                      <a:cubicBezTo>
                        <a:pt x="1013" y="4637"/>
                        <a:pt x="1054" y="4632"/>
                        <a:pt x="1096" y="4621"/>
                      </a:cubicBezTo>
                      <a:cubicBezTo>
                        <a:pt x="1295" y="4569"/>
                        <a:pt x="1444" y="4393"/>
                        <a:pt x="1513" y="4201"/>
                      </a:cubicBezTo>
                      <a:cubicBezTo>
                        <a:pt x="1583" y="4008"/>
                        <a:pt x="1586" y="3799"/>
                        <a:pt x="1579" y="3596"/>
                      </a:cubicBezTo>
                      <a:cubicBezTo>
                        <a:pt x="1565" y="3134"/>
                        <a:pt x="1511" y="2674"/>
                        <a:pt x="1415" y="2224"/>
                      </a:cubicBezTo>
                      <a:cubicBezTo>
                        <a:pt x="1356" y="1934"/>
                        <a:pt x="1279" y="1638"/>
                        <a:pt x="1320" y="1346"/>
                      </a:cubicBezTo>
                      <a:cubicBezTo>
                        <a:pt x="1361" y="1053"/>
                        <a:pt x="1556" y="755"/>
                        <a:pt x="1847" y="698"/>
                      </a:cubicBezTo>
                      <a:cubicBezTo>
                        <a:pt x="1885" y="691"/>
                        <a:pt x="1923" y="687"/>
                        <a:pt x="1961" y="687"/>
                      </a:cubicBezTo>
                      <a:cubicBezTo>
                        <a:pt x="2113" y="687"/>
                        <a:pt x="2265" y="738"/>
                        <a:pt x="2415" y="766"/>
                      </a:cubicBezTo>
                      <a:cubicBezTo>
                        <a:pt x="2467" y="775"/>
                        <a:pt x="2522" y="781"/>
                        <a:pt x="2577" y="781"/>
                      </a:cubicBezTo>
                      <a:cubicBezTo>
                        <a:pt x="2721" y="781"/>
                        <a:pt x="2864" y="743"/>
                        <a:pt x="2948" y="633"/>
                      </a:cubicBezTo>
                      <a:cubicBezTo>
                        <a:pt x="3111" y="421"/>
                        <a:pt x="2925" y="87"/>
                        <a:pt x="2668" y="20"/>
                      </a:cubicBezTo>
                      <a:cubicBezTo>
                        <a:pt x="2617" y="7"/>
                        <a:pt x="2565" y="1"/>
                        <a:pt x="2513" y="1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53" name="Google Shape;3553;p27"/>
                <p:cNvSpPr/>
                <p:nvPr/>
              </p:nvSpPr>
              <p:spPr>
                <a:xfrm>
                  <a:off x="3255475" y="2236450"/>
                  <a:ext cx="636000" cy="52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40" h="21043" extrusionOk="0">
                      <a:moveTo>
                        <a:pt x="9980" y="1"/>
                      </a:moveTo>
                      <a:cubicBezTo>
                        <a:pt x="9950" y="1"/>
                        <a:pt x="9920" y="2"/>
                        <a:pt x="9893" y="5"/>
                      </a:cubicBezTo>
                      <a:cubicBezTo>
                        <a:pt x="9211" y="70"/>
                        <a:pt x="9937" y="1674"/>
                        <a:pt x="11008" y="2736"/>
                      </a:cubicBezTo>
                      <a:cubicBezTo>
                        <a:pt x="11008" y="2736"/>
                        <a:pt x="10767" y="2683"/>
                        <a:pt x="10500" y="2683"/>
                      </a:cubicBezTo>
                      <a:cubicBezTo>
                        <a:pt x="10043" y="2683"/>
                        <a:pt x="9508" y="2839"/>
                        <a:pt x="9948" y="3688"/>
                      </a:cubicBezTo>
                      <a:cubicBezTo>
                        <a:pt x="10646" y="5032"/>
                        <a:pt x="11462" y="6340"/>
                        <a:pt x="11462" y="6340"/>
                      </a:cubicBezTo>
                      <a:cubicBezTo>
                        <a:pt x="11462" y="6340"/>
                        <a:pt x="11258" y="6251"/>
                        <a:pt x="11074" y="6251"/>
                      </a:cubicBezTo>
                      <a:cubicBezTo>
                        <a:pt x="10829" y="6251"/>
                        <a:pt x="10621" y="6411"/>
                        <a:pt x="10995" y="7164"/>
                      </a:cubicBezTo>
                      <a:cubicBezTo>
                        <a:pt x="11648" y="8478"/>
                        <a:pt x="12512" y="9870"/>
                        <a:pt x="12748" y="10972"/>
                      </a:cubicBezTo>
                      <a:cubicBezTo>
                        <a:pt x="12748" y="10972"/>
                        <a:pt x="10571" y="8207"/>
                        <a:pt x="6870" y="8207"/>
                      </a:cubicBezTo>
                      <a:cubicBezTo>
                        <a:pt x="6709" y="8207"/>
                        <a:pt x="6544" y="8213"/>
                        <a:pt x="6377" y="8224"/>
                      </a:cubicBezTo>
                      <a:cubicBezTo>
                        <a:pt x="2377" y="8489"/>
                        <a:pt x="1" y="10992"/>
                        <a:pt x="485" y="11687"/>
                      </a:cubicBezTo>
                      <a:cubicBezTo>
                        <a:pt x="588" y="11833"/>
                        <a:pt x="821" y="11890"/>
                        <a:pt x="1126" y="11890"/>
                      </a:cubicBezTo>
                      <a:cubicBezTo>
                        <a:pt x="2268" y="11890"/>
                        <a:pt x="4411" y="11082"/>
                        <a:pt x="4411" y="11082"/>
                      </a:cubicBezTo>
                      <a:lnTo>
                        <a:pt x="4411" y="11082"/>
                      </a:lnTo>
                      <a:cubicBezTo>
                        <a:pt x="4411" y="11082"/>
                        <a:pt x="3238" y="12283"/>
                        <a:pt x="4339" y="12431"/>
                      </a:cubicBezTo>
                      <a:cubicBezTo>
                        <a:pt x="4387" y="12437"/>
                        <a:pt x="4438" y="12440"/>
                        <a:pt x="4491" y="12440"/>
                      </a:cubicBezTo>
                      <a:cubicBezTo>
                        <a:pt x="5631" y="12440"/>
                        <a:pt x="7655" y="11005"/>
                        <a:pt x="7656" y="11005"/>
                      </a:cubicBezTo>
                      <a:lnTo>
                        <a:pt x="7656" y="11005"/>
                      </a:lnTo>
                      <a:cubicBezTo>
                        <a:pt x="7655" y="11005"/>
                        <a:pt x="6292" y="12364"/>
                        <a:pt x="7521" y="12441"/>
                      </a:cubicBezTo>
                      <a:cubicBezTo>
                        <a:pt x="7573" y="12444"/>
                        <a:pt x="7626" y="12446"/>
                        <a:pt x="7680" y="12446"/>
                      </a:cubicBezTo>
                      <a:cubicBezTo>
                        <a:pt x="8872" y="12446"/>
                        <a:pt x="10224" y="11660"/>
                        <a:pt x="10931" y="11647"/>
                      </a:cubicBezTo>
                      <a:cubicBezTo>
                        <a:pt x="11056" y="11644"/>
                        <a:pt x="11171" y="11643"/>
                        <a:pt x="11275" y="11643"/>
                      </a:cubicBezTo>
                      <a:cubicBezTo>
                        <a:pt x="11451" y="11643"/>
                        <a:pt x="11599" y="11646"/>
                        <a:pt x="11718" y="11650"/>
                      </a:cubicBezTo>
                      <a:cubicBezTo>
                        <a:pt x="10464" y="11918"/>
                        <a:pt x="7843" y="12691"/>
                        <a:pt x="6406" y="14628"/>
                      </a:cubicBezTo>
                      <a:cubicBezTo>
                        <a:pt x="4470" y="17235"/>
                        <a:pt x="4161" y="20475"/>
                        <a:pt x="5482" y="20787"/>
                      </a:cubicBezTo>
                      <a:cubicBezTo>
                        <a:pt x="5540" y="20801"/>
                        <a:pt x="5596" y="20807"/>
                        <a:pt x="5650" y="20807"/>
                      </a:cubicBezTo>
                      <a:cubicBezTo>
                        <a:pt x="6843" y="20807"/>
                        <a:pt x="7272" y="17670"/>
                        <a:pt x="7272" y="17670"/>
                      </a:cubicBezTo>
                      <a:cubicBezTo>
                        <a:pt x="7272" y="17670"/>
                        <a:pt x="7596" y="18116"/>
                        <a:pt x="8019" y="18116"/>
                      </a:cubicBezTo>
                      <a:cubicBezTo>
                        <a:pt x="8178" y="18116"/>
                        <a:pt x="8350" y="18053"/>
                        <a:pt x="8525" y="17880"/>
                      </a:cubicBezTo>
                      <a:cubicBezTo>
                        <a:pt x="9167" y="17243"/>
                        <a:pt x="9532" y="14084"/>
                        <a:pt x="9532" y="14084"/>
                      </a:cubicBezTo>
                      <a:cubicBezTo>
                        <a:pt x="9532" y="14084"/>
                        <a:pt x="9708" y="15068"/>
                        <a:pt x="10134" y="15068"/>
                      </a:cubicBezTo>
                      <a:cubicBezTo>
                        <a:pt x="10259" y="15068"/>
                        <a:pt x="10406" y="14983"/>
                        <a:pt x="10576" y="14763"/>
                      </a:cubicBezTo>
                      <a:cubicBezTo>
                        <a:pt x="11477" y="13600"/>
                        <a:pt x="12469" y="12705"/>
                        <a:pt x="13045" y="12226"/>
                      </a:cubicBezTo>
                      <a:cubicBezTo>
                        <a:pt x="13077" y="12070"/>
                        <a:pt x="13158" y="11922"/>
                        <a:pt x="13279" y="11839"/>
                      </a:cubicBezTo>
                      <a:lnTo>
                        <a:pt x="13279" y="11839"/>
                      </a:lnTo>
                      <a:cubicBezTo>
                        <a:pt x="13224" y="11931"/>
                        <a:pt x="13188" y="12042"/>
                        <a:pt x="13175" y="12153"/>
                      </a:cubicBezTo>
                      <a:cubicBezTo>
                        <a:pt x="13281" y="12049"/>
                        <a:pt x="13373" y="11957"/>
                        <a:pt x="13450" y="11886"/>
                      </a:cubicBezTo>
                      <a:cubicBezTo>
                        <a:pt x="13727" y="12300"/>
                        <a:pt x="14391" y="13356"/>
                        <a:pt x="14573" y="14197"/>
                      </a:cubicBezTo>
                      <a:cubicBezTo>
                        <a:pt x="14800" y="15260"/>
                        <a:pt x="14859" y="15736"/>
                        <a:pt x="15204" y="15736"/>
                      </a:cubicBezTo>
                      <a:cubicBezTo>
                        <a:pt x="15208" y="15736"/>
                        <a:pt x="15211" y="15736"/>
                        <a:pt x="15214" y="15736"/>
                      </a:cubicBezTo>
                      <a:cubicBezTo>
                        <a:pt x="15567" y="15728"/>
                        <a:pt x="15576" y="14914"/>
                        <a:pt x="15576" y="14914"/>
                      </a:cubicBezTo>
                      <a:cubicBezTo>
                        <a:pt x="15576" y="14914"/>
                        <a:pt x="15861" y="17141"/>
                        <a:pt x="15981" y="17513"/>
                      </a:cubicBezTo>
                      <a:cubicBezTo>
                        <a:pt x="16097" y="17877"/>
                        <a:pt x="16324" y="18407"/>
                        <a:pt x="16559" y="18407"/>
                      </a:cubicBezTo>
                      <a:cubicBezTo>
                        <a:pt x="16566" y="18407"/>
                        <a:pt x="16572" y="18406"/>
                        <a:pt x="16579" y="18405"/>
                      </a:cubicBezTo>
                      <a:cubicBezTo>
                        <a:pt x="16819" y="18374"/>
                        <a:pt x="16846" y="17195"/>
                        <a:pt x="16846" y="17195"/>
                      </a:cubicBezTo>
                      <a:cubicBezTo>
                        <a:pt x="16846" y="17195"/>
                        <a:pt x="17863" y="20999"/>
                        <a:pt x="18479" y="21042"/>
                      </a:cubicBezTo>
                      <a:cubicBezTo>
                        <a:pt x="18485" y="21042"/>
                        <a:pt x="18490" y="21042"/>
                        <a:pt x="18495" y="21042"/>
                      </a:cubicBezTo>
                      <a:cubicBezTo>
                        <a:pt x="19102" y="21042"/>
                        <a:pt x="19451" y="18564"/>
                        <a:pt x="18075" y="16123"/>
                      </a:cubicBezTo>
                      <a:cubicBezTo>
                        <a:pt x="17259" y="14681"/>
                        <a:pt x="16273" y="13464"/>
                        <a:pt x="15379" y="12620"/>
                      </a:cubicBezTo>
                      <a:cubicBezTo>
                        <a:pt x="15099" y="12356"/>
                        <a:pt x="14827" y="12128"/>
                        <a:pt x="14572" y="11944"/>
                      </a:cubicBezTo>
                      <a:cubicBezTo>
                        <a:pt x="14555" y="11937"/>
                        <a:pt x="14539" y="11931"/>
                        <a:pt x="14523" y="11925"/>
                      </a:cubicBezTo>
                      <a:lnTo>
                        <a:pt x="14523" y="11925"/>
                      </a:lnTo>
                      <a:cubicBezTo>
                        <a:pt x="15452" y="12234"/>
                        <a:pt x="16816" y="12766"/>
                        <a:pt x="17407" y="13410"/>
                      </a:cubicBezTo>
                      <a:cubicBezTo>
                        <a:pt x="18213" y="14290"/>
                        <a:pt x="18908" y="14887"/>
                        <a:pt x="19497" y="14887"/>
                      </a:cubicBezTo>
                      <a:cubicBezTo>
                        <a:pt x="19594" y="14887"/>
                        <a:pt x="19688" y="14871"/>
                        <a:pt x="19779" y="14837"/>
                      </a:cubicBezTo>
                      <a:cubicBezTo>
                        <a:pt x="20424" y="14600"/>
                        <a:pt x="19680" y="13580"/>
                        <a:pt x="19680" y="13580"/>
                      </a:cubicBezTo>
                      <a:lnTo>
                        <a:pt x="19680" y="13580"/>
                      </a:lnTo>
                      <a:cubicBezTo>
                        <a:pt x="19680" y="13581"/>
                        <a:pt x="21249" y="15412"/>
                        <a:pt x="22117" y="15438"/>
                      </a:cubicBezTo>
                      <a:cubicBezTo>
                        <a:pt x="22139" y="15439"/>
                        <a:pt x="22161" y="15439"/>
                        <a:pt x="22181" y="15439"/>
                      </a:cubicBezTo>
                      <a:cubicBezTo>
                        <a:pt x="22977" y="15439"/>
                        <a:pt x="22760" y="14992"/>
                        <a:pt x="22417" y="14458"/>
                      </a:cubicBezTo>
                      <a:lnTo>
                        <a:pt x="22417" y="14458"/>
                      </a:lnTo>
                      <a:cubicBezTo>
                        <a:pt x="22417" y="14458"/>
                        <a:pt x="23396" y="15297"/>
                        <a:pt x="24133" y="15694"/>
                      </a:cubicBezTo>
                      <a:cubicBezTo>
                        <a:pt x="24539" y="15912"/>
                        <a:pt x="24755" y="16025"/>
                        <a:pt x="24906" y="16025"/>
                      </a:cubicBezTo>
                      <a:cubicBezTo>
                        <a:pt x="25028" y="16025"/>
                        <a:pt x="25108" y="15950"/>
                        <a:pt x="25211" y="15796"/>
                      </a:cubicBezTo>
                      <a:cubicBezTo>
                        <a:pt x="25439" y="15455"/>
                        <a:pt x="24249" y="13556"/>
                        <a:pt x="22234" y="12482"/>
                      </a:cubicBezTo>
                      <a:cubicBezTo>
                        <a:pt x="20690" y="11658"/>
                        <a:pt x="18574" y="10950"/>
                        <a:pt x="16220" y="10950"/>
                      </a:cubicBezTo>
                      <a:cubicBezTo>
                        <a:pt x="15503" y="10950"/>
                        <a:pt x="14764" y="11016"/>
                        <a:pt x="14012" y="11164"/>
                      </a:cubicBezTo>
                      <a:cubicBezTo>
                        <a:pt x="14012" y="11164"/>
                        <a:pt x="15070" y="10567"/>
                        <a:pt x="15803" y="10339"/>
                      </a:cubicBezTo>
                      <a:cubicBezTo>
                        <a:pt x="16491" y="10124"/>
                        <a:pt x="17472" y="9726"/>
                        <a:pt x="18598" y="9726"/>
                      </a:cubicBezTo>
                      <a:cubicBezTo>
                        <a:pt x="18670" y="9726"/>
                        <a:pt x="18743" y="9727"/>
                        <a:pt x="18816" y="9731"/>
                      </a:cubicBezTo>
                      <a:cubicBezTo>
                        <a:pt x="18876" y="9734"/>
                        <a:pt x="18934" y="9735"/>
                        <a:pt x="18990" y="9735"/>
                      </a:cubicBezTo>
                      <a:cubicBezTo>
                        <a:pt x="20067" y="9735"/>
                        <a:pt x="20367" y="9232"/>
                        <a:pt x="20173" y="8921"/>
                      </a:cubicBezTo>
                      <a:cubicBezTo>
                        <a:pt x="19968" y="8594"/>
                        <a:pt x="19104" y="8322"/>
                        <a:pt x="19104" y="8322"/>
                      </a:cubicBezTo>
                      <a:cubicBezTo>
                        <a:pt x="19104" y="8322"/>
                        <a:pt x="20596" y="8067"/>
                        <a:pt x="21633" y="7839"/>
                      </a:cubicBezTo>
                      <a:cubicBezTo>
                        <a:pt x="22670" y="7610"/>
                        <a:pt x="22826" y="7390"/>
                        <a:pt x="22678" y="7167"/>
                      </a:cubicBezTo>
                      <a:cubicBezTo>
                        <a:pt x="22530" y="6945"/>
                        <a:pt x="21846" y="6851"/>
                        <a:pt x="21846" y="6851"/>
                      </a:cubicBezTo>
                      <a:cubicBezTo>
                        <a:pt x="21846" y="6851"/>
                        <a:pt x="24235" y="6469"/>
                        <a:pt x="24526" y="5985"/>
                      </a:cubicBezTo>
                      <a:cubicBezTo>
                        <a:pt x="24690" y="5713"/>
                        <a:pt x="23893" y="5462"/>
                        <a:pt x="22691" y="5462"/>
                      </a:cubicBezTo>
                      <a:cubicBezTo>
                        <a:pt x="21756" y="5462"/>
                        <a:pt x="20575" y="5614"/>
                        <a:pt x="19413" y="6029"/>
                      </a:cubicBezTo>
                      <a:cubicBezTo>
                        <a:pt x="16380" y="7111"/>
                        <a:pt x="14066" y="9991"/>
                        <a:pt x="14066" y="9991"/>
                      </a:cubicBezTo>
                      <a:cubicBezTo>
                        <a:pt x="14066" y="9991"/>
                        <a:pt x="15040" y="6782"/>
                        <a:pt x="13634" y="3715"/>
                      </a:cubicBezTo>
                      <a:cubicBezTo>
                        <a:pt x="12285" y="774"/>
                        <a:pt x="10708" y="1"/>
                        <a:pt x="998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54" name="Google Shape;3554;p27"/>
                <p:cNvSpPr/>
                <p:nvPr/>
              </p:nvSpPr>
              <p:spPr>
                <a:xfrm>
                  <a:off x="3502150" y="2236450"/>
                  <a:ext cx="98025" cy="299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21" h="11991" extrusionOk="0">
                      <a:moveTo>
                        <a:pt x="108" y="0"/>
                      </a:moveTo>
                      <a:cubicBezTo>
                        <a:pt x="80" y="0"/>
                        <a:pt x="54" y="2"/>
                        <a:pt x="29" y="5"/>
                      </a:cubicBezTo>
                      <a:cubicBezTo>
                        <a:pt x="19" y="6"/>
                        <a:pt x="10" y="9"/>
                        <a:pt x="0" y="11"/>
                      </a:cubicBezTo>
                      <a:cubicBezTo>
                        <a:pt x="692" y="692"/>
                        <a:pt x="2350" y="2546"/>
                        <a:pt x="3122" y="5293"/>
                      </a:cubicBezTo>
                      <a:cubicBezTo>
                        <a:pt x="3862" y="7922"/>
                        <a:pt x="3458" y="11938"/>
                        <a:pt x="3455" y="11979"/>
                      </a:cubicBezTo>
                      <a:lnTo>
                        <a:pt x="3485" y="11981"/>
                      </a:lnTo>
                      <a:lnTo>
                        <a:pt x="3577" y="11991"/>
                      </a:lnTo>
                      <a:cubicBezTo>
                        <a:pt x="3577" y="11986"/>
                        <a:pt x="3580" y="11951"/>
                        <a:pt x="3585" y="11891"/>
                      </a:cubicBezTo>
                      <a:cubicBezTo>
                        <a:pt x="3642" y="11255"/>
                        <a:pt x="3921" y="7680"/>
                        <a:pt x="3244" y="5258"/>
                      </a:cubicBezTo>
                      <a:cubicBezTo>
                        <a:pt x="2492" y="2587"/>
                        <a:pt x="908" y="749"/>
                        <a:pt x="169" y="2"/>
                      </a:cubicBezTo>
                      <a:lnTo>
                        <a:pt x="168" y="2"/>
                      </a:lnTo>
                      <a:cubicBezTo>
                        <a:pt x="147" y="1"/>
                        <a:pt x="127" y="0"/>
                        <a:pt x="108" y="0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55" name="Google Shape;3555;p27"/>
                <p:cNvSpPr/>
                <p:nvPr/>
              </p:nvSpPr>
              <p:spPr>
                <a:xfrm>
                  <a:off x="3267675" y="2467975"/>
                  <a:ext cx="313475" cy="6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39" h="2557" extrusionOk="0">
                      <a:moveTo>
                        <a:pt x="6206" y="1"/>
                      </a:moveTo>
                      <a:cubicBezTo>
                        <a:pt x="5095" y="1"/>
                        <a:pt x="3967" y="216"/>
                        <a:pt x="2915" y="731"/>
                      </a:cubicBezTo>
                      <a:cubicBezTo>
                        <a:pt x="1737" y="1309"/>
                        <a:pt x="724" y="1936"/>
                        <a:pt x="0" y="2421"/>
                      </a:cubicBezTo>
                      <a:cubicBezTo>
                        <a:pt x="23" y="2457"/>
                        <a:pt x="53" y="2485"/>
                        <a:pt x="92" y="2511"/>
                      </a:cubicBezTo>
                      <a:cubicBezTo>
                        <a:pt x="811" y="2027"/>
                        <a:pt x="1813" y="1410"/>
                        <a:pt x="2970" y="843"/>
                      </a:cubicBezTo>
                      <a:cubicBezTo>
                        <a:pt x="3033" y="813"/>
                        <a:pt x="3097" y="784"/>
                        <a:pt x="3161" y="755"/>
                      </a:cubicBezTo>
                      <a:cubicBezTo>
                        <a:pt x="4142" y="311"/>
                        <a:pt x="5185" y="124"/>
                        <a:pt x="6213" y="124"/>
                      </a:cubicBezTo>
                      <a:cubicBezTo>
                        <a:pt x="8794" y="124"/>
                        <a:pt x="11279" y="1305"/>
                        <a:pt x="12446" y="2556"/>
                      </a:cubicBezTo>
                      <a:lnTo>
                        <a:pt x="12538" y="2471"/>
                      </a:lnTo>
                      <a:cubicBezTo>
                        <a:pt x="11354" y="1201"/>
                        <a:pt x="8829" y="1"/>
                        <a:pt x="6206" y="1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56" name="Google Shape;3556;p27"/>
                <p:cNvSpPr/>
                <p:nvPr/>
              </p:nvSpPr>
              <p:spPr>
                <a:xfrm>
                  <a:off x="3385200" y="2538950"/>
                  <a:ext cx="187450" cy="217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98" h="8695" extrusionOk="0">
                      <a:moveTo>
                        <a:pt x="7292" y="1"/>
                      </a:moveTo>
                      <a:cubicBezTo>
                        <a:pt x="6544" y="1"/>
                        <a:pt x="3898" y="241"/>
                        <a:pt x="1558" y="3425"/>
                      </a:cubicBezTo>
                      <a:cubicBezTo>
                        <a:pt x="124" y="5378"/>
                        <a:pt x="1" y="7186"/>
                        <a:pt x="151" y="8361"/>
                      </a:cubicBezTo>
                      <a:cubicBezTo>
                        <a:pt x="165" y="8463"/>
                        <a:pt x="180" y="8562"/>
                        <a:pt x="197" y="8656"/>
                      </a:cubicBezTo>
                      <a:cubicBezTo>
                        <a:pt x="229" y="8669"/>
                        <a:pt x="259" y="8677"/>
                        <a:pt x="293" y="8686"/>
                      </a:cubicBezTo>
                      <a:cubicBezTo>
                        <a:pt x="309" y="8690"/>
                        <a:pt x="323" y="8693"/>
                        <a:pt x="339" y="8694"/>
                      </a:cubicBezTo>
                      <a:cubicBezTo>
                        <a:pt x="102" y="7409"/>
                        <a:pt x="171" y="5524"/>
                        <a:pt x="1660" y="3499"/>
                      </a:cubicBezTo>
                      <a:cubicBezTo>
                        <a:pt x="3072" y="1575"/>
                        <a:pt x="4583" y="764"/>
                        <a:pt x="5601" y="419"/>
                      </a:cubicBezTo>
                      <a:cubicBezTo>
                        <a:pt x="6357" y="165"/>
                        <a:pt x="6959" y="125"/>
                        <a:pt x="7264" y="125"/>
                      </a:cubicBezTo>
                      <a:cubicBezTo>
                        <a:pt x="7403" y="125"/>
                        <a:pt x="7480" y="133"/>
                        <a:pt x="7482" y="134"/>
                      </a:cubicBezTo>
                      <a:lnTo>
                        <a:pt x="7498" y="9"/>
                      </a:lnTo>
                      <a:cubicBezTo>
                        <a:pt x="7493" y="8"/>
                        <a:pt x="7421" y="1"/>
                        <a:pt x="7292" y="1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57" name="Google Shape;3557;p27"/>
                <p:cNvSpPr/>
                <p:nvPr/>
              </p:nvSpPr>
              <p:spPr>
                <a:xfrm>
                  <a:off x="3610625" y="2541100"/>
                  <a:ext cx="114300" cy="21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" h="8784" extrusionOk="0">
                      <a:moveTo>
                        <a:pt x="65" y="1"/>
                      </a:moveTo>
                      <a:lnTo>
                        <a:pt x="1" y="110"/>
                      </a:lnTo>
                      <a:cubicBezTo>
                        <a:pt x="42" y="134"/>
                        <a:pt x="3735" y="2359"/>
                        <a:pt x="4461" y="8783"/>
                      </a:cubicBezTo>
                      <a:cubicBezTo>
                        <a:pt x="4501" y="8749"/>
                        <a:pt x="4538" y="8705"/>
                        <a:pt x="4572" y="8648"/>
                      </a:cubicBezTo>
                      <a:cubicBezTo>
                        <a:pt x="4201" y="5539"/>
                        <a:pt x="3140" y="3455"/>
                        <a:pt x="2258" y="2202"/>
                      </a:cubicBezTo>
                      <a:cubicBezTo>
                        <a:pt x="1155" y="644"/>
                        <a:pt x="76" y="6"/>
                        <a:pt x="65" y="1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58" name="Google Shape;3558;p27"/>
                <p:cNvSpPr/>
                <p:nvPr/>
              </p:nvSpPr>
              <p:spPr>
                <a:xfrm>
                  <a:off x="3616375" y="2523475"/>
                  <a:ext cx="270200" cy="107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08" h="4317" extrusionOk="0">
                      <a:moveTo>
                        <a:pt x="1592" y="1"/>
                      </a:moveTo>
                      <a:cubicBezTo>
                        <a:pt x="648" y="1"/>
                        <a:pt x="14" y="89"/>
                        <a:pt x="1" y="92"/>
                      </a:cubicBezTo>
                      <a:lnTo>
                        <a:pt x="16" y="214"/>
                      </a:lnTo>
                      <a:cubicBezTo>
                        <a:pt x="30" y="213"/>
                        <a:pt x="658" y="126"/>
                        <a:pt x="1594" y="126"/>
                      </a:cubicBezTo>
                      <a:cubicBezTo>
                        <a:pt x="2675" y="126"/>
                        <a:pt x="4165" y="242"/>
                        <a:pt x="5593" y="741"/>
                      </a:cubicBezTo>
                      <a:cubicBezTo>
                        <a:pt x="7965" y="1572"/>
                        <a:pt x="9890" y="3270"/>
                        <a:pt x="10775" y="4316"/>
                      </a:cubicBezTo>
                      <a:cubicBezTo>
                        <a:pt x="10799" y="4281"/>
                        <a:pt x="10807" y="4225"/>
                        <a:pt x="10803" y="4157"/>
                      </a:cubicBezTo>
                      <a:cubicBezTo>
                        <a:pt x="9874" y="3091"/>
                        <a:pt x="7967" y="1441"/>
                        <a:pt x="5636" y="625"/>
                      </a:cubicBezTo>
                      <a:cubicBezTo>
                        <a:pt x="4191" y="119"/>
                        <a:pt x="2684" y="1"/>
                        <a:pt x="1592" y="1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59" name="Google Shape;3559;p27"/>
                <p:cNvSpPr/>
                <p:nvPr/>
              </p:nvSpPr>
              <p:spPr>
                <a:xfrm>
                  <a:off x="3604225" y="2380900"/>
                  <a:ext cx="264925" cy="13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97" h="5398" extrusionOk="0">
                      <a:moveTo>
                        <a:pt x="10255" y="0"/>
                      </a:moveTo>
                      <a:cubicBezTo>
                        <a:pt x="8566" y="0"/>
                        <a:pt x="6018" y="287"/>
                        <a:pt x="3569" y="1677"/>
                      </a:cubicBezTo>
                      <a:cubicBezTo>
                        <a:pt x="383" y="3487"/>
                        <a:pt x="15" y="5299"/>
                        <a:pt x="1" y="5375"/>
                      </a:cubicBezTo>
                      <a:lnTo>
                        <a:pt x="125" y="5397"/>
                      </a:lnTo>
                      <a:cubicBezTo>
                        <a:pt x="125" y="5397"/>
                        <a:pt x="125" y="5389"/>
                        <a:pt x="129" y="5375"/>
                      </a:cubicBezTo>
                      <a:cubicBezTo>
                        <a:pt x="132" y="5367"/>
                        <a:pt x="133" y="5358"/>
                        <a:pt x="136" y="5348"/>
                      </a:cubicBezTo>
                      <a:lnTo>
                        <a:pt x="136" y="5346"/>
                      </a:lnTo>
                      <a:cubicBezTo>
                        <a:pt x="224" y="5035"/>
                        <a:pt x="799" y="3394"/>
                        <a:pt x="3630" y="1788"/>
                      </a:cubicBezTo>
                      <a:cubicBezTo>
                        <a:pt x="6059" y="409"/>
                        <a:pt x="8586" y="126"/>
                        <a:pt x="10256" y="126"/>
                      </a:cubicBezTo>
                      <a:cubicBezTo>
                        <a:pt x="10374" y="126"/>
                        <a:pt x="10487" y="128"/>
                        <a:pt x="10596" y="130"/>
                      </a:cubicBezTo>
                      <a:cubicBezTo>
                        <a:pt x="10595" y="86"/>
                        <a:pt x="10568" y="45"/>
                        <a:pt x="10518" y="2"/>
                      </a:cubicBezTo>
                      <a:cubicBezTo>
                        <a:pt x="10433" y="1"/>
                        <a:pt x="10345" y="0"/>
                        <a:pt x="10255" y="0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60" name="Google Shape;3560;p27"/>
                <p:cNvSpPr/>
                <p:nvPr/>
              </p:nvSpPr>
              <p:spPr>
                <a:xfrm>
                  <a:off x="3666175" y="2544300"/>
                  <a:ext cx="139225" cy="5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69" h="2342" extrusionOk="0">
                      <a:moveTo>
                        <a:pt x="0" y="0"/>
                      </a:moveTo>
                      <a:lnTo>
                        <a:pt x="68" y="64"/>
                      </a:lnTo>
                      <a:cubicBezTo>
                        <a:pt x="121" y="66"/>
                        <a:pt x="174" y="68"/>
                        <a:pt x="226" y="70"/>
                      </a:cubicBezTo>
                      <a:lnTo>
                        <a:pt x="226" y="70"/>
                      </a:lnTo>
                      <a:cubicBezTo>
                        <a:pt x="153" y="42"/>
                        <a:pt x="78" y="19"/>
                        <a:pt x="0" y="0"/>
                      </a:cubicBezTo>
                      <a:close/>
                      <a:moveTo>
                        <a:pt x="226" y="70"/>
                      </a:moveTo>
                      <a:lnTo>
                        <a:pt x="226" y="70"/>
                      </a:lnTo>
                      <a:cubicBezTo>
                        <a:pt x="1143" y="423"/>
                        <a:pt x="1681" y="1515"/>
                        <a:pt x="2522" y="2008"/>
                      </a:cubicBezTo>
                      <a:cubicBezTo>
                        <a:pt x="2566" y="2033"/>
                        <a:pt x="2612" y="2045"/>
                        <a:pt x="2657" y="2045"/>
                      </a:cubicBezTo>
                      <a:cubicBezTo>
                        <a:pt x="2826" y="2045"/>
                        <a:pt x="2975" y="1883"/>
                        <a:pt x="2931" y="1696"/>
                      </a:cubicBezTo>
                      <a:lnTo>
                        <a:pt x="2753" y="978"/>
                      </a:lnTo>
                      <a:cubicBezTo>
                        <a:pt x="2725" y="860"/>
                        <a:pt x="2698" y="722"/>
                        <a:pt x="2820" y="643"/>
                      </a:cubicBezTo>
                      <a:cubicBezTo>
                        <a:pt x="2862" y="616"/>
                        <a:pt x="2909" y="603"/>
                        <a:pt x="2957" y="603"/>
                      </a:cubicBezTo>
                      <a:cubicBezTo>
                        <a:pt x="3023" y="603"/>
                        <a:pt x="3089" y="627"/>
                        <a:pt x="3141" y="670"/>
                      </a:cubicBezTo>
                      <a:lnTo>
                        <a:pt x="4885" y="2121"/>
                      </a:lnTo>
                      <a:cubicBezTo>
                        <a:pt x="4985" y="2204"/>
                        <a:pt x="5087" y="2287"/>
                        <a:pt x="5212" y="2324"/>
                      </a:cubicBezTo>
                      <a:cubicBezTo>
                        <a:pt x="5248" y="2336"/>
                        <a:pt x="5288" y="2342"/>
                        <a:pt x="5327" y="2342"/>
                      </a:cubicBezTo>
                      <a:cubicBezTo>
                        <a:pt x="5420" y="2342"/>
                        <a:pt x="5512" y="2308"/>
                        <a:pt x="5568" y="2236"/>
                      </a:cubicBezTo>
                      <a:cubicBezTo>
                        <a:pt x="5560" y="1792"/>
                        <a:pt x="5512" y="1276"/>
                        <a:pt x="5135" y="1037"/>
                      </a:cubicBezTo>
                      <a:cubicBezTo>
                        <a:pt x="4879" y="875"/>
                        <a:pt x="4547" y="901"/>
                        <a:pt x="4267" y="789"/>
                      </a:cubicBezTo>
                      <a:cubicBezTo>
                        <a:pt x="4012" y="689"/>
                        <a:pt x="3813" y="483"/>
                        <a:pt x="3567" y="357"/>
                      </a:cubicBezTo>
                      <a:cubicBezTo>
                        <a:pt x="3236" y="185"/>
                        <a:pt x="2845" y="168"/>
                        <a:pt x="2470" y="154"/>
                      </a:cubicBezTo>
                      <a:cubicBezTo>
                        <a:pt x="1722" y="125"/>
                        <a:pt x="973" y="97"/>
                        <a:pt x="226" y="70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61" name="Google Shape;3561;p27"/>
                <p:cNvSpPr/>
                <p:nvPr/>
              </p:nvSpPr>
              <p:spPr>
                <a:xfrm>
                  <a:off x="3649950" y="2408500"/>
                  <a:ext cx="146325" cy="7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53" h="2846" extrusionOk="0">
                      <a:moveTo>
                        <a:pt x="5189" y="1"/>
                      </a:moveTo>
                      <a:cubicBezTo>
                        <a:pt x="4424" y="1"/>
                        <a:pt x="3664" y="225"/>
                        <a:pt x="2970" y="558"/>
                      </a:cubicBezTo>
                      <a:cubicBezTo>
                        <a:pt x="2188" y="930"/>
                        <a:pt x="1477" y="1437"/>
                        <a:pt x="770" y="1938"/>
                      </a:cubicBezTo>
                      <a:cubicBezTo>
                        <a:pt x="438" y="2175"/>
                        <a:pt x="81" y="2448"/>
                        <a:pt x="0" y="2846"/>
                      </a:cubicBezTo>
                      <a:cubicBezTo>
                        <a:pt x="80" y="2819"/>
                        <a:pt x="159" y="2795"/>
                        <a:pt x="239" y="2768"/>
                      </a:cubicBezTo>
                      <a:lnTo>
                        <a:pt x="239" y="2768"/>
                      </a:lnTo>
                      <a:lnTo>
                        <a:pt x="85" y="2788"/>
                      </a:lnTo>
                      <a:cubicBezTo>
                        <a:pt x="796" y="2358"/>
                        <a:pt x="1627" y="2126"/>
                        <a:pt x="2456" y="2126"/>
                      </a:cubicBezTo>
                      <a:cubicBezTo>
                        <a:pt x="2517" y="2126"/>
                        <a:pt x="2578" y="2127"/>
                        <a:pt x="2639" y="2130"/>
                      </a:cubicBezTo>
                      <a:cubicBezTo>
                        <a:pt x="2674" y="2131"/>
                        <a:pt x="2710" y="2133"/>
                        <a:pt x="2746" y="2133"/>
                      </a:cubicBezTo>
                      <a:cubicBezTo>
                        <a:pt x="2815" y="2133"/>
                        <a:pt x="2884" y="2126"/>
                        <a:pt x="2945" y="2097"/>
                      </a:cubicBezTo>
                      <a:cubicBezTo>
                        <a:pt x="3040" y="2052"/>
                        <a:pt x="3107" y="1935"/>
                        <a:pt x="3058" y="1844"/>
                      </a:cubicBezTo>
                      <a:cubicBezTo>
                        <a:pt x="3006" y="1745"/>
                        <a:pt x="2861" y="1744"/>
                        <a:pt x="2771" y="1674"/>
                      </a:cubicBezTo>
                      <a:cubicBezTo>
                        <a:pt x="2631" y="1566"/>
                        <a:pt x="2679" y="1327"/>
                        <a:pt x="2817" y="1217"/>
                      </a:cubicBezTo>
                      <a:cubicBezTo>
                        <a:pt x="2956" y="1104"/>
                        <a:pt x="3144" y="1082"/>
                        <a:pt x="3320" y="1059"/>
                      </a:cubicBezTo>
                      <a:cubicBezTo>
                        <a:pt x="4095" y="961"/>
                        <a:pt x="4859" y="768"/>
                        <a:pt x="5590" y="488"/>
                      </a:cubicBezTo>
                      <a:cubicBezTo>
                        <a:pt x="5699" y="445"/>
                        <a:pt x="5827" y="380"/>
                        <a:pt x="5838" y="262"/>
                      </a:cubicBezTo>
                      <a:cubicBezTo>
                        <a:pt x="5852" y="102"/>
                        <a:pt x="5643" y="25"/>
                        <a:pt x="5483" y="12"/>
                      </a:cubicBezTo>
                      <a:cubicBezTo>
                        <a:pt x="5385" y="5"/>
                        <a:pt x="5287" y="1"/>
                        <a:pt x="5189" y="1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62" name="Google Shape;3562;p27"/>
                <p:cNvSpPr/>
                <p:nvPr/>
              </p:nvSpPr>
              <p:spPr>
                <a:xfrm>
                  <a:off x="3571025" y="2342625"/>
                  <a:ext cx="40875" cy="15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5" h="6399" extrusionOk="0">
                      <a:moveTo>
                        <a:pt x="772" y="1"/>
                      </a:moveTo>
                      <a:cubicBezTo>
                        <a:pt x="759" y="1"/>
                        <a:pt x="745" y="2"/>
                        <a:pt x="731" y="4"/>
                      </a:cubicBezTo>
                      <a:cubicBezTo>
                        <a:pt x="559" y="26"/>
                        <a:pt x="437" y="197"/>
                        <a:pt x="413" y="367"/>
                      </a:cubicBezTo>
                      <a:cubicBezTo>
                        <a:pt x="389" y="538"/>
                        <a:pt x="441" y="708"/>
                        <a:pt x="494" y="872"/>
                      </a:cubicBezTo>
                      <a:cubicBezTo>
                        <a:pt x="654" y="1387"/>
                        <a:pt x="818" y="1901"/>
                        <a:pt x="980" y="2417"/>
                      </a:cubicBezTo>
                      <a:cubicBezTo>
                        <a:pt x="1035" y="2587"/>
                        <a:pt x="1088" y="2772"/>
                        <a:pt x="1036" y="2944"/>
                      </a:cubicBezTo>
                      <a:cubicBezTo>
                        <a:pt x="996" y="3080"/>
                        <a:pt x="858" y="3196"/>
                        <a:pt x="723" y="3196"/>
                      </a:cubicBezTo>
                      <a:cubicBezTo>
                        <a:pt x="688" y="3196"/>
                        <a:pt x="652" y="3188"/>
                        <a:pt x="619" y="3170"/>
                      </a:cubicBezTo>
                      <a:cubicBezTo>
                        <a:pt x="480" y="3093"/>
                        <a:pt x="457" y="2908"/>
                        <a:pt x="389" y="2766"/>
                      </a:cubicBezTo>
                      <a:cubicBezTo>
                        <a:pt x="344" y="2676"/>
                        <a:pt x="230" y="2608"/>
                        <a:pt x="139" y="2608"/>
                      </a:cubicBezTo>
                      <a:cubicBezTo>
                        <a:pt x="87" y="2608"/>
                        <a:pt x="41" y="2631"/>
                        <a:pt x="21" y="2684"/>
                      </a:cubicBezTo>
                      <a:cubicBezTo>
                        <a:pt x="1" y="2734"/>
                        <a:pt x="15" y="2791"/>
                        <a:pt x="32" y="2843"/>
                      </a:cubicBezTo>
                      <a:cubicBezTo>
                        <a:pt x="344" y="3908"/>
                        <a:pt x="654" y="4972"/>
                        <a:pt x="966" y="6036"/>
                      </a:cubicBezTo>
                      <a:lnTo>
                        <a:pt x="966" y="6036"/>
                      </a:lnTo>
                      <a:cubicBezTo>
                        <a:pt x="1199" y="5185"/>
                        <a:pt x="1419" y="4327"/>
                        <a:pt x="1519" y="3451"/>
                      </a:cubicBezTo>
                      <a:cubicBezTo>
                        <a:pt x="1634" y="2452"/>
                        <a:pt x="1589" y="1418"/>
                        <a:pt x="1241" y="474"/>
                      </a:cubicBezTo>
                      <a:cubicBezTo>
                        <a:pt x="1159" y="253"/>
                        <a:pt x="1000" y="1"/>
                        <a:pt x="772" y="1"/>
                      </a:cubicBezTo>
                      <a:close/>
                      <a:moveTo>
                        <a:pt x="966" y="6036"/>
                      </a:moveTo>
                      <a:cubicBezTo>
                        <a:pt x="955" y="6076"/>
                        <a:pt x="944" y="6115"/>
                        <a:pt x="933" y="6155"/>
                      </a:cubicBezTo>
                      <a:lnTo>
                        <a:pt x="933" y="6155"/>
                      </a:lnTo>
                      <a:lnTo>
                        <a:pt x="850" y="6056"/>
                      </a:lnTo>
                      <a:lnTo>
                        <a:pt x="850" y="6056"/>
                      </a:lnTo>
                      <a:cubicBezTo>
                        <a:pt x="855" y="6170"/>
                        <a:pt x="860" y="6285"/>
                        <a:pt x="866" y="6398"/>
                      </a:cubicBezTo>
                      <a:cubicBezTo>
                        <a:pt x="888" y="6317"/>
                        <a:pt x="911" y="6236"/>
                        <a:pt x="933" y="6155"/>
                      </a:cubicBezTo>
                      <a:lnTo>
                        <a:pt x="933" y="6155"/>
                      </a:lnTo>
                      <a:lnTo>
                        <a:pt x="1036" y="6278"/>
                      </a:lnTo>
                      <a:cubicBezTo>
                        <a:pt x="1013" y="6197"/>
                        <a:pt x="989" y="6117"/>
                        <a:pt x="966" y="6036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63" name="Google Shape;3563;p27"/>
                <p:cNvSpPr/>
                <p:nvPr/>
              </p:nvSpPr>
              <p:spPr>
                <a:xfrm>
                  <a:off x="3402900" y="2462575"/>
                  <a:ext cx="143125" cy="6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25" h="2441" extrusionOk="0">
                      <a:moveTo>
                        <a:pt x="2240" y="0"/>
                      </a:moveTo>
                      <a:cubicBezTo>
                        <a:pt x="1798" y="0"/>
                        <a:pt x="1355" y="71"/>
                        <a:pt x="936" y="214"/>
                      </a:cubicBezTo>
                      <a:cubicBezTo>
                        <a:pt x="682" y="301"/>
                        <a:pt x="426" y="420"/>
                        <a:pt x="253" y="623"/>
                      </a:cubicBezTo>
                      <a:cubicBezTo>
                        <a:pt x="77" y="825"/>
                        <a:pt x="0" y="1130"/>
                        <a:pt x="128" y="1365"/>
                      </a:cubicBezTo>
                      <a:cubicBezTo>
                        <a:pt x="242" y="1574"/>
                        <a:pt x="482" y="1669"/>
                        <a:pt x="727" y="1669"/>
                      </a:cubicBezTo>
                      <a:cubicBezTo>
                        <a:pt x="838" y="1669"/>
                        <a:pt x="951" y="1649"/>
                        <a:pt x="1054" y="1612"/>
                      </a:cubicBezTo>
                      <a:cubicBezTo>
                        <a:pt x="1382" y="1493"/>
                        <a:pt x="1641" y="1243"/>
                        <a:pt x="1922" y="1037"/>
                      </a:cubicBezTo>
                      <a:cubicBezTo>
                        <a:pt x="2159" y="862"/>
                        <a:pt x="2443" y="710"/>
                        <a:pt x="2732" y="710"/>
                      </a:cubicBezTo>
                      <a:cubicBezTo>
                        <a:pt x="2784" y="710"/>
                        <a:pt x="2836" y="715"/>
                        <a:pt x="2888" y="725"/>
                      </a:cubicBezTo>
                      <a:cubicBezTo>
                        <a:pt x="3229" y="795"/>
                        <a:pt x="3493" y="1217"/>
                        <a:pt x="3293" y="1501"/>
                      </a:cubicBezTo>
                      <a:cubicBezTo>
                        <a:pt x="3192" y="1643"/>
                        <a:pt x="3011" y="1707"/>
                        <a:pt x="2859" y="1795"/>
                      </a:cubicBezTo>
                      <a:cubicBezTo>
                        <a:pt x="2705" y="1882"/>
                        <a:pt x="2557" y="2038"/>
                        <a:pt x="2595" y="2208"/>
                      </a:cubicBezTo>
                      <a:cubicBezTo>
                        <a:pt x="2633" y="2383"/>
                        <a:pt x="2819" y="2440"/>
                        <a:pt x="3014" y="2440"/>
                      </a:cubicBezTo>
                      <a:cubicBezTo>
                        <a:pt x="3099" y="2440"/>
                        <a:pt x="3187" y="2429"/>
                        <a:pt x="3264" y="2413"/>
                      </a:cubicBezTo>
                      <a:cubicBezTo>
                        <a:pt x="4159" y="2223"/>
                        <a:pt x="4809" y="2182"/>
                        <a:pt x="5703" y="1992"/>
                      </a:cubicBezTo>
                      <a:lnTo>
                        <a:pt x="5703" y="1992"/>
                      </a:lnTo>
                      <a:cubicBezTo>
                        <a:pt x="5710" y="2004"/>
                        <a:pt x="5717" y="2017"/>
                        <a:pt x="5724" y="2029"/>
                      </a:cubicBezTo>
                      <a:lnTo>
                        <a:pt x="5713" y="1990"/>
                      </a:lnTo>
                      <a:cubicBezTo>
                        <a:pt x="5710" y="1990"/>
                        <a:pt x="5706" y="1991"/>
                        <a:pt x="5703" y="1992"/>
                      </a:cubicBezTo>
                      <a:lnTo>
                        <a:pt x="5703" y="1992"/>
                      </a:lnTo>
                      <a:cubicBezTo>
                        <a:pt x="5252" y="1204"/>
                        <a:pt x="4521" y="583"/>
                        <a:pt x="3668" y="258"/>
                      </a:cubicBezTo>
                      <a:cubicBezTo>
                        <a:pt x="3214" y="86"/>
                        <a:pt x="2727" y="0"/>
                        <a:pt x="2240" y="0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64" name="Google Shape;3564;p27"/>
                <p:cNvSpPr/>
                <p:nvPr/>
              </p:nvSpPr>
              <p:spPr>
                <a:xfrm>
                  <a:off x="3421775" y="2559625"/>
                  <a:ext cx="104725" cy="89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9" h="3592" extrusionOk="0">
                      <a:moveTo>
                        <a:pt x="3382" y="1"/>
                      </a:moveTo>
                      <a:cubicBezTo>
                        <a:pt x="3324" y="1"/>
                        <a:pt x="3266" y="4"/>
                        <a:pt x="3210" y="8"/>
                      </a:cubicBezTo>
                      <a:cubicBezTo>
                        <a:pt x="2133" y="98"/>
                        <a:pt x="783" y="825"/>
                        <a:pt x="204" y="1730"/>
                      </a:cubicBezTo>
                      <a:lnTo>
                        <a:pt x="200" y="1765"/>
                      </a:lnTo>
                      <a:cubicBezTo>
                        <a:pt x="183" y="2106"/>
                        <a:pt x="43" y="2431"/>
                        <a:pt x="22" y="2771"/>
                      </a:cubicBezTo>
                      <a:cubicBezTo>
                        <a:pt x="1" y="3110"/>
                        <a:pt x="160" y="3510"/>
                        <a:pt x="495" y="3581"/>
                      </a:cubicBezTo>
                      <a:cubicBezTo>
                        <a:pt x="529" y="3588"/>
                        <a:pt x="563" y="3591"/>
                        <a:pt x="598" y="3591"/>
                      </a:cubicBezTo>
                      <a:cubicBezTo>
                        <a:pt x="767" y="3591"/>
                        <a:pt x="934" y="3509"/>
                        <a:pt x="1056" y="3392"/>
                      </a:cubicBezTo>
                      <a:cubicBezTo>
                        <a:pt x="1205" y="3251"/>
                        <a:pt x="1302" y="3065"/>
                        <a:pt x="1389" y="2880"/>
                      </a:cubicBezTo>
                      <a:cubicBezTo>
                        <a:pt x="1585" y="2461"/>
                        <a:pt x="1742" y="2027"/>
                        <a:pt x="1862" y="1582"/>
                      </a:cubicBezTo>
                      <a:cubicBezTo>
                        <a:pt x="1937" y="1297"/>
                        <a:pt x="2001" y="1000"/>
                        <a:pt x="2170" y="755"/>
                      </a:cubicBezTo>
                      <a:cubicBezTo>
                        <a:pt x="2310" y="553"/>
                        <a:pt x="2548" y="394"/>
                        <a:pt x="2789" y="394"/>
                      </a:cubicBezTo>
                      <a:cubicBezTo>
                        <a:pt x="2837" y="394"/>
                        <a:pt x="2886" y="401"/>
                        <a:pt x="2934" y="414"/>
                      </a:cubicBezTo>
                      <a:cubicBezTo>
                        <a:pt x="3117" y="467"/>
                        <a:pt x="3258" y="613"/>
                        <a:pt x="3411" y="730"/>
                      </a:cubicBezTo>
                      <a:cubicBezTo>
                        <a:pt x="3521" y="814"/>
                        <a:pt x="3662" y="884"/>
                        <a:pt x="3797" y="884"/>
                      </a:cubicBezTo>
                      <a:cubicBezTo>
                        <a:pt x="3848" y="884"/>
                        <a:pt x="3899" y="874"/>
                        <a:pt x="3947" y="851"/>
                      </a:cubicBezTo>
                      <a:cubicBezTo>
                        <a:pt x="4188" y="735"/>
                        <a:pt x="4173" y="353"/>
                        <a:pt x="3972" y="179"/>
                      </a:cubicBezTo>
                      <a:cubicBezTo>
                        <a:pt x="3814" y="40"/>
                        <a:pt x="3597" y="1"/>
                        <a:pt x="3382" y="1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65" name="Google Shape;3565;p27"/>
                <p:cNvSpPr/>
                <p:nvPr/>
              </p:nvSpPr>
              <p:spPr>
                <a:xfrm>
                  <a:off x="3526350" y="2528100"/>
                  <a:ext cx="79925" cy="7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97" h="2834" extrusionOk="0">
                      <a:moveTo>
                        <a:pt x="1608" y="1"/>
                      </a:moveTo>
                      <a:cubicBezTo>
                        <a:pt x="1467" y="1"/>
                        <a:pt x="1322" y="22"/>
                        <a:pt x="1180" y="66"/>
                      </a:cubicBezTo>
                      <a:cubicBezTo>
                        <a:pt x="423" y="299"/>
                        <a:pt x="1" y="1093"/>
                        <a:pt x="231" y="1840"/>
                      </a:cubicBezTo>
                      <a:cubicBezTo>
                        <a:pt x="419" y="2446"/>
                        <a:pt x="981" y="2834"/>
                        <a:pt x="1591" y="2834"/>
                      </a:cubicBezTo>
                      <a:cubicBezTo>
                        <a:pt x="1732" y="2834"/>
                        <a:pt x="1876" y="2813"/>
                        <a:pt x="2018" y="2769"/>
                      </a:cubicBezTo>
                      <a:cubicBezTo>
                        <a:pt x="2774" y="2536"/>
                        <a:pt x="3197" y="1742"/>
                        <a:pt x="2965" y="995"/>
                      </a:cubicBezTo>
                      <a:cubicBezTo>
                        <a:pt x="2779" y="389"/>
                        <a:pt x="2216" y="1"/>
                        <a:pt x="160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66" name="Google Shape;3566;p27"/>
                <p:cNvSpPr/>
                <p:nvPr/>
              </p:nvSpPr>
              <p:spPr>
                <a:xfrm>
                  <a:off x="3533400" y="2558475"/>
                  <a:ext cx="65550" cy="3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2" h="1391" extrusionOk="0">
                      <a:moveTo>
                        <a:pt x="2436" y="0"/>
                      </a:moveTo>
                      <a:cubicBezTo>
                        <a:pt x="2319" y="0"/>
                        <a:pt x="2214" y="89"/>
                        <a:pt x="2139" y="183"/>
                      </a:cubicBezTo>
                      <a:cubicBezTo>
                        <a:pt x="2061" y="284"/>
                        <a:pt x="2016" y="405"/>
                        <a:pt x="1950" y="514"/>
                      </a:cubicBezTo>
                      <a:cubicBezTo>
                        <a:pt x="1884" y="625"/>
                        <a:pt x="1790" y="727"/>
                        <a:pt x="1666" y="756"/>
                      </a:cubicBezTo>
                      <a:cubicBezTo>
                        <a:pt x="1642" y="762"/>
                        <a:pt x="1617" y="764"/>
                        <a:pt x="1592" y="764"/>
                      </a:cubicBezTo>
                      <a:cubicBezTo>
                        <a:pt x="1446" y="764"/>
                        <a:pt x="1307" y="671"/>
                        <a:pt x="1181" y="590"/>
                      </a:cubicBezTo>
                      <a:cubicBezTo>
                        <a:pt x="1074" y="520"/>
                        <a:pt x="945" y="453"/>
                        <a:pt x="822" y="453"/>
                      </a:cubicBezTo>
                      <a:cubicBezTo>
                        <a:pt x="776" y="453"/>
                        <a:pt x="731" y="462"/>
                        <a:pt x="688" y="485"/>
                      </a:cubicBezTo>
                      <a:cubicBezTo>
                        <a:pt x="620" y="519"/>
                        <a:pt x="566" y="583"/>
                        <a:pt x="490" y="590"/>
                      </a:cubicBezTo>
                      <a:cubicBezTo>
                        <a:pt x="485" y="590"/>
                        <a:pt x="481" y="590"/>
                        <a:pt x="476" y="590"/>
                      </a:cubicBezTo>
                      <a:cubicBezTo>
                        <a:pt x="328" y="590"/>
                        <a:pt x="234" y="370"/>
                        <a:pt x="90" y="370"/>
                      </a:cubicBezTo>
                      <a:cubicBezTo>
                        <a:pt x="82" y="370"/>
                        <a:pt x="74" y="371"/>
                        <a:pt x="66" y="372"/>
                      </a:cubicBezTo>
                      <a:lnTo>
                        <a:pt x="0" y="384"/>
                      </a:lnTo>
                      <a:cubicBezTo>
                        <a:pt x="0" y="384"/>
                        <a:pt x="284" y="1318"/>
                        <a:pt x="1229" y="1387"/>
                      </a:cubicBezTo>
                      <a:cubicBezTo>
                        <a:pt x="1263" y="1389"/>
                        <a:pt x="1297" y="1390"/>
                        <a:pt x="1330" y="1390"/>
                      </a:cubicBezTo>
                      <a:cubicBezTo>
                        <a:pt x="2206" y="1390"/>
                        <a:pt x="2622" y="521"/>
                        <a:pt x="2462" y="2"/>
                      </a:cubicBezTo>
                      <a:cubicBezTo>
                        <a:pt x="2453" y="1"/>
                        <a:pt x="2445" y="0"/>
                        <a:pt x="2436" y="0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67" name="Google Shape;3567;p27"/>
                <p:cNvSpPr/>
                <p:nvPr/>
              </p:nvSpPr>
              <p:spPr>
                <a:xfrm>
                  <a:off x="3576075" y="2521500"/>
                  <a:ext cx="79925" cy="7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97" h="2834" extrusionOk="0">
                      <a:moveTo>
                        <a:pt x="1608" y="1"/>
                      </a:moveTo>
                      <a:cubicBezTo>
                        <a:pt x="1466" y="1"/>
                        <a:pt x="1322" y="22"/>
                        <a:pt x="1180" y="66"/>
                      </a:cubicBezTo>
                      <a:cubicBezTo>
                        <a:pt x="422" y="299"/>
                        <a:pt x="1" y="1093"/>
                        <a:pt x="231" y="1840"/>
                      </a:cubicBezTo>
                      <a:cubicBezTo>
                        <a:pt x="419" y="2446"/>
                        <a:pt x="982" y="2833"/>
                        <a:pt x="1591" y="2833"/>
                      </a:cubicBezTo>
                      <a:cubicBezTo>
                        <a:pt x="1732" y="2833"/>
                        <a:pt x="1876" y="2812"/>
                        <a:pt x="2018" y="2769"/>
                      </a:cubicBezTo>
                      <a:cubicBezTo>
                        <a:pt x="2773" y="2536"/>
                        <a:pt x="3197" y="1742"/>
                        <a:pt x="2965" y="995"/>
                      </a:cubicBezTo>
                      <a:cubicBezTo>
                        <a:pt x="2776" y="389"/>
                        <a:pt x="2215" y="1"/>
                        <a:pt x="160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68" name="Google Shape;3568;p27"/>
                <p:cNvSpPr/>
                <p:nvPr/>
              </p:nvSpPr>
              <p:spPr>
                <a:xfrm>
                  <a:off x="3610950" y="2525500"/>
                  <a:ext cx="31900" cy="20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6" h="825" extrusionOk="0">
                      <a:moveTo>
                        <a:pt x="211" y="1"/>
                      </a:moveTo>
                      <a:cubicBezTo>
                        <a:pt x="128" y="1"/>
                        <a:pt x="68" y="31"/>
                        <a:pt x="42" y="95"/>
                      </a:cubicBezTo>
                      <a:cubicBezTo>
                        <a:pt x="0" y="190"/>
                        <a:pt x="283" y="196"/>
                        <a:pt x="530" y="362"/>
                      </a:cubicBezTo>
                      <a:cubicBezTo>
                        <a:pt x="662" y="451"/>
                        <a:pt x="954" y="710"/>
                        <a:pt x="1027" y="799"/>
                      </a:cubicBezTo>
                      <a:cubicBezTo>
                        <a:pt x="1050" y="820"/>
                        <a:pt x="1077" y="824"/>
                        <a:pt x="1097" y="824"/>
                      </a:cubicBezTo>
                      <a:cubicBezTo>
                        <a:pt x="1114" y="824"/>
                        <a:pt x="1127" y="821"/>
                        <a:pt x="1127" y="821"/>
                      </a:cubicBezTo>
                      <a:cubicBezTo>
                        <a:pt x="1127" y="821"/>
                        <a:pt x="1276" y="670"/>
                        <a:pt x="907" y="350"/>
                      </a:cubicBezTo>
                      <a:cubicBezTo>
                        <a:pt x="651" y="130"/>
                        <a:pt x="383" y="1"/>
                        <a:pt x="211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36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69" name="Google Shape;3569;p27"/>
                <p:cNvSpPr/>
                <p:nvPr/>
              </p:nvSpPr>
              <p:spPr>
                <a:xfrm>
                  <a:off x="3639700" y="2547125"/>
                  <a:ext cx="7325" cy="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" h="319" extrusionOk="0">
                      <a:moveTo>
                        <a:pt x="132" y="1"/>
                      </a:moveTo>
                      <a:cubicBezTo>
                        <a:pt x="105" y="1"/>
                        <a:pt x="85" y="11"/>
                        <a:pt x="85" y="11"/>
                      </a:cubicBezTo>
                      <a:cubicBezTo>
                        <a:pt x="5" y="85"/>
                        <a:pt x="1" y="172"/>
                        <a:pt x="109" y="272"/>
                      </a:cubicBezTo>
                      <a:cubicBezTo>
                        <a:pt x="138" y="298"/>
                        <a:pt x="178" y="319"/>
                        <a:pt x="212" y="319"/>
                      </a:cubicBezTo>
                      <a:cubicBezTo>
                        <a:pt x="259" y="319"/>
                        <a:pt x="293" y="278"/>
                        <a:pt x="264" y="155"/>
                      </a:cubicBezTo>
                      <a:cubicBezTo>
                        <a:pt x="234" y="26"/>
                        <a:pt x="174" y="1"/>
                        <a:pt x="132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36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70" name="Google Shape;3570;p27"/>
                <p:cNvSpPr/>
                <p:nvPr/>
              </p:nvSpPr>
              <p:spPr>
                <a:xfrm>
                  <a:off x="3581625" y="2549225"/>
                  <a:ext cx="63225" cy="3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9" h="1577" extrusionOk="0">
                      <a:moveTo>
                        <a:pt x="137" y="1"/>
                      </a:moveTo>
                      <a:cubicBezTo>
                        <a:pt x="137" y="1"/>
                        <a:pt x="0" y="968"/>
                        <a:pt x="827" y="1423"/>
                      </a:cubicBezTo>
                      <a:cubicBezTo>
                        <a:pt x="1023" y="1530"/>
                        <a:pt x="1217" y="1576"/>
                        <a:pt x="1400" y="1576"/>
                      </a:cubicBezTo>
                      <a:cubicBezTo>
                        <a:pt x="1991" y="1576"/>
                        <a:pt x="2470" y="1097"/>
                        <a:pt x="2529" y="670"/>
                      </a:cubicBezTo>
                      <a:cubicBezTo>
                        <a:pt x="2487" y="646"/>
                        <a:pt x="2441" y="635"/>
                        <a:pt x="2394" y="635"/>
                      </a:cubicBezTo>
                      <a:cubicBezTo>
                        <a:pt x="2315" y="635"/>
                        <a:pt x="2232" y="664"/>
                        <a:pt x="2161" y="703"/>
                      </a:cubicBezTo>
                      <a:cubicBezTo>
                        <a:pt x="2047" y="762"/>
                        <a:pt x="1953" y="853"/>
                        <a:pt x="1848" y="926"/>
                      </a:cubicBezTo>
                      <a:cubicBezTo>
                        <a:pt x="1759" y="987"/>
                        <a:pt x="1655" y="1035"/>
                        <a:pt x="1550" y="1035"/>
                      </a:cubicBezTo>
                      <a:cubicBezTo>
                        <a:pt x="1529" y="1035"/>
                        <a:pt x="1508" y="1033"/>
                        <a:pt x="1487" y="1029"/>
                      </a:cubicBezTo>
                      <a:cubicBezTo>
                        <a:pt x="1315" y="994"/>
                        <a:pt x="1210" y="825"/>
                        <a:pt x="1118" y="676"/>
                      </a:cubicBezTo>
                      <a:cubicBezTo>
                        <a:pt x="1028" y="530"/>
                        <a:pt x="899" y="376"/>
                        <a:pt x="728" y="376"/>
                      </a:cubicBezTo>
                      <a:cubicBezTo>
                        <a:pt x="724" y="376"/>
                        <a:pt x="720" y="376"/>
                        <a:pt x="716" y="376"/>
                      </a:cubicBezTo>
                      <a:cubicBezTo>
                        <a:pt x="659" y="378"/>
                        <a:pt x="602" y="398"/>
                        <a:pt x="547" y="398"/>
                      </a:cubicBezTo>
                      <a:cubicBezTo>
                        <a:pt x="529" y="398"/>
                        <a:pt x="511" y="396"/>
                        <a:pt x="493" y="390"/>
                      </a:cubicBezTo>
                      <a:cubicBezTo>
                        <a:pt x="337" y="336"/>
                        <a:pt x="361" y="58"/>
                        <a:pt x="200" y="17"/>
                      </a:cubicBezTo>
                      <a:lnTo>
                        <a:pt x="137" y="1"/>
                      </a:ln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71" name="Google Shape;3571;p27"/>
                <p:cNvSpPr/>
                <p:nvPr/>
              </p:nvSpPr>
              <p:spPr>
                <a:xfrm>
                  <a:off x="3560875" y="2562050"/>
                  <a:ext cx="63600" cy="5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4" h="2255" extrusionOk="0">
                      <a:moveTo>
                        <a:pt x="1281" y="1"/>
                      </a:moveTo>
                      <a:cubicBezTo>
                        <a:pt x="1167" y="1"/>
                        <a:pt x="1052" y="18"/>
                        <a:pt x="938" y="53"/>
                      </a:cubicBezTo>
                      <a:cubicBezTo>
                        <a:pt x="339" y="239"/>
                        <a:pt x="1" y="873"/>
                        <a:pt x="185" y="1467"/>
                      </a:cubicBezTo>
                      <a:cubicBezTo>
                        <a:pt x="335" y="1947"/>
                        <a:pt x="781" y="2255"/>
                        <a:pt x="1264" y="2255"/>
                      </a:cubicBezTo>
                      <a:cubicBezTo>
                        <a:pt x="1377" y="2255"/>
                        <a:pt x="1492" y="2238"/>
                        <a:pt x="1606" y="2202"/>
                      </a:cubicBezTo>
                      <a:cubicBezTo>
                        <a:pt x="2207" y="2016"/>
                        <a:pt x="2543" y="1384"/>
                        <a:pt x="2359" y="789"/>
                      </a:cubicBezTo>
                      <a:cubicBezTo>
                        <a:pt x="2209" y="309"/>
                        <a:pt x="1764" y="1"/>
                        <a:pt x="128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72" name="Google Shape;3572;p27"/>
                <p:cNvSpPr/>
                <p:nvPr/>
              </p:nvSpPr>
              <p:spPr>
                <a:xfrm>
                  <a:off x="3577850" y="2571300"/>
                  <a:ext cx="44850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4" h="1759" extrusionOk="0">
                      <a:moveTo>
                        <a:pt x="1268" y="0"/>
                      </a:moveTo>
                      <a:lnTo>
                        <a:pt x="1234" y="40"/>
                      </a:lnTo>
                      <a:cubicBezTo>
                        <a:pt x="1148" y="139"/>
                        <a:pt x="1288" y="311"/>
                        <a:pt x="1209" y="416"/>
                      </a:cubicBezTo>
                      <a:cubicBezTo>
                        <a:pt x="1174" y="464"/>
                        <a:pt x="1107" y="474"/>
                        <a:pt x="1056" y="507"/>
                      </a:cubicBezTo>
                      <a:cubicBezTo>
                        <a:pt x="935" y="581"/>
                        <a:pt x="921" y="746"/>
                        <a:pt x="927" y="885"/>
                      </a:cubicBezTo>
                      <a:cubicBezTo>
                        <a:pt x="932" y="1023"/>
                        <a:pt x="941" y="1182"/>
                        <a:pt x="843" y="1283"/>
                      </a:cubicBezTo>
                      <a:cubicBezTo>
                        <a:pt x="772" y="1355"/>
                        <a:pt x="663" y="1376"/>
                        <a:pt x="562" y="1376"/>
                      </a:cubicBezTo>
                      <a:cubicBezTo>
                        <a:pt x="485" y="1376"/>
                        <a:pt x="408" y="1367"/>
                        <a:pt x="332" y="1367"/>
                      </a:cubicBezTo>
                      <a:cubicBezTo>
                        <a:pt x="307" y="1367"/>
                        <a:pt x="281" y="1368"/>
                        <a:pt x="256" y="1371"/>
                      </a:cubicBezTo>
                      <a:cubicBezTo>
                        <a:pt x="154" y="1384"/>
                        <a:pt x="43" y="1423"/>
                        <a:pt x="1" y="1516"/>
                      </a:cubicBezTo>
                      <a:cubicBezTo>
                        <a:pt x="135" y="1664"/>
                        <a:pt x="373" y="1759"/>
                        <a:pt x="624" y="1759"/>
                      </a:cubicBezTo>
                      <a:cubicBezTo>
                        <a:pt x="935" y="1759"/>
                        <a:pt x="1268" y="1613"/>
                        <a:pt x="1454" y="1243"/>
                      </a:cubicBezTo>
                      <a:cubicBezTo>
                        <a:pt x="1793" y="574"/>
                        <a:pt x="1268" y="0"/>
                        <a:pt x="1268" y="0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73" name="Google Shape;3573;p27"/>
                <p:cNvSpPr/>
                <p:nvPr/>
              </p:nvSpPr>
              <p:spPr>
                <a:xfrm>
                  <a:off x="3568475" y="2568950"/>
                  <a:ext cx="15475" cy="24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" h="982" extrusionOk="0">
                      <a:moveTo>
                        <a:pt x="489" y="1"/>
                      </a:moveTo>
                      <a:cubicBezTo>
                        <a:pt x="353" y="1"/>
                        <a:pt x="186" y="243"/>
                        <a:pt x="99" y="576"/>
                      </a:cubicBezTo>
                      <a:cubicBezTo>
                        <a:pt x="1" y="951"/>
                        <a:pt x="165" y="982"/>
                        <a:pt x="165" y="982"/>
                      </a:cubicBezTo>
                      <a:cubicBezTo>
                        <a:pt x="165" y="982"/>
                        <a:pt x="209" y="968"/>
                        <a:pt x="218" y="924"/>
                      </a:cubicBezTo>
                      <a:cubicBezTo>
                        <a:pt x="228" y="833"/>
                        <a:pt x="300" y="533"/>
                        <a:pt x="349" y="414"/>
                      </a:cubicBezTo>
                      <a:cubicBezTo>
                        <a:pt x="437" y="192"/>
                        <a:pt x="618" y="63"/>
                        <a:pt x="549" y="19"/>
                      </a:cubicBezTo>
                      <a:cubicBezTo>
                        <a:pt x="530" y="7"/>
                        <a:pt x="510" y="1"/>
                        <a:pt x="48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36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3574" name="Google Shape;3574;p27"/>
            <p:cNvGrpSpPr/>
            <p:nvPr/>
          </p:nvGrpSpPr>
          <p:grpSpPr>
            <a:xfrm>
              <a:off x="4925251" y="-232773"/>
              <a:ext cx="1192699" cy="1162688"/>
              <a:chOff x="669550" y="869000"/>
              <a:chExt cx="450075" cy="438750"/>
            </a:xfrm>
          </p:grpSpPr>
          <p:sp>
            <p:nvSpPr>
              <p:cNvPr id="3575" name="Google Shape;3575;p27"/>
              <p:cNvSpPr/>
              <p:nvPr/>
            </p:nvSpPr>
            <p:spPr>
              <a:xfrm>
                <a:off x="760025" y="1046050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1129"/>
                      <a:pt x="326" y="1454"/>
                      <a:pt x="726" y="1454"/>
                    </a:cubicBezTo>
                    <a:cubicBezTo>
                      <a:pt x="1128" y="1454"/>
                      <a:pt x="1452" y="1129"/>
                      <a:pt x="1452" y="727"/>
                    </a:cubicBezTo>
                    <a:cubicBezTo>
                      <a:pt x="1452" y="326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76" name="Google Shape;3576;p27"/>
              <p:cNvSpPr/>
              <p:nvPr/>
            </p:nvSpPr>
            <p:spPr>
              <a:xfrm>
                <a:off x="690100" y="1046050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6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9"/>
                      <a:pt x="326" y="1454"/>
                      <a:pt x="726" y="1454"/>
                    </a:cubicBezTo>
                    <a:cubicBezTo>
                      <a:pt x="1128" y="1454"/>
                      <a:pt x="1454" y="1129"/>
                      <a:pt x="1454" y="727"/>
                    </a:cubicBezTo>
                    <a:cubicBezTo>
                      <a:pt x="1454" y="326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77" name="Google Shape;3577;p27"/>
              <p:cNvSpPr/>
              <p:nvPr/>
            </p:nvSpPr>
            <p:spPr>
              <a:xfrm>
                <a:off x="967300" y="1046050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1129"/>
                      <a:pt x="326" y="1454"/>
                      <a:pt x="728" y="1454"/>
                    </a:cubicBezTo>
                    <a:cubicBezTo>
                      <a:pt x="1128" y="1454"/>
                      <a:pt x="1454" y="1129"/>
                      <a:pt x="1454" y="727"/>
                    </a:cubicBezTo>
                    <a:cubicBezTo>
                      <a:pt x="1454" y="326"/>
                      <a:pt x="1128" y="1"/>
                      <a:pt x="728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78" name="Google Shape;3578;p27"/>
              <p:cNvSpPr/>
              <p:nvPr/>
            </p:nvSpPr>
            <p:spPr>
              <a:xfrm>
                <a:off x="897450" y="1046050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1129"/>
                      <a:pt x="326" y="1454"/>
                      <a:pt x="726" y="1454"/>
                    </a:cubicBezTo>
                    <a:cubicBezTo>
                      <a:pt x="1128" y="1454"/>
                      <a:pt x="1452" y="1129"/>
                      <a:pt x="1452" y="727"/>
                    </a:cubicBezTo>
                    <a:cubicBezTo>
                      <a:pt x="1452" y="326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79" name="Google Shape;3579;p27"/>
              <p:cNvSpPr/>
              <p:nvPr/>
            </p:nvSpPr>
            <p:spPr>
              <a:xfrm>
                <a:off x="827575" y="1046050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1"/>
                    </a:moveTo>
                    <a:cubicBezTo>
                      <a:pt x="325" y="1"/>
                      <a:pt x="0" y="326"/>
                      <a:pt x="0" y="727"/>
                    </a:cubicBezTo>
                    <a:cubicBezTo>
                      <a:pt x="0" y="1129"/>
                      <a:pt x="325" y="1454"/>
                      <a:pt x="727" y="1454"/>
                    </a:cubicBezTo>
                    <a:cubicBezTo>
                      <a:pt x="1128" y="1454"/>
                      <a:pt x="1453" y="1129"/>
                      <a:pt x="1453" y="727"/>
                    </a:cubicBezTo>
                    <a:cubicBezTo>
                      <a:pt x="1453" y="326"/>
                      <a:pt x="1128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80" name="Google Shape;3580;p27"/>
              <p:cNvSpPr/>
              <p:nvPr/>
            </p:nvSpPr>
            <p:spPr>
              <a:xfrm>
                <a:off x="1104775" y="1047125"/>
                <a:ext cx="14850" cy="34975"/>
              </a:xfrm>
              <a:custGeom>
                <a:avLst/>
                <a:gdLst/>
                <a:ahLst/>
                <a:cxnLst/>
                <a:rect l="l" t="t" r="r" b="b"/>
                <a:pathLst>
                  <a:path w="594" h="1399" extrusionOk="0">
                    <a:moveTo>
                      <a:pt x="483" y="0"/>
                    </a:moveTo>
                    <a:cubicBezTo>
                      <a:pt x="203" y="98"/>
                      <a:pt x="0" y="368"/>
                      <a:pt x="0" y="684"/>
                    </a:cubicBezTo>
                    <a:cubicBezTo>
                      <a:pt x="0" y="1039"/>
                      <a:pt x="257" y="1336"/>
                      <a:pt x="594" y="1398"/>
                    </a:cubicBezTo>
                    <a:cubicBezTo>
                      <a:pt x="594" y="922"/>
                      <a:pt x="557" y="455"/>
                      <a:pt x="483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81" name="Google Shape;3581;p27"/>
              <p:cNvSpPr/>
              <p:nvPr/>
            </p:nvSpPr>
            <p:spPr>
              <a:xfrm>
                <a:off x="1034875" y="1046050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9"/>
                      <a:pt x="326" y="1454"/>
                      <a:pt x="726" y="1454"/>
                    </a:cubicBezTo>
                    <a:cubicBezTo>
                      <a:pt x="1127" y="1454"/>
                      <a:pt x="1452" y="1129"/>
                      <a:pt x="1452" y="727"/>
                    </a:cubicBezTo>
                    <a:cubicBezTo>
                      <a:pt x="1452" y="326"/>
                      <a:pt x="1127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82" name="Google Shape;3582;p27"/>
              <p:cNvSpPr/>
              <p:nvPr/>
            </p:nvSpPr>
            <p:spPr>
              <a:xfrm>
                <a:off x="720400" y="987825"/>
                <a:ext cx="3630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1454" extrusionOk="0">
                    <a:moveTo>
                      <a:pt x="726" y="0"/>
                    </a:moveTo>
                    <a:cubicBezTo>
                      <a:pt x="324" y="0"/>
                      <a:pt x="0" y="326"/>
                      <a:pt x="0" y="726"/>
                    </a:cubicBezTo>
                    <a:cubicBezTo>
                      <a:pt x="0" y="1128"/>
                      <a:pt x="324" y="1453"/>
                      <a:pt x="726" y="1453"/>
                    </a:cubicBezTo>
                    <a:cubicBezTo>
                      <a:pt x="1127" y="1453"/>
                      <a:pt x="1452" y="1128"/>
                      <a:pt x="1452" y="726"/>
                    </a:cubicBezTo>
                    <a:cubicBezTo>
                      <a:pt x="1452" y="326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83" name="Google Shape;3583;p27"/>
              <p:cNvSpPr/>
              <p:nvPr/>
            </p:nvSpPr>
            <p:spPr>
              <a:xfrm>
                <a:off x="676775" y="998050"/>
                <a:ext cx="10050" cy="2417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967" extrusionOk="0">
                    <a:moveTo>
                      <a:pt x="328" y="0"/>
                    </a:moveTo>
                    <a:cubicBezTo>
                      <a:pt x="201" y="314"/>
                      <a:pt x="92" y="635"/>
                      <a:pt x="1" y="966"/>
                    </a:cubicBezTo>
                    <a:cubicBezTo>
                      <a:pt x="238" y="848"/>
                      <a:pt x="401" y="601"/>
                      <a:pt x="401" y="317"/>
                    </a:cubicBezTo>
                    <a:cubicBezTo>
                      <a:pt x="401" y="203"/>
                      <a:pt x="376" y="96"/>
                      <a:pt x="3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84" name="Google Shape;3584;p27"/>
              <p:cNvSpPr/>
              <p:nvPr/>
            </p:nvSpPr>
            <p:spPr>
              <a:xfrm>
                <a:off x="927700" y="9878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8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85" name="Google Shape;3585;p27"/>
              <p:cNvSpPr/>
              <p:nvPr/>
            </p:nvSpPr>
            <p:spPr>
              <a:xfrm>
                <a:off x="857850" y="9878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86" name="Google Shape;3586;p27"/>
              <p:cNvSpPr/>
              <p:nvPr/>
            </p:nvSpPr>
            <p:spPr>
              <a:xfrm>
                <a:off x="787925" y="9878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87" name="Google Shape;3587;p27"/>
              <p:cNvSpPr/>
              <p:nvPr/>
            </p:nvSpPr>
            <p:spPr>
              <a:xfrm>
                <a:off x="1065200" y="9878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5" y="0"/>
                      <a:pt x="1" y="326"/>
                      <a:pt x="1" y="726"/>
                    </a:cubicBezTo>
                    <a:cubicBezTo>
                      <a:pt x="1" y="1128"/>
                      <a:pt x="325" y="1453"/>
                      <a:pt x="726" y="1453"/>
                    </a:cubicBezTo>
                    <a:cubicBezTo>
                      <a:pt x="1127" y="1453"/>
                      <a:pt x="1452" y="1128"/>
                      <a:pt x="1452" y="726"/>
                    </a:cubicBezTo>
                    <a:cubicBezTo>
                      <a:pt x="1452" y="326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88" name="Google Shape;3588;p27"/>
              <p:cNvSpPr/>
              <p:nvPr/>
            </p:nvSpPr>
            <p:spPr>
              <a:xfrm>
                <a:off x="995275" y="9878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89" name="Google Shape;3589;p27"/>
              <p:cNvSpPr/>
              <p:nvPr/>
            </p:nvSpPr>
            <p:spPr>
              <a:xfrm>
                <a:off x="760025" y="927250"/>
                <a:ext cx="36325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2" extrusionOk="0">
                    <a:moveTo>
                      <a:pt x="726" y="0"/>
                    </a:moveTo>
                    <a:cubicBezTo>
                      <a:pt x="326" y="0"/>
                      <a:pt x="0" y="325"/>
                      <a:pt x="0" y="726"/>
                    </a:cubicBezTo>
                    <a:cubicBezTo>
                      <a:pt x="0" y="1128"/>
                      <a:pt x="326" y="1452"/>
                      <a:pt x="726" y="1452"/>
                    </a:cubicBezTo>
                    <a:cubicBezTo>
                      <a:pt x="1128" y="1452"/>
                      <a:pt x="1452" y="1128"/>
                      <a:pt x="1452" y="726"/>
                    </a:cubicBezTo>
                    <a:cubicBezTo>
                      <a:pt x="1452" y="325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90" name="Google Shape;3590;p27"/>
              <p:cNvSpPr/>
              <p:nvPr/>
            </p:nvSpPr>
            <p:spPr>
              <a:xfrm>
                <a:off x="702925" y="935275"/>
                <a:ext cx="23525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941" h="1134" extrusionOk="0">
                    <a:moveTo>
                      <a:pt x="814" y="0"/>
                    </a:moveTo>
                    <a:cubicBezTo>
                      <a:pt x="517" y="347"/>
                      <a:pt x="245" y="714"/>
                      <a:pt x="0" y="1102"/>
                    </a:cubicBezTo>
                    <a:cubicBezTo>
                      <a:pt x="68" y="1122"/>
                      <a:pt x="140" y="1134"/>
                      <a:pt x="213" y="1134"/>
                    </a:cubicBezTo>
                    <a:cubicBezTo>
                      <a:pt x="614" y="1134"/>
                      <a:pt x="941" y="808"/>
                      <a:pt x="941" y="406"/>
                    </a:cubicBezTo>
                    <a:cubicBezTo>
                      <a:pt x="941" y="256"/>
                      <a:pt x="894" y="114"/>
                      <a:pt x="814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91" name="Google Shape;3591;p27"/>
              <p:cNvSpPr/>
              <p:nvPr/>
            </p:nvSpPr>
            <p:spPr>
              <a:xfrm>
                <a:off x="967300" y="927250"/>
                <a:ext cx="36350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2" extrusionOk="0">
                    <a:moveTo>
                      <a:pt x="728" y="0"/>
                    </a:moveTo>
                    <a:cubicBezTo>
                      <a:pt x="326" y="0"/>
                      <a:pt x="0" y="325"/>
                      <a:pt x="0" y="726"/>
                    </a:cubicBezTo>
                    <a:cubicBezTo>
                      <a:pt x="0" y="1128"/>
                      <a:pt x="326" y="1452"/>
                      <a:pt x="728" y="1452"/>
                    </a:cubicBezTo>
                    <a:cubicBezTo>
                      <a:pt x="1128" y="1452"/>
                      <a:pt x="1454" y="1128"/>
                      <a:pt x="1454" y="726"/>
                    </a:cubicBezTo>
                    <a:cubicBezTo>
                      <a:pt x="1454" y="325"/>
                      <a:pt x="1128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92" name="Google Shape;3592;p27"/>
              <p:cNvSpPr/>
              <p:nvPr/>
            </p:nvSpPr>
            <p:spPr>
              <a:xfrm>
                <a:off x="897450" y="927250"/>
                <a:ext cx="36325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2" extrusionOk="0">
                    <a:moveTo>
                      <a:pt x="726" y="0"/>
                    </a:moveTo>
                    <a:cubicBezTo>
                      <a:pt x="326" y="0"/>
                      <a:pt x="0" y="325"/>
                      <a:pt x="0" y="726"/>
                    </a:cubicBezTo>
                    <a:cubicBezTo>
                      <a:pt x="0" y="1128"/>
                      <a:pt x="326" y="1452"/>
                      <a:pt x="726" y="1452"/>
                    </a:cubicBezTo>
                    <a:cubicBezTo>
                      <a:pt x="1128" y="1452"/>
                      <a:pt x="1452" y="1128"/>
                      <a:pt x="1452" y="726"/>
                    </a:cubicBezTo>
                    <a:cubicBezTo>
                      <a:pt x="1452" y="325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93" name="Google Shape;3593;p27"/>
              <p:cNvSpPr/>
              <p:nvPr/>
            </p:nvSpPr>
            <p:spPr>
              <a:xfrm>
                <a:off x="827575" y="927250"/>
                <a:ext cx="36350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2" extrusionOk="0">
                    <a:moveTo>
                      <a:pt x="727" y="0"/>
                    </a:moveTo>
                    <a:cubicBezTo>
                      <a:pt x="325" y="0"/>
                      <a:pt x="0" y="325"/>
                      <a:pt x="0" y="726"/>
                    </a:cubicBezTo>
                    <a:cubicBezTo>
                      <a:pt x="0" y="1128"/>
                      <a:pt x="325" y="1452"/>
                      <a:pt x="727" y="1452"/>
                    </a:cubicBezTo>
                    <a:cubicBezTo>
                      <a:pt x="1128" y="1452"/>
                      <a:pt x="1453" y="1128"/>
                      <a:pt x="1453" y="726"/>
                    </a:cubicBezTo>
                    <a:cubicBezTo>
                      <a:pt x="1453" y="325"/>
                      <a:pt x="1128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94" name="Google Shape;3594;p27"/>
              <p:cNvSpPr/>
              <p:nvPr/>
            </p:nvSpPr>
            <p:spPr>
              <a:xfrm>
                <a:off x="1034875" y="927250"/>
                <a:ext cx="36325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2" extrusionOk="0">
                    <a:moveTo>
                      <a:pt x="726" y="0"/>
                    </a:moveTo>
                    <a:cubicBezTo>
                      <a:pt x="326" y="0"/>
                      <a:pt x="1" y="325"/>
                      <a:pt x="1" y="726"/>
                    </a:cubicBezTo>
                    <a:cubicBezTo>
                      <a:pt x="1" y="1128"/>
                      <a:pt x="326" y="1452"/>
                      <a:pt x="726" y="1452"/>
                    </a:cubicBezTo>
                    <a:cubicBezTo>
                      <a:pt x="1127" y="1452"/>
                      <a:pt x="1452" y="1128"/>
                      <a:pt x="1452" y="726"/>
                    </a:cubicBezTo>
                    <a:cubicBezTo>
                      <a:pt x="1452" y="325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95" name="Google Shape;3595;p27"/>
              <p:cNvSpPr/>
              <p:nvPr/>
            </p:nvSpPr>
            <p:spPr>
              <a:xfrm>
                <a:off x="927700" y="869000"/>
                <a:ext cx="36350" cy="3632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3" extrusionOk="0">
                    <a:moveTo>
                      <a:pt x="728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2"/>
                      <a:pt x="728" y="1452"/>
                    </a:cubicBezTo>
                    <a:cubicBezTo>
                      <a:pt x="1129" y="1452"/>
                      <a:pt x="1454" y="1127"/>
                      <a:pt x="1454" y="726"/>
                    </a:cubicBezTo>
                    <a:cubicBezTo>
                      <a:pt x="1454" y="326"/>
                      <a:pt x="1129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96" name="Google Shape;3596;p27"/>
              <p:cNvSpPr/>
              <p:nvPr/>
            </p:nvSpPr>
            <p:spPr>
              <a:xfrm>
                <a:off x="857850" y="869000"/>
                <a:ext cx="36325" cy="3632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3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2"/>
                      <a:pt x="727" y="1452"/>
                    </a:cubicBezTo>
                    <a:cubicBezTo>
                      <a:pt x="1129" y="1452"/>
                      <a:pt x="1452" y="1127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97" name="Google Shape;3597;p27"/>
              <p:cNvSpPr/>
              <p:nvPr/>
            </p:nvSpPr>
            <p:spPr>
              <a:xfrm>
                <a:off x="787900" y="871275"/>
                <a:ext cx="36375" cy="34125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1365" extrusionOk="0">
                    <a:moveTo>
                      <a:pt x="1076" y="0"/>
                    </a:moveTo>
                    <a:cubicBezTo>
                      <a:pt x="712" y="137"/>
                      <a:pt x="358" y="296"/>
                      <a:pt x="17" y="478"/>
                    </a:cubicBezTo>
                    <a:cubicBezTo>
                      <a:pt x="6" y="529"/>
                      <a:pt x="0" y="583"/>
                      <a:pt x="0" y="637"/>
                    </a:cubicBezTo>
                    <a:cubicBezTo>
                      <a:pt x="0" y="1039"/>
                      <a:pt x="327" y="1364"/>
                      <a:pt x="728" y="1364"/>
                    </a:cubicBezTo>
                    <a:cubicBezTo>
                      <a:pt x="1128" y="1364"/>
                      <a:pt x="1455" y="1039"/>
                      <a:pt x="1455" y="637"/>
                    </a:cubicBezTo>
                    <a:cubicBezTo>
                      <a:pt x="1455" y="363"/>
                      <a:pt x="1302" y="123"/>
                      <a:pt x="107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98" name="Google Shape;3598;p27"/>
              <p:cNvSpPr/>
              <p:nvPr/>
            </p:nvSpPr>
            <p:spPr>
              <a:xfrm>
                <a:off x="995275" y="881250"/>
                <a:ext cx="31250" cy="24075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963" extrusionOk="0">
                    <a:moveTo>
                      <a:pt x="39" y="1"/>
                    </a:moveTo>
                    <a:cubicBezTo>
                      <a:pt x="15" y="74"/>
                      <a:pt x="1" y="155"/>
                      <a:pt x="1" y="236"/>
                    </a:cubicBezTo>
                    <a:cubicBezTo>
                      <a:pt x="1" y="637"/>
                      <a:pt x="328" y="962"/>
                      <a:pt x="727" y="962"/>
                    </a:cubicBezTo>
                    <a:cubicBezTo>
                      <a:pt x="931" y="962"/>
                      <a:pt x="1116" y="878"/>
                      <a:pt x="1249" y="742"/>
                    </a:cubicBezTo>
                    <a:cubicBezTo>
                      <a:pt x="867" y="464"/>
                      <a:pt x="464" y="216"/>
                      <a:pt x="39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99" name="Google Shape;3599;p27"/>
              <p:cNvSpPr/>
              <p:nvPr/>
            </p:nvSpPr>
            <p:spPr>
              <a:xfrm>
                <a:off x="967400" y="1279000"/>
                <a:ext cx="29575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1183" h="668" extrusionOk="0">
                    <a:moveTo>
                      <a:pt x="725" y="1"/>
                    </a:moveTo>
                    <a:cubicBezTo>
                      <a:pt x="343" y="1"/>
                      <a:pt x="31" y="293"/>
                      <a:pt x="1" y="667"/>
                    </a:cubicBezTo>
                    <a:cubicBezTo>
                      <a:pt x="408" y="528"/>
                      <a:pt x="805" y="360"/>
                      <a:pt x="1183" y="166"/>
                    </a:cubicBezTo>
                    <a:cubicBezTo>
                      <a:pt x="1058" y="63"/>
                      <a:pt x="898" y="2"/>
                      <a:pt x="725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00" name="Google Shape;3600;p27"/>
              <p:cNvSpPr/>
              <p:nvPr/>
            </p:nvSpPr>
            <p:spPr>
              <a:xfrm>
                <a:off x="897450" y="1279000"/>
                <a:ext cx="36325" cy="287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150" extrusionOk="0">
                    <a:moveTo>
                      <a:pt x="726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886"/>
                      <a:pt x="52" y="1031"/>
                      <a:pt x="137" y="1150"/>
                    </a:cubicBezTo>
                    <a:cubicBezTo>
                      <a:pt x="563" y="1137"/>
                      <a:pt x="981" y="1095"/>
                      <a:pt x="1388" y="1025"/>
                    </a:cubicBezTo>
                    <a:cubicBezTo>
                      <a:pt x="1429" y="935"/>
                      <a:pt x="1452" y="833"/>
                      <a:pt x="1452" y="727"/>
                    </a:cubicBezTo>
                    <a:cubicBezTo>
                      <a:pt x="1452" y="328"/>
                      <a:pt x="1125" y="2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01" name="Google Shape;3601;p27"/>
              <p:cNvSpPr/>
              <p:nvPr/>
            </p:nvSpPr>
            <p:spPr>
              <a:xfrm>
                <a:off x="827525" y="1279000"/>
                <a:ext cx="36350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061" extrusionOk="0">
                    <a:moveTo>
                      <a:pt x="726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737"/>
                      <a:pt x="1" y="745"/>
                      <a:pt x="2" y="754"/>
                    </a:cubicBezTo>
                    <a:cubicBezTo>
                      <a:pt x="445" y="893"/>
                      <a:pt x="903" y="995"/>
                      <a:pt x="1371" y="1060"/>
                    </a:cubicBezTo>
                    <a:cubicBezTo>
                      <a:pt x="1425" y="961"/>
                      <a:pt x="1454" y="847"/>
                      <a:pt x="1454" y="727"/>
                    </a:cubicBezTo>
                    <a:cubicBezTo>
                      <a:pt x="1454" y="328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02" name="Google Shape;3602;p27"/>
              <p:cNvSpPr/>
              <p:nvPr/>
            </p:nvSpPr>
            <p:spPr>
              <a:xfrm>
                <a:off x="723150" y="1220725"/>
                <a:ext cx="33550" cy="33550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1342" extrusionOk="0">
                    <a:moveTo>
                      <a:pt x="616" y="1"/>
                    </a:moveTo>
                    <a:cubicBezTo>
                      <a:pt x="356" y="1"/>
                      <a:pt x="127" y="137"/>
                      <a:pt x="1" y="343"/>
                    </a:cubicBezTo>
                    <a:cubicBezTo>
                      <a:pt x="309" y="703"/>
                      <a:pt x="644" y="1036"/>
                      <a:pt x="1005" y="1342"/>
                    </a:cubicBezTo>
                    <a:cubicBezTo>
                      <a:pt x="1207" y="1214"/>
                      <a:pt x="1342" y="987"/>
                      <a:pt x="1342" y="728"/>
                    </a:cubicBezTo>
                    <a:cubicBezTo>
                      <a:pt x="1342" y="329"/>
                      <a:pt x="1017" y="2"/>
                      <a:pt x="61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03" name="Google Shape;3603;p27"/>
              <p:cNvSpPr/>
              <p:nvPr/>
            </p:nvSpPr>
            <p:spPr>
              <a:xfrm>
                <a:off x="927700" y="122077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8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04" name="Google Shape;3604;p27"/>
              <p:cNvSpPr/>
              <p:nvPr/>
            </p:nvSpPr>
            <p:spPr>
              <a:xfrm>
                <a:off x="857850" y="122077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05" name="Google Shape;3605;p27"/>
              <p:cNvSpPr/>
              <p:nvPr/>
            </p:nvSpPr>
            <p:spPr>
              <a:xfrm>
                <a:off x="787925" y="122077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06" name="Google Shape;3606;p27"/>
              <p:cNvSpPr/>
              <p:nvPr/>
            </p:nvSpPr>
            <p:spPr>
              <a:xfrm>
                <a:off x="995275" y="122077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07" name="Google Shape;3607;p27"/>
              <p:cNvSpPr/>
              <p:nvPr/>
            </p:nvSpPr>
            <p:spPr>
              <a:xfrm>
                <a:off x="760025" y="11602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6" y="0"/>
                      <a:pt x="0" y="326"/>
                      <a:pt x="0" y="726"/>
                    </a:cubicBezTo>
                    <a:cubicBezTo>
                      <a:pt x="0" y="1127"/>
                      <a:pt x="326" y="1454"/>
                      <a:pt x="726" y="1454"/>
                    </a:cubicBezTo>
                    <a:cubicBezTo>
                      <a:pt x="1128" y="1454"/>
                      <a:pt x="1452" y="1128"/>
                      <a:pt x="1452" y="726"/>
                    </a:cubicBezTo>
                    <a:cubicBezTo>
                      <a:pt x="1452" y="326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08" name="Google Shape;3608;p27"/>
              <p:cNvSpPr/>
              <p:nvPr/>
            </p:nvSpPr>
            <p:spPr>
              <a:xfrm>
                <a:off x="690100" y="11602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6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7"/>
                      <a:pt x="326" y="1454"/>
                      <a:pt x="726" y="1454"/>
                    </a:cubicBezTo>
                    <a:cubicBezTo>
                      <a:pt x="1128" y="1454"/>
                      <a:pt x="1454" y="1128"/>
                      <a:pt x="1454" y="726"/>
                    </a:cubicBezTo>
                    <a:cubicBezTo>
                      <a:pt x="1454" y="326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09" name="Google Shape;3609;p27"/>
              <p:cNvSpPr/>
              <p:nvPr/>
            </p:nvSpPr>
            <p:spPr>
              <a:xfrm>
                <a:off x="967300" y="11602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0"/>
                    </a:moveTo>
                    <a:cubicBezTo>
                      <a:pt x="326" y="0"/>
                      <a:pt x="0" y="326"/>
                      <a:pt x="0" y="726"/>
                    </a:cubicBezTo>
                    <a:cubicBezTo>
                      <a:pt x="0" y="1127"/>
                      <a:pt x="326" y="1454"/>
                      <a:pt x="728" y="1454"/>
                    </a:cubicBezTo>
                    <a:cubicBezTo>
                      <a:pt x="1128" y="1454"/>
                      <a:pt x="1454" y="1128"/>
                      <a:pt x="1454" y="726"/>
                    </a:cubicBezTo>
                    <a:cubicBezTo>
                      <a:pt x="1454" y="326"/>
                      <a:pt x="1128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10" name="Google Shape;3610;p27"/>
              <p:cNvSpPr/>
              <p:nvPr/>
            </p:nvSpPr>
            <p:spPr>
              <a:xfrm>
                <a:off x="897450" y="11602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6" y="0"/>
                      <a:pt x="0" y="326"/>
                      <a:pt x="0" y="726"/>
                    </a:cubicBezTo>
                    <a:cubicBezTo>
                      <a:pt x="0" y="1127"/>
                      <a:pt x="326" y="1454"/>
                      <a:pt x="726" y="1454"/>
                    </a:cubicBezTo>
                    <a:cubicBezTo>
                      <a:pt x="1128" y="1454"/>
                      <a:pt x="1452" y="1128"/>
                      <a:pt x="1452" y="726"/>
                    </a:cubicBezTo>
                    <a:cubicBezTo>
                      <a:pt x="1452" y="326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11" name="Google Shape;3611;p27"/>
              <p:cNvSpPr/>
              <p:nvPr/>
            </p:nvSpPr>
            <p:spPr>
              <a:xfrm>
                <a:off x="827575" y="11602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0"/>
                    </a:moveTo>
                    <a:cubicBezTo>
                      <a:pt x="325" y="0"/>
                      <a:pt x="0" y="326"/>
                      <a:pt x="0" y="726"/>
                    </a:cubicBezTo>
                    <a:cubicBezTo>
                      <a:pt x="0" y="1127"/>
                      <a:pt x="325" y="1454"/>
                      <a:pt x="727" y="1454"/>
                    </a:cubicBezTo>
                    <a:cubicBezTo>
                      <a:pt x="1128" y="1454"/>
                      <a:pt x="1453" y="1128"/>
                      <a:pt x="1453" y="726"/>
                    </a:cubicBezTo>
                    <a:cubicBezTo>
                      <a:pt x="1453" y="326"/>
                      <a:pt x="1128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12" name="Google Shape;3612;p27"/>
              <p:cNvSpPr/>
              <p:nvPr/>
            </p:nvSpPr>
            <p:spPr>
              <a:xfrm>
                <a:off x="1034875" y="11602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7"/>
                      <a:pt x="326" y="1454"/>
                      <a:pt x="726" y="1454"/>
                    </a:cubicBezTo>
                    <a:cubicBezTo>
                      <a:pt x="1127" y="1454"/>
                      <a:pt x="1452" y="1128"/>
                      <a:pt x="1452" y="726"/>
                    </a:cubicBezTo>
                    <a:cubicBezTo>
                      <a:pt x="1452" y="326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13" name="Google Shape;3613;p27"/>
              <p:cNvSpPr/>
              <p:nvPr/>
            </p:nvSpPr>
            <p:spPr>
              <a:xfrm>
                <a:off x="720400" y="1101975"/>
                <a:ext cx="36300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1455" extrusionOk="0">
                    <a:moveTo>
                      <a:pt x="726" y="1"/>
                    </a:moveTo>
                    <a:cubicBezTo>
                      <a:pt x="324" y="1"/>
                      <a:pt x="0" y="326"/>
                      <a:pt x="0" y="727"/>
                    </a:cubicBezTo>
                    <a:cubicBezTo>
                      <a:pt x="0" y="1127"/>
                      <a:pt x="324" y="1454"/>
                      <a:pt x="726" y="1454"/>
                    </a:cubicBezTo>
                    <a:cubicBezTo>
                      <a:pt x="1127" y="1454"/>
                      <a:pt x="1452" y="1129"/>
                      <a:pt x="1452" y="727"/>
                    </a:cubicBezTo>
                    <a:cubicBezTo>
                      <a:pt x="1452" y="326"/>
                      <a:pt x="1127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14" name="Google Shape;3614;p27"/>
              <p:cNvSpPr/>
              <p:nvPr/>
            </p:nvSpPr>
            <p:spPr>
              <a:xfrm>
                <a:off x="669550" y="1101975"/>
                <a:ext cx="17275" cy="35025"/>
              </a:xfrm>
              <a:custGeom>
                <a:avLst/>
                <a:gdLst/>
                <a:ahLst/>
                <a:cxnLst/>
                <a:rect l="l" t="t" r="r" b="b"/>
                <a:pathLst>
                  <a:path w="691" h="140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1" y="481"/>
                      <a:pt x="119" y="946"/>
                      <a:pt x="233" y="1400"/>
                    </a:cubicBezTo>
                    <a:cubicBezTo>
                      <a:pt x="502" y="1294"/>
                      <a:pt x="690" y="1032"/>
                      <a:pt x="690" y="725"/>
                    </a:cubicBezTo>
                    <a:cubicBezTo>
                      <a:pt x="690" y="336"/>
                      <a:pt x="386" y="19"/>
                      <a:pt x="0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15" name="Google Shape;3615;p27"/>
              <p:cNvSpPr/>
              <p:nvPr/>
            </p:nvSpPr>
            <p:spPr>
              <a:xfrm>
                <a:off x="927700" y="1101975"/>
                <a:ext cx="36350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5" extrusionOk="0">
                    <a:moveTo>
                      <a:pt x="728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1"/>
                      <a:pt x="728" y="1454"/>
                    </a:cubicBezTo>
                    <a:cubicBezTo>
                      <a:pt x="1129" y="1454"/>
                      <a:pt x="1454" y="1129"/>
                      <a:pt x="1454" y="727"/>
                    </a:cubicBezTo>
                    <a:cubicBezTo>
                      <a:pt x="1454" y="326"/>
                      <a:pt x="1129" y="1"/>
                      <a:pt x="728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16" name="Google Shape;3616;p27"/>
              <p:cNvSpPr/>
              <p:nvPr/>
            </p:nvSpPr>
            <p:spPr>
              <a:xfrm>
                <a:off x="857850" y="1101975"/>
                <a:ext cx="36325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5" extrusionOk="0">
                    <a:moveTo>
                      <a:pt x="727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4"/>
                      <a:pt x="727" y="1454"/>
                    </a:cubicBezTo>
                    <a:cubicBezTo>
                      <a:pt x="1129" y="1454"/>
                      <a:pt x="1452" y="1129"/>
                      <a:pt x="1452" y="727"/>
                    </a:cubicBezTo>
                    <a:cubicBezTo>
                      <a:pt x="1452" y="326"/>
                      <a:pt x="1129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17" name="Google Shape;3617;p27"/>
              <p:cNvSpPr/>
              <p:nvPr/>
            </p:nvSpPr>
            <p:spPr>
              <a:xfrm>
                <a:off x="787925" y="1101975"/>
                <a:ext cx="36350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5" extrusionOk="0">
                    <a:moveTo>
                      <a:pt x="727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1"/>
                      <a:pt x="727" y="1454"/>
                    </a:cubicBezTo>
                    <a:cubicBezTo>
                      <a:pt x="1129" y="1454"/>
                      <a:pt x="1454" y="1129"/>
                      <a:pt x="1454" y="727"/>
                    </a:cubicBezTo>
                    <a:cubicBezTo>
                      <a:pt x="1454" y="326"/>
                      <a:pt x="1129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18" name="Google Shape;3618;p27"/>
              <p:cNvSpPr/>
              <p:nvPr/>
            </p:nvSpPr>
            <p:spPr>
              <a:xfrm>
                <a:off x="1065200" y="1101975"/>
                <a:ext cx="36325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5" extrusionOk="0">
                    <a:moveTo>
                      <a:pt x="726" y="1"/>
                    </a:moveTo>
                    <a:cubicBezTo>
                      <a:pt x="325" y="1"/>
                      <a:pt x="1" y="326"/>
                      <a:pt x="1" y="727"/>
                    </a:cubicBezTo>
                    <a:cubicBezTo>
                      <a:pt x="1" y="1127"/>
                      <a:pt x="325" y="1451"/>
                      <a:pt x="726" y="1454"/>
                    </a:cubicBezTo>
                    <a:cubicBezTo>
                      <a:pt x="1127" y="1454"/>
                      <a:pt x="1452" y="1129"/>
                      <a:pt x="1452" y="727"/>
                    </a:cubicBezTo>
                    <a:cubicBezTo>
                      <a:pt x="1452" y="326"/>
                      <a:pt x="1127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19" name="Google Shape;3619;p27"/>
              <p:cNvSpPr/>
              <p:nvPr/>
            </p:nvSpPr>
            <p:spPr>
              <a:xfrm>
                <a:off x="995275" y="1101975"/>
                <a:ext cx="36325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5" extrusionOk="0">
                    <a:moveTo>
                      <a:pt x="727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1"/>
                      <a:pt x="727" y="1454"/>
                    </a:cubicBezTo>
                    <a:cubicBezTo>
                      <a:pt x="1129" y="1454"/>
                      <a:pt x="1452" y="1129"/>
                      <a:pt x="1452" y="727"/>
                    </a:cubicBezTo>
                    <a:cubicBezTo>
                      <a:pt x="1452" y="326"/>
                      <a:pt x="1129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620" name="Google Shape;3620;p27"/>
            <p:cNvSpPr/>
            <p:nvPr/>
          </p:nvSpPr>
          <p:spPr>
            <a:xfrm>
              <a:off x="1561483" y="4741005"/>
              <a:ext cx="95192" cy="76852"/>
            </a:xfrm>
            <a:custGeom>
              <a:avLst/>
              <a:gdLst/>
              <a:ahLst/>
              <a:cxnLst/>
              <a:rect l="l" t="t" r="r" b="b"/>
              <a:pathLst>
                <a:path w="649" h="524" extrusionOk="0">
                  <a:moveTo>
                    <a:pt x="325" y="1"/>
                  </a:moveTo>
                  <a:cubicBezTo>
                    <a:pt x="158" y="1"/>
                    <a:pt x="19" y="113"/>
                    <a:pt x="9" y="258"/>
                  </a:cubicBezTo>
                  <a:cubicBezTo>
                    <a:pt x="1" y="410"/>
                    <a:pt x="119" y="512"/>
                    <a:pt x="292" y="522"/>
                  </a:cubicBezTo>
                  <a:cubicBezTo>
                    <a:pt x="301" y="523"/>
                    <a:pt x="309" y="523"/>
                    <a:pt x="318" y="523"/>
                  </a:cubicBezTo>
                  <a:cubicBezTo>
                    <a:pt x="481" y="523"/>
                    <a:pt x="628" y="435"/>
                    <a:pt x="637" y="292"/>
                  </a:cubicBezTo>
                  <a:cubicBezTo>
                    <a:pt x="648" y="140"/>
                    <a:pt x="516" y="10"/>
                    <a:pt x="343" y="1"/>
                  </a:cubicBezTo>
                  <a:cubicBezTo>
                    <a:pt x="337" y="1"/>
                    <a:pt x="331" y="1"/>
                    <a:pt x="32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1" name="Google Shape;3621;p27"/>
            <p:cNvSpPr/>
            <p:nvPr/>
          </p:nvSpPr>
          <p:spPr>
            <a:xfrm>
              <a:off x="1482279" y="4688500"/>
              <a:ext cx="34029" cy="27280"/>
            </a:xfrm>
            <a:custGeom>
              <a:avLst/>
              <a:gdLst/>
              <a:ahLst/>
              <a:cxnLst/>
              <a:rect l="l" t="t" r="r" b="b"/>
              <a:pathLst>
                <a:path w="232" h="186" extrusionOk="0">
                  <a:moveTo>
                    <a:pt x="115" y="1"/>
                  </a:moveTo>
                  <a:cubicBezTo>
                    <a:pt x="56" y="1"/>
                    <a:pt x="7" y="42"/>
                    <a:pt x="4" y="93"/>
                  </a:cubicBezTo>
                  <a:cubicBezTo>
                    <a:pt x="1" y="146"/>
                    <a:pt x="44" y="183"/>
                    <a:pt x="103" y="186"/>
                  </a:cubicBezTo>
                  <a:cubicBezTo>
                    <a:pt x="106" y="186"/>
                    <a:pt x="108" y="186"/>
                    <a:pt x="111" y="186"/>
                  </a:cubicBezTo>
                  <a:cubicBezTo>
                    <a:pt x="171" y="186"/>
                    <a:pt x="224" y="155"/>
                    <a:pt x="228" y="103"/>
                  </a:cubicBezTo>
                  <a:cubicBezTo>
                    <a:pt x="231" y="51"/>
                    <a:pt x="184" y="4"/>
                    <a:pt x="123" y="1"/>
                  </a:cubicBezTo>
                  <a:cubicBezTo>
                    <a:pt x="120" y="1"/>
                    <a:pt x="117" y="1"/>
                    <a:pt x="11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2" name="Google Shape;3622;p27"/>
            <p:cNvSpPr/>
            <p:nvPr/>
          </p:nvSpPr>
          <p:spPr>
            <a:xfrm>
              <a:off x="1396475" y="4825190"/>
              <a:ext cx="50016" cy="47959"/>
            </a:xfrm>
            <a:custGeom>
              <a:avLst/>
              <a:gdLst/>
              <a:ahLst/>
              <a:cxnLst/>
              <a:rect l="l" t="t" r="r" b="b"/>
              <a:pathLst>
                <a:path w="341" h="327" extrusionOk="0">
                  <a:moveTo>
                    <a:pt x="175" y="1"/>
                  </a:moveTo>
                  <a:cubicBezTo>
                    <a:pt x="87" y="1"/>
                    <a:pt x="13" y="73"/>
                    <a:pt x="6" y="164"/>
                  </a:cubicBezTo>
                  <a:cubicBezTo>
                    <a:pt x="1" y="259"/>
                    <a:pt x="62" y="323"/>
                    <a:pt x="153" y="326"/>
                  </a:cubicBezTo>
                  <a:cubicBezTo>
                    <a:pt x="156" y="326"/>
                    <a:pt x="159" y="326"/>
                    <a:pt x="162" y="326"/>
                  </a:cubicBezTo>
                  <a:cubicBezTo>
                    <a:pt x="247" y="326"/>
                    <a:pt x="326" y="270"/>
                    <a:pt x="333" y="180"/>
                  </a:cubicBezTo>
                  <a:cubicBezTo>
                    <a:pt x="340" y="86"/>
                    <a:pt x="273" y="7"/>
                    <a:pt x="183" y="1"/>
                  </a:cubicBezTo>
                  <a:cubicBezTo>
                    <a:pt x="180" y="1"/>
                    <a:pt x="178" y="1"/>
                    <a:pt x="17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623" name="Google Shape;3623;p27"/>
            <p:cNvGrpSpPr/>
            <p:nvPr/>
          </p:nvGrpSpPr>
          <p:grpSpPr>
            <a:xfrm>
              <a:off x="-189732" y="4314515"/>
              <a:ext cx="1294016" cy="1263913"/>
              <a:chOff x="4061000" y="3528750"/>
              <a:chExt cx="443825" cy="433500"/>
            </a:xfrm>
          </p:grpSpPr>
          <p:sp>
            <p:nvSpPr>
              <p:cNvPr id="3624" name="Google Shape;3624;p27"/>
              <p:cNvSpPr/>
              <p:nvPr/>
            </p:nvSpPr>
            <p:spPr>
              <a:xfrm>
                <a:off x="4061000" y="3528750"/>
                <a:ext cx="443825" cy="433500"/>
              </a:xfrm>
              <a:custGeom>
                <a:avLst/>
                <a:gdLst/>
                <a:ahLst/>
                <a:cxnLst/>
                <a:rect l="l" t="t" r="r" b="b"/>
                <a:pathLst>
                  <a:path w="17753" h="17340" extrusionOk="0">
                    <a:moveTo>
                      <a:pt x="8042" y="4766"/>
                    </a:moveTo>
                    <a:cubicBezTo>
                      <a:pt x="8379" y="4766"/>
                      <a:pt x="8707" y="4998"/>
                      <a:pt x="8814" y="5319"/>
                    </a:cubicBezTo>
                    <a:lnTo>
                      <a:pt x="8887" y="5532"/>
                    </a:lnTo>
                    <a:cubicBezTo>
                      <a:pt x="8910" y="5919"/>
                      <a:pt x="8659" y="6351"/>
                      <a:pt x="8271" y="6385"/>
                    </a:cubicBezTo>
                    <a:cubicBezTo>
                      <a:pt x="8255" y="6386"/>
                      <a:pt x="8239" y="6387"/>
                      <a:pt x="8223" y="6387"/>
                    </a:cubicBezTo>
                    <a:cubicBezTo>
                      <a:pt x="8047" y="6387"/>
                      <a:pt x="7877" y="6309"/>
                      <a:pt x="7728" y="6211"/>
                    </a:cubicBezTo>
                    <a:cubicBezTo>
                      <a:pt x="7555" y="6098"/>
                      <a:pt x="7397" y="5947"/>
                      <a:pt x="7323" y="5754"/>
                    </a:cubicBezTo>
                    <a:cubicBezTo>
                      <a:pt x="7240" y="5534"/>
                      <a:pt x="7277" y="5274"/>
                      <a:pt x="7414" y="5085"/>
                    </a:cubicBezTo>
                    <a:cubicBezTo>
                      <a:pt x="7551" y="4893"/>
                      <a:pt x="7781" y="4775"/>
                      <a:pt x="8015" y="4767"/>
                    </a:cubicBezTo>
                    <a:cubicBezTo>
                      <a:pt x="8024" y="4766"/>
                      <a:pt x="8033" y="4766"/>
                      <a:pt x="8042" y="4766"/>
                    </a:cubicBezTo>
                    <a:close/>
                    <a:moveTo>
                      <a:pt x="15442" y="0"/>
                    </a:moveTo>
                    <a:cubicBezTo>
                      <a:pt x="14533" y="0"/>
                      <a:pt x="13196" y="350"/>
                      <a:pt x="11627" y="1031"/>
                    </a:cubicBezTo>
                    <a:cubicBezTo>
                      <a:pt x="11713" y="1471"/>
                      <a:pt x="11913" y="1889"/>
                      <a:pt x="11998" y="2329"/>
                    </a:cubicBezTo>
                    <a:cubicBezTo>
                      <a:pt x="12018" y="2428"/>
                      <a:pt x="12045" y="3180"/>
                      <a:pt x="12013" y="3180"/>
                    </a:cubicBezTo>
                    <a:cubicBezTo>
                      <a:pt x="12013" y="3180"/>
                      <a:pt x="12012" y="3180"/>
                      <a:pt x="12011" y="3179"/>
                    </a:cubicBezTo>
                    <a:cubicBezTo>
                      <a:pt x="11654" y="2807"/>
                      <a:pt x="10833" y="1956"/>
                      <a:pt x="10515" y="1551"/>
                    </a:cubicBezTo>
                    <a:cubicBezTo>
                      <a:pt x="7430" y="3093"/>
                      <a:pt x="3703" y="5757"/>
                      <a:pt x="572" y="9427"/>
                    </a:cubicBezTo>
                    <a:cubicBezTo>
                      <a:pt x="0" y="12678"/>
                      <a:pt x="1986" y="17340"/>
                      <a:pt x="5527" y="17340"/>
                    </a:cubicBezTo>
                    <a:cubicBezTo>
                      <a:pt x="5619" y="17340"/>
                      <a:pt x="5711" y="17337"/>
                      <a:pt x="5805" y="17331"/>
                    </a:cubicBezTo>
                    <a:cubicBezTo>
                      <a:pt x="7667" y="17204"/>
                      <a:pt x="11027" y="13799"/>
                      <a:pt x="13583" y="10004"/>
                    </a:cubicBezTo>
                    <a:cubicBezTo>
                      <a:pt x="12994" y="9226"/>
                      <a:pt x="12451" y="8410"/>
                      <a:pt x="11961" y="7565"/>
                    </a:cubicBezTo>
                    <a:lnTo>
                      <a:pt x="11961" y="7565"/>
                    </a:lnTo>
                    <a:cubicBezTo>
                      <a:pt x="12727" y="8034"/>
                      <a:pt x="13491" y="8501"/>
                      <a:pt x="14255" y="8970"/>
                    </a:cubicBezTo>
                    <a:cubicBezTo>
                      <a:pt x="16416" y="5501"/>
                      <a:pt x="17752" y="1933"/>
                      <a:pt x="16578" y="385"/>
                    </a:cubicBezTo>
                    <a:cubicBezTo>
                      <a:pt x="16382" y="127"/>
                      <a:pt x="15990" y="0"/>
                      <a:pt x="1544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25" name="Google Shape;3625;p27"/>
              <p:cNvSpPr/>
              <p:nvPr/>
            </p:nvSpPr>
            <p:spPr>
              <a:xfrm>
                <a:off x="4180375" y="3555800"/>
                <a:ext cx="272700" cy="285125"/>
              </a:xfrm>
              <a:custGeom>
                <a:avLst/>
                <a:gdLst/>
                <a:ahLst/>
                <a:cxnLst/>
                <a:rect l="l" t="t" r="r" b="b"/>
                <a:pathLst>
                  <a:path w="10908" h="11405" extrusionOk="0">
                    <a:moveTo>
                      <a:pt x="10793" y="0"/>
                    </a:moveTo>
                    <a:cubicBezTo>
                      <a:pt x="10536" y="0"/>
                      <a:pt x="9898" y="708"/>
                      <a:pt x="9352" y="1313"/>
                    </a:cubicBezTo>
                    <a:cubicBezTo>
                      <a:pt x="8607" y="2139"/>
                      <a:pt x="7825" y="2935"/>
                      <a:pt x="7024" y="3709"/>
                    </a:cubicBezTo>
                    <a:cubicBezTo>
                      <a:pt x="5645" y="5044"/>
                      <a:pt x="4191" y="6311"/>
                      <a:pt x="2968" y="7790"/>
                    </a:cubicBezTo>
                    <a:cubicBezTo>
                      <a:pt x="2365" y="8517"/>
                      <a:pt x="1817" y="9298"/>
                      <a:pt x="1121" y="9936"/>
                    </a:cubicBezTo>
                    <a:cubicBezTo>
                      <a:pt x="708" y="10314"/>
                      <a:pt x="226" y="10666"/>
                      <a:pt x="34" y="11192"/>
                    </a:cubicBezTo>
                    <a:cubicBezTo>
                      <a:pt x="7" y="11268"/>
                      <a:pt x="0" y="11376"/>
                      <a:pt x="75" y="11405"/>
                    </a:cubicBezTo>
                    <a:cubicBezTo>
                      <a:pt x="3176" y="8814"/>
                      <a:pt x="5546" y="5453"/>
                      <a:pt x="8533" y="2732"/>
                    </a:cubicBezTo>
                    <a:cubicBezTo>
                      <a:pt x="9038" y="2271"/>
                      <a:pt x="9560" y="1831"/>
                      <a:pt x="10037" y="1344"/>
                    </a:cubicBezTo>
                    <a:cubicBezTo>
                      <a:pt x="10207" y="1172"/>
                      <a:pt x="10384" y="999"/>
                      <a:pt x="10541" y="815"/>
                    </a:cubicBezTo>
                    <a:cubicBezTo>
                      <a:pt x="10591" y="760"/>
                      <a:pt x="10908" y="148"/>
                      <a:pt x="10906" y="137"/>
                    </a:cubicBezTo>
                    <a:cubicBezTo>
                      <a:pt x="10896" y="42"/>
                      <a:pt x="10856" y="0"/>
                      <a:pt x="10793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26" name="Google Shape;3626;p27"/>
              <p:cNvSpPr/>
              <p:nvPr/>
            </p:nvSpPr>
            <p:spPr>
              <a:xfrm>
                <a:off x="4285150" y="3714600"/>
                <a:ext cx="76125" cy="51700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2068" extrusionOk="0">
                    <a:moveTo>
                      <a:pt x="468" y="0"/>
                    </a:moveTo>
                    <a:cubicBezTo>
                      <a:pt x="391" y="0"/>
                      <a:pt x="318" y="17"/>
                      <a:pt x="252" y="53"/>
                    </a:cubicBezTo>
                    <a:cubicBezTo>
                      <a:pt x="1" y="189"/>
                      <a:pt x="497" y="392"/>
                      <a:pt x="633" y="488"/>
                    </a:cubicBezTo>
                    <a:cubicBezTo>
                      <a:pt x="991" y="739"/>
                      <a:pt x="1343" y="1000"/>
                      <a:pt x="1669" y="1296"/>
                    </a:cubicBezTo>
                    <a:cubicBezTo>
                      <a:pt x="2024" y="1618"/>
                      <a:pt x="2384" y="1997"/>
                      <a:pt x="2860" y="2064"/>
                    </a:cubicBezTo>
                    <a:cubicBezTo>
                      <a:pt x="2874" y="2066"/>
                      <a:pt x="2888" y="2068"/>
                      <a:pt x="2902" y="2068"/>
                    </a:cubicBezTo>
                    <a:cubicBezTo>
                      <a:pt x="2920" y="2068"/>
                      <a:pt x="2938" y="2065"/>
                      <a:pt x="2954" y="2057"/>
                    </a:cubicBezTo>
                    <a:cubicBezTo>
                      <a:pt x="3045" y="2015"/>
                      <a:pt x="3004" y="1878"/>
                      <a:pt x="2945" y="1799"/>
                    </a:cubicBezTo>
                    <a:cubicBezTo>
                      <a:pt x="2688" y="1444"/>
                      <a:pt x="2329" y="1175"/>
                      <a:pt x="1974" y="915"/>
                    </a:cubicBezTo>
                    <a:cubicBezTo>
                      <a:pt x="1689" y="705"/>
                      <a:pt x="978" y="0"/>
                      <a:pt x="468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27" name="Google Shape;3627;p27"/>
              <p:cNvSpPr/>
              <p:nvPr/>
            </p:nvSpPr>
            <p:spPr>
              <a:xfrm>
                <a:off x="4285800" y="3602025"/>
                <a:ext cx="39175" cy="83225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3329" extrusionOk="0">
                    <a:moveTo>
                      <a:pt x="30" y="0"/>
                    </a:moveTo>
                    <a:cubicBezTo>
                      <a:pt x="21" y="0"/>
                      <a:pt x="11" y="1"/>
                      <a:pt x="0" y="2"/>
                    </a:cubicBezTo>
                    <a:cubicBezTo>
                      <a:pt x="148" y="525"/>
                      <a:pt x="316" y="1042"/>
                      <a:pt x="506" y="1549"/>
                    </a:cubicBezTo>
                    <a:cubicBezTo>
                      <a:pt x="670" y="1992"/>
                      <a:pt x="851" y="2431"/>
                      <a:pt x="1046" y="2860"/>
                    </a:cubicBezTo>
                    <a:cubicBezTo>
                      <a:pt x="1114" y="3009"/>
                      <a:pt x="1174" y="3276"/>
                      <a:pt x="1358" y="3319"/>
                    </a:cubicBezTo>
                    <a:cubicBezTo>
                      <a:pt x="1387" y="3325"/>
                      <a:pt x="1412" y="3328"/>
                      <a:pt x="1434" y="3328"/>
                    </a:cubicBezTo>
                    <a:cubicBezTo>
                      <a:pt x="1561" y="3328"/>
                      <a:pt x="1566" y="3219"/>
                      <a:pt x="1543" y="3084"/>
                    </a:cubicBezTo>
                    <a:cubicBezTo>
                      <a:pt x="1469" y="2644"/>
                      <a:pt x="1157" y="2150"/>
                      <a:pt x="983" y="1736"/>
                    </a:cubicBezTo>
                    <a:cubicBezTo>
                      <a:pt x="797" y="1292"/>
                      <a:pt x="613" y="847"/>
                      <a:pt x="427" y="401"/>
                    </a:cubicBezTo>
                    <a:cubicBezTo>
                      <a:pt x="348" y="217"/>
                      <a:pt x="221" y="0"/>
                      <a:pt x="30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28" name="Google Shape;3628;p27"/>
              <p:cNvSpPr/>
              <p:nvPr/>
            </p:nvSpPr>
            <p:spPr>
              <a:xfrm>
                <a:off x="4350250" y="3639725"/>
                <a:ext cx="80350" cy="21850"/>
              </a:xfrm>
              <a:custGeom>
                <a:avLst/>
                <a:gdLst/>
                <a:ahLst/>
                <a:cxnLst/>
                <a:rect l="l" t="t" r="r" b="b"/>
                <a:pathLst>
                  <a:path w="3214" h="874" extrusionOk="0">
                    <a:moveTo>
                      <a:pt x="2463" y="1"/>
                    </a:moveTo>
                    <a:cubicBezTo>
                      <a:pt x="2449" y="1"/>
                      <a:pt x="2435" y="1"/>
                      <a:pt x="2421" y="1"/>
                    </a:cubicBezTo>
                    <a:cubicBezTo>
                      <a:pt x="1910" y="4"/>
                      <a:pt x="1415" y="75"/>
                      <a:pt x="913" y="152"/>
                    </a:cubicBezTo>
                    <a:cubicBezTo>
                      <a:pt x="742" y="177"/>
                      <a:pt x="636" y="180"/>
                      <a:pt x="496" y="284"/>
                    </a:cubicBezTo>
                    <a:cubicBezTo>
                      <a:pt x="349" y="392"/>
                      <a:pt x="152" y="830"/>
                      <a:pt x="1" y="873"/>
                    </a:cubicBezTo>
                    <a:lnTo>
                      <a:pt x="1" y="873"/>
                    </a:lnTo>
                    <a:cubicBezTo>
                      <a:pt x="856" y="629"/>
                      <a:pt x="1739" y="483"/>
                      <a:pt x="2627" y="436"/>
                    </a:cubicBezTo>
                    <a:cubicBezTo>
                      <a:pt x="2749" y="429"/>
                      <a:pt x="2876" y="423"/>
                      <a:pt x="2989" y="377"/>
                    </a:cubicBezTo>
                    <a:cubicBezTo>
                      <a:pt x="3103" y="331"/>
                      <a:pt x="3204" y="231"/>
                      <a:pt x="3214" y="109"/>
                    </a:cubicBezTo>
                    <a:cubicBezTo>
                      <a:pt x="2977" y="15"/>
                      <a:pt x="2717" y="1"/>
                      <a:pt x="2463" y="1"/>
                    </a:cubicBezTo>
                    <a:close/>
                    <a:moveTo>
                      <a:pt x="1" y="873"/>
                    </a:moveTo>
                    <a:lnTo>
                      <a:pt x="1" y="873"/>
                    </a:lnTo>
                    <a:cubicBezTo>
                      <a:pt x="1" y="873"/>
                      <a:pt x="1" y="873"/>
                      <a:pt x="1" y="873"/>
                    </a:cubicBezTo>
                    <a:cubicBezTo>
                      <a:pt x="1" y="873"/>
                      <a:pt x="1" y="873"/>
                      <a:pt x="1" y="873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29" name="Google Shape;3629;p27"/>
              <p:cNvSpPr/>
              <p:nvPr/>
            </p:nvSpPr>
            <p:spPr>
              <a:xfrm>
                <a:off x="4407100" y="3549450"/>
                <a:ext cx="17575" cy="46775"/>
              </a:xfrm>
              <a:custGeom>
                <a:avLst/>
                <a:gdLst/>
                <a:ahLst/>
                <a:cxnLst/>
                <a:rect l="l" t="t" r="r" b="b"/>
                <a:pathLst>
                  <a:path w="703" h="1871" extrusionOk="0">
                    <a:moveTo>
                      <a:pt x="199" y="1"/>
                    </a:moveTo>
                    <a:cubicBezTo>
                      <a:pt x="135" y="1"/>
                      <a:pt x="70" y="46"/>
                      <a:pt x="39" y="106"/>
                    </a:cubicBezTo>
                    <a:cubicBezTo>
                      <a:pt x="1" y="185"/>
                      <a:pt x="6" y="275"/>
                      <a:pt x="11" y="362"/>
                    </a:cubicBezTo>
                    <a:cubicBezTo>
                      <a:pt x="45" y="859"/>
                      <a:pt x="43" y="1376"/>
                      <a:pt x="120" y="1868"/>
                    </a:cubicBezTo>
                    <a:cubicBezTo>
                      <a:pt x="136" y="1870"/>
                      <a:pt x="151" y="1871"/>
                      <a:pt x="165" y="1871"/>
                    </a:cubicBezTo>
                    <a:cubicBezTo>
                      <a:pt x="702" y="1871"/>
                      <a:pt x="436" y="444"/>
                      <a:pt x="352" y="168"/>
                    </a:cubicBezTo>
                    <a:cubicBezTo>
                      <a:pt x="335" y="106"/>
                      <a:pt x="310" y="43"/>
                      <a:pt x="255" y="14"/>
                    </a:cubicBezTo>
                    <a:cubicBezTo>
                      <a:pt x="237" y="5"/>
                      <a:pt x="218" y="1"/>
                      <a:pt x="199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630" name="Google Shape;3630;p27"/>
            <p:cNvGrpSpPr/>
            <p:nvPr/>
          </p:nvGrpSpPr>
          <p:grpSpPr>
            <a:xfrm rot="-2127833">
              <a:off x="-436364" y="3905995"/>
              <a:ext cx="1294015" cy="1263912"/>
              <a:chOff x="4061000" y="3528750"/>
              <a:chExt cx="443825" cy="433500"/>
            </a:xfrm>
          </p:grpSpPr>
          <p:sp>
            <p:nvSpPr>
              <p:cNvPr id="3631" name="Google Shape;3631;p27"/>
              <p:cNvSpPr/>
              <p:nvPr/>
            </p:nvSpPr>
            <p:spPr>
              <a:xfrm>
                <a:off x="4061000" y="3528750"/>
                <a:ext cx="443825" cy="433500"/>
              </a:xfrm>
              <a:custGeom>
                <a:avLst/>
                <a:gdLst/>
                <a:ahLst/>
                <a:cxnLst/>
                <a:rect l="l" t="t" r="r" b="b"/>
                <a:pathLst>
                  <a:path w="17753" h="17340" extrusionOk="0">
                    <a:moveTo>
                      <a:pt x="8042" y="4766"/>
                    </a:moveTo>
                    <a:cubicBezTo>
                      <a:pt x="8379" y="4766"/>
                      <a:pt x="8707" y="4998"/>
                      <a:pt x="8814" y="5319"/>
                    </a:cubicBezTo>
                    <a:lnTo>
                      <a:pt x="8887" y="5532"/>
                    </a:lnTo>
                    <a:cubicBezTo>
                      <a:pt x="8910" y="5919"/>
                      <a:pt x="8659" y="6351"/>
                      <a:pt x="8271" y="6385"/>
                    </a:cubicBezTo>
                    <a:cubicBezTo>
                      <a:pt x="8255" y="6386"/>
                      <a:pt x="8239" y="6387"/>
                      <a:pt x="8223" y="6387"/>
                    </a:cubicBezTo>
                    <a:cubicBezTo>
                      <a:pt x="8047" y="6387"/>
                      <a:pt x="7877" y="6309"/>
                      <a:pt x="7728" y="6211"/>
                    </a:cubicBezTo>
                    <a:cubicBezTo>
                      <a:pt x="7555" y="6098"/>
                      <a:pt x="7397" y="5947"/>
                      <a:pt x="7323" y="5754"/>
                    </a:cubicBezTo>
                    <a:cubicBezTo>
                      <a:pt x="7240" y="5534"/>
                      <a:pt x="7277" y="5274"/>
                      <a:pt x="7414" y="5085"/>
                    </a:cubicBezTo>
                    <a:cubicBezTo>
                      <a:pt x="7551" y="4893"/>
                      <a:pt x="7781" y="4775"/>
                      <a:pt x="8015" y="4767"/>
                    </a:cubicBezTo>
                    <a:cubicBezTo>
                      <a:pt x="8024" y="4766"/>
                      <a:pt x="8033" y="4766"/>
                      <a:pt x="8042" y="4766"/>
                    </a:cubicBezTo>
                    <a:close/>
                    <a:moveTo>
                      <a:pt x="15442" y="0"/>
                    </a:moveTo>
                    <a:cubicBezTo>
                      <a:pt x="14533" y="0"/>
                      <a:pt x="13196" y="350"/>
                      <a:pt x="11627" y="1031"/>
                    </a:cubicBezTo>
                    <a:cubicBezTo>
                      <a:pt x="11713" y="1471"/>
                      <a:pt x="11913" y="1889"/>
                      <a:pt x="11998" y="2329"/>
                    </a:cubicBezTo>
                    <a:cubicBezTo>
                      <a:pt x="12018" y="2428"/>
                      <a:pt x="12045" y="3180"/>
                      <a:pt x="12013" y="3180"/>
                    </a:cubicBezTo>
                    <a:cubicBezTo>
                      <a:pt x="12013" y="3180"/>
                      <a:pt x="12012" y="3180"/>
                      <a:pt x="12011" y="3179"/>
                    </a:cubicBezTo>
                    <a:cubicBezTo>
                      <a:pt x="11654" y="2807"/>
                      <a:pt x="10833" y="1956"/>
                      <a:pt x="10515" y="1551"/>
                    </a:cubicBezTo>
                    <a:cubicBezTo>
                      <a:pt x="7430" y="3093"/>
                      <a:pt x="3703" y="5757"/>
                      <a:pt x="572" y="9427"/>
                    </a:cubicBezTo>
                    <a:cubicBezTo>
                      <a:pt x="0" y="12678"/>
                      <a:pt x="1986" y="17340"/>
                      <a:pt x="5527" y="17340"/>
                    </a:cubicBezTo>
                    <a:cubicBezTo>
                      <a:pt x="5619" y="17340"/>
                      <a:pt x="5711" y="17337"/>
                      <a:pt x="5805" y="17331"/>
                    </a:cubicBezTo>
                    <a:cubicBezTo>
                      <a:pt x="7667" y="17204"/>
                      <a:pt x="11027" y="13799"/>
                      <a:pt x="13583" y="10004"/>
                    </a:cubicBezTo>
                    <a:cubicBezTo>
                      <a:pt x="12994" y="9226"/>
                      <a:pt x="12451" y="8410"/>
                      <a:pt x="11961" y="7565"/>
                    </a:cubicBezTo>
                    <a:lnTo>
                      <a:pt x="11961" y="7565"/>
                    </a:lnTo>
                    <a:cubicBezTo>
                      <a:pt x="12727" y="8034"/>
                      <a:pt x="13491" y="8501"/>
                      <a:pt x="14255" y="8970"/>
                    </a:cubicBezTo>
                    <a:cubicBezTo>
                      <a:pt x="16416" y="5501"/>
                      <a:pt x="17752" y="1933"/>
                      <a:pt x="16578" y="385"/>
                    </a:cubicBezTo>
                    <a:cubicBezTo>
                      <a:pt x="16382" y="127"/>
                      <a:pt x="15990" y="0"/>
                      <a:pt x="1544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32" name="Google Shape;3632;p27"/>
              <p:cNvSpPr/>
              <p:nvPr/>
            </p:nvSpPr>
            <p:spPr>
              <a:xfrm>
                <a:off x="4180375" y="3555800"/>
                <a:ext cx="272700" cy="285125"/>
              </a:xfrm>
              <a:custGeom>
                <a:avLst/>
                <a:gdLst/>
                <a:ahLst/>
                <a:cxnLst/>
                <a:rect l="l" t="t" r="r" b="b"/>
                <a:pathLst>
                  <a:path w="10908" h="11405" extrusionOk="0">
                    <a:moveTo>
                      <a:pt x="10793" y="0"/>
                    </a:moveTo>
                    <a:cubicBezTo>
                      <a:pt x="10536" y="0"/>
                      <a:pt x="9898" y="708"/>
                      <a:pt x="9352" y="1313"/>
                    </a:cubicBezTo>
                    <a:cubicBezTo>
                      <a:pt x="8607" y="2139"/>
                      <a:pt x="7825" y="2935"/>
                      <a:pt x="7024" y="3709"/>
                    </a:cubicBezTo>
                    <a:cubicBezTo>
                      <a:pt x="5645" y="5044"/>
                      <a:pt x="4191" y="6311"/>
                      <a:pt x="2968" y="7790"/>
                    </a:cubicBezTo>
                    <a:cubicBezTo>
                      <a:pt x="2365" y="8517"/>
                      <a:pt x="1817" y="9298"/>
                      <a:pt x="1121" y="9936"/>
                    </a:cubicBezTo>
                    <a:cubicBezTo>
                      <a:pt x="708" y="10314"/>
                      <a:pt x="226" y="10666"/>
                      <a:pt x="34" y="11192"/>
                    </a:cubicBezTo>
                    <a:cubicBezTo>
                      <a:pt x="7" y="11268"/>
                      <a:pt x="0" y="11376"/>
                      <a:pt x="75" y="11405"/>
                    </a:cubicBezTo>
                    <a:cubicBezTo>
                      <a:pt x="3176" y="8814"/>
                      <a:pt x="5546" y="5453"/>
                      <a:pt x="8533" y="2732"/>
                    </a:cubicBezTo>
                    <a:cubicBezTo>
                      <a:pt x="9038" y="2271"/>
                      <a:pt x="9560" y="1831"/>
                      <a:pt x="10037" y="1344"/>
                    </a:cubicBezTo>
                    <a:cubicBezTo>
                      <a:pt x="10207" y="1172"/>
                      <a:pt x="10384" y="999"/>
                      <a:pt x="10541" y="815"/>
                    </a:cubicBezTo>
                    <a:cubicBezTo>
                      <a:pt x="10591" y="760"/>
                      <a:pt x="10908" y="148"/>
                      <a:pt x="10906" y="137"/>
                    </a:cubicBezTo>
                    <a:cubicBezTo>
                      <a:pt x="10896" y="42"/>
                      <a:pt x="10856" y="0"/>
                      <a:pt x="10793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33" name="Google Shape;3633;p27"/>
              <p:cNvSpPr/>
              <p:nvPr/>
            </p:nvSpPr>
            <p:spPr>
              <a:xfrm>
                <a:off x="4285150" y="3714600"/>
                <a:ext cx="76125" cy="51700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2068" extrusionOk="0">
                    <a:moveTo>
                      <a:pt x="468" y="0"/>
                    </a:moveTo>
                    <a:cubicBezTo>
                      <a:pt x="391" y="0"/>
                      <a:pt x="318" y="17"/>
                      <a:pt x="252" y="53"/>
                    </a:cubicBezTo>
                    <a:cubicBezTo>
                      <a:pt x="1" y="189"/>
                      <a:pt x="497" y="392"/>
                      <a:pt x="633" y="488"/>
                    </a:cubicBezTo>
                    <a:cubicBezTo>
                      <a:pt x="991" y="739"/>
                      <a:pt x="1343" y="1000"/>
                      <a:pt x="1669" y="1296"/>
                    </a:cubicBezTo>
                    <a:cubicBezTo>
                      <a:pt x="2024" y="1618"/>
                      <a:pt x="2384" y="1997"/>
                      <a:pt x="2860" y="2064"/>
                    </a:cubicBezTo>
                    <a:cubicBezTo>
                      <a:pt x="2874" y="2066"/>
                      <a:pt x="2888" y="2068"/>
                      <a:pt x="2902" y="2068"/>
                    </a:cubicBezTo>
                    <a:cubicBezTo>
                      <a:pt x="2920" y="2068"/>
                      <a:pt x="2938" y="2065"/>
                      <a:pt x="2954" y="2057"/>
                    </a:cubicBezTo>
                    <a:cubicBezTo>
                      <a:pt x="3045" y="2015"/>
                      <a:pt x="3004" y="1878"/>
                      <a:pt x="2945" y="1799"/>
                    </a:cubicBezTo>
                    <a:cubicBezTo>
                      <a:pt x="2688" y="1444"/>
                      <a:pt x="2329" y="1175"/>
                      <a:pt x="1974" y="915"/>
                    </a:cubicBezTo>
                    <a:cubicBezTo>
                      <a:pt x="1689" y="705"/>
                      <a:pt x="978" y="0"/>
                      <a:pt x="468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34" name="Google Shape;3634;p27"/>
              <p:cNvSpPr/>
              <p:nvPr/>
            </p:nvSpPr>
            <p:spPr>
              <a:xfrm>
                <a:off x="4285800" y="3602025"/>
                <a:ext cx="39175" cy="83225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3329" extrusionOk="0">
                    <a:moveTo>
                      <a:pt x="30" y="0"/>
                    </a:moveTo>
                    <a:cubicBezTo>
                      <a:pt x="21" y="0"/>
                      <a:pt x="11" y="1"/>
                      <a:pt x="0" y="2"/>
                    </a:cubicBezTo>
                    <a:cubicBezTo>
                      <a:pt x="148" y="525"/>
                      <a:pt x="316" y="1042"/>
                      <a:pt x="506" y="1549"/>
                    </a:cubicBezTo>
                    <a:cubicBezTo>
                      <a:pt x="670" y="1992"/>
                      <a:pt x="851" y="2431"/>
                      <a:pt x="1046" y="2860"/>
                    </a:cubicBezTo>
                    <a:cubicBezTo>
                      <a:pt x="1114" y="3009"/>
                      <a:pt x="1174" y="3276"/>
                      <a:pt x="1358" y="3319"/>
                    </a:cubicBezTo>
                    <a:cubicBezTo>
                      <a:pt x="1387" y="3325"/>
                      <a:pt x="1412" y="3328"/>
                      <a:pt x="1434" y="3328"/>
                    </a:cubicBezTo>
                    <a:cubicBezTo>
                      <a:pt x="1561" y="3328"/>
                      <a:pt x="1566" y="3219"/>
                      <a:pt x="1543" y="3084"/>
                    </a:cubicBezTo>
                    <a:cubicBezTo>
                      <a:pt x="1469" y="2644"/>
                      <a:pt x="1157" y="2150"/>
                      <a:pt x="983" y="1736"/>
                    </a:cubicBezTo>
                    <a:cubicBezTo>
                      <a:pt x="797" y="1292"/>
                      <a:pt x="613" y="847"/>
                      <a:pt x="427" y="401"/>
                    </a:cubicBezTo>
                    <a:cubicBezTo>
                      <a:pt x="348" y="217"/>
                      <a:pt x="221" y="0"/>
                      <a:pt x="30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35" name="Google Shape;3635;p27"/>
              <p:cNvSpPr/>
              <p:nvPr/>
            </p:nvSpPr>
            <p:spPr>
              <a:xfrm>
                <a:off x="4350250" y="3639725"/>
                <a:ext cx="80350" cy="21850"/>
              </a:xfrm>
              <a:custGeom>
                <a:avLst/>
                <a:gdLst/>
                <a:ahLst/>
                <a:cxnLst/>
                <a:rect l="l" t="t" r="r" b="b"/>
                <a:pathLst>
                  <a:path w="3214" h="874" extrusionOk="0">
                    <a:moveTo>
                      <a:pt x="2463" y="1"/>
                    </a:moveTo>
                    <a:cubicBezTo>
                      <a:pt x="2449" y="1"/>
                      <a:pt x="2435" y="1"/>
                      <a:pt x="2421" y="1"/>
                    </a:cubicBezTo>
                    <a:cubicBezTo>
                      <a:pt x="1910" y="4"/>
                      <a:pt x="1415" y="75"/>
                      <a:pt x="913" y="152"/>
                    </a:cubicBezTo>
                    <a:cubicBezTo>
                      <a:pt x="742" y="177"/>
                      <a:pt x="636" y="180"/>
                      <a:pt x="496" y="284"/>
                    </a:cubicBezTo>
                    <a:cubicBezTo>
                      <a:pt x="349" y="392"/>
                      <a:pt x="152" y="830"/>
                      <a:pt x="1" y="873"/>
                    </a:cubicBezTo>
                    <a:lnTo>
                      <a:pt x="1" y="873"/>
                    </a:lnTo>
                    <a:cubicBezTo>
                      <a:pt x="856" y="629"/>
                      <a:pt x="1739" y="483"/>
                      <a:pt x="2627" y="436"/>
                    </a:cubicBezTo>
                    <a:cubicBezTo>
                      <a:pt x="2749" y="429"/>
                      <a:pt x="2876" y="423"/>
                      <a:pt x="2989" y="377"/>
                    </a:cubicBezTo>
                    <a:cubicBezTo>
                      <a:pt x="3103" y="331"/>
                      <a:pt x="3204" y="231"/>
                      <a:pt x="3214" y="109"/>
                    </a:cubicBezTo>
                    <a:cubicBezTo>
                      <a:pt x="2977" y="15"/>
                      <a:pt x="2717" y="1"/>
                      <a:pt x="2463" y="1"/>
                    </a:cubicBezTo>
                    <a:close/>
                    <a:moveTo>
                      <a:pt x="1" y="873"/>
                    </a:moveTo>
                    <a:lnTo>
                      <a:pt x="1" y="873"/>
                    </a:lnTo>
                    <a:cubicBezTo>
                      <a:pt x="1" y="873"/>
                      <a:pt x="1" y="873"/>
                      <a:pt x="1" y="873"/>
                    </a:cubicBezTo>
                    <a:cubicBezTo>
                      <a:pt x="1" y="873"/>
                      <a:pt x="1" y="873"/>
                      <a:pt x="1" y="873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36" name="Google Shape;3636;p27"/>
              <p:cNvSpPr/>
              <p:nvPr/>
            </p:nvSpPr>
            <p:spPr>
              <a:xfrm>
                <a:off x="4407100" y="3549450"/>
                <a:ext cx="17575" cy="46775"/>
              </a:xfrm>
              <a:custGeom>
                <a:avLst/>
                <a:gdLst/>
                <a:ahLst/>
                <a:cxnLst/>
                <a:rect l="l" t="t" r="r" b="b"/>
                <a:pathLst>
                  <a:path w="703" h="1871" extrusionOk="0">
                    <a:moveTo>
                      <a:pt x="199" y="1"/>
                    </a:moveTo>
                    <a:cubicBezTo>
                      <a:pt x="135" y="1"/>
                      <a:pt x="70" y="46"/>
                      <a:pt x="39" y="106"/>
                    </a:cubicBezTo>
                    <a:cubicBezTo>
                      <a:pt x="1" y="185"/>
                      <a:pt x="6" y="275"/>
                      <a:pt x="11" y="362"/>
                    </a:cubicBezTo>
                    <a:cubicBezTo>
                      <a:pt x="45" y="859"/>
                      <a:pt x="43" y="1376"/>
                      <a:pt x="120" y="1868"/>
                    </a:cubicBezTo>
                    <a:cubicBezTo>
                      <a:pt x="136" y="1870"/>
                      <a:pt x="151" y="1871"/>
                      <a:pt x="165" y="1871"/>
                    </a:cubicBezTo>
                    <a:cubicBezTo>
                      <a:pt x="702" y="1871"/>
                      <a:pt x="436" y="444"/>
                      <a:pt x="352" y="168"/>
                    </a:cubicBezTo>
                    <a:cubicBezTo>
                      <a:pt x="335" y="106"/>
                      <a:pt x="310" y="43"/>
                      <a:pt x="255" y="14"/>
                    </a:cubicBezTo>
                    <a:cubicBezTo>
                      <a:pt x="237" y="5"/>
                      <a:pt x="218" y="1"/>
                      <a:pt x="199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637" name="Google Shape;3637;p27"/>
            <p:cNvSpPr/>
            <p:nvPr/>
          </p:nvSpPr>
          <p:spPr>
            <a:xfrm>
              <a:off x="3063183" y="4810755"/>
              <a:ext cx="95192" cy="76852"/>
            </a:xfrm>
            <a:custGeom>
              <a:avLst/>
              <a:gdLst/>
              <a:ahLst/>
              <a:cxnLst/>
              <a:rect l="l" t="t" r="r" b="b"/>
              <a:pathLst>
                <a:path w="649" h="524" extrusionOk="0">
                  <a:moveTo>
                    <a:pt x="325" y="1"/>
                  </a:moveTo>
                  <a:cubicBezTo>
                    <a:pt x="158" y="1"/>
                    <a:pt x="19" y="113"/>
                    <a:pt x="9" y="258"/>
                  </a:cubicBezTo>
                  <a:cubicBezTo>
                    <a:pt x="1" y="410"/>
                    <a:pt x="119" y="512"/>
                    <a:pt x="292" y="522"/>
                  </a:cubicBezTo>
                  <a:cubicBezTo>
                    <a:pt x="301" y="523"/>
                    <a:pt x="309" y="523"/>
                    <a:pt x="318" y="523"/>
                  </a:cubicBezTo>
                  <a:cubicBezTo>
                    <a:pt x="481" y="523"/>
                    <a:pt x="628" y="435"/>
                    <a:pt x="637" y="292"/>
                  </a:cubicBezTo>
                  <a:cubicBezTo>
                    <a:pt x="648" y="140"/>
                    <a:pt x="516" y="10"/>
                    <a:pt x="343" y="1"/>
                  </a:cubicBezTo>
                  <a:cubicBezTo>
                    <a:pt x="337" y="1"/>
                    <a:pt x="331" y="1"/>
                    <a:pt x="32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8" name="Google Shape;3638;p27"/>
            <p:cNvSpPr/>
            <p:nvPr/>
          </p:nvSpPr>
          <p:spPr>
            <a:xfrm>
              <a:off x="2372733" y="4961855"/>
              <a:ext cx="95192" cy="76852"/>
            </a:xfrm>
            <a:custGeom>
              <a:avLst/>
              <a:gdLst/>
              <a:ahLst/>
              <a:cxnLst/>
              <a:rect l="l" t="t" r="r" b="b"/>
              <a:pathLst>
                <a:path w="649" h="524" extrusionOk="0">
                  <a:moveTo>
                    <a:pt x="325" y="1"/>
                  </a:moveTo>
                  <a:cubicBezTo>
                    <a:pt x="158" y="1"/>
                    <a:pt x="19" y="113"/>
                    <a:pt x="9" y="258"/>
                  </a:cubicBezTo>
                  <a:cubicBezTo>
                    <a:pt x="1" y="410"/>
                    <a:pt x="119" y="512"/>
                    <a:pt x="292" y="522"/>
                  </a:cubicBezTo>
                  <a:cubicBezTo>
                    <a:pt x="301" y="523"/>
                    <a:pt x="309" y="523"/>
                    <a:pt x="318" y="523"/>
                  </a:cubicBezTo>
                  <a:cubicBezTo>
                    <a:pt x="481" y="523"/>
                    <a:pt x="628" y="435"/>
                    <a:pt x="637" y="292"/>
                  </a:cubicBezTo>
                  <a:cubicBezTo>
                    <a:pt x="648" y="140"/>
                    <a:pt x="516" y="10"/>
                    <a:pt x="343" y="1"/>
                  </a:cubicBezTo>
                  <a:cubicBezTo>
                    <a:pt x="337" y="1"/>
                    <a:pt x="331" y="1"/>
                    <a:pt x="32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9" name="Google Shape;3639;p27"/>
            <p:cNvSpPr/>
            <p:nvPr/>
          </p:nvSpPr>
          <p:spPr>
            <a:xfrm>
              <a:off x="6398583" y="4603505"/>
              <a:ext cx="95192" cy="76852"/>
            </a:xfrm>
            <a:custGeom>
              <a:avLst/>
              <a:gdLst/>
              <a:ahLst/>
              <a:cxnLst/>
              <a:rect l="l" t="t" r="r" b="b"/>
              <a:pathLst>
                <a:path w="649" h="524" extrusionOk="0">
                  <a:moveTo>
                    <a:pt x="325" y="1"/>
                  </a:moveTo>
                  <a:cubicBezTo>
                    <a:pt x="158" y="1"/>
                    <a:pt x="19" y="113"/>
                    <a:pt x="9" y="258"/>
                  </a:cubicBezTo>
                  <a:cubicBezTo>
                    <a:pt x="1" y="410"/>
                    <a:pt x="119" y="512"/>
                    <a:pt x="292" y="522"/>
                  </a:cubicBezTo>
                  <a:cubicBezTo>
                    <a:pt x="301" y="523"/>
                    <a:pt x="309" y="523"/>
                    <a:pt x="318" y="523"/>
                  </a:cubicBezTo>
                  <a:cubicBezTo>
                    <a:pt x="481" y="523"/>
                    <a:pt x="628" y="435"/>
                    <a:pt x="637" y="292"/>
                  </a:cubicBezTo>
                  <a:cubicBezTo>
                    <a:pt x="648" y="140"/>
                    <a:pt x="516" y="10"/>
                    <a:pt x="343" y="1"/>
                  </a:cubicBezTo>
                  <a:cubicBezTo>
                    <a:pt x="337" y="1"/>
                    <a:pt x="331" y="1"/>
                    <a:pt x="32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0" name="Google Shape;3640;p27"/>
            <p:cNvSpPr/>
            <p:nvPr/>
          </p:nvSpPr>
          <p:spPr>
            <a:xfrm>
              <a:off x="8946008" y="3308530"/>
              <a:ext cx="95192" cy="76852"/>
            </a:xfrm>
            <a:custGeom>
              <a:avLst/>
              <a:gdLst/>
              <a:ahLst/>
              <a:cxnLst/>
              <a:rect l="l" t="t" r="r" b="b"/>
              <a:pathLst>
                <a:path w="649" h="524" extrusionOk="0">
                  <a:moveTo>
                    <a:pt x="325" y="1"/>
                  </a:moveTo>
                  <a:cubicBezTo>
                    <a:pt x="158" y="1"/>
                    <a:pt x="19" y="113"/>
                    <a:pt x="9" y="258"/>
                  </a:cubicBezTo>
                  <a:cubicBezTo>
                    <a:pt x="1" y="410"/>
                    <a:pt x="119" y="512"/>
                    <a:pt x="292" y="522"/>
                  </a:cubicBezTo>
                  <a:cubicBezTo>
                    <a:pt x="301" y="523"/>
                    <a:pt x="309" y="523"/>
                    <a:pt x="318" y="523"/>
                  </a:cubicBezTo>
                  <a:cubicBezTo>
                    <a:pt x="481" y="523"/>
                    <a:pt x="628" y="435"/>
                    <a:pt x="637" y="292"/>
                  </a:cubicBezTo>
                  <a:cubicBezTo>
                    <a:pt x="648" y="140"/>
                    <a:pt x="516" y="10"/>
                    <a:pt x="343" y="1"/>
                  </a:cubicBezTo>
                  <a:cubicBezTo>
                    <a:pt x="337" y="1"/>
                    <a:pt x="331" y="1"/>
                    <a:pt x="32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1" name="Google Shape;3641;p27"/>
            <p:cNvSpPr/>
            <p:nvPr/>
          </p:nvSpPr>
          <p:spPr>
            <a:xfrm>
              <a:off x="8714983" y="3000480"/>
              <a:ext cx="95192" cy="76852"/>
            </a:xfrm>
            <a:custGeom>
              <a:avLst/>
              <a:gdLst/>
              <a:ahLst/>
              <a:cxnLst/>
              <a:rect l="l" t="t" r="r" b="b"/>
              <a:pathLst>
                <a:path w="649" h="524" extrusionOk="0">
                  <a:moveTo>
                    <a:pt x="325" y="1"/>
                  </a:moveTo>
                  <a:cubicBezTo>
                    <a:pt x="158" y="1"/>
                    <a:pt x="19" y="113"/>
                    <a:pt x="9" y="258"/>
                  </a:cubicBezTo>
                  <a:cubicBezTo>
                    <a:pt x="1" y="410"/>
                    <a:pt x="119" y="512"/>
                    <a:pt x="292" y="522"/>
                  </a:cubicBezTo>
                  <a:cubicBezTo>
                    <a:pt x="301" y="523"/>
                    <a:pt x="309" y="523"/>
                    <a:pt x="318" y="523"/>
                  </a:cubicBezTo>
                  <a:cubicBezTo>
                    <a:pt x="481" y="523"/>
                    <a:pt x="628" y="435"/>
                    <a:pt x="637" y="292"/>
                  </a:cubicBezTo>
                  <a:cubicBezTo>
                    <a:pt x="648" y="140"/>
                    <a:pt x="516" y="10"/>
                    <a:pt x="343" y="1"/>
                  </a:cubicBezTo>
                  <a:cubicBezTo>
                    <a:pt x="337" y="1"/>
                    <a:pt x="331" y="1"/>
                    <a:pt x="32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2" name="Google Shape;3642;p27"/>
            <p:cNvSpPr/>
            <p:nvPr/>
          </p:nvSpPr>
          <p:spPr>
            <a:xfrm>
              <a:off x="2467925" y="4825190"/>
              <a:ext cx="50016" cy="47959"/>
            </a:xfrm>
            <a:custGeom>
              <a:avLst/>
              <a:gdLst/>
              <a:ahLst/>
              <a:cxnLst/>
              <a:rect l="l" t="t" r="r" b="b"/>
              <a:pathLst>
                <a:path w="341" h="327" extrusionOk="0">
                  <a:moveTo>
                    <a:pt x="175" y="1"/>
                  </a:moveTo>
                  <a:cubicBezTo>
                    <a:pt x="87" y="1"/>
                    <a:pt x="13" y="73"/>
                    <a:pt x="6" y="164"/>
                  </a:cubicBezTo>
                  <a:cubicBezTo>
                    <a:pt x="1" y="259"/>
                    <a:pt x="62" y="323"/>
                    <a:pt x="153" y="326"/>
                  </a:cubicBezTo>
                  <a:cubicBezTo>
                    <a:pt x="156" y="326"/>
                    <a:pt x="159" y="326"/>
                    <a:pt x="162" y="326"/>
                  </a:cubicBezTo>
                  <a:cubicBezTo>
                    <a:pt x="247" y="326"/>
                    <a:pt x="326" y="270"/>
                    <a:pt x="333" y="180"/>
                  </a:cubicBezTo>
                  <a:cubicBezTo>
                    <a:pt x="340" y="86"/>
                    <a:pt x="273" y="7"/>
                    <a:pt x="183" y="1"/>
                  </a:cubicBezTo>
                  <a:cubicBezTo>
                    <a:pt x="180" y="1"/>
                    <a:pt x="178" y="1"/>
                    <a:pt x="17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3" name="Google Shape;3643;p27"/>
            <p:cNvSpPr/>
            <p:nvPr/>
          </p:nvSpPr>
          <p:spPr>
            <a:xfrm>
              <a:off x="3446775" y="4976290"/>
              <a:ext cx="50016" cy="47959"/>
            </a:xfrm>
            <a:custGeom>
              <a:avLst/>
              <a:gdLst/>
              <a:ahLst/>
              <a:cxnLst/>
              <a:rect l="l" t="t" r="r" b="b"/>
              <a:pathLst>
                <a:path w="341" h="327" extrusionOk="0">
                  <a:moveTo>
                    <a:pt x="175" y="1"/>
                  </a:moveTo>
                  <a:cubicBezTo>
                    <a:pt x="87" y="1"/>
                    <a:pt x="13" y="73"/>
                    <a:pt x="6" y="164"/>
                  </a:cubicBezTo>
                  <a:cubicBezTo>
                    <a:pt x="1" y="259"/>
                    <a:pt x="62" y="323"/>
                    <a:pt x="153" y="326"/>
                  </a:cubicBezTo>
                  <a:cubicBezTo>
                    <a:pt x="156" y="326"/>
                    <a:pt x="159" y="326"/>
                    <a:pt x="162" y="326"/>
                  </a:cubicBezTo>
                  <a:cubicBezTo>
                    <a:pt x="247" y="326"/>
                    <a:pt x="326" y="270"/>
                    <a:pt x="333" y="180"/>
                  </a:cubicBezTo>
                  <a:cubicBezTo>
                    <a:pt x="340" y="86"/>
                    <a:pt x="273" y="7"/>
                    <a:pt x="183" y="1"/>
                  </a:cubicBezTo>
                  <a:cubicBezTo>
                    <a:pt x="180" y="1"/>
                    <a:pt x="178" y="1"/>
                    <a:pt x="17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4" name="Google Shape;3644;p27"/>
            <p:cNvSpPr/>
            <p:nvPr/>
          </p:nvSpPr>
          <p:spPr>
            <a:xfrm>
              <a:off x="6329200" y="4755440"/>
              <a:ext cx="50016" cy="47959"/>
            </a:xfrm>
            <a:custGeom>
              <a:avLst/>
              <a:gdLst/>
              <a:ahLst/>
              <a:cxnLst/>
              <a:rect l="l" t="t" r="r" b="b"/>
              <a:pathLst>
                <a:path w="341" h="327" extrusionOk="0">
                  <a:moveTo>
                    <a:pt x="175" y="1"/>
                  </a:moveTo>
                  <a:cubicBezTo>
                    <a:pt x="87" y="1"/>
                    <a:pt x="13" y="73"/>
                    <a:pt x="6" y="164"/>
                  </a:cubicBezTo>
                  <a:cubicBezTo>
                    <a:pt x="1" y="259"/>
                    <a:pt x="62" y="323"/>
                    <a:pt x="153" y="326"/>
                  </a:cubicBezTo>
                  <a:cubicBezTo>
                    <a:pt x="156" y="326"/>
                    <a:pt x="159" y="326"/>
                    <a:pt x="162" y="326"/>
                  </a:cubicBezTo>
                  <a:cubicBezTo>
                    <a:pt x="247" y="326"/>
                    <a:pt x="326" y="270"/>
                    <a:pt x="333" y="180"/>
                  </a:cubicBezTo>
                  <a:cubicBezTo>
                    <a:pt x="340" y="86"/>
                    <a:pt x="273" y="7"/>
                    <a:pt x="183" y="1"/>
                  </a:cubicBezTo>
                  <a:cubicBezTo>
                    <a:pt x="180" y="1"/>
                    <a:pt x="178" y="1"/>
                    <a:pt x="17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5" name="Google Shape;3645;p27"/>
            <p:cNvSpPr/>
            <p:nvPr/>
          </p:nvSpPr>
          <p:spPr>
            <a:xfrm>
              <a:off x="8852300" y="3430040"/>
              <a:ext cx="50016" cy="47959"/>
            </a:xfrm>
            <a:custGeom>
              <a:avLst/>
              <a:gdLst/>
              <a:ahLst/>
              <a:cxnLst/>
              <a:rect l="l" t="t" r="r" b="b"/>
              <a:pathLst>
                <a:path w="341" h="327" extrusionOk="0">
                  <a:moveTo>
                    <a:pt x="175" y="1"/>
                  </a:moveTo>
                  <a:cubicBezTo>
                    <a:pt x="87" y="1"/>
                    <a:pt x="13" y="73"/>
                    <a:pt x="6" y="164"/>
                  </a:cubicBezTo>
                  <a:cubicBezTo>
                    <a:pt x="1" y="259"/>
                    <a:pt x="62" y="323"/>
                    <a:pt x="153" y="326"/>
                  </a:cubicBezTo>
                  <a:cubicBezTo>
                    <a:pt x="156" y="326"/>
                    <a:pt x="159" y="326"/>
                    <a:pt x="162" y="326"/>
                  </a:cubicBezTo>
                  <a:cubicBezTo>
                    <a:pt x="247" y="326"/>
                    <a:pt x="326" y="270"/>
                    <a:pt x="333" y="180"/>
                  </a:cubicBezTo>
                  <a:cubicBezTo>
                    <a:pt x="340" y="86"/>
                    <a:pt x="273" y="7"/>
                    <a:pt x="183" y="1"/>
                  </a:cubicBezTo>
                  <a:cubicBezTo>
                    <a:pt x="180" y="1"/>
                    <a:pt x="178" y="1"/>
                    <a:pt x="17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6" name="Google Shape;3646;p27"/>
            <p:cNvSpPr/>
            <p:nvPr/>
          </p:nvSpPr>
          <p:spPr>
            <a:xfrm>
              <a:off x="8852300" y="2803815"/>
              <a:ext cx="50016" cy="47959"/>
            </a:xfrm>
            <a:custGeom>
              <a:avLst/>
              <a:gdLst/>
              <a:ahLst/>
              <a:cxnLst/>
              <a:rect l="l" t="t" r="r" b="b"/>
              <a:pathLst>
                <a:path w="341" h="327" extrusionOk="0">
                  <a:moveTo>
                    <a:pt x="175" y="1"/>
                  </a:moveTo>
                  <a:cubicBezTo>
                    <a:pt x="87" y="1"/>
                    <a:pt x="13" y="73"/>
                    <a:pt x="6" y="164"/>
                  </a:cubicBezTo>
                  <a:cubicBezTo>
                    <a:pt x="1" y="259"/>
                    <a:pt x="62" y="323"/>
                    <a:pt x="153" y="326"/>
                  </a:cubicBezTo>
                  <a:cubicBezTo>
                    <a:pt x="156" y="326"/>
                    <a:pt x="159" y="326"/>
                    <a:pt x="162" y="326"/>
                  </a:cubicBezTo>
                  <a:cubicBezTo>
                    <a:pt x="247" y="326"/>
                    <a:pt x="326" y="270"/>
                    <a:pt x="333" y="180"/>
                  </a:cubicBezTo>
                  <a:cubicBezTo>
                    <a:pt x="340" y="86"/>
                    <a:pt x="273" y="7"/>
                    <a:pt x="183" y="1"/>
                  </a:cubicBezTo>
                  <a:cubicBezTo>
                    <a:pt x="180" y="1"/>
                    <a:pt x="178" y="1"/>
                    <a:pt x="17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7" name="Google Shape;3647;p27"/>
            <p:cNvSpPr/>
            <p:nvPr/>
          </p:nvSpPr>
          <p:spPr>
            <a:xfrm>
              <a:off x="2161692" y="4962000"/>
              <a:ext cx="34029" cy="27280"/>
            </a:xfrm>
            <a:custGeom>
              <a:avLst/>
              <a:gdLst/>
              <a:ahLst/>
              <a:cxnLst/>
              <a:rect l="l" t="t" r="r" b="b"/>
              <a:pathLst>
                <a:path w="232" h="186" extrusionOk="0">
                  <a:moveTo>
                    <a:pt x="115" y="1"/>
                  </a:moveTo>
                  <a:cubicBezTo>
                    <a:pt x="56" y="1"/>
                    <a:pt x="7" y="42"/>
                    <a:pt x="4" y="93"/>
                  </a:cubicBezTo>
                  <a:cubicBezTo>
                    <a:pt x="1" y="146"/>
                    <a:pt x="44" y="183"/>
                    <a:pt x="103" y="186"/>
                  </a:cubicBezTo>
                  <a:cubicBezTo>
                    <a:pt x="106" y="186"/>
                    <a:pt x="108" y="186"/>
                    <a:pt x="111" y="186"/>
                  </a:cubicBezTo>
                  <a:cubicBezTo>
                    <a:pt x="171" y="186"/>
                    <a:pt x="224" y="155"/>
                    <a:pt x="228" y="103"/>
                  </a:cubicBezTo>
                  <a:cubicBezTo>
                    <a:pt x="231" y="51"/>
                    <a:pt x="184" y="4"/>
                    <a:pt x="123" y="1"/>
                  </a:cubicBezTo>
                  <a:cubicBezTo>
                    <a:pt x="120" y="1"/>
                    <a:pt x="117" y="1"/>
                    <a:pt x="11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8" name="Google Shape;3648;p27"/>
            <p:cNvSpPr/>
            <p:nvPr/>
          </p:nvSpPr>
          <p:spPr>
            <a:xfrm>
              <a:off x="8852300" y="3779715"/>
              <a:ext cx="50016" cy="47959"/>
            </a:xfrm>
            <a:custGeom>
              <a:avLst/>
              <a:gdLst/>
              <a:ahLst/>
              <a:cxnLst/>
              <a:rect l="l" t="t" r="r" b="b"/>
              <a:pathLst>
                <a:path w="341" h="327" extrusionOk="0">
                  <a:moveTo>
                    <a:pt x="175" y="1"/>
                  </a:moveTo>
                  <a:cubicBezTo>
                    <a:pt x="87" y="1"/>
                    <a:pt x="13" y="73"/>
                    <a:pt x="6" y="164"/>
                  </a:cubicBezTo>
                  <a:cubicBezTo>
                    <a:pt x="1" y="259"/>
                    <a:pt x="62" y="323"/>
                    <a:pt x="153" y="326"/>
                  </a:cubicBezTo>
                  <a:cubicBezTo>
                    <a:pt x="156" y="326"/>
                    <a:pt x="159" y="326"/>
                    <a:pt x="162" y="326"/>
                  </a:cubicBezTo>
                  <a:cubicBezTo>
                    <a:pt x="247" y="326"/>
                    <a:pt x="326" y="270"/>
                    <a:pt x="333" y="180"/>
                  </a:cubicBezTo>
                  <a:cubicBezTo>
                    <a:pt x="340" y="86"/>
                    <a:pt x="273" y="7"/>
                    <a:pt x="183" y="1"/>
                  </a:cubicBezTo>
                  <a:cubicBezTo>
                    <a:pt x="180" y="1"/>
                    <a:pt x="178" y="1"/>
                    <a:pt x="17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9" name="Google Shape;3649;p27"/>
            <p:cNvSpPr/>
            <p:nvPr/>
          </p:nvSpPr>
          <p:spPr>
            <a:xfrm>
              <a:off x="3158367" y="4986637"/>
              <a:ext cx="34029" cy="27280"/>
            </a:xfrm>
            <a:custGeom>
              <a:avLst/>
              <a:gdLst/>
              <a:ahLst/>
              <a:cxnLst/>
              <a:rect l="l" t="t" r="r" b="b"/>
              <a:pathLst>
                <a:path w="232" h="186" extrusionOk="0">
                  <a:moveTo>
                    <a:pt x="115" y="1"/>
                  </a:moveTo>
                  <a:cubicBezTo>
                    <a:pt x="56" y="1"/>
                    <a:pt x="7" y="42"/>
                    <a:pt x="4" y="93"/>
                  </a:cubicBezTo>
                  <a:cubicBezTo>
                    <a:pt x="1" y="146"/>
                    <a:pt x="44" y="183"/>
                    <a:pt x="103" y="186"/>
                  </a:cubicBezTo>
                  <a:cubicBezTo>
                    <a:pt x="106" y="186"/>
                    <a:pt x="108" y="186"/>
                    <a:pt x="111" y="186"/>
                  </a:cubicBezTo>
                  <a:cubicBezTo>
                    <a:pt x="171" y="186"/>
                    <a:pt x="224" y="155"/>
                    <a:pt x="228" y="103"/>
                  </a:cubicBezTo>
                  <a:cubicBezTo>
                    <a:pt x="231" y="51"/>
                    <a:pt x="184" y="4"/>
                    <a:pt x="123" y="1"/>
                  </a:cubicBezTo>
                  <a:cubicBezTo>
                    <a:pt x="120" y="1"/>
                    <a:pt x="117" y="1"/>
                    <a:pt x="11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0" name="Google Shape;3650;p27"/>
            <p:cNvSpPr/>
            <p:nvPr/>
          </p:nvSpPr>
          <p:spPr>
            <a:xfrm>
              <a:off x="8745554" y="2615537"/>
              <a:ext cx="34029" cy="27280"/>
            </a:xfrm>
            <a:custGeom>
              <a:avLst/>
              <a:gdLst/>
              <a:ahLst/>
              <a:cxnLst/>
              <a:rect l="l" t="t" r="r" b="b"/>
              <a:pathLst>
                <a:path w="232" h="186" extrusionOk="0">
                  <a:moveTo>
                    <a:pt x="115" y="1"/>
                  </a:moveTo>
                  <a:cubicBezTo>
                    <a:pt x="56" y="1"/>
                    <a:pt x="7" y="42"/>
                    <a:pt x="4" y="93"/>
                  </a:cubicBezTo>
                  <a:cubicBezTo>
                    <a:pt x="1" y="146"/>
                    <a:pt x="44" y="183"/>
                    <a:pt x="103" y="186"/>
                  </a:cubicBezTo>
                  <a:cubicBezTo>
                    <a:pt x="106" y="186"/>
                    <a:pt x="108" y="186"/>
                    <a:pt x="111" y="186"/>
                  </a:cubicBezTo>
                  <a:cubicBezTo>
                    <a:pt x="171" y="186"/>
                    <a:pt x="224" y="155"/>
                    <a:pt x="228" y="103"/>
                  </a:cubicBezTo>
                  <a:cubicBezTo>
                    <a:pt x="231" y="51"/>
                    <a:pt x="184" y="4"/>
                    <a:pt x="123" y="1"/>
                  </a:cubicBezTo>
                  <a:cubicBezTo>
                    <a:pt x="120" y="1"/>
                    <a:pt x="117" y="1"/>
                    <a:pt x="11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71679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25.xml"/><Relationship Id="rId21" Type="http://schemas.openxmlformats.org/officeDocument/2006/relationships/slideLayout" Target="../slideLayouts/slideLayout43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796334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179489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  <p:sldLayoutId id="2147483704" r:id="rId21"/>
  </p:sldLayoutIdLst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microsoft.com/office/2007/relationships/hdphoto" Target="../media/hdphoto1.wdp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microsoft.com/office/2007/relationships/hdphoto" Target="../media/hdphoto1.wdp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3.png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hdphoto" Target="../media/hdphoto1.wdp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3.xml"/><Relationship Id="rId5" Type="http://schemas.microsoft.com/office/2007/relationships/hdphoto" Target="../media/hdphoto2.wdp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9.png"/><Relationship Id="rId5" Type="http://schemas.microsoft.com/office/2007/relationships/hdphoto" Target="../media/hdphoto2.wdp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3.xml"/><Relationship Id="rId5" Type="http://schemas.microsoft.com/office/2007/relationships/hdphoto" Target="../media/hdphoto2.wdp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1.png"/><Relationship Id="rId5" Type="http://schemas.microsoft.com/office/2007/relationships/hdphoto" Target="../media/hdphoto2.wdp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microsoft.com/office/2007/relationships/hdphoto" Target="../media/hdphoto1.wdp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21.png"/><Relationship Id="rId4" Type="http://schemas.openxmlformats.org/officeDocument/2006/relationships/image" Target="../media/image12.pn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1.png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" y="4474"/>
            <a:ext cx="12176094" cy="684905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8791" y="1277007"/>
            <a:ext cx="8194421" cy="456041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1820873" y="3936358"/>
            <a:ext cx="8550262" cy="2822771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271" y="820061"/>
            <a:ext cx="1306897" cy="1340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3163170" y="4873337"/>
            <a:ext cx="5419606" cy="830766"/>
          </a:xfrm>
          <a:prstGeom prst="rect">
            <a:avLst/>
          </a:prstGeom>
          <a:noFill/>
        </p:spPr>
        <p:txBody>
          <a:bodyPr wrap="none" lIns="91208" tIns="45606" rIns="91208" bIns="45606">
            <a:spAutoFit/>
          </a:bodyPr>
          <a:lstStyle/>
          <a:p>
            <a:pPr algn="ctr">
              <a:defRPr/>
            </a:pPr>
            <a:r>
              <a:rPr lang="en-US" sz="4800" b="1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TIẾNG VIỆT</a:t>
            </a:r>
            <a:endParaRPr lang="vi-VN" sz="4800" b="1" dirty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Giải Tiếng Việt 1 trang 154, 155 Bài 4: Ruộng bậc thang ở Sa Pa - Kết nối  tri thức với cuộc sống - VnDoc.com">
            <a:extLst>
              <a:ext uri="{FF2B5EF4-FFF2-40B4-BE49-F238E27FC236}">
                <a16:creationId xmlns:a16="http://schemas.microsoft.com/office/drawing/2014/main" id="{C5CBE6FF-7974-4799-B755-EBA8C1983F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9"/>
            <a:ext cx="12192000" cy="68575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图片 3">
            <a:extLst>
              <a:ext uri="{FF2B5EF4-FFF2-40B4-BE49-F238E27FC236}">
                <a16:creationId xmlns:a16="http://schemas.microsoft.com/office/drawing/2014/main" id="{A405A15A-7D99-48AC-9A08-6892DB4D2AA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7" t="50934" b="8278"/>
          <a:stretch/>
        </p:blipFill>
        <p:spPr>
          <a:xfrm>
            <a:off x="180381" y="-2729345"/>
            <a:ext cx="12033195" cy="9586877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7168B92-652A-4ABD-9FE1-F5ECFC8FCE63}"/>
              </a:ext>
            </a:extLst>
          </p:cNvPr>
          <p:cNvSpPr/>
          <p:nvPr/>
        </p:nvSpPr>
        <p:spPr>
          <a:xfrm>
            <a:off x="257177" y="381001"/>
            <a:ext cx="11934825" cy="60102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sz="3733">
              <a:solidFill>
                <a:srgbClr val="000000"/>
              </a:solidFill>
              <a:latin typeface="Arial"/>
              <a:sym typeface="Arial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4A015C7-48A3-4589-8972-D6BC792B5C5A}"/>
              </a:ext>
            </a:extLst>
          </p:cNvPr>
          <p:cNvSpPr txBox="1"/>
          <p:nvPr/>
        </p:nvSpPr>
        <p:spPr>
          <a:xfrm>
            <a:off x="381001" y="235394"/>
            <a:ext cx="11487150" cy="737720"/>
          </a:xfrm>
          <a:prstGeom prst="round2Diag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206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3733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anose="02020603050405020304" pitchFamily="18" charset="0"/>
                <a:sym typeface="Arial"/>
              </a:rPr>
              <a:t>3</a:t>
            </a:r>
            <a:r>
              <a:rPr lang="en-US" sz="3733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anose="02020603050405020304" pitchFamily="18" charset="0"/>
                <a:sym typeface="Arial"/>
              </a:rPr>
              <a:t>.</a:t>
            </a:r>
            <a:r>
              <a:rPr lang="vi-VN" sz="3733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anose="02020603050405020304" pitchFamily="18" charset="0"/>
                <a:sym typeface="Arial"/>
              </a:rPr>
              <a:t> Xếp các câu dưới đây vào kiểu câu thích hợp. </a:t>
            </a:r>
            <a:endParaRPr lang="en-US" sz="3733" b="1" kern="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50A50981-577C-4432-9E02-68A0C93D638F}"/>
              </a:ext>
            </a:extLst>
          </p:cNvPr>
          <p:cNvSpPr/>
          <p:nvPr/>
        </p:nvSpPr>
        <p:spPr>
          <a:xfrm>
            <a:off x="390524" y="1695450"/>
            <a:ext cx="5676901" cy="647699"/>
          </a:xfrm>
          <a:prstGeom prst="roundRect">
            <a:avLst>
              <a:gd name="adj" fmla="val 40001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Sắp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mưa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rồi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con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cất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quần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áo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7EB886C2-E9CC-4FC0-BD1C-9AD46325A254}"/>
              </a:ext>
            </a:extLst>
          </p:cNvPr>
          <p:cNvSpPr/>
          <p:nvPr/>
        </p:nvSpPr>
        <p:spPr>
          <a:xfrm>
            <a:off x="6362699" y="1685925"/>
            <a:ext cx="5676901" cy="647699"/>
          </a:xfrm>
          <a:prstGeom prst="roundRect">
            <a:avLst>
              <a:gd name="adj" fmla="val 40001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Hãy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đội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mũ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khi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ngoài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nắng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2C73C626-AA09-44B8-937C-67F39C8E7AC8}"/>
              </a:ext>
            </a:extLst>
          </p:cNvPr>
          <p:cNvSpPr/>
          <p:nvPr/>
        </p:nvSpPr>
        <p:spPr>
          <a:xfrm>
            <a:off x="981075" y="2676525"/>
            <a:ext cx="4752976" cy="647699"/>
          </a:xfrm>
          <a:prstGeom prst="roundRect">
            <a:avLst>
              <a:gd name="adj" fmla="val 40001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Trời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ơi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Nóng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quá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7AE43E2-15CB-49DA-9A0D-FF8C166BBED5}"/>
              </a:ext>
            </a:extLst>
          </p:cNvPr>
          <p:cNvSpPr/>
          <p:nvPr/>
        </p:nvSpPr>
        <p:spPr>
          <a:xfrm>
            <a:off x="6791325" y="2638425"/>
            <a:ext cx="4752976" cy="647699"/>
          </a:xfrm>
          <a:prstGeom prst="roundRect">
            <a:avLst>
              <a:gd name="adj" fmla="val 40001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Gió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thổi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mát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quá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1FC3E3E8-AC69-4822-9FCF-960413B91789}"/>
              </a:ext>
            </a:extLst>
          </p:cNvPr>
          <p:cNvSpPr/>
          <p:nvPr/>
        </p:nvSpPr>
        <p:spPr>
          <a:xfrm>
            <a:off x="1514474" y="4876800"/>
            <a:ext cx="3371851" cy="1143000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4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cảm</a:t>
            </a:r>
            <a:endParaRPr lang="en-US" sz="4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CE65FB68-093E-44D3-BC93-59CB1BAF5C96}"/>
              </a:ext>
            </a:extLst>
          </p:cNvPr>
          <p:cNvSpPr/>
          <p:nvPr/>
        </p:nvSpPr>
        <p:spPr>
          <a:xfrm>
            <a:off x="7981949" y="4829175"/>
            <a:ext cx="3371851" cy="1143000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4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khiến</a:t>
            </a:r>
            <a:endParaRPr lang="en-US" sz="4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02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44444E-6 L -3.75E-6 0.00024 C 0.07357 0.04931 0.07826 0.04838 0.13282 0.09537 C 0.14948 0.11158 0.16133 0.12917 0.18269 0.14399 C 0.19935 0.15348 0.21589 0.1625 0.23256 0.172 C 0.32279 0.23519 0.29427 0.22014 0.35599 0.26065 C 0.3655 0.26852 0.37735 0.27593 0.3892 0.28426 C 0.40586 0.29399 0.41055 0.3044 0.42722 0.31366 C 0.4319 0.3176 0.44375 0.3213 0.44857 0.3257 C 0.44857 0.32825 0.4556 0.33125 0.4556 0.3345 C 0.46042 0.34051 0.46511 0.34746 0.47227 0.35371 C 0.47227 0.35556 0.47696 0.35718 0.47696 0.3595 C 0.48177 0.36366 0.48894 0.36806 0.49362 0.37292 C 0.49362 0.37385 0.49844 0.37547 0.49844 0.37732 L 0.49844 0.38195 " pathEditMode="relative" rAng="0" ptsTypes="AAAAAAAAAAAAAAA">
                                      <p:cBhvr>
                                        <p:cTn id="3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922" y="19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44444E-6 L 2.5E-6 4.44444E-6 C 0.00208 0.00902 0.00065 -0.0007 0.00234 0.01759 C 0.00273 0.02175 0.00351 0.02361 0.00377 0.02893 C 0.00455 0.03796 0.00521 0.05092 0.00586 0.05972 C 0.00703 0.07268 0.00807 0.08101 0.00911 0.09444 C 0.0108 0.11736 0.01263 0.15023 0.01432 0.16851 C 0.01575 0.18125 0.01575 0.18148 0.01679 0.19421 C 0.01719 0.19814 0.01758 0.20138 0.01784 0.20694 C 0.01966 0.24143 0.01823 0.21782 0.01966 0.2405 C 0.01992 0.2493 0.01966 0.24444 0.02031 0.25069 C 0.0207 0.25717 0.0207 0.25833 0.0207 0.26226 C 0.0207 0.26273 0.0207 0.26319 0.02109 0.26388 " pathEditMode="relative" rAng="0" ptsTypes="AAAAAAAAAAAAA">
                                      <p:cBhvr>
                                        <p:cTn id="3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5" y="1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5.55112E-17 L -6.25E-7 5.55112E-17 C -6.25E-7 0.00208 -6.25E-7 0.00556 -6.25E-7 0.00718 C 0.00156 0.03542 0.00365 0.04051 0.00469 0.05231 L 0.00651 0.07037 C 0.0069 0.07407 0.00729 0.07986 0.00768 0.08356 C 0.00781 0.08727 0.0082 0.08773 0.00859 0.09074 C 0.00899 0.0963 0.00964 0.1088 0.01016 0.11829 C 0.01237 0.16597 0.00964 0.11065 0.01198 0.15116 C 0.01237 0.15532 0.01263 0.16134 0.01276 0.1662 C 0.01341 0.17662 0.01354 0.17986 0.01419 0.1875 C 0.01471 0.19491 0.01471 0.19144 0.01537 0.20394 C 0.01537 0.20648 0.0155 0.21042 0.01576 0.21319 C 0.01576 0.21389 0.01602 0.21481 0.01602 0.21528 " pathEditMode="relative" rAng="0" ptsTypes="AAAAAAAAAAAAAA">
                                      <p:cBhvr>
                                        <p:cTn id="4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4" y="1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44444E-6 L -3.125E-6 -4.44444E-6 C -0.03854 0.02037 -0.03776 0.02107 -0.10989 0.03218 L -0.15586 0.03936 C -0.16002 0.03982 -0.16445 0.04005 -0.16862 0.04028 C -0.23138 0.04422 -0.1138 0.03658 -0.20716 0.0419 C -0.22005 0.0426 -0.23294 0.04375 -0.24557 0.04468 C -0.27135 0.04862 -0.29674 0.05417 -0.32239 0.05695 C -0.33346 0.05811 -0.3444 0.0588 -0.35507 0.06019 C -0.36484 0.06204 -0.37422 0.06482 -0.38372 0.06667 C -0.39297 0.06829 -0.40234 0.07014 -0.41159 0.072 C -0.4151 0.07338 -0.41901 0.07454 -0.42213 0.07639 C -0.42382 0.07755 -0.42474 0.0794 -0.42643 0.08079 C -0.42721 0.08149 -0.42812 0.08195 -0.42877 0.08264 C -0.43112 0.08473 -0.43294 0.08681 -0.43541 0.08866 C -0.43815 0.09075 -0.45039 0.097 -0.45247 0.09862 C -0.46263 0.10417 -0.45872 0.10417 -0.46367 0.10417 " pathEditMode="relative" rAng="0" ptsTypes="AAAAAAAAAAAAAAAAA">
                                      <p:cBhvr>
                                        <p:cTn id="4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90" y="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24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32" grpId="0" animBg="1"/>
      <p:bldP spid="3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Giải Tiếng Việt 1 trang 154, 155 Bài 4: Ruộng bậc thang ở Sa Pa - Kết nối  tri thức với cuộc sống - VnDoc.com">
            <a:extLst>
              <a:ext uri="{FF2B5EF4-FFF2-40B4-BE49-F238E27FC236}">
                <a16:creationId xmlns:a16="http://schemas.microsoft.com/office/drawing/2014/main" id="{F8E43A49-A141-4186-BE00-1C1739393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9"/>
            <a:ext cx="12192000" cy="68575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7" t="50934" b="8278"/>
          <a:stretch/>
        </p:blipFill>
        <p:spPr>
          <a:xfrm>
            <a:off x="180381" y="-2729345"/>
            <a:ext cx="12033195" cy="958687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918" y="182249"/>
            <a:ext cx="3468255" cy="156761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11" r="51852" b="38636"/>
          <a:stretch/>
        </p:blipFill>
        <p:spPr>
          <a:xfrm>
            <a:off x="3427657" y="139652"/>
            <a:ext cx="1337843" cy="761611"/>
          </a:xfrm>
          <a:prstGeom prst="rect">
            <a:avLst/>
          </a:prstGeom>
        </p:spPr>
      </p:pic>
      <p:pic>
        <p:nvPicPr>
          <p:cNvPr id="18" name="图片 13">
            <a:extLst>
              <a:ext uri="{FF2B5EF4-FFF2-40B4-BE49-F238E27FC236}">
                <a16:creationId xmlns:a16="http://schemas.microsoft.com/office/drawing/2014/main" id="{2327259E-4E9F-4E14-9DB3-F0D3338993C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239"/>
          <a:stretch/>
        </p:blipFill>
        <p:spPr>
          <a:xfrm flipH="1">
            <a:off x="4366695" y="2546134"/>
            <a:ext cx="1408291" cy="917132"/>
          </a:xfrm>
          <a:prstGeom prst="rect">
            <a:avLst/>
          </a:prstGeom>
        </p:spPr>
      </p:pic>
      <p:sp>
        <p:nvSpPr>
          <p:cNvPr id="8" name="文本框 12">
            <a:extLst>
              <a:ext uri="{FF2B5EF4-FFF2-40B4-BE49-F238E27FC236}">
                <a16:creationId xmlns:a16="http://schemas.microsoft.com/office/drawing/2014/main" id="{8D19E487-94EF-400F-8DD2-65EED13135D7}"/>
              </a:ext>
            </a:extLst>
          </p:cNvPr>
          <p:cNvSpPr txBox="1"/>
          <p:nvPr/>
        </p:nvSpPr>
        <p:spPr>
          <a:xfrm>
            <a:off x="643929" y="8081181"/>
            <a:ext cx="8853819" cy="1938992"/>
          </a:xfrm>
          <a:prstGeom prst="rect">
            <a:avLst/>
          </a:prstGeom>
          <a:noFill/>
        </p:spPr>
        <p:txBody>
          <a:bodyPr vert="horz" wrap="square" rtlCol="0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 defTabSz="457189">
              <a:defRPr/>
            </a:pPr>
            <a:r>
              <a:rPr lang="en-US" altLang="zh-CN" sz="12000" b="1" spc="300">
                <a:ln w="28575">
                  <a:solidFill>
                    <a:prstClr val="white"/>
                  </a:solidFill>
                </a:ln>
                <a:gradFill>
                  <a:gsLst>
                    <a:gs pos="0">
                      <a:srgbClr val="C00000"/>
                    </a:gs>
                    <a:gs pos="50000">
                      <a:srgbClr val="CE3553"/>
                    </a:gs>
                    <a:gs pos="100000">
                      <a:srgbClr val="9BBB59">
                        <a:lumMod val="20000"/>
                        <a:lumOff val="80000"/>
                      </a:srgbClr>
                    </a:gs>
                  </a:gsLst>
                  <a:lin ang="5400000" scaled="1"/>
                </a:gradFill>
                <a:latin typeface="UVF Mussica Swash" panose="04000000000000000000" pitchFamily="82" charset="0"/>
                <a:ea typeface="方正姚体" panose="02010601030101010101" pitchFamily="2" charset="-122"/>
                <a:cs typeface="Arial"/>
                <a:sym typeface="Arial"/>
              </a:rPr>
              <a:t>CỦNG CỐ</a:t>
            </a:r>
            <a:endParaRPr lang="zh-CN" altLang="en-US" sz="12000" b="1" spc="300" dirty="0">
              <a:ln w="28575">
                <a:solidFill>
                  <a:prstClr val="white"/>
                </a:solidFill>
              </a:ln>
              <a:gradFill>
                <a:gsLst>
                  <a:gs pos="0">
                    <a:srgbClr val="C00000"/>
                  </a:gs>
                  <a:gs pos="50000">
                    <a:srgbClr val="CE3553"/>
                  </a:gs>
                  <a:gs pos="100000">
                    <a:srgbClr val="9BBB59">
                      <a:lumMod val="20000"/>
                      <a:lumOff val="80000"/>
                    </a:srgbClr>
                  </a:gs>
                </a:gsLst>
                <a:lin ang="5400000" scaled="1"/>
              </a:gradFill>
              <a:latin typeface="UVF Mussica Swash" panose="04000000000000000000" pitchFamily="82" charset="0"/>
              <a:ea typeface="方正姚体" panose="02010601030101010101" pitchFamily="2" charset="-122"/>
              <a:cs typeface="Arial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1D48B1-B02C-49DB-895D-AB67FAADCE0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59201" y="1829769"/>
            <a:ext cx="7645047" cy="4017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870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iải Tiếng Việt 1 trang 154, 155 Bài 4: Ruộng bậc thang ở Sa Pa - Kết nối  tri thức với cuộc sống - VnDoc.com">
            <a:extLst>
              <a:ext uri="{FF2B5EF4-FFF2-40B4-BE49-F238E27FC236}">
                <a16:creationId xmlns:a16="http://schemas.microsoft.com/office/drawing/2014/main" id="{C325F0C6-41EA-48EE-824E-21BDC8974B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906"/>
            <a:ext cx="12192000" cy="695381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3">
            <a:extLst>
              <a:ext uri="{FF2B5EF4-FFF2-40B4-BE49-F238E27FC236}">
                <a16:creationId xmlns:a16="http://schemas.microsoft.com/office/drawing/2014/main" id="{FAEA5494-8351-42CD-966C-7183E8CCAFF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7" t="62546" b="8278"/>
          <a:stretch/>
        </p:blipFill>
        <p:spPr>
          <a:xfrm>
            <a:off x="0" y="1422636"/>
            <a:ext cx="12192000" cy="5435365"/>
          </a:xfrm>
          <a:prstGeom prst="rect">
            <a:avLst/>
          </a:prstGeom>
        </p:spPr>
      </p:pic>
      <p:pic>
        <p:nvPicPr>
          <p:cNvPr id="7" name="图片 13">
            <a:extLst>
              <a:ext uri="{FF2B5EF4-FFF2-40B4-BE49-F238E27FC236}">
                <a16:creationId xmlns:a16="http://schemas.microsoft.com/office/drawing/2014/main" id="{0900AA11-92D6-491B-91B6-C65641E21CC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239"/>
          <a:stretch/>
        </p:blipFill>
        <p:spPr>
          <a:xfrm flipH="1">
            <a:off x="5315785" y="1549526"/>
            <a:ext cx="3489771" cy="2643959"/>
          </a:xfrm>
          <a:prstGeom prst="rect">
            <a:avLst/>
          </a:prstGeom>
        </p:spPr>
      </p:pic>
      <p:pic>
        <p:nvPicPr>
          <p:cNvPr id="8" name="图片 11">
            <a:extLst>
              <a:ext uri="{FF2B5EF4-FFF2-40B4-BE49-F238E27FC236}">
                <a16:creationId xmlns:a16="http://schemas.microsoft.com/office/drawing/2014/main" id="{E111E625-CA2F-4ED9-8AAD-409400AA044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739" y="1238305"/>
            <a:ext cx="3468255" cy="1567616"/>
          </a:xfrm>
          <a:prstGeom prst="rect">
            <a:avLst/>
          </a:prstGeom>
        </p:spPr>
      </p:pic>
      <p:pic>
        <p:nvPicPr>
          <p:cNvPr id="9" name="图片 12">
            <a:extLst>
              <a:ext uri="{FF2B5EF4-FFF2-40B4-BE49-F238E27FC236}">
                <a16:creationId xmlns:a16="http://schemas.microsoft.com/office/drawing/2014/main" id="{F9FA49D4-D9C1-457D-8768-D53ACF6DED8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11" r="51852" b="38636"/>
          <a:stretch/>
        </p:blipFill>
        <p:spPr>
          <a:xfrm>
            <a:off x="1642401" y="966057"/>
            <a:ext cx="1337843" cy="761611"/>
          </a:xfrm>
          <a:prstGeom prst="rect">
            <a:avLst/>
          </a:prstGeom>
        </p:spPr>
      </p:pic>
      <p:pic>
        <p:nvPicPr>
          <p:cNvPr id="10" name="图片 2">
            <a:extLst>
              <a:ext uri="{FF2B5EF4-FFF2-40B4-BE49-F238E27FC236}">
                <a16:creationId xmlns:a16="http://schemas.microsoft.com/office/drawing/2014/main" id="{76F3566D-DA37-44C4-A885-019E40DFEB4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239"/>
          <a:stretch/>
        </p:blipFill>
        <p:spPr>
          <a:xfrm>
            <a:off x="9961308" y="1784573"/>
            <a:ext cx="2092769" cy="1027369"/>
          </a:xfrm>
          <a:prstGeom prst="rect">
            <a:avLst/>
          </a:prstGeom>
        </p:spPr>
      </p:pic>
      <p:pic>
        <p:nvPicPr>
          <p:cNvPr id="11" name="图片 13">
            <a:extLst>
              <a:ext uri="{FF2B5EF4-FFF2-40B4-BE49-F238E27FC236}">
                <a16:creationId xmlns:a16="http://schemas.microsoft.com/office/drawing/2014/main" id="{A2B4154E-B930-4B03-8422-7933D243CCA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239"/>
          <a:stretch/>
        </p:blipFill>
        <p:spPr>
          <a:xfrm flipH="1">
            <a:off x="-380172" y="4261949"/>
            <a:ext cx="3489771" cy="2643959"/>
          </a:xfrm>
          <a:prstGeom prst="rect">
            <a:avLst/>
          </a:prstGeom>
        </p:spPr>
      </p:pic>
      <p:pic>
        <p:nvPicPr>
          <p:cNvPr id="15" name="图片 11">
            <a:extLst>
              <a:ext uri="{FF2B5EF4-FFF2-40B4-BE49-F238E27FC236}">
                <a16:creationId xmlns:a16="http://schemas.microsoft.com/office/drawing/2014/main" id="{97704A3C-8F80-4BC9-8722-6D8A7C6638A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988" y="982197"/>
            <a:ext cx="3913051" cy="1768659"/>
          </a:xfrm>
          <a:prstGeom prst="rect">
            <a:avLst/>
          </a:prstGeom>
        </p:spPr>
      </p:pic>
      <p:sp>
        <p:nvSpPr>
          <p:cNvPr id="18" name="Google Shape;2277;p57">
            <a:extLst>
              <a:ext uri="{FF2B5EF4-FFF2-40B4-BE49-F238E27FC236}">
                <a16:creationId xmlns:a16="http://schemas.microsoft.com/office/drawing/2014/main" id="{BC0D56D9-945E-4E38-9239-0970A9AB8B92}"/>
              </a:ext>
            </a:extLst>
          </p:cNvPr>
          <p:cNvSpPr/>
          <p:nvPr/>
        </p:nvSpPr>
        <p:spPr>
          <a:xfrm>
            <a:off x="1301900" y="966057"/>
            <a:ext cx="9375227" cy="4788011"/>
          </a:xfrm>
          <a:prstGeom prst="cloud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4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D989768-9B68-45BE-B2AF-40A25635239A}"/>
              </a:ext>
            </a:extLst>
          </p:cNvPr>
          <p:cNvSpPr txBox="1"/>
          <p:nvPr/>
        </p:nvSpPr>
        <p:spPr>
          <a:xfrm>
            <a:off x="2197023" y="2250477"/>
            <a:ext cx="781319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40">
              <a:buClr>
                <a:srgbClr val="000000"/>
              </a:buClr>
              <a:defRPr/>
            </a:pPr>
            <a:r>
              <a:rPr lang="en-US" sz="4400" b="1" kern="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Về</a:t>
            </a:r>
            <a:r>
              <a:rPr lang="en-US" sz="4400" b="1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nhà</a:t>
            </a:r>
            <a:r>
              <a:rPr lang="en-US" sz="4400" b="1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tìm</a:t>
            </a:r>
            <a:r>
              <a:rPr lang="en-US" sz="4400" b="1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thêm</a:t>
            </a:r>
            <a:r>
              <a:rPr lang="en-US" sz="4400" b="1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các</a:t>
            </a:r>
            <a:r>
              <a:rPr lang="en-US" sz="4400" b="1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từ</a:t>
            </a:r>
            <a:r>
              <a:rPr lang="en-US" sz="4400" b="1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ngữ</a:t>
            </a:r>
            <a:r>
              <a:rPr lang="en-US" sz="4400" b="1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chỉ</a:t>
            </a:r>
            <a:r>
              <a:rPr lang="en-US" sz="4400" b="1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thiên</a:t>
            </a:r>
            <a:r>
              <a:rPr lang="en-US" sz="4400" b="1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nhiên</a:t>
            </a:r>
            <a:r>
              <a:rPr lang="en-US" sz="4400" b="1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, </a:t>
            </a:r>
            <a:r>
              <a:rPr lang="en-US" sz="4400" b="1" kern="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đặt</a:t>
            </a:r>
            <a:r>
              <a:rPr lang="en-US" sz="4400" b="1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câu</a:t>
            </a:r>
            <a:r>
              <a:rPr lang="en-US" sz="4400" b="1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theo</a:t>
            </a:r>
            <a:r>
              <a:rPr lang="en-US" sz="4400" b="1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kiểu</a:t>
            </a:r>
            <a:r>
              <a:rPr lang="en-US" sz="4400" b="1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câu</a:t>
            </a:r>
            <a:r>
              <a:rPr lang="en-US" sz="4400" b="1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cảm</a:t>
            </a:r>
            <a:r>
              <a:rPr lang="en-US" sz="4400" b="1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thán</a:t>
            </a:r>
            <a:r>
              <a:rPr lang="en-US" sz="4400" b="1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và</a:t>
            </a:r>
            <a:r>
              <a:rPr lang="en-US" sz="4400" b="1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câu</a:t>
            </a:r>
            <a:r>
              <a:rPr lang="en-US" sz="4400" b="1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khiến</a:t>
            </a:r>
            <a:r>
              <a:rPr lang="en-US" sz="4400" b="1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93107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3A729FC-F40D-D967-EB1A-2D782336E7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0"/>
            <a:ext cx="12191980" cy="6858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FE426EB-4CE2-4C60-AE11-F2547D2442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7225" y="104387"/>
            <a:ext cx="9709400" cy="493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071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3A729FC-F40D-D967-EB1A-2D782336E7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0"/>
            <a:ext cx="12191980" cy="6858000"/>
          </a:xfrm>
          <a:prstGeom prst="rect">
            <a:avLst/>
          </a:prstGeom>
        </p:spPr>
      </p:pic>
      <p:grpSp>
        <p:nvGrpSpPr>
          <p:cNvPr id="75" name="组合 4">
            <a:extLst>
              <a:ext uri="{FF2B5EF4-FFF2-40B4-BE49-F238E27FC236}">
                <a16:creationId xmlns:a16="http://schemas.microsoft.com/office/drawing/2014/main" id="{59EB661A-D4BC-4A81-B567-143C43CC9F2D}"/>
              </a:ext>
            </a:extLst>
          </p:cNvPr>
          <p:cNvGrpSpPr>
            <a:grpSpLocks/>
          </p:cNvGrpSpPr>
          <p:nvPr/>
        </p:nvGrpSpPr>
        <p:grpSpPr bwMode="auto">
          <a:xfrm>
            <a:off x="830319" y="228367"/>
            <a:ext cx="10604936" cy="3975771"/>
            <a:chOff x="623392" y="809101"/>
            <a:chExt cx="11089232" cy="5445748"/>
          </a:xfrm>
          <a:solidFill>
            <a:srgbClr val="FFFFFF"/>
          </a:solidFill>
        </p:grpSpPr>
        <p:grpSp>
          <p:nvGrpSpPr>
            <p:cNvPr id="76" name="组合 6">
              <a:extLst>
                <a:ext uri="{FF2B5EF4-FFF2-40B4-BE49-F238E27FC236}">
                  <a16:creationId xmlns:a16="http://schemas.microsoft.com/office/drawing/2014/main" id="{27E7E2F2-9B5E-402F-869D-9135755F467D}"/>
                </a:ext>
              </a:extLst>
            </p:cNvPr>
            <p:cNvGrpSpPr/>
            <p:nvPr/>
          </p:nvGrpSpPr>
          <p:grpSpPr>
            <a:xfrm>
              <a:off x="911424" y="809101"/>
              <a:ext cx="10776274" cy="5239797"/>
              <a:chOff x="684940" y="764704"/>
              <a:chExt cx="10776274" cy="5239797"/>
            </a:xfrm>
            <a:grpFill/>
          </p:grpSpPr>
          <p:sp>
            <p:nvSpPr>
              <p:cNvPr id="87" name="椭圆 17">
                <a:extLst>
                  <a:ext uri="{FF2B5EF4-FFF2-40B4-BE49-F238E27FC236}">
                    <a16:creationId xmlns:a16="http://schemas.microsoft.com/office/drawing/2014/main" id="{182972D7-9003-4EAE-B460-486A4456DBB4}"/>
                  </a:ext>
                </a:extLst>
              </p:cNvPr>
              <p:cNvSpPr/>
              <p:nvPr/>
            </p:nvSpPr>
            <p:spPr>
              <a:xfrm>
                <a:off x="3215680" y="764704"/>
                <a:ext cx="3672408" cy="302433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17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133">
                  <a:solidFill>
                    <a:prstClr val="white"/>
                  </a:solidFill>
                  <a:latin typeface="Calibri"/>
                  <a:ea typeface="等线" panose="02010600030101010101" pitchFamily="2" charset="-122"/>
                  <a:sym typeface="Arial"/>
                </a:endParaRPr>
              </a:p>
            </p:txBody>
          </p:sp>
          <p:sp>
            <p:nvSpPr>
              <p:cNvPr id="88" name="椭圆 18">
                <a:extLst>
                  <a:ext uri="{FF2B5EF4-FFF2-40B4-BE49-F238E27FC236}">
                    <a16:creationId xmlns:a16="http://schemas.microsoft.com/office/drawing/2014/main" id="{7DD5E3AE-1727-4F6E-B96C-C512024BDD92}"/>
                  </a:ext>
                </a:extLst>
              </p:cNvPr>
              <p:cNvSpPr/>
              <p:nvPr/>
            </p:nvSpPr>
            <p:spPr>
              <a:xfrm>
                <a:off x="5951984" y="1052736"/>
                <a:ext cx="3312368" cy="302433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17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133">
                  <a:solidFill>
                    <a:prstClr val="white"/>
                  </a:solidFill>
                  <a:latin typeface="Calibri"/>
                  <a:ea typeface="等线" panose="02010600030101010101" pitchFamily="2" charset="-122"/>
                  <a:sym typeface="Arial"/>
                </a:endParaRPr>
              </a:p>
            </p:txBody>
          </p:sp>
          <p:sp>
            <p:nvSpPr>
              <p:cNvPr id="89" name="椭圆 19">
                <a:extLst>
                  <a:ext uri="{FF2B5EF4-FFF2-40B4-BE49-F238E27FC236}">
                    <a16:creationId xmlns:a16="http://schemas.microsoft.com/office/drawing/2014/main" id="{771671C7-B8E4-44B8-9AC8-55B45E14393E}"/>
                  </a:ext>
                </a:extLst>
              </p:cNvPr>
              <p:cNvSpPr/>
              <p:nvPr/>
            </p:nvSpPr>
            <p:spPr>
              <a:xfrm>
                <a:off x="8544272" y="1196752"/>
                <a:ext cx="2604048" cy="266756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17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133">
                  <a:solidFill>
                    <a:prstClr val="white"/>
                  </a:solidFill>
                  <a:latin typeface="Calibri"/>
                  <a:ea typeface="等线" panose="02010600030101010101" pitchFamily="2" charset="-122"/>
                  <a:sym typeface="Arial"/>
                </a:endParaRPr>
              </a:p>
            </p:txBody>
          </p:sp>
          <p:sp>
            <p:nvSpPr>
              <p:cNvPr id="90" name="椭圆 20">
                <a:extLst>
                  <a:ext uri="{FF2B5EF4-FFF2-40B4-BE49-F238E27FC236}">
                    <a16:creationId xmlns:a16="http://schemas.microsoft.com/office/drawing/2014/main" id="{07642A1B-4717-40DE-BB77-FBA6BA4B6766}"/>
                  </a:ext>
                </a:extLst>
              </p:cNvPr>
              <p:cNvSpPr/>
              <p:nvPr/>
            </p:nvSpPr>
            <p:spPr>
              <a:xfrm>
                <a:off x="8472264" y="2335275"/>
                <a:ext cx="2988950" cy="303794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17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133">
                  <a:solidFill>
                    <a:prstClr val="white"/>
                  </a:solidFill>
                  <a:latin typeface="Calibri"/>
                  <a:ea typeface="等线" panose="02010600030101010101" pitchFamily="2" charset="-122"/>
                  <a:sym typeface="Arial"/>
                </a:endParaRPr>
              </a:p>
            </p:txBody>
          </p:sp>
          <p:sp>
            <p:nvSpPr>
              <p:cNvPr id="91" name="椭圆 21">
                <a:extLst>
                  <a:ext uri="{FF2B5EF4-FFF2-40B4-BE49-F238E27FC236}">
                    <a16:creationId xmlns:a16="http://schemas.microsoft.com/office/drawing/2014/main" id="{AF14B239-860C-43B9-9E0B-8497DD7D0E67}"/>
                  </a:ext>
                </a:extLst>
              </p:cNvPr>
              <p:cNvSpPr/>
              <p:nvPr/>
            </p:nvSpPr>
            <p:spPr>
              <a:xfrm>
                <a:off x="6888088" y="2246484"/>
                <a:ext cx="3359696" cy="34147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17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133">
                  <a:solidFill>
                    <a:prstClr val="white"/>
                  </a:solidFill>
                  <a:latin typeface="Calibri"/>
                  <a:ea typeface="等线" panose="02010600030101010101" pitchFamily="2" charset="-122"/>
                  <a:sym typeface="Arial"/>
                </a:endParaRPr>
              </a:p>
            </p:txBody>
          </p:sp>
          <p:sp>
            <p:nvSpPr>
              <p:cNvPr id="92" name="椭圆 22">
                <a:extLst>
                  <a:ext uri="{FF2B5EF4-FFF2-40B4-BE49-F238E27FC236}">
                    <a16:creationId xmlns:a16="http://schemas.microsoft.com/office/drawing/2014/main" id="{A98B470E-362C-4DEC-8F4B-D9FC5BFAF984}"/>
                  </a:ext>
                </a:extLst>
              </p:cNvPr>
              <p:cNvSpPr/>
              <p:nvPr/>
            </p:nvSpPr>
            <p:spPr>
              <a:xfrm>
                <a:off x="5303912" y="3132584"/>
                <a:ext cx="2629579" cy="26726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17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133">
                  <a:solidFill>
                    <a:prstClr val="white"/>
                  </a:solidFill>
                  <a:latin typeface="Calibri"/>
                  <a:ea typeface="等线" panose="02010600030101010101" pitchFamily="2" charset="-122"/>
                  <a:sym typeface="Arial"/>
                </a:endParaRPr>
              </a:p>
            </p:txBody>
          </p:sp>
          <p:sp>
            <p:nvSpPr>
              <p:cNvPr id="93" name="椭圆 23">
                <a:extLst>
                  <a:ext uri="{FF2B5EF4-FFF2-40B4-BE49-F238E27FC236}">
                    <a16:creationId xmlns:a16="http://schemas.microsoft.com/office/drawing/2014/main" id="{9F7A0F78-C33C-4F7D-AF1F-82C3A72BCE78}"/>
                  </a:ext>
                </a:extLst>
              </p:cNvPr>
              <p:cNvSpPr/>
              <p:nvPr/>
            </p:nvSpPr>
            <p:spPr>
              <a:xfrm>
                <a:off x="3197035" y="2911643"/>
                <a:ext cx="3042981" cy="309285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17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133" dirty="0">
                  <a:solidFill>
                    <a:prstClr val="white"/>
                  </a:solidFill>
                  <a:latin typeface="Calibri"/>
                  <a:ea typeface="等线" panose="02010600030101010101" pitchFamily="2" charset="-122"/>
                  <a:sym typeface="Arial"/>
                </a:endParaRPr>
              </a:p>
            </p:txBody>
          </p:sp>
          <p:sp>
            <p:nvSpPr>
              <p:cNvPr id="94" name="椭圆 24">
                <a:extLst>
                  <a:ext uri="{FF2B5EF4-FFF2-40B4-BE49-F238E27FC236}">
                    <a16:creationId xmlns:a16="http://schemas.microsoft.com/office/drawing/2014/main" id="{56E793DB-B7D9-467D-85FB-970BFFEEDA3E}"/>
                  </a:ext>
                </a:extLst>
              </p:cNvPr>
              <p:cNvSpPr/>
              <p:nvPr/>
            </p:nvSpPr>
            <p:spPr>
              <a:xfrm>
                <a:off x="1668372" y="2784414"/>
                <a:ext cx="3042981" cy="309285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17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133" dirty="0">
                  <a:solidFill>
                    <a:prstClr val="white"/>
                  </a:solidFill>
                  <a:latin typeface="Calibri"/>
                  <a:ea typeface="等线" panose="02010600030101010101" pitchFamily="2" charset="-122"/>
                  <a:sym typeface="Arial"/>
                </a:endParaRPr>
              </a:p>
            </p:txBody>
          </p:sp>
          <p:sp>
            <p:nvSpPr>
              <p:cNvPr id="95" name="椭圆 25">
                <a:extLst>
                  <a:ext uri="{FF2B5EF4-FFF2-40B4-BE49-F238E27FC236}">
                    <a16:creationId xmlns:a16="http://schemas.microsoft.com/office/drawing/2014/main" id="{B4DF36A2-2E59-44E4-AEF4-E6F4C75CA837}"/>
                  </a:ext>
                </a:extLst>
              </p:cNvPr>
              <p:cNvSpPr/>
              <p:nvPr/>
            </p:nvSpPr>
            <p:spPr>
              <a:xfrm>
                <a:off x="907049" y="3564632"/>
                <a:ext cx="2275345" cy="23126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17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133" dirty="0">
                  <a:solidFill>
                    <a:prstClr val="white"/>
                  </a:solidFill>
                  <a:latin typeface="Calibri"/>
                  <a:ea typeface="等线" panose="02010600030101010101" pitchFamily="2" charset="-122"/>
                  <a:sym typeface="Arial"/>
                </a:endParaRPr>
              </a:p>
            </p:txBody>
          </p:sp>
          <p:sp>
            <p:nvSpPr>
              <p:cNvPr id="96" name="椭圆 26">
                <a:extLst>
                  <a:ext uri="{FF2B5EF4-FFF2-40B4-BE49-F238E27FC236}">
                    <a16:creationId xmlns:a16="http://schemas.microsoft.com/office/drawing/2014/main" id="{A45B146D-5853-4C50-877C-F791B04DC650}"/>
                  </a:ext>
                </a:extLst>
              </p:cNvPr>
              <p:cNvSpPr/>
              <p:nvPr/>
            </p:nvSpPr>
            <p:spPr>
              <a:xfrm>
                <a:off x="684940" y="1493478"/>
                <a:ext cx="3250397" cy="330367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17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133" dirty="0">
                  <a:solidFill>
                    <a:prstClr val="white"/>
                  </a:solidFill>
                  <a:latin typeface="Calibri"/>
                  <a:ea typeface="等线" panose="02010600030101010101" pitchFamily="2" charset="-122"/>
                  <a:sym typeface="Arial"/>
                </a:endParaRPr>
              </a:p>
            </p:txBody>
          </p:sp>
          <p:sp>
            <p:nvSpPr>
              <p:cNvPr id="97" name="椭圆 27">
                <a:extLst>
                  <a:ext uri="{FF2B5EF4-FFF2-40B4-BE49-F238E27FC236}">
                    <a16:creationId xmlns:a16="http://schemas.microsoft.com/office/drawing/2014/main" id="{4E36E87C-5417-461E-A3FB-86373644EBDC}"/>
                  </a:ext>
                </a:extLst>
              </p:cNvPr>
              <p:cNvSpPr/>
              <p:nvPr/>
            </p:nvSpPr>
            <p:spPr>
              <a:xfrm>
                <a:off x="2013392" y="956667"/>
                <a:ext cx="2723744" cy="276838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17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133" dirty="0">
                  <a:solidFill>
                    <a:prstClr val="white"/>
                  </a:solidFill>
                  <a:latin typeface="Calibri"/>
                  <a:ea typeface="等线" panose="02010600030101010101" pitchFamily="2" charset="-122"/>
                  <a:sym typeface="Arial"/>
                </a:endParaRPr>
              </a:p>
            </p:txBody>
          </p:sp>
        </p:grpSp>
        <p:grpSp>
          <p:nvGrpSpPr>
            <p:cNvPr id="77" name="组合 7">
              <a:extLst>
                <a:ext uri="{FF2B5EF4-FFF2-40B4-BE49-F238E27FC236}">
                  <a16:creationId xmlns:a16="http://schemas.microsoft.com/office/drawing/2014/main" id="{27F048CD-56A2-4046-ADD5-DA81F0E299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3392" y="836712"/>
              <a:ext cx="11089232" cy="5418137"/>
              <a:chOff x="479376" y="764704"/>
              <a:chExt cx="11089232" cy="5418137"/>
            </a:xfrm>
            <a:grpFill/>
          </p:grpSpPr>
          <p:grpSp>
            <p:nvGrpSpPr>
              <p:cNvPr id="78" name="组合 8">
                <a:extLst>
                  <a:ext uri="{FF2B5EF4-FFF2-40B4-BE49-F238E27FC236}">
                    <a16:creationId xmlns:a16="http://schemas.microsoft.com/office/drawing/2014/main" id="{2542F7D5-5323-499F-A9F1-124FC2F2C877}"/>
                  </a:ext>
                </a:extLst>
              </p:cNvPr>
              <p:cNvGrpSpPr/>
              <p:nvPr/>
            </p:nvGrpSpPr>
            <p:grpSpPr>
              <a:xfrm>
                <a:off x="479376" y="764704"/>
                <a:ext cx="10585176" cy="5418137"/>
                <a:chOff x="479376" y="764704"/>
                <a:chExt cx="10585176" cy="5418137"/>
              </a:xfrm>
              <a:grpFill/>
            </p:grpSpPr>
            <p:sp>
              <p:nvSpPr>
                <p:cNvPr id="81" name="椭圆 11">
                  <a:extLst>
                    <a:ext uri="{FF2B5EF4-FFF2-40B4-BE49-F238E27FC236}">
                      <a16:creationId xmlns:a16="http://schemas.microsoft.com/office/drawing/2014/main" id="{19255A98-4A72-40B4-935F-6F9ED5FA8063}"/>
                    </a:ext>
                  </a:extLst>
                </p:cNvPr>
                <p:cNvSpPr/>
                <p:nvPr/>
              </p:nvSpPr>
              <p:spPr>
                <a:xfrm>
                  <a:off x="5375920" y="764704"/>
                  <a:ext cx="2232248" cy="2232248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21917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2133">
                    <a:solidFill>
                      <a:prstClr val="white"/>
                    </a:solidFill>
                    <a:latin typeface="Calibri"/>
                    <a:ea typeface="等线" panose="02010600030101010101" pitchFamily="2" charset="-122"/>
                    <a:sym typeface="Arial"/>
                  </a:endParaRPr>
                </a:p>
              </p:txBody>
            </p:sp>
            <p:sp>
              <p:nvSpPr>
                <p:cNvPr id="82" name="椭圆 12">
                  <a:extLst>
                    <a:ext uri="{FF2B5EF4-FFF2-40B4-BE49-F238E27FC236}">
                      <a16:creationId xmlns:a16="http://schemas.microsoft.com/office/drawing/2014/main" id="{12121752-42B5-43CD-9414-9AF554E47E8E}"/>
                    </a:ext>
                  </a:extLst>
                </p:cNvPr>
                <p:cNvSpPr/>
                <p:nvPr/>
              </p:nvSpPr>
              <p:spPr>
                <a:xfrm>
                  <a:off x="8112224" y="980728"/>
                  <a:ext cx="2304256" cy="230425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21917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2133">
                    <a:solidFill>
                      <a:prstClr val="white"/>
                    </a:solidFill>
                    <a:latin typeface="Calibri"/>
                    <a:ea typeface="等线" panose="02010600030101010101" pitchFamily="2" charset="-122"/>
                    <a:sym typeface="Arial"/>
                  </a:endParaRPr>
                </a:p>
              </p:txBody>
            </p:sp>
            <p:sp>
              <p:nvSpPr>
                <p:cNvPr id="83" name="椭圆 13">
                  <a:extLst>
                    <a:ext uri="{FF2B5EF4-FFF2-40B4-BE49-F238E27FC236}">
                      <a16:creationId xmlns:a16="http://schemas.microsoft.com/office/drawing/2014/main" id="{F0565F5C-7DE4-4365-B8A1-4F4C4C298E36}"/>
                    </a:ext>
                  </a:extLst>
                </p:cNvPr>
                <p:cNvSpPr/>
                <p:nvPr/>
              </p:nvSpPr>
              <p:spPr>
                <a:xfrm>
                  <a:off x="8598743" y="3339455"/>
                  <a:ext cx="2465809" cy="246580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21917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2133">
                    <a:solidFill>
                      <a:prstClr val="white"/>
                    </a:solidFill>
                    <a:latin typeface="Calibri"/>
                    <a:ea typeface="等线" panose="02010600030101010101" pitchFamily="2" charset="-122"/>
                    <a:sym typeface="Arial"/>
                  </a:endParaRPr>
                </a:p>
              </p:txBody>
            </p:sp>
            <p:sp>
              <p:nvSpPr>
                <p:cNvPr id="84" name="椭圆 14">
                  <a:extLst>
                    <a:ext uri="{FF2B5EF4-FFF2-40B4-BE49-F238E27FC236}">
                      <a16:creationId xmlns:a16="http://schemas.microsoft.com/office/drawing/2014/main" id="{C868A758-DC75-4AEE-A722-6796DD6B4A5E}"/>
                    </a:ext>
                  </a:extLst>
                </p:cNvPr>
                <p:cNvSpPr/>
                <p:nvPr/>
              </p:nvSpPr>
              <p:spPr>
                <a:xfrm>
                  <a:off x="6366495" y="3627487"/>
                  <a:ext cx="2465809" cy="246580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21917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2133">
                    <a:solidFill>
                      <a:prstClr val="white"/>
                    </a:solidFill>
                    <a:latin typeface="Calibri"/>
                    <a:ea typeface="等线" panose="02010600030101010101" pitchFamily="2" charset="-122"/>
                    <a:sym typeface="Arial"/>
                  </a:endParaRPr>
                </a:p>
              </p:txBody>
            </p:sp>
            <p:sp>
              <p:nvSpPr>
                <p:cNvPr id="85" name="椭圆 15">
                  <a:extLst>
                    <a:ext uri="{FF2B5EF4-FFF2-40B4-BE49-F238E27FC236}">
                      <a16:creationId xmlns:a16="http://schemas.microsoft.com/office/drawing/2014/main" id="{D723A6A0-B76C-419F-8EA0-002D678D5DF4}"/>
                    </a:ext>
                  </a:extLst>
                </p:cNvPr>
                <p:cNvSpPr/>
                <p:nvPr/>
              </p:nvSpPr>
              <p:spPr>
                <a:xfrm>
                  <a:off x="1950343" y="3717032"/>
                  <a:ext cx="2465809" cy="246580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21917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2133">
                    <a:solidFill>
                      <a:prstClr val="white"/>
                    </a:solidFill>
                    <a:latin typeface="Calibri"/>
                    <a:ea typeface="等线" panose="02010600030101010101" pitchFamily="2" charset="-122"/>
                    <a:sym typeface="Arial"/>
                  </a:endParaRPr>
                </a:p>
              </p:txBody>
            </p:sp>
            <p:sp>
              <p:nvSpPr>
                <p:cNvPr id="86" name="椭圆 16">
                  <a:extLst>
                    <a:ext uri="{FF2B5EF4-FFF2-40B4-BE49-F238E27FC236}">
                      <a16:creationId xmlns:a16="http://schemas.microsoft.com/office/drawing/2014/main" id="{F64FB4A2-73AB-449C-98F4-D845661D7158}"/>
                    </a:ext>
                  </a:extLst>
                </p:cNvPr>
                <p:cNvSpPr/>
                <p:nvPr/>
              </p:nvSpPr>
              <p:spPr>
                <a:xfrm>
                  <a:off x="479376" y="2547367"/>
                  <a:ext cx="2465809" cy="246580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21917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2133">
                    <a:solidFill>
                      <a:prstClr val="white"/>
                    </a:solidFill>
                    <a:latin typeface="Calibri"/>
                    <a:ea typeface="等线" panose="02010600030101010101" pitchFamily="2" charset="-122"/>
                    <a:sym typeface="Arial"/>
                  </a:endParaRPr>
                </a:p>
              </p:txBody>
            </p:sp>
          </p:grpSp>
          <p:sp>
            <p:nvSpPr>
              <p:cNvPr id="79" name="椭圆 9">
                <a:extLst>
                  <a:ext uri="{FF2B5EF4-FFF2-40B4-BE49-F238E27FC236}">
                    <a16:creationId xmlns:a16="http://schemas.microsoft.com/office/drawing/2014/main" id="{8D05583D-EBCC-40A2-A645-68B218833ADB}"/>
                  </a:ext>
                </a:extLst>
              </p:cNvPr>
              <p:cNvSpPr/>
              <p:nvPr/>
            </p:nvSpPr>
            <p:spPr>
              <a:xfrm>
                <a:off x="8544272" y="980009"/>
                <a:ext cx="215911" cy="2159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17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133">
                  <a:solidFill>
                    <a:prstClr val="white"/>
                  </a:solidFill>
                  <a:latin typeface="Calibri"/>
                  <a:ea typeface="等线" panose="02010600030101010101" pitchFamily="2" charset="-122"/>
                  <a:sym typeface="Arial"/>
                </a:endParaRPr>
              </a:p>
            </p:txBody>
          </p:sp>
          <p:sp>
            <p:nvSpPr>
              <p:cNvPr id="80" name="椭圆 10">
                <a:extLst>
                  <a:ext uri="{FF2B5EF4-FFF2-40B4-BE49-F238E27FC236}">
                    <a16:creationId xmlns:a16="http://schemas.microsoft.com/office/drawing/2014/main" id="{8DA08F6D-CD56-4117-BC01-41D11470451D}"/>
                  </a:ext>
                </a:extLst>
              </p:cNvPr>
              <p:cNvSpPr/>
              <p:nvPr/>
            </p:nvSpPr>
            <p:spPr>
              <a:xfrm>
                <a:off x="11352697" y="2348590"/>
                <a:ext cx="215911" cy="2159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17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133">
                  <a:solidFill>
                    <a:prstClr val="white"/>
                  </a:solidFill>
                  <a:latin typeface="Calibri"/>
                  <a:ea typeface="等线" panose="02010600030101010101" pitchFamily="2" charset="-122"/>
                  <a:sym typeface="Arial"/>
                </a:endParaRPr>
              </a:p>
            </p:txBody>
          </p:sp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C39187D7-8168-4ABE-87D6-90456A875B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9967" y="979467"/>
            <a:ext cx="4316343" cy="14306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A7DD859-53A6-40DA-AC10-8FD2E97B67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3150" y="297435"/>
            <a:ext cx="3365284" cy="10079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726656B-D25F-460D-A5BA-0521A47EA9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2526" y="2217751"/>
            <a:ext cx="10364098" cy="114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431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Giải Tiếng Việt 1 trang 154, 155 Bài 4: Ruộng bậc thang ở Sa Pa - Kết nối  tri thức với cuộc sống - VnDoc.com">
            <a:extLst>
              <a:ext uri="{FF2B5EF4-FFF2-40B4-BE49-F238E27FC236}">
                <a16:creationId xmlns:a16="http://schemas.microsoft.com/office/drawing/2014/main" id="{F8E43A49-A141-4186-BE00-1C1739393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9"/>
            <a:ext cx="12192000" cy="68575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7" t="50934" b="8278"/>
          <a:stretch/>
        </p:blipFill>
        <p:spPr>
          <a:xfrm>
            <a:off x="180381" y="-2729345"/>
            <a:ext cx="12033195" cy="958687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918" y="182249"/>
            <a:ext cx="3468255" cy="156761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11" r="51852" b="38636"/>
          <a:stretch/>
        </p:blipFill>
        <p:spPr>
          <a:xfrm>
            <a:off x="3427657" y="139652"/>
            <a:ext cx="1337843" cy="761611"/>
          </a:xfrm>
          <a:prstGeom prst="rect">
            <a:avLst/>
          </a:prstGeom>
        </p:spPr>
      </p:pic>
      <p:pic>
        <p:nvPicPr>
          <p:cNvPr id="18" name="图片 13">
            <a:extLst>
              <a:ext uri="{FF2B5EF4-FFF2-40B4-BE49-F238E27FC236}">
                <a16:creationId xmlns:a16="http://schemas.microsoft.com/office/drawing/2014/main" id="{2327259E-4E9F-4E14-9DB3-F0D3338993C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239"/>
          <a:stretch/>
        </p:blipFill>
        <p:spPr>
          <a:xfrm flipH="1">
            <a:off x="4366695" y="2546134"/>
            <a:ext cx="1408291" cy="917132"/>
          </a:xfrm>
          <a:prstGeom prst="rect">
            <a:avLst/>
          </a:prstGeom>
        </p:spPr>
      </p:pic>
      <p:sp>
        <p:nvSpPr>
          <p:cNvPr id="8" name="文本框 12">
            <a:extLst>
              <a:ext uri="{FF2B5EF4-FFF2-40B4-BE49-F238E27FC236}">
                <a16:creationId xmlns:a16="http://schemas.microsoft.com/office/drawing/2014/main" id="{8D19E487-94EF-400F-8DD2-65EED13135D7}"/>
              </a:ext>
            </a:extLst>
          </p:cNvPr>
          <p:cNvSpPr txBox="1"/>
          <p:nvPr/>
        </p:nvSpPr>
        <p:spPr>
          <a:xfrm>
            <a:off x="643929" y="8081181"/>
            <a:ext cx="8853819" cy="1938992"/>
          </a:xfrm>
          <a:prstGeom prst="rect">
            <a:avLst/>
          </a:prstGeom>
          <a:noFill/>
        </p:spPr>
        <p:txBody>
          <a:bodyPr vert="horz" wrap="square" rtlCol="0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 defTabSz="457189">
              <a:defRPr/>
            </a:pPr>
            <a:r>
              <a:rPr lang="en-US" altLang="zh-CN" sz="12000" b="1" spc="300">
                <a:ln w="28575">
                  <a:solidFill>
                    <a:prstClr val="white"/>
                  </a:solidFill>
                </a:ln>
                <a:gradFill>
                  <a:gsLst>
                    <a:gs pos="0">
                      <a:srgbClr val="C00000"/>
                    </a:gs>
                    <a:gs pos="50000">
                      <a:srgbClr val="CE3553"/>
                    </a:gs>
                    <a:gs pos="100000">
                      <a:srgbClr val="9BBB59">
                        <a:lumMod val="20000"/>
                        <a:lumOff val="80000"/>
                      </a:srgbClr>
                    </a:gs>
                  </a:gsLst>
                  <a:lin ang="5400000" scaled="1"/>
                </a:gradFill>
                <a:latin typeface="UVF Mussica Swash" panose="04000000000000000000" pitchFamily="82" charset="0"/>
                <a:ea typeface="方正姚体" panose="02010601030101010101" pitchFamily="2" charset="-122"/>
                <a:cs typeface="Arial"/>
                <a:sym typeface="Arial"/>
              </a:rPr>
              <a:t>KHỞI ĐỘNG</a:t>
            </a:r>
            <a:endParaRPr lang="zh-CN" altLang="en-US" sz="12000" b="1" spc="300" dirty="0">
              <a:ln w="28575">
                <a:solidFill>
                  <a:prstClr val="white"/>
                </a:solidFill>
              </a:ln>
              <a:gradFill>
                <a:gsLst>
                  <a:gs pos="0">
                    <a:srgbClr val="C00000"/>
                  </a:gs>
                  <a:gs pos="50000">
                    <a:srgbClr val="CE3553"/>
                  </a:gs>
                  <a:gs pos="100000">
                    <a:srgbClr val="9BBB59">
                      <a:lumMod val="20000"/>
                      <a:lumOff val="80000"/>
                    </a:srgbClr>
                  </a:gs>
                </a:gsLst>
                <a:lin ang="5400000" scaled="1"/>
              </a:gradFill>
              <a:latin typeface="UVF Mussica Swash" panose="04000000000000000000" pitchFamily="82" charset="0"/>
              <a:ea typeface="方正姚体" panose="02010601030101010101" pitchFamily="2" charset="-122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18CC389-3A7E-4681-AE62-AB903BD11FD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1886" y="566089"/>
            <a:ext cx="8852159" cy="487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851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 descr="图片1">
            <a:extLst>
              <a:ext uri="{FF2B5EF4-FFF2-40B4-BE49-F238E27FC236}">
                <a16:creationId xmlns:a16="http://schemas.microsoft.com/office/drawing/2014/main" id="{3AD18771-468B-4B32-B78F-E28FBBEF7F3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37" r="2655"/>
          <a:stretch>
            <a:fillRect/>
          </a:stretch>
        </p:blipFill>
        <p:spPr>
          <a:xfrm>
            <a:off x="-55418" y="-53326"/>
            <a:ext cx="12302836" cy="6964652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C47C7DD-A040-44B3-8184-2BDC37067CCF}"/>
              </a:ext>
            </a:extLst>
          </p:cNvPr>
          <p:cNvSpPr/>
          <p:nvPr/>
        </p:nvSpPr>
        <p:spPr>
          <a:xfrm>
            <a:off x="224529" y="447503"/>
            <a:ext cx="11537236" cy="60102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>
              <a:solidFill>
                <a:srgbClr val="000000"/>
              </a:solidFill>
              <a:latin typeface="Arial"/>
              <a:sym typeface="Arial"/>
            </a:endParaRPr>
          </a:p>
        </p:txBody>
      </p:sp>
      <p:sp>
        <p:nvSpPr>
          <p:cNvPr id="35" name="Google Shape;7198;p49">
            <a:extLst>
              <a:ext uri="{FF2B5EF4-FFF2-40B4-BE49-F238E27FC236}">
                <a16:creationId xmlns:a16="http://schemas.microsoft.com/office/drawing/2014/main" id="{9538CFD5-43A6-4B19-9F36-63BF5A020904}"/>
              </a:ext>
            </a:extLst>
          </p:cNvPr>
          <p:cNvSpPr/>
          <p:nvPr/>
        </p:nvSpPr>
        <p:spPr>
          <a:xfrm rot="10800000" flipH="1" flipV="1">
            <a:off x="1266824" y="424957"/>
            <a:ext cx="9382125" cy="832343"/>
          </a:xfrm>
          <a:custGeom>
            <a:avLst/>
            <a:gdLst/>
            <a:ahLst/>
            <a:cxnLst/>
            <a:rect l="l" t="t" r="r" b="b"/>
            <a:pathLst>
              <a:path w="60846" h="50553" extrusionOk="0">
                <a:moveTo>
                  <a:pt x="59207" y="1"/>
                </a:moveTo>
                <a:cubicBezTo>
                  <a:pt x="58254" y="1"/>
                  <a:pt x="57395" y="1726"/>
                  <a:pt x="56066" y="1726"/>
                </a:cubicBezTo>
                <a:cubicBezTo>
                  <a:pt x="54462" y="1726"/>
                  <a:pt x="54462" y="54"/>
                  <a:pt x="52860" y="54"/>
                </a:cubicBezTo>
                <a:cubicBezTo>
                  <a:pt x="51256" y="54"/>
                  <a:pt x="51256" y="1726"/>
                  <a:pt x="49652" y="1726"/>
                </a:cubicBezTo>
                <a:cubicBezTo>
                  <a:pt x="48049" y="1726"/>
                  <a:pt x="48049" y="54"/>
                  <a:pt x="46446" y="54"/>
                </a:cubicBezTo>
                <a:cubicBezTo>
                  <a:pt x="44843" y="54"/>
                  <a:pt x="44843" y="1726"/>
                  <a:pt x="43239" y="1726"/>
                </a:cubicBezTo>
                <a:cubicBezTo>
                  <a:pt x="41635" y="1726"/>
                  <a:pt x="41635" y="54"/>
                  <a:pt x="40033" y="54"/>
                </a:cubicBezTo>
                <a:cubicBezTo>
                  <a:pt x="38431" y="54"/>
                  <a:pt x="38431" y="1726"/>
                  <a:pt x="36827" y="1726"/>
                </a:cubicBezTo>
                <a:cubicBezTo>
                  <a:pt x="35226" y="1726"/>
                  <a:pt x="35226" y="54"/>
                  <a:pt x="33623" y="54"/>
                </a:cubicBezTo>
                <a:cubicBezTo>
                  <a:pt x="32020" y="54"/>
                  <a:pt x="32020" y="1726"/>
                  <a:pt x="30418" y="1726"/>
                </a:cubicBezTo>
                <a:cubicBezTo>
                  <a:pt x="28816" y="1726"/>
                  <a:pt x="28816" y="54"/>
                  <a:pt x="27214" y="54"/>
                </a:cubicBezTo>
                <a:cubicBezTo>
                  <a:pt x="25611" y="54"/>
                  <a:pt x="25611" y="1726"/>
                  <a:pt x="24008" y="1726"/>
                </a:cubicBezTo>
                <a:cubicBezTo>
                  <a:pt x="22407" y="1726"/>
                  <a:pt x="22407" y="54"/>
                  <a:pt x="20803" y="54"/>
                </a:cubicBezTo>
                <a:cubicBezTo>
                  <a:pt x="19201" y="54"/>
                  <a:pt x="19201" y="1726"/>
                  <a:pt x="17599" y="1726"/>
                </a:cubicBezTo>
                <a:cubicBezTo>
                  <a:pt x="15996" y="1726"/>
                  <a:pt x="15996" y="54"/>
                  <a:pt x="14394" y="54"/>
                </a:cubicBezTo>
                <a:cubicBezTo>
                  <a:pt x="12792" y="54"/>
                  <a:pt x="12792" y="1726"/>
                  <a:pt x="11188" y="1726"/>
                </a:cubicBezTo>
                <a:cubicBezTo>
                  <a:pt x="9587" y="1726"/>
                  <a:pt x="9587" y="54"/>
                  <a:pt x="7984" y="54"/>
                </a:cubicBezTo>
                <a:cubicBezTo>
                  <a:pt x="6381" y="54"/>
                  <a:pt x="6381" y="1726"/>
                  <a:pt x="4779" y="1726"/>
                </a:cubicBezTo>
                <a:cubicBezTo>
                  <a:pt x="3450" y="1726"/>
                  <a:pt x="2592" y="3"/>
                  <a:pt x="1640" y="3"/>
                </a:cubicBezTo>
                <a:cubicBezTo>
                  <a:pt x="1444" y="3"/>
                  <a:pt x="1244" y="76"/>
                  <a:pt x="1035" y="253"/>
                </a:cubicBezTo>
                <a:cubicBezTo>
                  <a:pt x="1" y="1127"/>
                  <a:pt x="2410" y="2246"/>
                  <a:pt x="2410" y="3600"/>
                </a:cubicBezTo>
                <a:cubicBezTo>
                  <a:pt x="2410" y="4955"/>
                  <a:pt x="738" y="4955"/>
                  <a:pt x="738" y="6307"/>
                </a:cubicBezTo>
                <a:cubicBezTo>
                  <a:pt x="738" y="7662"/>
                  <a:pt x="2410" y="7662"/>
                  <a:pt x="2410" y="9014"/>
                </a:cubicBezTo>
                <a:cubicBezTo>
                  <a:pt x="2410" y="10369"/>
                  <a:pt x="738" y="10369"/>
                  <a:pt x="738" y="11723"/>
                </a:cubicBezTo>
                <a:cubicBezTo>
                  <a:pt x="738" y="13077"/>
                  <a:pt x="2410" y="13077"/>
                  <a:pt x="2410" y="14430"/>
                </a:cubicBezTo>
                <a:cubicBezTo>
                  <a:pt x="2410" y="15786"/>
                  <a:pt x="738" y="15786"/>
                  <a:pt x="738" y="17138"/>
                </a:cubicBezTo>
                <a:cubicBezTo>
                  <a:pt x="738" y="18491"/>
                  <a:pt x="2410" y="18491"/>
                  <a:pt x="2410" y="19844"/>
                </a:cubicBezTo>
                <a:cubicBezTo>
                  <a:pt x="2410" y="21197"/>
                  <a:pt x="738" y="21197"/>
                  <a:pt x="738" y="22550"/>
                </a:cubicBezTo>
                <a:cubicBezTo>
                  <a:pt x="738" y="23903"/>
                  <a:pt x="2410" y="23903"/>
                  <a:pt x="2410" y="25256"/>
                </a:cubicBezTo>
                <a:cubicBezTo>
                  <a:pt x="2410" y="26611"/>
                  <a:pt x="738" y="26611"/>
                  <a:pt x="738" y="27963"/>
                </a:cubicBezTo>
                <a:cubicBezTo>
                  <a:pt x="738" y="29317"/>
                  <a:pt x="2410" y="29317"/>
                  <a:pt x="2410" y="30669"/>
                </a:cubicBezTo>
                <a:cubicBezTo>
                  <a:pt x="2410" y="32023"/>
                  <a:pt x="738" y="32023"/>
                  <a:pt x="738" y="33375"/>
                </a:cubicBezTo>
                <a:cubicBezTo>
                  <a:pt x="738" y="34728"/>
                  <a:pt x="2410" y="34728"/>
                  <a:pt x="2410" y="36081"/>
                </a:cubicBezTo>
                <a:cubicBezTo>
                  <a:pt x="2410" y="37434"/>
                  <a:pt x="738" y="37434"/>
                  <a:pt x="738" y="38787"/>
                </a:cubicBezTo>
                <a:cubicBezTo>
                  <a:pt x="738" y="40140"/>
                  <a:pt x="2410" y="40140"/>
                  <a:pt x="2410" y="41493"/>
                </a:cubicBezTo>
                <a:cubicBezTo>
                  <a:pt x="2410" y="42848"/>
                  <a:pt x="738" y="42848"/>
                  <a:pt x="738" y="44201"/>
                </a:cubicBezTo>
                <a:cubicBezTo>
                  <a:pt x="738" y="45554"/>
                  <a:pt x="2410" y="45554"/>
                  <a:pt x="2410" y="46907"/>
                </a:cubicBezTo>
                <a:cubicBezTo>
                  <a:pt x="2410" y="48260"/>
                  <a:pt x="1" y="49377"/>
                  <a:pt x="1035" y="50251"/>
                </a:cubicBezTo>
                <a:cubicBezTo>
                  <a:pt x="1288" y="50465"/>
                  <a:pt x="1504" y="50553"/>
                  <a:pt x="1704" y="50553"/>
                </a:cubicBezTo>
                <a:cubicBezTo>
                  <a:pt x="2473" y="50553"/>
                  <a:pt x="3013" y="49258"/>
                  <a:pt x="4546" y="48811"/>
                </a:cubicBezTo>
                <a:cubicBezTo>
                  <a:pt x="4696" y="48767"/>
                  <a:pt x="4834" y="48747"/>
                  <a:pt x="4963" y="48747"/>
                </a:cubicBezTo>
                <a:cubicBezTo>
                  <a:pt x="6156" y="48747"/>
                  <a:pt x="6540" y="50448"/>
                  <a:pt x="7988" y="50448"/>
                </a:cubicBezTo>
                <a:cubicBezTo>
                  <a:pt x="9590" y="50448"/>
                  <a:pt x="9590" y="48777"/>
                  <a:pt x="11194" y="48777"/>
                </a:cubicBezTo>
                <a:cubicBezTo>
                  <a:pt x="12797" y="48777"/>
                  <a:pt x="12797" y="50448"/>
                  <a:pt x="14401" y="50448"/>
                </a:cubicBezTo>
                <a:cubicBezTo>
                  <a:pt x="16003" y="50448"/>
                  <a:pt x="16003" y="48777"/>
                  <a:pt x="17607" y="48777"/>
                </a:cubicBezTo>
                <a:cubicBezTo>
                  <a:pt x="19211" y="48777"/>
                  <a:pt x="19211" y="50448"/>
                  <a:pt x="20814" y="50448"/>
                </a:cubicBezTo>
                <a:cubicBezTo>
                  <a:pt x="22415" y="50448"/>
                  <a:pt x="22415" y="48777"/>
                  <a:pt x="24019" y="48777"/>
                </a:cubicBezTo>
                <a:cubicBezTo>
                  <a:pt x="25620" y="48777"/>
                  <a:pt x="25620" y="50448"/>
                  <a:pt x="27223" y="50448"/>
                </a:cubicBezTo>
                <a:cubicBezTo>
                  <a:pt x="28826" y="50448"/>
                  <a:pt x="28826" y="48777"/>
                  <a:pt x="30428" y="48777"/>
                </a:cubicBezTo>
                <a:cubicBezTo>
                  <a:pt x="32030" y="48777"/>
                  <a:pt x="32030" y="50448"/>
                  <a:pt x="33634" y="50448"/>
                </a:cubicBezTo>
                <a:cubicBezTo>
                  <a:pt x="35235" y="50448"/>
                  <a:pt x="35235" y="48777"/>
                  <a:pt x="36838" y="48777"/>
                </a:cubicBezTo>
                <a:cubicBezTo>
                  <a:pt x="38439" y="48777"/>
                  <a:pt x="38439" y="50448"/>
                  <a:pt x="40043" y="50448"/>
                </a:cubicBezTo>
                <a:cubicBezTo>
                  <a:pt x="41645" y="50448"/>
                  <a:pt x="41645" y="48777"/>
                  <a:pt x="43247" y="48777"/>
                </a:cubicBezTo>
                <a:cubicBezTo>
                  <a:pt x="44850" y="48777"/>
                  <a:pt x="44850" y="50448"/>
                  <a:pt x="46453" y="50448"/>
                </a:cubicBezTo>
                <a:cubicBezTo>
                  <a:pt x="48054" y="50448"/>
                  <a:pt x="48054" y="48777"/>
                  <a:pt x="49658" y="48777"/>
                </a:cubicBezTo>
                <a:cubicBezTo>
                  <a:pt x="51259" y="48777"/>
                  <a:pt x="51259" y="50448"/>
                  <a:pt x="52862" y="50448"/>
                </a:cubicBezTo>
                <a:cubicBezTo>
                  <a:pt x="54465" y="50448"/>
                  <a:pt x="54465" y="48777"/>
                  <a:pt x="56067" y="48777"/>
                </a:cubicBezTo>
                <a:cubicBezTo>
                  <a:pt x="57396" y="48777"/>
                  <a:pt x="58254" y="50500"/>
                  <a:pt x="59207" y="50500"/>
                </a:cubicBezTo>
                <a:cubicBezTo>
                  <a:pt x="59403" y="50500"/>
                  <a:pt x="59603" y="50426"/>
                  <a:pt x="59813" y="50250"/>
                </a:cubicBezTo>
                <a:cubicBezTo>
                  <a:pt x="60845" y="49376"/>
                  <a:pt x="58436" y="48258"/>
                  <a:pt x="58436" y="46903"/>
                </a:cubicBezTo>
                <a:cubicBezTo>
                  <a:pt x="58436" y="45548"/>
                  <a:pt x="60108" y="45548"/>
                  <a:pt x="60108" y="44196"/>
                </a:cubicBezTo>
                <a:cubicBezTo>
                  <a:pt x="60108" y="42841"/>
                  <a:pt x="58436" y="42841"/>
                  <a:pt x="58436" y="41487"/>
                </a:cubicBezTo>
                <a:cubicBezTo>
                  <a:pt x="58436" y="40133"/>
                  <a:pt x="60108" y="40133"/>
                  <a:pt x="60108" y="38780"/>
                </a:cubicBezTo>
                <a:cubicBezTo>
                  <a:pt x="60108" y="37424"/>
                  <a:pt x="58436" y="37424"/>
                  <a:pt x="58436" y="36072"/>
                </a:cubicBezTo>
                <a:cubicBezTo>
                  <a:pt x="58436" y="34717"/>
                  <a:pt x="60108" y="34717"/>
                  <a:pt x="60108" y="33365"/>
                </a:cubicBezTo>
                <a:cubicBezTo>
                  <a:pt x="60108" y="32011"/>
                  <a:pt x="58436" y="32011"/>
                  <a:pt x="58436" y="30659"/>
                </a:cubicBezTo>
                <a:cubicBezTo>
                  <a:pt x="58436" y="29305"/>
                  <a:pt x="60108" y="29305"/>
                  <a:pt x="60108" y="27953"/>
                </a:cubicBezTo>
                <a:cubicBezTo>
                  <a:pt x="60108" y="26599"/>
                  <a:pt x="58436" y="26599"/>
                  <a:pt x="58436" y="25247"/>
                </a:cubicBezTo>
                <a:cubicBezTo>
                  <a:pt x="58436" y="23892"/>
                  <a:pt x="60108" y="23892"/>
                  <a:pt x="60108" y="22540"/>
                </a:cubicBezTo>
                <a:cubicBezTo>
                  <a:pt x="60108" y="21186"/>
                  <a:pt x="58436" y="21186"/>
                  <a:pt x="58436" y="19834"/>
                </a:cubicBezTo>
                <a:cubicBezTo>
                  <a:pt x="58436" y="18480"/>
                  <a:pt x="60108" y="18480"/>
                  <a:pt x="60108" y="17128"/>
                </a:cubicBezTo>
                <a:cubicBezTo>
                  <a:pt x="60108" y="15774"/>
                  <a:pt x="58436" y="15774"/>
                  <a:pt x="58436" y="14422"/>
                </a:cubicBezTo>
                <a:cubicBezTo>
                  <a:pt x="58436" y="13068"/>
                  <a:pt x="60108" y="13068"/>
                  <a:pt x="60108" y="11716"/>
                </a:cubicBezTo>
                <a:cubicBezTo>
                  <a:pt x="60108" y="10362"/>
                  <a:pt x="58436" y="10362"/>
                  <a:pt x="58436" y="9010"/>
                </a:cubicBezTo>
                <a:cubicBezTo>
                  <a:pt x="58436" y="7655"/>
                  <a:pt x="60108" y="7655"/>
                  <a:pt x="60108" y="6301"/>
                </a:cubicBezTo>
                <a:cubicBezTo>
                  <a:pt x="60108" y="4949"/>
                  <a:pt x="58436" y="4949"/>
                  <a:pt x="58436" y="3595"/>
                </a:cubicBezTo>
                <a:cubicBezTo>
                  <a:pt x="58436" y="2243"/>
                  <a:pt x="60845" y="1124"/>
                  <a:pt x="59813" y="250"/>
                </a:cubicBezTo>
                <a:cubicBezTo>
                  <a:pt x="59603" y="74"/>
                  <a:pt x="59403" y="1"/>
                  <a:pt x="59207" y="1"/>
                </a:cubicBezTo>
                <a:close/>
              </a:path>
            </a:pathLst>
          </a:custGeom>
          <a:solidFill>
            <a:srgbClr val="FFFC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vi-VN" sz="3600" b="1" kern="0" dirty="0">
                <a:solidFill>
                  <a:srgbClr val="704940"/>
                </a:solidFill>
                <a:latin typeface="Calibri" panose="020F0502020204030204" pitchFamily="34" charset="0"/>
                <a:ea typeface="Yusei Magic"/>
                <a:cs typeface="Calibri" panose="020F0502020204030204" pitchFamily="34" charset="0"/>
                <a:sym typeface="Yusei Magic"/>
              </a:rPr>
              <a:t>Xếp các từ ngữ dưới đây vào nhóm thích hợp.</a:t>
            </a:r>
          </a:p>
        </p:txBody>
      </p:sp>
      <p:grpSp>
        <p:nvGrpSpPr>
          <p:cNvPr id="36" name="Google Shape;7225;p49">
            <a:extLst>
              <a:ext uri="{FF2B5EF4-FFF2-40B4-BE49-F238E27FC236}">
                <a16:creationId xmlns:a16="http://schemas.microsoft.com/office/drawing/2014/main" id="{66F3F37E-D361-4F2D-ACAF-FA1F69C458E6}"/>
              </a:ext>
            </a:extLst>
          </p:cNvPr>
          <p:cNvGrpSpPr/>
          <p:nvPr/>
        </p:nvGrpSpPr>
        <p:grpSpPr>
          <a:xfrm>
            <a:off x="9775898" y="968063"/>
            <a:ext cx="292069" cy="349868"/>
            <a:chOff x="2210225" y="2136475"/>
            <a:chExt cx="49375" cy="59150"/>
          </a:xfrm>
        </p:grpSpPr>
        <p:sp>
          <p:nvSpPr>
            <p:cNvPr id="37" name="Google Shape;7226;p49">
              <a:extLst>
                <a:ext uri="{FF2B5EF4-FFF2-40B4-BE49-F238E27FC236}">
                  <a16:creationId xmlns:a16="http://schemas.microsoft.com/office/drawing/2014/main" id="{C24DC090-4FE2-4384-8F22-97D7F204DC97}"/>
                </a:ext>
              </a:extLst>
            </p:cNvPr>
            <p:cNvSpPr/>
            <p:nvPr/>
          </p:nvSpPr>
          <p:spPr>
            <a:xfrm>
              <a:off x="2210225" y="2136475"/>
              <a:ext cx="27675" cy="59150"/>
            </a:xfrm>
            <a:custGeom>
              <a:avLst/>
              <a:gdLst/>
              <a:ahLst/>
              <a:cxnLst/>
              <a:rect l="l" t="t" r="r" b="b"/>
              <a:pathLst>
                <a:path w="1107" h="2366" extrusionOk="0">
                  <a:moveTo>
                    <a:pt x="829" y="0"/>
                  </a:moveTo>
                  <a:cubicBezTo>
                    <a:pt x="803" y="0"/>
                    <a:pt x="777" y="5"/>
                    <a:pt x="752" y="14"/>
                  </a:cubicBezTo>
                  <a:cubicBezTo>
                    <a:pt x="706" y="31"/>
                    <a:pt x="666" y="54"/>
                    <a:pt x="629" y="82"/>
                  </a:cubicBezTo>
                  <a:cubicBezTo>
                    <a:pt x="452" y="216"/>
                    <a:pt x="316" y="383"/>
                    <a:pt x="220" y="582"/>
                  </a:cubicBezTo>
                  <a:cubicBezTo>
                    <a:pt x="151" y="724"/>
                    <a:pt x="108" y="876"/>
                    <a:pt x="75" y="1028"/>
                  </a:cubicBezTo>
                  <a:cubicBezTo>
                    <a:pt x="30" y="1228"/>
                    <a:pt x="12" y="1433"/>
                    <a:pt x="6" y="1639"/>
                  </a:cubicBezTo>
                  <a:cubicBezTo>
                    <a:pt x="0" y="1818"/>
                    <a:pt x="91" y="2341"/>
                    <a:pt x="129" y="2365"/>
                  </a:cubicBezTo>
                  <a:cubicBezTo>
                    <a:pt x="130" y="2365"/>
                    <a:pt x="130" y="2365"/>
                    <a:pt x="131" y="2365"/>
                  </a:cubicBezTo>
                  <a:cubicBezTo>
                    <a:pt x="174" y="2365"/>
                    <a:pt x="619" y="1703"/>
                    <a:pt x="720" y="1524"/>
                  </a:cubicBezTo>
                  <a:cubicBezTo>
                    <a:pt x="833" y="1322"/>
                    <a:pt x="936" y="1116"/>
                    <a:pt x="1016" y="900"/>
                  </a:cubicBezTo>
                  <a:cubicBezTo>
                    <a:pt x="1067" y="763"/>
                    <a:pt x="1095" y="618"/>
                    <a:pt x="1102" y="470"/>
                  </a:cubicBezTo>
                  <a:cubicBezTo>
                    <a:pt x="1107" y="407"/>
                    <a:pt x="1104" y="345"/>
                    <a:pt x="1088" y="282"/>
                  </a:cubicBezTo>
                  <a:cubicBezTo>
                    <a:pt x="1071" y="206"/>
                    <a:pt x="1044" y="133"/>
                    <a:pt x="990" y="75"/>
                  </a:cubicBezTo>
                  <a:cubicBezTo>
                    <a:pt x="947" y="26"/>
                    <a:pt x="889" y="0"/>
                    <a:pt x="8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7227;p49">
              <a:extLst>
                <a:ext uri="{FF2B5EF4-FFF2-40B4-BE49-F238E27FC236}">
                  <a16:creationId xmlns:a16="http://schemas.microsoft.com/office/drawing/2014/main" id="{48FBF05D-C726-41E1-81D9-CDA2EFEBF6EE}"/>
                </a:ext>
              </a:extLst>
            </p:cNvPr>
            <p:cNvSpPr/>
            <p:nvPr/>
          </p:nvSpPr>
          <p:spPr>
            <a:xfrm>
              <a:off x="2226775" y="2171000"/>
              <a:ext cx="32825" cy="21400"/>
            </a:xfrm>
            <a:custGeom>
              <a:avLst/>
              <a:gdLst/>
              <a:ahLst/>
              <a:cxnLst/>
              <a:rect l="l" t="t" r="r" b="b"/>
              <a:pathLst>
                <a:path w="1313" h="856" extrusionOk="0">
                  <a:moveTo>
                    <a:pt x="888" y="1"/>
                  </a:moveTo>
                  <a:cubicBezTo>
                    <a:pt x="717" y="1"/>
                    <a:pt x="544" y="83"/>
                    <a:pt x="411" y="188"/>
                  </a:cubicBezTo>
                  <a:cubicBezTo>
                    <a:pt x="193" y="359"/>
                    <a:pt x="58" y="590"/>
                    <a:pt x="0" y="856"/>
                  </a:cubicBezTo>
                  <a:lnTo>
                    <a:pt x="0" y="856"/>
                  </a:lnTo>
                  <a:cubicBezTo>
                    <a:pt x="12" y="803"/>
                    <a:pt x="128" y="759"/>
                    <a:pt x="171" y="741"/>
                  </a:cubicBezTo>
                  <a:cubicBezTo>
                    <a:pt x="305" y="688"/>
                    <a:pt x="455" y="678"/>
                    <a:pt x="600" y="677"/>
                  </a:cubicBezTo>
                  <a:cubicBezTo>
                    <a:pt x="673" y="677"/>
                    <a:pt x="771" y="676"/>
                    <a:pt x="869" y="661"/>
                  </a:cubicBezTo>
                  <a:cubicBezTo>
                    <a:pt x="1088" y="633"/>
                    <a:pt x="1313" y="549"/>
                    <a:pt x="1290" y="298"/>
                  </a:cubicBezTo>
                  <a:cubicBezTo>
                    <a:pt x="1281" y="203"/>
                    <a:pt x="1219" y="120"/>
                    <a:pt x="1139" y="70"/>
                  </a:cubicBezTo>
                  <a:cubicBezTo>
                    <a:pt x="1060" y="22"/>
                    <a:pt x="974" y="1"/>
                    <a:pt x="888" y="1"/>
                  </a:cubicBezTo>
                  <a:close/>
                  <a:moveTo>
                    <a:pt x="0" y="856"/>
                  </a:moveTo>
                  <a:cubicBezTo>
                    <a:pt x="0" y="856"/>
                    <a:pt x="0" y="856"/>
                    <a:pt x="0" y="856"/>
                  </a:cubicBezTo>
                  <a:cubicBezTo>
                    <a:pt x="0" y="856"/>
                    <a:pt x="0" y="856"/>
                    <a:pt x="0" y="85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9" name="Google Shape;7228;p49">
            <a:extLst>
              <a:ext uri="{FF2B5EF4-FFF2-40B4-BE49-F238E27FC236}">
                <a16:creationId xmlns:a16="http://schemas.microsoft.com/office/drawing/2014/main" id="{98CD602E-82CF-4472-8622-AB7967777687}"/>
              </a:ext>
            </a:extLst>
          </p:cNvPr>
          <p:cNvGrpSpPr/>
          <p:nvPr/>
        </p:nvGrpSpPr>
        <p:grpSpPr>
          <a:xfrm>
            <a:off x="490424" y="612238"/>
            <a:ext cx="251697" cy="265876"/>
            <a:chOff x="1784925" y="2169950"/>
            <a:chExt cx="42550" cy="44950"/>
          </a:xfrm>
        </p:grpSpPr>
        <p:sp>
          <p:nvSpPr>
            <p:cNvPr id="40" name="Google Shape;7229;p49">
              <a:extLst>
                <a:ext uri="{FF2B5EF4-FFF2-40B4-BE49-F238E27FC236}">
                  <a16:creationId xmlns:a16="http://schemas.microsoft.com/office/drawing/2014/main" id="{BF295F67-AF28-489E-9741-35F0E51B4FA0}"/>
                </a:ext>
              </a:extLst>
            </p:cNvPr>
            <p:cNvSpPr/>
            <p:nvPr/>
          </p:nvSpPr>
          <p:spPr>
            <a:xfrm>
              <a:off x="1806500" y="2169950"/>
              <a:ext cx="20975" cy="44950"/>
            </a:xfrm>
            <a:custGeom>
              <a:avLst/>
              <a:gdLst/>
              <a:ahLst/>
              <a:cxnLst/>
              <a:rect l="l" t="t" r="r" b="b"/>
              <a:pathLst>
                <a:path w="839" h="1798" extrusionOk="0">
                  <a:moveTo>
                    <a:pt x="210" y="0"/>
                  </a:moveTo>
                  <a:cubicBezTo>
                    <a:pt x="164" y="0"/>
                    <a:pt x="120" y="19"/>
                    <a:pt x="88" y="57"/>
                  </a:cubicBezTo>
                  <a:cubicBezTo>
                    <a:pt x="47" y="103"/>
                    <a:pt x="27" y="158"/>
                    <a:pt x="13" y="215"/>
                  </a:cubicBezTo>
                  <a:cubicBezTo>
                    <a:pt x="3" y="262"/>
                    <a:pt x="0" y="308"/>
                    <a:pt x="3" y="357"/>
                  </a:cubicBezTo>
                  <a:cubicBezTo>
                    <a:pt x="7" y="469"/>
                    <a:pt x="29" y="578"/>
                    <a:pt x="68" y="683"/>
                  </a:cubicBezTo>
                  <a:cubicBezTo>
                    <a:pt x="128" y="848"/>
                    <a:pt x="206" y="1004"/>
                    <a:pt x="291" y="1158"/>
                  </a:cubicBezTo>
                  <a:cubicBezTo>
                    <a:pt x="368" y="1294"/>
                    <a:pt x="707" y="1797"/>
                    <a:pt x="740" y="1797"/>
                  </a:cubicBezTo>
                  <a:cubicBezTo>
                    <a:pt x="741" y="1797"/>
                    <a:pt x="741" y="1797"/>
                    <a:pt x="742" y="1797"/>
                  </a:cubicBezTo>
                  <a:cubicBezTo>
                    <a:pt x="771" y="1781"/>
                    <a:pt x="838" y="1384"/>
                    <a:pt x="837" y="1249"/>
                  </a:cubicBezTo>
                  <a:cubicBezTo>
                    <a:pt x="834" y="1093"/>
                    <a:pt x="817" y="936"/>
                    <a:pt x="783" y="783"/>
                  </a:cubicBezTo>
                  <a:cubicBezTo>
                    <a:pt x="759" y="666"/>
                    <a:pt x="725" y="553"/>
                    <a:pt x="673" y="443"/>
                  </a:cubicBezTo>
                  <a:cubicBezTo>
                    <a:pt x="601" y="291"/>
                    <a:pt x="497" y="164"/>
                    <a:pt x="362" y="63"/>
                  </a:cubicBezTo>
                  <a:cubicBezTo>
                    <a:pt x="333" y="39"/>
                    <a:pt x="303" y="23"/>
                    <a:pt x="269" y="10"/>
                  </a:cubicBezTo>
                  <a:cubicBezTo>
                    <a:pt x="249" y="3"/>
                    <a:pt x="230" y="0"/>
                    <a:pt x="2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7230;p49">
              <a:extLst>
                <a:ext uri="{FF2B5EF4-FFF2-40B4-BE49-F238E27FC236}">
                  <a16:creationId xmlns:a16="http://schemas.microsoft.com/office/drawing/2014/main" id="{BD3E0A29-EE18-400D-8778-97572D8D151B}"/>
                </a:ext>
              </a:extLst>
            </p:cNvPr>
            <p:cNvSpPr/>
            <p:nvPr/>
          </p:nvSpPr>
          <p:spPr>
            <a:xfrm>
              <a:off x="1784925" y="2193750"/>
              <a:ext cx="28300" cy="18500"/>
            </a:xfrm>
            <a:custGeom>
              <a:avLst/>
              <a:gdLst/>
              <a:ahLst/>
              <a:cxnLst/>
              <a:rect l="l" t="t" r="r" b="b"/>
              <a:pathLst>
                <a:path w="1132" h="740" extrusionOk="0">
                  <a:moveTo>
                    <a:pt x="364" y="1"/>
                  </a:moveTo>
                  <a:cubicBezTo>
                    <a:pt x="291" y="1"/>
                    <a:pt x="218" y="18"/>
                    <a:pt x="150" y="60"/>
                  </a:cubicBezTo>
                  <a:cubicBezTo>
                    <a:pt x="81" y="102"/>
                    <a:pt x="28" y="173"/>
                    <a:pt x="21" y="256"/>
                  </a:cubicBezTo>
                  <a:cubicBezTo>
                    <a:pt x="1" y="474"/>
                    <a:pt x="193" y="545"/>
                    <a:pt x="383" y="570"/>
                  </a:cubicBezTo>
                  <a:cubicBezTo>
                    <a:pt x="465" y="581"/>
                    <a:pt x="551" y="582"/>
                    <a:pt x="615" y="585"/>
                  </a:cubicBezTo>
                  <a:cubicBezTo>
                    <a:pt x="740" y="588"/>
                    <a:pt x="869" y="595"/>
                    <a:pt x="984" y="641"/>
                  </a:cubicBezTo>
                  <a:cubicBezTo>
                    <a:pt x="1022" y="655"/>
                    <a:pt x="1122" y="695"/>
                    <a:pt x="1132" y="740"/>
                  </a:cubicBezTo>
                  <a:cubicBezTo>
                    <a:pt x="1082" y="510"/>
                    <a:pt x="965" y="311"/>
                    <a:pt x="778" y="163"/>
                  </a:cubicBezTo>
                  <a:cubicBezTo>
                    <a:pt x="662" y="72"/>
                    <a:pt x="512" y="1"/>
                    <a:pt x="3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89" name="Picture 88">
            <a:hlinkClick r:id="rId3" action="ppaction://hlinksldjump"/>
            <a:extLst>
              <a:ext uri="{FF2B5EF4-FFF2-40B4-BE49-F238E27FC236}">
                <a16:creationId xmlns:a16="http://schemas.microsoft.com/office/drawing/2014/main" id="{3EBDD7B9-432C-41CF-9BD1-706496AEC6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79321" y="-162684"/>
            <a:ext cx="1931332" cy="1929387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6E67EF1-30E0-45BC-BC2F-F1C880E9AEA2}"/>
              </a:ext>
            </a:extLst>
          </p:cNvPr>
          <p:cNvSpPr/>
          <p:nvPr/>
        </p:nvSpPr>
        <p:spPr>
          <a:xfrm>
            <a:off x="1057274" y="1600200"/>
            <a:ext cx="1590675" cy="647699"/>
          </a:xfrm>
          <a:prstGeom prst="roundRect">
            <a:avLst>
              <a:gd name="adj" fmla="val 40001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mưa</a:t>
            </a:r>
            <a:endParaRPr lang="en-US" sz="3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2A0014A-48BC-40BF-BC19-F9D2E712C1D6}"/>
              </a:ext>
            </a:extLst>
          </p:cNvPr>
          <p:cNvSpPr/>
          <p:nvPr/>
        </p:nvSpPr>
        <p:spPr>
          <a:xfrm>
            <a:off x="3486149" y="1552575"/>
            <a:ext cx="1590675" cy="647699"/>
          </a:xfrm>
          <a:prstGeom prst="roundRect">
            <a:avLst>
              <a:gd name="adj" fmla="val 40001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nóng</a:t>
            </a:r>
            <a:endParaRPr lang="en-US" sz="3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9501B16A-743D-4776-BCDF-4DDEE497F85A}"/>
              </a:ext>
            </a:extLst>
          </p:cNvPr>
          <p:cNvSpPr/>
          <p:nvPr/>
        </p:nvSpPr>
        <p:spPr>
          <a:xfrm>
            <a:off x="6124574" y="1543050"/>
            <a:ext cx="1590675" cy="647699"/>
          </a:xfrm>
          <a:prstGeom prst="roundRect">
            <a:avLst>
              <a:gd name="adj" fmla="val 40001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gió</a:t>
            </a:r>
            <a:endParaRPr lang="en-US" sz="3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D58A001D-00BC-4DC3-BE7B-A8D85A9CC006}"/>
              </a:ext>
            </a:extLst>
          </p:cNvPr>
          <p:cNvSpPr/>
          <p:nvPr/>
        </p:nvSpPr>
        <p:spPr>
          <a:xfrm>
            <a:off x="8667749" y="1504950"/>
            <a:ext cx="1685926" cy="647699"/>
          </a:xfrm>
          <a:prstGeom prst="roundRect">
            <a:avLst>
              <a:gd name="adj" fmla="val 40001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xối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xả</a:t>
            </a:r>
            <a:endParaRPr lang="en-US" sz="3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42DCAA5B-C365-4FB1-B22C-2A574D91540B}"/>
              </a:ext>
            </a:extLst>
          </p:cNvPr>
          <p:cNvSpPr/>
          <p:nvPr/>
        </p:nvSpPr>
        <p:spPr>
          <a:xfrm>
            <a:off x="733425" y="2733675"/>
            <a:ext cx="2266950" cy="647699"/>
          </a:xfrm>
          <a:prstGeom prst="roundRect">
            <a:avLst>
              <a:gd name="adj" fmla="val 40001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mát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rượi</a:t>
            </a:r>
            <a:endParaRPr lang="en-US" sz="3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4377993E-028B-49A9-821D-4E17706D0EE7}"/>
              </a:ext>
            </a:extLst>
          </p:cNvPr>
          <p:cNvSpPr/>
          <p:nvPr/>
        </p:nvSpPr>
        <p:spPr>
          <a:xfrm>
            <a:off x="3552824" y="2686050"/>
            <a:ext cx="1590675" cy="647699"/>
          </a:xfrm>
          <a:prstGeom prst="roundRect">
            <a:avLst>
              <a:gd name="adj" fmla="val 40001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nắng</a:t>
            </a:r>
            <a:endParaRPr lang="en-US" sz="3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5CF55B52-4EBE-468F-9454-02537AE41B59}"/>
              </a:ext>
            </a:extLst>
          </p:cNvPr>
          <p:cNvSpPr/>
          <p:nvPr/>
        </p:nvSpPr>
        <p:spPr>
          <a:xfrm>
            <a:off x="6191249" y="2676525"/>
            <a:ext cx="1590675" cy="647699"/>
          </a:xfrm>
          <a:prstGeom prst="roundRect">
            <a:avLst>
              <a:gd name="adj" fmla="val 40001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bão</a:t>
            </a:r>
            <a:endParaRPr lang="en-US" sz="3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BB46D81C-E3B6-4B55-BDC9-6AA824EFC500}"/>
              </a:ext>
            </a:extLst>
          </p:cNvPr>
          <p:cNvSpPr/>
          <p:nvPr/>
        </p:nvSpPr>
        <p:spPr>
          <a:xfrm>
            <a:off x="8734424" y="2638425"/>
            <a:ext cx="1685926" cy="647699"/>
          </a:xfrm>
          <a:prstGeom prst="roundRect">
            <a:avLst>
              <a:gd name="adj" fmla="val 40001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lũ</a:t>
            </a:r>
            <a:endParaRPr lang="en-US" sz="3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FE744448-E8D2-486D-8DB3-39F1E292A33F}"/>
              </a:ext>
            </a:extLst>
          </p:cNvPr>
          <p:cNvSpPr/>
          <p:nvPr/>
        </p:nvSpPr>
        <p:spPr>
          <a:xfrm>
            <a:off x="742950" y="3676650"/>
            <a:ext cx="2266950" cy="647699"/>
          </a:xfrm>
          <a:prstGeom prst="roundRect">
            <a:avLst>
              <a:gd name="adj" fmla="val 40001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hạn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hán</a:t>
            </a:r>
            <a:endParaRPr lang="en-US" sz="3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41428DB6-982D-4793-8666-7E00ABC8E25E}"/>
              </a:ext>
            </a:extLst>
          </p:cNvPr>
          <p:cNvSpPr/>
          <p:nvPr/>
        </p:nvSpPr>
        <p:spPr>
          <a:xfrm>
            <a:off x="3562349" y="3629025"/>
            <a:ext cx="1590675" cy="647699"/>
          </a:xfrm>
          <a:prstGeom prst="roundRect">
            <a:avLst>
              <a:gd name="adj" fmla="val 40001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lạnh</a:t>
            </a:r>
            <a:endParaRPr lang="en-US" sz="3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D9ADDE89-5821-4EFC-8118-41AAA95E567E}"/>
              </a:ext>
            </a:extLst>
          </p:cNvPr>
          <p:cNvSpPr/>
          <p:nvPr/>
        </p:nvSpPr>
        <p:spPr>
          <a:xfrm>
            <a:off x="6076950" y="3619500"/>
            <a:ext cx="1714500" cy="647699"/>
          </a:xfrm>
          <a:prstGeom prst="roundRect">
            <a:avLst>
              <a:gd name="adj" fmla="val 40001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nứt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nẻ</a:t>
            </a:r>
            <a:endParaRPr lang="en-US" sz="3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8C79DFFF-1002-46AB-9F5C-CE3592FF04E8}"/>
              </a:ext>
            </a:extLst>
          </p:cNvPr>
          <p:cNvSpPr/>
          <p:nvPr/>
        </p:nvSpPr>
        <p:spPr>
          <a:xfrm>
            <a:off x="8505824" y="3581400"/>
            <a:ext cx="2390776" cy="647699"/>
          </a:xfrm>
          <a:prstGeom prst="roundRect">
            <a:avLst>
              <a:gd name="adj" fmla="val 40001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chói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chang</a:t>
            </a:r>
            <a:endParaRPr lang="en-US" sz="3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0A8336B5-388B-4AD7-B1F0-DD51812D64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1551503"/>
              </p:ext>
            </p:extLst>
          </p:nvPr>
        </p:nvGraphicFramePr>
        <p:xfrm>
          <a:off x="581025" y="4672541"/>
          <a:ext cx="10934700" cy="11432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67350">
                  <a:extLst>
                    <a:ext uri="{9D8B030D-6E8A-4147-A177-3AD203B41FA5}">
                      <a16:colId xmlns:a16="http://schemas.microsoft.com/office/drawing/2014/main" val="1485745103"/>
                    </a:ext>
                  </a:extLst>
                </a:gridCol>
                <a:gridCol w="5467350">
                  <a:extLst>
                    <a:ext uri="{9D8B030D-6E8A-4147-A177-3AD203B41FA5}">
                      <a16:colId xmlns:a16="http://schemas.microsoft.com/office/drawing/2014/main" val="2452858614"/>
                    </a:ext>
                  </a:extLst>
                </a:gridCol>
              </a:tblGrid>
              <a:tr h="564092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err="1"/>
                        <a:t>Từ</a:t>
                      </a:r>
                      <a:r>
                        <a:rPr lang="en-US" sz="2600" dirty="0"/>
                        <a:t> </a:t>
                      </a:r>
                      <a:r>
                        <a:rPr lang="en-US" sz="2600" dirty="0" err="1"/>
                        <a:t>ngữ</a:t>
                      </a:r>
                      <a:r>
                        <a:rPr lang="en-US" sz="2600" dirty="0"/>
                        <a:t> </a:t>
                      </a:r>
                      <a:r>
                        <a:rPr lang="en-US" sz="2600" dirty="0" err="1"/>
                        <a:t>chỉ</a:t>
                      </a:r>
                      <a:r>
                        <a:rPr lang="en-US" sz="2600" dirty="0"/>
                        <a:t> </a:t>
                      </a:r>
                      <a:r>
                        <a:rPr lang="en-US" sz="2600" dirty="0" err="1"/>
                        <a:t>hiện</a:t>
                      </a:r>
                      <a:r>
                        <a:rPr lang="en-US" sz="2600" dirty="0"/>
                        <a:t> </a:t>
                      </a:r>
                      <a:r>
                        <a:rPr lang="en-US" sz="2600" dirty="0" err="1"/>
                        <a:t>tượng</a:t>
                      </a:r>
                      <a:r>
                        <a:rPr lang="en-US" sz="2600" dirty="0"/>
                        <a:t> </a:t>
                      </a:r>
                      <a:r>
                        <a:rPr lang="en-US" sz="2600" dirty="0" err="1"/>
                        <a:t>tự</a:t>
                      </a:r>
                      <a:r>
                        <a:rPr lang="en-US" sz="2600" dirty="0"/>
                        <a:t> </a:t>
                      </a:r>
                      <a:r>
                        <a:rPr lang="en-US" sz="2600" dirty="0" err="1"/>
                        <a:t>nhiên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err="1"/>
                        <a:t>Từ</a:t>
                      </a:r>
                      <a:r>
                        <a:rPr lang="en-US" sz="2600" dirty="0"/>
                        <a:t> </a:t>
                      </a:r>
                      <a:r>
                        <a:rPr lang="en-US" sz="2600" dirty="0" err="1"/>
                        <a:t>ngữ</a:t>
                      </a:r>
                      <a:r>
                        <a:rPr lang="en-US" sz="2600" dirty="0"/>
                        <a:t> </a:t>
                      </a:r>
                      <a:r>
                        <a:rPr lang="en-US" sz="2600" dirty="0" err="1"/>
                        <a:t>chỉ</a:t>
                      </a:r>
                      <a:r>
                        <a:rPr lang="en-US" sz="2600" dirty="0"/>
                        <a:t> </a:t>
                      </a:r>
                      <a:r>
                        <a:rPr lang="en-US" sz="2600" dirty="0" err="1"/>
                        <a:t>đặc</a:t>
                      </a:r>
                      <a:r>
                        <a:rPr lang="en-US" sz="2600" dirty="0"/>
                        <a:t> </a:t>
                      </a:r>
                      <a:r>
                        <a:rPr lang="en-US" sz="2600" dirty="0" err="1"/>
                        <a:t>điểm</a:t>
                      </a:r>
                      <a:endParaRPr lang="en-US" sz="2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697224"/>
                  </a:ext>
                </a:extLst>
              </a:tr>
              <a:tr h="564092">
                <a:tc>
                  <a:txBody>
                    <a:bodyPr/>
                    <a:lstStyle/>
                    <a:p>
                      <a:r>
                        <a:rPr lang="en-US" sz="3200" dirty="0"/>
                        <a:t>M. </a:t>
                      </a:r>
                      <a:r>
                        <a:rPr lang="en-US" sz="3200" dirty="0" err="1"/>
                        <a:t>mưa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M. </a:t>
                      </a:r>
                      <a:r>
                        <a:rPr lang="en-US" sz="3200" dirty="0" err="1"/>
                        <a:t>lạnh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35604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496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 descr="图片1">
            <a:extLst>
              <a:ext uri="{FF2B5EF4-FFF2-40B4-BE49-F238E27FC236}">
                <a16:creationId xmlns:a16="http://schemas.microsoft.com/office/drawing/2014/main" id="{3AD18771-468B-4B32-B78F-E28FBBEF7F3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37" r="2655"/>
          <a:stretch>
            <a:fillRect/>
          </a:stretch>
        </p:blipFill>
        <p:spPr>
          <a:xfrm>
            <a:off x="-55418" y="-53326"/>
            <a:ext cx="12302836" cy="6964652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C47C7DD-A040-44B3-8184-2BDC37067CCF}"/>
              </a:ext>
            </a:extLst>
          </p:cNvPr>
          <p:cNvSpPr/>
          <p:nvPr/>
        </p:nvSpPr>
        <p:spPr>
          <a:xfrm>
            <a:off x="224529" y="447503"/>
            <a:ext cx="11537236" cy="60102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>
              <a:solidFill>
                <a:srgbClr val="000000"/>
              </a:solidFill>
              <a:latin typeface="Arial"/>
              <a:sym typeface="Arial"/>
            </a:endParaRPr>
          </a:p>
        </p:txBody>
      </p:sp>
      <p:pic>
        <p:nvPicPr>
          <p:cNvPr id="89" name="Picture 88">
            <a:hlinkClick r:id="rId3" action="ppaction://hlinksldjump"/>
            <a:extLst>
              <a:ext uri="{FF2B5EF4-FFF2-40B4-BE49-F238E27FC236}">
                <a16:creationId xmlns:a16="http://schemas.microsoft.com/office/drawing/2014/main" id="{3EBDD7B9-432C-41CF-9BD1-706496AEC6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79321" y="-162684"/>
            <a:ext cx="1931332" cy="192938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885C617-53F4-4F2C-9522-52705DF9F3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1525" y="1961347"/>
            <a:ext cx="4200520" cy="34107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6ECA64E-17CA-4914-9FBD-8E268F24DF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19612" y="633412"/>
            <a:ext cx="5324475" cy="22574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280DDBF-91F4-41B9-AED4-655FB559ABB6}"/>
              </a:ext>
            </a:extLst>
          </p:cNvPr>
          <p:cNvSpPr txBox="1"/>
          <p:nvPr/>
        </p:nvSpPr>
        <p:spPr>
          <a:xfrm>
            <a:off x="4191000" y="3343275"/>
            <a:ext cx="7248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rgbClr val="002060"/>
                </a:solidFill>
              </a:rPr>
              <a:t>Sắp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xếp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từ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vào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nhóm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thích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hợp</a:t>
            </a:r>
            <a:endParaRPr lang="en-US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135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 descr="图片1">
            <a:extLst>
              <a:ext uri="{FF2B5EF4-FFF2-40B4-BE49-F238E27FC236}">
                <a16:creationId xmlns:a16="http://schemas.microsoft.com/office/drawing/2014/main" id="{3AD18771-468B-4B32-B78F-E28FBBEF7F3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37" r="2655"/>
          <a:stretch>
            <a:fillRect/>
          </a:stretch>
        </p:blipFill>
        <p:spPr>
          <a:xfrm>
            <a:off x="-55418" y="-53326"/>
            <a:ext cx="12302836" cy="6964652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C47C7DD-A040-44B3-8184-2BDC37067CCF}"/>
              </a:ext>
            </a:extLst>
          </p:cNvPr>
          <p:cNvSpPr/>
          <p:nvPr/>
        </p:nvSpPr>
        <p:spPr>
          <a:xfrm>
            <a:off x="224529" y="447503"/>
            <a:ext cx="11537236" cy="60102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89" name="Picture 88">
            <a:hlinkClick r:id="rId3" action="ppaction://hlinksldjump"/>
            <a:extLst>
              <a:ext uri="{FF2B5EF4-FFF2-40B4-BE49-F238E27FC236}">
                <a16:creationId xmlns:a16="http://schemas.microsoft.com/office/drawing/2014/main" id="{3EBDD7B9-432C-41CF-9BD1-706496AEC6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79321" y="-162684"/>
            <a:ext cx="1931332" cy="1929387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568FBCA-6711-47AD-92EA-F73E92EB57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8564703"/>
              </p:ext>
            </p:extLst>
          </p:nvPr>
        </p:nvGraphicFramePr>
        <p:xfrm>
          <a:off x="361950" y="1285875"/>
          <a:ext cx="11268076" cy="3933825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5634038">
                  <a:extLst>
                    <a:ext uri="{9D8B030D-6E8A-4147-A177-3AD203B41FA5}">
                      <a16:colId xmlns:a16="http://schemas.microsoft.com/office/drawing/2014/main" val="1519466655"/>
                    </a:ext>
                  </a:extLst>
                </a:gridCol>
                <a:gridCol w="5634038">
                  <a:extLst>
                    <a:ext uri="{9D8B030D-6E8A-4147-A177-3AD203B41FA5}">
                      <a16:colId xmlns:a16="http://schemas.microsoft.com/office/drawing/2014/main" val="2330052016"/>
                    </a:ext>
                  </a:extLst>
                </a:gridCol>
              </a:tblGrid>
              <a:tr h="1343094">
                <a:tc>
                  <a:txBody>
                    <a:bodyPr/>
                    <a:lstStyle/>
                    <a:p>
                      <a:pPr marL="0" marR="0" indent="4445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Từ ngữ chỉ hiện tượng thiên nhiên</a:t>
                      </a:r>
                      <a:endParaRPr lang="en-US" sz="3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4445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Từ ngữ chỉ đặc điểm</a:t>
                      </a:r>
                      <a:endParaRPr lang="en-US" sz="3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0063475"/>
                  </a:ext>
                </a:extLst>
              </a:tr>
              <a:tr h="2590731">
                <a:tc>
                  <a:txBody>
                    <a:bodyPr/>
                    <a:lstStyle/>
                    <a:p>
                      <a:pPr marL="0" marR="0" indent="4445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4445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4111744"/>
                  </a:ext>
                </a:extLst>
              </a:tr>
            </a:tbl>
          </a:graphicData>
        </a:graphic>
      </p:graphicFrame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2252098-652C-4E02-A7AB-B0B0B9108681}"/>
              </a:ext>
            </a:extLst>
          </p:cNvPr>
          <p:cNvSpPr/>
          <p:nvPr/>
        </p:nvSpPr>
        <p:spPr>
          <a:xfrm>
            <a:off x="390524" y="2828925"/>
            <a:ext cx="1590675" cy="647699"/>
          </a:xfrm>
          <a:prstGeom prst="roundRect">
            <a:avLst>
              <a:gd name="adj" fmla="val 40001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mưa</a:t>
            </a:r>
            <a:endParaRPr lang="en-US" sz="3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3505FBF-033B-4798-AA3C-900FC148026D}"/>
              </a:ext>
            </a:extLst>
          </p:cNvPr>
          <p:cNvSpPr/>
          <p:nvPr/>
        </p:nvSpPr>
        <p:spPr>
          <a:xfrm>
            <a:off x="2238374" y="2857500"/>
            <a:ext cx="1590675" cy="647699"/>
          </a:xfrm>
          <a:prstGeom prst="roundRect">
            <a:avLst>
              <a:gd name="adj" fmla="val 40001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gió</a:t>
            </a:r>
            <a:endParaRPr lang="en-US" sz="3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6D02EC7-7A90-4433-9172-1A939753AD32}"/>
              </a:ext>
            </a:extLst>
          </p:cNvPr>
          <p:cNvSpPr/>
          <p:nvPr/>
        </p:nvSpPr>
        <p:spPr>
          <a:xfrm>
            <a:off x="4133849" y="2876550"/>
            <a:ext cx="1590675" cy="647699"/>
          </a:xfrm>
          <a:prstGeom prst="roundRect">
            <a:avLst>
              <a:gd name="adj" fmla="val 40001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nắng</a:t>
            </a:r>
            <a:endParaRPr lang="en-US" sz="3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D5ECDCA-CE5F-410E-9272-62A24EB54D9A}"/>
              </a:ext>
            </a:extLst>
          </p:cNvPr>
          <p:cNvSpPr/>
          <p:nvPr/>
        </p:nvSpPr>
        <p:spPr>
          <a:xfrm>
            <a:off x="447674" y="3686175"/>
            <a:ext cx="1590675" cy="647699"/>
          </a:xfrm>
          <a:prstGeom prst="roundRect">
            <a:avLst>
              <a:gd name="adj" fmla="val 40001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bão</a:t>
            </a:r>
            <a:endParaRPr lang="en-US" sz="3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EB4722D-5300-4C33-A866-0BF039799C7D}"/>
              </a:ext>
            </a:extLst>
          </p:cNvPr>
          <p:cNvSpPr/>
          <p:nvPr/>
        </p:nvSpPr>
        <p:spPr>
          <a:xfrm>
            <a:off x="2228849" y="3714750"/>
            <a:ext cx="1590675" cy="647699"/>
          </a:xfrm>
          <a:prstGeom prst="roundRect">
            <a:avLst>
              <a:gd name="adj" fmla="val 40001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lũ</a:t>
            </a:r>
            <a:endParaRPr lang="en-US" sz="3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C8AE370-52C8-4085-8FCD-13765C9B63A0}"/>
              </a:ext>
            </a:extLst>
          </p:cNvPr>
          <p:cNvSpPr/>
          <p:nvPr/>
        </p:nvSpPr>
        <p:spPr>
          <a:xfrm>
            <a:off x="4010024" y="3762375"/>
            <a:ext cx="1943101" cy="647699"/>
          </a:xfrm>
          <a:prstGeom prst="roundRect">
            <a:avLst>
              <a:gd name="adj" fmla="val 40001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hạn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hán</a:t>
            </a:r>
            <a:endParaRPr lang="en-US" sz="3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2106FF4-8C42-4226-9EB8-C133349DEE9A}"/>
              </a:ext>
            </a:extLst>
          </p:cNvPr>
          <p:cNvSpPr/>
          <p:nvPr/>
        </p:nvSpPr>
        <p:spPr>
          <a:xfrm>
            <a:off x="6076949" y="2867025"/>
            <a:ext cx="1590675" cy="647699"/>
          </a:xfrm>
          <a:prstGeom prst="roundRect">
            <a:avLst>
              <a:gd name="adj" fmla="val 40001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nóng</a:t>
            </a:r>
            <a:endParaRPr lang="en-US" sz="3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7F4E811-C7E4-4348-AD31-0C14A48DB165}"/>
              </a:ext>
            </a:extLst>
          </p:cNvPr>
          <p:cNvSpPr/>
          <p:nvPr/>
        </p:nvSpPr>
        <p:spPr>
          <a:xfrm>
            <a:off x="7810499" y="2886075"/>
            <a:ext cx="1590675" cy="647699"/>
          </a:xfrm>
          <a:prstGeom prst="roundRect">
            <a:avLst>
              <a:gd name="adj" fmla="val 40001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xối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xả</a:t>
            </a:r>
            <a:endParaRPr lang="en-US" sz="3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42999DD-1A8D-40BF-8543-9B6DA781150E}"/>
              </a:ext>
            </a:extLst>
          </p:cNvPr>
          <p:cNvSpPr/>
          <p:nvPr/>
        </p:nvSpPr>
        <p:spPr>
          <a:xfrm>
            <a:off x="9582149" y="2895600"/>
            <a:ext cx="2076451" cy="647699"/>
          </a:xfrm>
          <a:prstGeom prst="roundRect">
            <a:avLst>
              <a:gd name="adj" fmla="val 40001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mát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rượi</a:t>
            </a:r>
            <a:endParaRPr lang="en-US" sz="3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C2A35636-438E-4FF5-87FD-6E0B4253645D}"/>
              </a:ext>
            </a:extLst>
          </p:cNvPr>
          <p:cNvSpPr/>
          <p:nvPr/>
        </p:nvSpPr>
        <p:spPr>
          <a:xfrm>
            <a:off x="7000875" y="3705225"/>
            <a:ext cx="1476376" cy="647699"/>
          </a:xfrm>
          <a:prstGeom prst="roundRect">
            <a:avLst>
              <a:gd name="adj" fmla="val 40001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lạnh</a:t>
            </a:r>
            <a:endParaRPr lang="en-US" sz="3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01817E7-EEB5-4DAA-950A-B68007D2DC3B}"/>
              </a:ext>
            </a:extLst>
          </p:cNvPr>
          <p:cNvSpPr/>
          <p:nvPr/>
        </p:nvSpPr>
        <p:spPr>
          <a:xfrm>
            <a:off x="8724900" y="3695700"/>
            <a:ext cx="1924050" cy="647699"/>
          </a:xfrm>
          <a:prstGeom prst="roundRect">
            <a:avLst>
              <a:gd name="adj" fmla="val 40001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nứt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nẻ</a:t>
            </a:r>
            <a:endParaRPr lang="en-US" sz="3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54C1D7E9-C2A7-4EE2-98A3-AB9F3539342F}"/>
              </a:ext>
            </a:extLst>
          </p:cNvPr>
          <p:cNvSpPr/>
          <p:nvPr/>
        </p:nvSpPr>
        <p:spPr>
          <a:xfrm>
            <a:off x="8048624" y="4524375"/>
            <a:ext cx="2543175" cy="647699"/>
          </a:xfrm>
          <a:prstGeom prst="roundRect">
            <a:avLst>
              <a:gd name="adj" fmla="val 40001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chói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chang</a:t>
            </a:r>
            <a:endParaRPr lang="en-US" sz="3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85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 descr="图片1">
            <a:extLst>
              <a:ext uri="{FF2B5EF4-FFF2-40B4-BE49-F238E27FC236}">
                <a16:creationId xmlns:a16="http://schemas.microsoft.com/office/drawing/2014/main" id="{3AD18771-468B-4B32-B78F-E28FBBEF7F3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37" r="2655"/>
          <a:stretch>
            <a:fillRect/>
          </a:stretch>
        </p:blipFill>
        <p:spPr>
          <a:xfrm>
            <a:off x="-55418" y="-53326"/>
            <a:ext cx="12302836" cy="6964652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C47C7DD-A040-44B3-8184-2BDC37067CCF}"/>
              </a:ext>
            </a:extLst>
          </p:cNvPr>
          <p:cNvSpPr/>
          <p:nvPr/>
        </p:nvSpPr>
        <p:spPr>
          <a:xfrm>
            <a:off x="195954" y="447503"/>
            <a:ext cx="11537236" cy="60102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5" name="Google Shape;7198;p49">
            <a:extLst>
              <a:ext uri="{FF2B5EF4-FFF2-40B4-BE49-F238E27FC236}">
                <a16:creationId xmlns:a16="http://schemas.microsoft.com/office/drawing/2014/main" id="{9538CFD5-43A6-4B19-9F36-63BF5A020904}"/>
              </a:ext>
            </a:extLst>
          </p:cNvPr>
          <p:cNvSpPr/>
          <p:nvPr/>
        </p:nvSpPr>
        <p:spPr>
          <a:xfrm rot="10800000" flipH="1" flipV="1">
            <a:off x="981076" y="424957"/>
            <a:ext cx="9667874" cy="832343"/>
          </a:xfrm>
          <a:custGeom>
            <a:avLst/>
            <a:gdLst/>
            <a:ahLst/>
            <a:cxnLst/>
            <a:rect l="l" t="t" r="r" b="b"/>
            <a:pathLst>
              <a:path w="60846" h="50553" extrusionOk="0">
                <a:moveTo>
                  <a:pt x="59207" y="1"/>
                </a:moveTo>
                <a:cubicBezTo>
                  <a:pt x="58254" y="1"/>
                  <a:pt x="57395" y="1726"/>
                  <a:pt x="56066" y="1726"/>
                </a:cubicBezTo>
                <a:cubicBezTo>
                  <a:pt x="54462" y="1726"/>
                  <a:pt x="54462" y="54"/>
                  <a:pt x="52860" y="54"/>
                </a:cubicBezTo>
                <a:cubicBezTo>
                  <a:pt x="51256" y="54"/>
                  <a:pt x="51256" y="1726"/>
                  <a:pt x="49652" y="1726"/>
                </a:cubicBezTo>
                <a:cubicBezTo>
                  <a:pt x="48049" y="1726"/>
                  <a:pt x="48049" y="54"/>
                  <a:pt x="46446" y="54"/>
                </a:cubicBezTo>
                <a:cubicBezTo>
                  <a:pt x="44843" y="54"/>
                  <a:pt x="44843" y="1726"/>
                  <a:pt x="43239" y="1726"/>
                </a:cubicBezTo>
                <a:cubicBezTo>
                  <a:pt x="41635" y="1726"/>
                  <a:pt x="41635" y="54"/>
                  <a:pt x="40033" y="54"/>
                </a:cubicBezTo>
                <a:cubicBezTo>
                  <a:pt x="38431" y="54"/>
                  <a:pt x="38431" y="1726"/>
                  <a:pt x="36827" y="1726"/>
                </a:cubicBezTo>
                <a:cubicBezTo>
                  <a:pt x="35226" y="1726"/>
                  <a:pt x="35226" y="54"/>
                  <a:pt x="33623" y="54"/>
                </a:cubicBezTo>
                <a:cubicBezTo>
                  <a:pt x="32020" y="54"/>
                  <a:pt x="32020" y="1726"/>
                  <a:pt x="30418" y="1726"/>
                </a:cubicBezTo>
                <a:cubicBezTo>
                  <a:pt x="28816" y="1726"/>
                  <a:pt x="28816" y="54"/>
                  <a:pt x="27214" y="54"/>
                </a:cubicBezTo>
                <a:cubicBezTo>
                  <a:pt x="25611" y="54"/>
                  <a:pt x="25611" y="1726"/>
                  <a:pt x="24008" y="1726"/>
                </a:cubicBezTo>
                <a:cubicBezTo>
                  <a:pt x="22407" y="1726"/>
                  <a:pt x="22407" y="54"/>
                  <a:pt x="20803" y="54"/>
                </a:cubicBezTo>
                <a:cubicBezTo>
                  <a:pt x="19201" y="54"/>
                  <a:pt x="19201" y="1726"/>
                  <a:pt x="17599" y="1726"/>
                </a:cubicBezTo>
                <a:cubicBezTo>
                  <a:pt x="15996" y="1726"/>
                  <a:pt x="15996" y="54"/>
                  <a:pt x="14394" y="54"/>
                </a:cubicBezTo>
                <a:cubicBezTo>
                  <a:pt x="12792" y="54"/>
                  <a:pt x="12792" y="1726"/>
                  <a:pt x="11188" y="1726"/>
                </a:cubicBezTo>
                <a:cubicBezTo>
                  <a:pt x="9587" y="1726"/>
                  <a:pt x="9587" y="54"/>
                  <a:pt x="7984" y="54"/>
                </a:cubicBezTo>
                <a:cubicBezTo>
                  <a:pt x="6381" y="54"/>
                  <a:pt x="6381" y="1726"/>
                  <a:pt x="4779" y="1726"/>
                </a:cubicBezTo>
                <a:cubicBezTo>
                  <a:pt x="3450" y="1726"/>
                  <a:pt x="2592" y="3"/>
                  <a:pt x="1640" y="3"/>
                </a:cubicBezTo>
                <a:cubicBezTo>
                  <a:pt x="1444" y="3"/>
                  <a:pt x="1244" y="76"/>
                  <a:pt x="1035" y="253"/>
                </a:cubicBezTo>
                <a:cubicBezTo>
                  <a:pt x="1" y="1127"/>
                  <a:pt x="2410" y="2246"/>
                  <a:pt x="2410" y="3600"/>
                </a:cubicBezTo>
                <a:cubicBezTo>
                  <a:pt x="2410" y="4955"/>
                  <a:pt x="738" y="4955"/>
                  <a:pt x="738" y="6307"/>
                </a:cubicBezTo>
                <a:cubicBezTo>
                  <a:pt x="738" y="7662"/>
                  <a:pt x="2410" y="7662"/>
                  <a:pt x="2410" y="9014"/>
                </a:cubicBezTo>
                <a:cubicBezTo>
                  <a:pt x="2410" y="10369"/>
                  <a:pt x="738" y="10369"/>
                  <a:pt x="738" y="11723"/>
                </a:cubicBezTo>
                <a:cubicBezTo>
                  <a:pt x="738" y="13077"/>
                  <a:pt x="2410" y="13077"/>
                  <a:pt x="2410" y="14430"/>
                </a:cubicBezTo>
                <a:cubicBezTo>
                  <a:pt x="2410" y="15786"/>
                  <a:pt x="738" y="15786"/>
                  <a:pt x="738" y="17138"/>
                </a:cubicBezTo>
                <a:cubicBezTo>
                  <a:pt x="738" y="18491"/>
                  <a:pt x="2410" y="18491"/>
                  <a:pt x="2410" y="19844"/>
                </a:cubicBezTo>
                <a:cubicBezTo>
                  <a:pt x="2410" y="21197"/>
                  <a:pt x="738" y="21197"/>
                  <a:pt x="738" y="22550"/>
                </a:cubicBezTo>
                <a:cubicBezTo>
                  <a:pt x="738" y="23903"/>
                  <a:pt x="2410" y="23903"/>
                  <a:pt x="2410" y="25256"/>
                </a:cubicBezTo>
                <a:cubicBezTo>
                  <a:pt x="2410" y="26611"/>
                  <a:pt x="738" y="26611"/>
                  <a:pt x="738" y="27963"/>
                </a:cubicBezTo>
                <a:cubicBezTo>
                  <a:pt x="738" y="29317"/>
                  <a:pt x="2410" y="29317"/>
                  <a:pt x="2410" y="30669"/>
                </a:cubicBezTo>
                <a:cubicBezTo>
                  <a:pt x="2410" y="32023"/>
                  <a:pt x="738" y="32023"/>
                  <a:pt x="738" y="33375"/>
                </a:cubicBezTo>
                <a:cubicBezTo>
                  <a:pt x="738" y="34728"/>
                  <a:pt x="2410" y="34728"/>
                  <a:pt x="2410" y="36081"/>
                </a:cubicBezTo>
                <a:cubicBezTo>
                  <a:pt x="2410" y="37434"/>
                  <a:pt x="738" y="37434"/>
                  <a:pt x="738" y="38787"/>
                </a:cubicBezTo>
                <a:cubicBezTo>
                  <a:pt x="738" y="40140"/>
                  <a:pt x="2410" y="40140"/>
                  <a:pt x="2410" y="41493"/>
                </a:cubicBezTo>
                <a:cubicBezTo>
                  <a:pt x="2410" y="42848"/>
                  <a:pt x="738" y="42848"/>
                  <a:pt x="738" y="44201"/>
                </a:cubicBezTo>
                <a:cubicBezTo>
                  <a:pt x="738" y="45554"/>
                  <a:pt x="2410" y="45554"/>
                  <a:pt x="2410" y="46907"/>
                </a:cubicBezTo>
                <a:cubicBezTo>
                  <a:pt x="2410" y="48260"/>
                  <a:pt x="1" y="49377"/>
                  <a:pt x="1035" y="50251"/>
                </a:cubicBezTo>
                <a:cubicBezTo>
                  <a:pt x="1288" y="50465"/>
                  <a:pt x="1504" y="50553"/>
                  <a:pt x="1704" y="50553"/>
                </a:cubicBezTo>
                <a:cubicBezTo>
                  <a:pt x="2473" y="50553"/>
                  <a:pt x="3013" y="49258"/>
                  <a:pt x="4546" y="48811"/>
                </a:cubicBezTo>
                <a:cubicBezTo>
                  <a:pt x="4696" y="48767"/>
                  <a:pt x="4834" y="48747"/>
                  <a:pt x="4963" y="48747"/>
                </a:cubicBezTo>
                <a:cubicBezTo>
                  <a:pt x="6156" y="48747"/>
                  <a:pt x="6540" y="50448"/>
                  <a:pt x="7988" y="50448"/>
                </a:cubicBezTo>
                <a:cubicBezTo>
                  <a:pt x="9590" y="50448"/>
                  <a:pt x="9590" y="48777"/>
                  <a:pt x="11194" y="48777"/>
                </a:cubicBezTo>
                <a:cubicBezTo>
                  <a:pt x="12797" y="48777"/>
                  <a:pt x="12797" y="50448"/>
                  <a:pt x="14401" y="50448"/>
                </a:cubicBezTo>
                <a:cubicBezTo>
                  <a:pt x="16003" y="50448"/>
                  <a:pt x="16003" y="48777"/>
                  <a:pt x="17607" y="48777"/>
                </a:cubicBezTo>
                <a:cubicBezTo>
                  <a:pt x="19211" y="48777"/>
                  <a:pt x="19211" y="50448"/>
                  <a:pt x="20814" y="50448"/>
                </a:cubicBezTo>
                <a:cubicBezTo>
                  <a:pt x="22415" y="50448"/>
                  <a:pt x="22415" y="48777"/>
                  <a:pt x="24019" y="48777"/>
                </a:cubicBezTo>
                <a:cubicBezTo>
                  <a:pt x="25620" y="48777"/>
                  <a:pt x="25620" y="50448"/>
                  <a:pt x="27223" y="50448"/>
                </a:cubicBezTo>
                <a:cubicBezTo>
                  <a:pt x="28826" y="50448"/>
                  <a:pt x="28826" y="48777"/>
                  <a:pt x="30428" y="48777"/>
                </a:cubicBezTo>
                <a:cubicBezTo>
                  <a:pt x="32030" y="48777"/>
                  <a:pt x="32030" y="50448"/>
                  <a:pt x="33634" y="50448"/>
                </a:cubicBezTo>
                <a:cubicBezTo>
                  <a:pt x="35235" y="50448"/>
                  <a:pt x="35235" y="48777"/>
                  <a:pt x="36838" y="48777"/>
                </a:cubicBezTo>
                <a:cubicBezTo>
                  <a:pt x="38439" y="48777"/>
                  <a:pt x="38439" y="50448"/>
                  <a:pt x="40043" y="50448"/>
                </a:cubicBezTo>
                <a:cubicBezTo>
                  <a:pt x="41645" y="50448"/>
                  <a:pt x="41645" y="48777"/>
                  <a:pt x="43247" y="48777"/>
                </a:cubicBezTo>
                <a:cubicBezTo>
                  <a:pt x="44850" y="48777"/>
                  <a:pt x="44850" y="50448"/>
                  <a:pt x="46453" y="50448"/>
                </a:cubicBezTo>
                <a:cubicBezTo>
                  <a:pt x="48054" y="50448"/>
                  <a:pt x="48054" y="48777"/>
                  <a:pt x="49658" y="48777"/>
                </a:cubicBezTo>
                <a:cubicBezTo>
                  <a:pt x="51259" y="48777"/>
                  <a:pt x="51259" y="50448"/>
                  <a:pt x="52862" y="50448"/>
                </a:cubicBezTo>
                <a:cubicBezTo>
                  <a:pt x="54465" y="50448"/>
                  <a:pt x="54465" y="48777"/>
                  <a:pt x="56067" y="48777"/>
                </a:cubicBezTo>
                <a:cubicBezTo>
                  <a:pt x="57396" y="48777"/>
                  <a:pt x="58254" y="50500"/>
                  <a:pt x="59207" y="50500"/>
                </a:cubicBezTo>
                <a:cubicBezTo>
                  <a:pt x="59403" y="50500"/>
                  <a:pt x="59603" y="50426"/>
                  <a:pt x="59813" y="50250"/>
                </a:cubicBezTo>
                <a:cubicBezTo>
                  <a:pt x="60845" y="49376"/>
                  <a:pt x="58436" y="48258"/>
                  <a:pt x="58436" y="46903"/>
                </a:cubicBezTo>
                <a:cubicBezTo>
                  <a:pt x="58436" y="45548"/>
                  <a:pt x="60108" y="45548"/>
                  <a:pt x="60108" y="44196"/>
                </a:cubicBezTo>
                <a:cubicBezTo>
                  <a:pt x="60108" y="42841"/>
                  <a:pt x="58436" y="42841"/>
                  <a:pt x="58436" y="41487"/>
                </a:cubicBezTo>
                <a:cubicBezTo>
                  <a:pt x="58436" y="40133"/>
                  <a:pt x="60108" y="40133"/>
                  <a:pt x="60108" y="38780"/>
                </a:cubicBezTo>
                <a:cubicBezTo>
                  <a:pt x="60108" y="37424"/>
                  <a:pt x="58436" y="37424"/>
                  <a:pt x="58436" y="36072"/>
                </a:cubicBezTo>
                <a:cubicBezTo>
                  <a:pt x="58436" y="34717"/>
                  <a:pt x="60108" y="34717"/>
                  <a:pt x="60108" y="33365"/>
                </a:cubicBezTo>
                <a:cubicBezTo>
                  <a:pt x="60108" y="32011"/>
                  <a:pt x="58436" y="32011"/>
                  <a:pt x="58436" y="30659"/>
                </a:cubicBezTo>
                <a:cubicBezTo>
                  <a:pt x="58436" y="29305"/>
                  <a:pt x="60108" y="29305"/>
                  <a:pt x="60108" y="27953"/>
                </a:cubicBezTo>
                <a:cubicBezTo>
                  <a:pt x="60108" y="26599"/>
                  <a:pt x="58436" y="26599"/>
                  <a:pt x="58436" y="25247"/>
                </a:cubicBezTo>
                <a:cubicBezTo>
                  <a:pt x="58436" y="23892"/>
                  <a:pt x="60108" y="23892"/>
                  <a:pt x="60108" y="22540"/>
                </a:cubicBezTo>
                <a:cubicBezTo>
                  <a:pt x="60108" y="21186"/>
                  <a:pt x="58436" y="21186"/>
                  <a:pt x="58436" y="19834"/>
                </a:cubicBezTo>
                <a:cubicBezTo>
                  <a:pt x="58436" y="18480"/>
                  <a:pt x="60108" y="18480"/>
                  <a:pt x="60108" y="17128"/>
                </a:cubicBezTo>
                <a:cubicBezTo>
                  <a:pt x="60108" y="15774"/>
                  <a:pt x="58436" y="15774"/>
                  <a:pt x="58436" y="14422"/>
                </a:cubicBezTo>
                <a:cubicBezTo>
                  <a:pt x="58436" y="13068"/>
                  <a:pt x="60108" y="13068"/>
                  <a:pt x="60108" y="11716"/>
                </a:cubicBezTo>
                <a:cubicBezTo>
                  <a:pt x="60108" y="10362"/>
                  <a:pt x="58436" y="10362"/>
                  <a:pt x="58436" y="9010"/>
                </a:cubicBezTo>
                <a:cubicBezTo>
                  <a:pt x="58436" y="7655"/>
                  <a:pt x="60108" y="7655"/>
                  <a:pt x="60108" y="6301"/>
                </a:cubicBezTo>
                <a:cubicBezTo>
                  <a:pt x="60108" y="4949"/>
                  <a:pt x="58436" y="4949"/>
                  <a:pt x="58436" y="3595"/>
                </a:cubicBezTo>
                <a:cubicBezTo>
                  <a:pt x="58436" y="2243"/>
                  <a:pt x="60845" y="1124"/>
                  <a:pt x="59813" y="250"/>
                </a:cubicBezTo>
                <a:cubicBezTo>
                  <a:pt x="59603" y="74"/>
                  <a:pt x="59403" y="1"/>
                  <a:pt x="59207" y="1"/>
                </a:cubicBezTo>
                <a:close/>
              </a:path>
            </a:pathLst>
          </a:custGeom>
          <a:solidFill>
            <a:srgbClr val="FFFC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704940"/>
                </a:solidFill>
                <a:effectLst/>
                <a:uLnTx/>
                <a:uFillTx/>
                <a:latin typeface="Calibri" panose="020F0502020204030204" pitchFamily="34" charset="0"/>
                <a:ea typeface="Yusei Magic"/>
                <a:cs typeface="Calibri" panose="020F0502020204030204" pitchFamily="34" charset="0"/>
                <a:sym typeface="Yusei Magic"/>
              </a:rPr>
              <a:t>2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704940"/>
                </a:solidFill>
                <a:effectLst/>
                <a:uLnTx/>
                <a:uFillTx/>
                <a:latin typeface="Calibri" panose="020F0502020204030204" pitchFamily="34" charset="0"/>
                <a:ea typeface="Yusei Magic"/>
                <a:cs typeface="Calibri" panose="020F0502020204030204" pitchFamily="34" charset="0"/>
                <a:sym typeface="Yusei Magic"/>
              </a:rPr>
              <a:t>.</a:t>
            </a: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704940"/>
                </a:solidFill>
                <a:effectLst/>
                <a:uLnTx/>
                <a:uFillTx/>
                <a:latin typeface="Calibri" panose="020F0502020204030204" pitchFamily="34" charset="0"/>
                <a:ea typeface="Yusei Magic"/>
                <a:cs typeface="Calibri" panose="020F0502020204030204" pitchFamily="34" charset="0"/>
                <a:sym typeface="Yusei Magic"/>
              </a:rPr>
              <a:t> Ghép thẻ chữ để gọi tên các loại mưa và gió </a:t>
            </a:r>
          </a:p>
        </p:txBody>
      </p:sp>
      <p:grpSp>
        <p:nvGrpSpPr>
          <p:cNvPr id="39" name="Google Shape;7228;p49">
            <a:extLst>
              <a:ext uri="{FF2B5EF4-FFF2-40B4-BE49-F238E27FC236}">
                <a16:creationId xmlns:a16="http://schemas.microsoft.com/office/drawing/2014/main" id="{98CD602E-82CF-4472-8622-AB7967777687}"/>
              </a:ext>
            </a:extLst>
          </p:cNvPr>
          <p:cNvGrpSpPr/>
          <p:nvPr/>
        </p:nvGrpSpPr>
        <p:grpSpPr>
          <a:xfrm>
            <a:off x="490424" y="612238"/>
            <a:ext cx="251697" cy="265876"/>
            <a:chOff x="1784925" y="2169950"/>
            <a:chExt cx="42550" cy="44950"/>
          </a:xfrm>
        </p:grpSpPr>
        <p:sp>
          <p:nvSpPr>
            <p:cNvPr id="40" name="Google Shape;7229;p49">
              <a:extLst>
                <a:ext uri="{FF2B5EF4-FFF2-40B4-BE49-F238E27FC236}">
                  <a16:creationId xmlns:a16="http://schemas.microsoft.com/office/drawing/2014/main" id="{BF295F67-AF28-489E-9741-35F0E51B4FA0}"/>
                </a:ext>
              </a:extLst>
            </p:cNvPr>
            <p:cNvSpPr/>
            <p:nvPr/>
          </p:nvSpPr>
          <p:spPr>
            <a:xfrm>
              <a:off x="1806500" y="2169950"/>
              <a:ext cx="20975" cy="44950"/>
            </a:xfrm>
            <a:custGeom>
              <a:avLst/>
              <a:gdLst/>
              <a:ahLst/>
              <a:cxnLst/>
              <a:rect l="l" t="t" r="r" b="b"/>
              <a:pathLst>
                <a:path w="839" h="1798" extrusionOk="0">
                  <a:moveTo>
                    <a:pt x="210" y="0"/>
                  </a:moveTo>
                  <a:cubicBezTo>
                    <a:pt x="164" y="0"/>
                    <a:pt x="120" y="19"/>
                    <a:pt x="88" y="57"/>
                  </a:cubicBezTo>
                  <a:cubicBezTo>
                    <a:pt x="47" y="103"/>
                    <a:pt x="27" y="158"/>
                    <a:pt x="13" y="215"/>
                  </a:cubicBezTo>
                  <a:cubicBezTo>
                    <a:pt x="3" y="262"/>
                    <a:pt x="0" y="308"/>
                    <a:pt x="3" y="357"/>
                  </a:cubicBezTo>
                  <a:cubicBezTo>
                    <a:pt x="7" y="469"/>
                    <a:pt x="29" y="578"/>
                    <a:pt x="68" y="683"/>
                  </a:cubicBezTo>
                  <a:cubicBezTo>
                    <a:pt x="128" y="848"/>
                    <a:pt x="206" y="1004"/>
                    <a:pt x="291" y="1158"/>
                  </a:cubicBezTo>
                  <a:cubicBezTo>
                    <a:pt x="368" y="1294"/>
                    <a:pt x="707" y="1797"/>
                    <a:pt x="740" y="1797"/>
                  </a:cubicBezTo>
                  <a:cubicBezTo>
                    <a:pt x="741" y="1797"/>
                    <a:pt x="741" y="1797"/>
                    <a:pt x="742" y="1797"/>
                  </a:cubicBezTo>
                  <a:cubicBezTo>
                    <a:pt x="771" y="1781"/>
                    <a:pt x="838" y="1384"/>
                    <a:pt x="837" y="1249"/>
                  </a:cubicBezTo>
                  <a:cubicBezTo>
                    <a:pt x="834" y="1093"/>
                    <a:pt x="817" y="936"/>
                    <a:pt x="783" y="783"/>
                  </a:cubicBezTo>
                  <a:cubicBezTo>
                    <a:pt x="759" y="666"/>
                    <a:pt x="725" y="553"/>
                    <a:pt x="673" y="443"/>
                  </a:cubicBezTo>
                  <a:cubicBezTo>
                    <a:pt x="601" y="291"/>
                    <a:pt x="497" y="164"/>
                    <a:pt x="362" y="63"/>
                  </a:cubicBezTo>
                  <a:cubicBezTo>
                    <a:pt x="333" y="39"/>
                    <a:pt x="303" y="23"/>
                    <a:pt x="269" y="10"/>
                  </a:cubicBezTo>
                  <a:cubicBezTo>
                    <a:pt x="249" y="3"/>
                    <a:pt x="230" y="0"/>
                    <a:pt x="2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7230;p49">
              <a:extLst>
                <a:ext uri="{FF2B5EF4-FFF2-40B4-BE49-F238E27FC236}">
                  <a16:creationId xmlns:a16="http://schemas.microsoft.com/office/drawing/2014/main" id="{BD3E0A29-EE18-400D-8778-97572D8D151B}"/>
                </a:ext>
              </a:extLst>
            </p:cNvPr>
            <p:cNvSpPr/>
            <p:nvPr/>
          </p:nvSpPr>
          <p:spPr>
            <a:xfrm>
              <a:off x="1784925" y="2193750"/>
              <a:ext cx="28300" cy="18500"/>
            </a:xfrm>
            <a:custGeom>
              <a:avLst/>
              <a:gdLst/>
              <a:ahLst/>
              <a:cxnLst/>
              <a:rect l="l" t="t" r="r" b="b"/>
              <a:pathLst>
                <a:path w="1132" h="740" extrusionOk="0">
                  <a:moveTo>
                    <a:pt x="364" y="1"/>
                  </a:moveTo>
                  <a:cubicBezTo>
                    <a:pt x="291" y="1"/>
                    <a:pt x="218" y="18"/>
                    <a:pt x="150" y="60"/>
                  </a:cubicBezTo>
                  <a:cubicBezTo>
                    <a:pt x="81" y="102"/>
                    <a:pt x="28" y="173"/>
                    <a:pt x="21" y="256"/>
                  </a:cubicBezTo>
                  <a:cubicBezTo>
                    <a:pt x="1" y="474"/>
                    <a:pt x="193" y="545"/>
                    <a:pt x="383" y="570"/>
                  </a:cubicBezTo>
                  <a:cubicBezTo>
                    <a:pt x="465" y="581"/>
                    <a:pt x="551" y="582"/>
                    <a:pt x="615" y="585"/>
                  </a:cubicBezTo>
                  <a:cubicBezTo>
                    <a:pt x="740" y="588"/>
                    <a:pt x="869" y="595"/>
                    <a:pt x="984" y="641"/>
                  </a:cubicBezTo>
                  <a:cubicBezTo>
                    <a:pt x="1022" y="655"/>
                    <a:pt x="1122" y="695"/>
                    <a:pt x="1132" y="740"/>
                  </a:cubicBezTo>
                  <a:cubicBezTo>
                    <a:pt x="1082" y="510"/>
                    <a:pt x="965" y="311"/>
                    <a:pt x="778" y="163"/>
                  </a:cubicBezTo>
                  <a:cubicBezTo>
                    <a:pt x="662" y="72"/>
                    <a:pt x="512" y="1"/>
                    <a:pt x="3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89" name="Picture 88">
            <a:hlinkClick r:id="rId3" action="ppaction://hlinksldjump"/>
            <a:extLst>
              <a:ext uri="{FF2B5EF4-FFF2-40B4-BE49-F238E27FC236}">
                <a16:creationId xmlns:a16="http://schemas.microsoft.com/office/drawing/2014/main" id="{3EBDD7B9-432C-41CF-9BD1-706496AEC6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79321" y="-162684"/>
            <a:ext cx="1931332" cy="19293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881870A-74B8-4CB7-9943-2AA8A883D3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6374" y="1657349"/>
            <a:ext cx="9134475" cy="4071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833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Giải Tiếng Việt 1 trang 154, 155 Bài 4: Ruộng bậc thang ở Sa Pa - Kết nối  tri thức với cuộc sống - VnDoc.com">
            <a:extLst>
              <a:ext uri="{FF2B5EF4-FFF2-40B4-BE49-F238E27FC236}">
                <a16:creationId xmlns:a16="http://schemas.microsoft.com/office/drawing/2014/main" id="{F8E43A49-A141-4186-BE00-1C1739393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9"/>
            <a:ext cx="12192000" cy="68575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7" t="50934" b="8278"/>
          <a:stretch/>
        </p:blipFill>
        <p:spPr>
          <a:xfrm>
            <a:off x="180381" y="-2729345"/>
            <a:ext cx="12033195" cy="958687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918" y="182249"/>
            <a:ext cx="3468255" cy="156761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11" r="51852" b="38636"/>
          <a:stretch/>
        </p:blipFill>
        <p:spPr>
          <a:xfrm>
            <a:off x="3427657" y="139652"/>
            <a:ext cx="1337843" cy="761611"/>
          </a:xfrm>
          <a:prstGeom prst="rect">
            <a:avLst/>
          </a:prstGeom>
        </p:spPr>
      </p:pic>
      <p:pic>
        <p:nvPicPr>
          <p:cNvPr id="18" name="图片 13">
            <a:extLst>
              <a:ext uri="{FF2B5EF4-FFF2-40B4-BE49-F238E27FC236}">
                <a16:creationId xmlns:a16="http://schemas.microsoft.com/office/drawing/2014/main" id="{2327259E-4E9F-4E14-9DB3-F0D3338993C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239"/>
          <a:stretch/>
        </p:blipFill>
        <p:spPr>
          <a:xfrm flipH="1">
            <a:off x="4366695" y="2546134"/>
            <a:ext cx="1408291" cy="917132"/>
          </a:xfrm>
          <a:prstGeom prst="rect">
            <a:avLst/>
          </a:prstGeom>
        </p:spPr>
      </p:pic>
      <p:sp>
        <p:nvSpPr>
          <p:cNvPr id="8" name="文本框 12">
            <a:extLst>
              <a:ext uri="{FF2B5EF4-FFF2-40B4-BE49-F238E27FC236}">
                <a16:creationId xmlns:a16="http://schemas.microsoft.com/office/drawing/2014/main" id="{8D19E487-94EF-400F-8DD2-65EED13135D7}"/>
              </a:ext>
            </a:extLst>
          </p:cNvPr>
          <p:cNvSpPr txBox="1"/>
          <p:nvPr/>
        </p:nvSpPr>
        <p:spPr>
          <a:xfrm>
            <a:off x="643929" y="8081181"/>
            <a:ext cx="8853819" cy="1938992"/>
          </a:xfrm>
          <a:prstGeom prst="rect">
            <a:avLst/>
          </a:prstGeom>
          <a:noFill/>
        </p:spPr>
        <p:txBody>
          <a:bodyPr vert="horz" wrap="square" rtlCol="0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 defTabSz="457189">
              <a:defRPr/>
            </a:pPr>
            <a:r>
              <a:rPr lang="en-US" altLang="zh-CN" sz="12000" b="1" spc="300">
                <a:ln w="28575">
                  <a:solidFill>
                    <a:prstClr val="white"/>
                  </a:solidFill>
                </a:ln>
                <a:gradFill>
                  <a:gsLst>
                    <a:gs pos="0">
                      <a:srgbClr val="C00000"/>
                    </a:gs>
                    <a:gs pos="50000">
                      <a:srgbClr val="CE3553"/>
                    </a:gs>
                    <a:gs pos="100000">
                      <a:srgbClr val="9BBB59">
                        <a:lumMod val="20000"/>
                        <a:lumOff val="80000"/>
                      </a:srgbClr>
                    </a:gs>
                  </a:gsLst>
                  <a:lin ang="5400000" scaled="1"/>
                </a:gradFill>
                <a:latin typeface="UVF Mussica Swash" panose="04000000000000000000" pitchFamily="82" charset="0"/>
                <a:ea typeface="方正姚体" panose="02010601030101010101" pitchFamily="2" charset="-122"/>
                <a:cs typeface="Arial"/>
                <a:sym typeface="Arial"/>
              </a:rPr>
              <a:t>KHỞI ĐỘNG</a:t>
            </a:r>
            <a:endParaRPr lang="zh-CN" altLang="en-US" sz="12000" b="1" spc="300" dirty="0">
              <a:ln w="28575">
                <a:solidFill>
                  <a:prstClr val="white"/>
                </a:solidFill>
              </a:ln>
              <a:gradFill>
                <a:gsLst>
                  <a:gs pos="0">
                    <a:srgbClr val="C00000"/>
                  </a:gs>
                  <a:gs pos="50000">
                    <a:srgbClr val="CE3553"/>
                  </a:gs>
                  <a:gs pos="100000">
                    <a:srgbClr val="9BBB59">
                      <a:lumMod val="20000"/>
                      <a:lumOff val="80000"/>
                    </a:srgbClr>
                  </a:gs>
                </a:gsLst>
                <a:lin ang="5400000" scaled="1"/>
              </a:gradFill>
              <a:latin typeface="UVF Mussica Swash" panose="04000000000000000000" pitchFamily="82" charset="0"/>
              <a:ea typeface="方正姚体" panose="02010601030101010101" pitchFamily="2" charset="-122"/>
              <a:cs typeface="Arial"/>
              <a:sym typeface="Arial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3FCA05C-50FE-4CC3-A1A2-98BFDB8C06D6}"/>
              </a:ext>
            </a:extLst>
          </p:cNvPr>
          <p:cNvSpPr/>
          <p:nvPr/>
        </p:nvSpPr>
        <p:spPr>
          <a:xfrm>
            <a:off x="267002" y="916813"/>
            <a:ext cx="11760645" cy="5582132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>
              <a:defRPr/>
            </a:pPr>
            <a:endParaRPr lang="en-US">
              <a:solidFill>
                <a:prstClr val="white"/>
              </a:solidFill>
              <a:latin typeface="Calibri"/>
              <a:sym typeface="Arial"/>
            </a:endParaRPr>
          </a:p>
        </p:txBody>
      </p:sp>
      <p:pic>
        <p:nvPicPr>
          <p:cNvPr id="10" name="Picture 2" descr="フトゥーロ恒例行事！「フェスティバル」を行いました。 | 特定非営利活動法人フトゥーロ">
            <a:extLst>
              <a:ext uri="{FF2B5EF4-FFF2-40B4-BE49-F238E27FC236}">
                <a16:creationId xmlns:a16="http://schemas.microsoft.com/office/drawing/2014/main" id="{0C2682F1-9BDE-47C4-BFA5-BA67209F3A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522" y="2629576"/>
            <a:ext cx="3773399" cy="383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23C1B0A-2AD7-45FE-B9A0-1181B8ECAD4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24022" y="606786"/>
            <a:ext cx="6142943" cy="228615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0FCE6F3-87B0-4227-AD4A-9B04E6E4429A}"/>
              </a:ext>
            </a:extLst>
          </p:cNvPr>
          <p:cNvSpPr txBox="1"/>
          <p:nvPr/>
        </p:nvSpPr>
        <p:spPr>
          <a:xfrm>
            <a:off x="3150264" y="1383068"/>
            <a:ext cx="4422111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3733" b="1" kern="0" dirty="0" err="1">
                <a:solidFill>
                  <a:srgbClr val="FF2727"/>
                </a:solidFill>
                <a:latin typeface="Arial"/>
                <a:cs typeface="Arial-SGK-TV" pitchFamily="2" charset="0"/>
                <a:sym typeface="Arial"/>
              </a:rPr>
              <a:t>Thảo</a:t>
            </a:r>
            <a:r>
              <a:rPr lang="en-US" sz="3733" b="1" kern="0" dirty="0">
                <a:solidFill>
                  <a:srgbClr val="FF2727"/>
                </a:solidFill>
                <a:latin typeface="Arial"/>
                <a:cs typeface="Arial-SGK-TV" pitchFamily="2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FF2727"/>
                </a:solidFill>
                <a:latin typeface="Arial"/>
                <a:cs typeface="Arial-SGK-TV" pitchFamily="2" charset="0"/>
                <a:sym typeface="Arial"/>
              </a:rPr>
              <a:t>luận</a:t>
            </a:r>
            <a:r>
              <a:rPr lang="en-US" sz="3733" b="1" kern="0" dirty="0">
                <a:solidFill>
                  <a:srgbClr val="FF2727"/>
                </a:solidFill>
                <a:latin typeface="Arial"/>
                <a:cs typeface="Arial-SGK-TV" pitchFamily="2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FF2727"/>
                </a:solidFill>
                <a:latin typeface="Arial"/>
                <a:cs typeface="Arial-SGK-TV" pitchFamily="2" charset="0"/>
                <a:sym typeface="Arial"/>
              </a:rPr>
              <a:t>nhóm</a:t>
            </a:r>
            <a:r>
              <a:rPr lang="en-US" sz="3733" b="1" kern="0" dirty="0">
                <a:solidFill>
                  <a:srgbClr val="FF2727"/>
                </a:solidFill>
                <a:latin typeface="Arial"/>
                <a:cs typeface="Arial-SGK-TV" pitchFamily="2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FF2727"/>
                </a:solidFill>
                <a:latin typeface="Arial"/>
                <a:cs typeface="Arial-SGK-TV" pitchFamily="2" charset="0"/>
                <a:sym typeface="Arial"/>
              </a:rPr>
              <a:t>bốn</a:t>
            </a:r>
            <a:endParaRPr lang="en-US" sz="3733" b="1" kern="0" dirty="0">
              <a:solidFill>
                <a:srgbClr val="FF2727"/>
              </a:solidFill>
              <a:latin typeface="Arial"/>
              <a:cs typeface="Arial-SGK-TV" pitchFamily="2" charset="0"/>
              <a:sym typeface="Arial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F0E0C63-AE99-4CBD-B2CF-80BF7038752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79257" y="3190875"/>
            <a:ext cx="3941267" cy="1756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92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Giải Tiếng Việt 1 trang 154, 155 Bài 4: Ruộng bậc thang ở Sa Pa - Kết nối  tri thức với cuộc sống - VnDoc.com">
            <a:extLst>
              <a:ext uri="{FF2B5EF4-FFF2-40B4-BE49-F238E27FC236}">
                <a16:creationId xmlns:a16="http://schemas.microsoft.com/office/drawing/2014/main" id="{C5CBE6FF-7974-4799-B755-EBA8C1983F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9"/>
            <a:ext cx="12192000" cy="68575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图片 3">
            <a:extLst>
              <a:ext uri="{FF2B5EF4-FFF2-40B4-BE49-F238E27FC236}">
                <a16:creationId xmlns:a16="http://schemas.microsoft.com/office/drawing/2014/main" id="{A405A15A-7D99-48AC-9A08-6892DB4D2AA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7" t="50934" b="8278"/>
          <a:stretch/>
        </p:blipFill>
        <p:spPr>
          <a:xfrm>
            <a:off x="180381" y="-2729345"/>
            <a:ext cx="12033195" cy="9586877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7168B92-652A-4ABD-9FE1-F5ECFC8FCE63}"/>
              </a:ext>
            </a:extLst>
          </p:cNvPr>
          <p:cNvSpPr/>
          <p:nvPr/>
        </p:nvSpPr>
        <p:spPr>
          <a:xfrm>
            <a:off x="257177" y="381001"/>
            <a:ext cx="11934825" cy="60102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sz="3733">
              <a:solidFill>
                <a:srgbClr val="000000"/>
              </a:solidFill>
              <a:latin typeface="Arial"/>
              <a:sym typeface="Arial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BFFC710-666E-439F-B3F1-4FB0CBB184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1974" y="952499"/>
            <a:ext cx="10629901" cy="4737672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B4E266CC-2785-46A2-AB23-DAAC014B3FF3}"/>
              </a:ext>
            </a:extLst>
          </p:cNvPr>
          <p:cNvCxnSpPr/>
          <p:nvPr/>
        </p:nvCxnSpPr>
        <p:spPr>
          <a:xfrm flipV="1">
            <a:off x="4695825" y="1362075"/>
            <a:ext cx="866775" cy="62865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0E6BB2F-F47B-4937-8793-11AF2801D0B2}"/>
              </a:ext>
            </a:extLst>
          </p:cNvPr>
          <p:cNvCxnSpPr>
            <a:cxnSpLocks/>
          </p:cNvCxnSpPr>
          <p:nvPr/>
        </p:nvCxnSpPr>
        <p:spPr>
          <a:xfrm>
            <a:off x="4714875" y="2009775"/>
            <a:ext cx="885825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E4C8809-7300-4773-A2DA-9D1DEC4976DB}"/>
              </a:ext>
            </a:extLst>
          </p:cNvPr>
          <p:cNvCxnSpPr>
            <a:cxnSpLocks/>
          </p:cNvCxnSpPr>
          <p:nvPr/>
        </p:nvCxnSpPr>
        <p:spPr>
          <a:xfrm>
            <a:off x="4733925" y="2028825"/>
            <a:ext cx="895350" cy="16002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D7D7D61-9344-48E5-9ADC-0C3D2C4474DE}"/>
              </a:ext>
            </a:extLst>
          </p:cNvPr>
          <p:cNvCxnSpPr/>
          <p:nvPr/>
        </p:nvCxnSpPr>
        <p:spPr>
          <a:xfrm flipV="1">
            <a:off x="4733925" y="2809875"/>
            <a:ext cx="857250" cy="457200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6FA8AF8-215E-473F-8E01-7AFA8F820E0A}"/>
              </a:ext>
            </a:extLst>
          </p:cNvPr>
          <p:cNvCxnSpPr>
            <a:cxnSpLocks/>
          </p:cNvCxnSpPr>
          <p:nvPr/>
        </p:nvCxnSpPr>
        <p:spPr>
          <a:xfrm>
            <a:off x="4733925" y="3276600"/>
            <a:ext cx="857250" cy="990600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3747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ummer Activities for Pre-K by Slidesgo">
  <a:themeElements>
    <a:clrScheme name="Simple Light">
      <a:dk1>
        <a:srgbClr val="704940"/>
      </a:dk1>
      <a:lt1>
        <a:srgbClr val="F75789"/>
      </a:lt1>
      <a:dk2>
        <a:srgbClr val="EFFFFA"/>
      </a:dk2>
      <a:lt2>
        <a:srgbClr val="9B695E"/>
      </a:lt2>
      <a:accent1>
        <a:srgbClr val="FFAC8F"/>
      </a:accent1>
      <a:accent2>
        <a:srgbClr val="FFFC97"/>
      </a:accent2>
      <a:accent3>
        <a:srgbClr val="AEE58F"/>
      </a:accent3>
      <a:accent4>
        <a:srgbClr val="56AC38"/>
      </a:accent4>
      <a:accent5>
        <a:srgbClr val="B0F4DF"/>
      </a:accent5>
      <a:accent6>
        <a:srgbClr val="4BD8E2"/>
      </a:accent6>
      <a:hlink>
        <a:srgbClr val="70494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eltkindertag! by Slidego">
  <a:themeElements>
    <a:clrScheme name="Simple Light">
      <a:dk1>
        <a:srgbClr val="000000"/>
      </a:dk1>
      <a:lt1>
        <a:srgbClr val="FFFFFF"/>
      </a:lt1>
      <a:dk2>
        <a:srgbClr val="A3EEFF"/>
      </a:dk2>
      <a:lt2>
        <a:srgbClr val="FFC600"/>
      </a:lt2>
      <a:accent1>
        <a:srgbClr val="FF8C00"/>
      </a:accent1>
      <a:accent2>
        <a:srgbClr val="F7727B"/>
      </a:accent2>
      <a:accent3>
        <a:srgbClr val="621B21"/>
      </a:accent3>
      <a:accent4>
        <a:srgbClr val="CEDE86"/>
      </a:accent4>
      <a:accent5>
        <a:srgbClr val="9DCA55"/>
      </a:accent5>
      <a:accent6>
        <a:srgbClr val="3D7D40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198</Words>
  <Application>Microsoft Office PowerPoint</Application>
  <PresentationFormat>Widescreen</PresentationFormat>
  <Paragraphs>50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Calibri</vt:lpstr>
      <vt:lpstr>Lato</vt:lpstr>
      <vt:lpstr>Patrick Hand</vt:lpstr>
      <vt:lpstr>Roboto</vt:lpstr>
      <vt:lpstr>Times New Roman</vt:lpstr>
      <vt:lpstr>UVF Mussica Swash</vt:lpstr>
      <vt:lpstr>Summer Activities for Pre-K by Slidesgo</vt:lpstr>
      <vt:lpstr>Weltkindertag! by Slidego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huongtt153@outlook.com</cp:lastModifiedBy>
  <cp:revision>20</cp:revision>
  <dcterms:created xsi:type="dcterms:W3CDTF">2022-10-09T07:44:02Z</dcterms:created>
  <dcterms:modified xsi:type="dcterms:W3CDTF">2024-01-15T08:08:54Z</dcterms:modified>
</cp:coreProperties>
</file>