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314" r:id="rId2"/>
    <p:sldId id="384" r:id="rId3"/>
    <p:sldId id="264" r:id="rId4"/>
    <p:sldId id="430" r:id="rId5"/>
    <p:sldId id="387" r:id="rId6"/>
    <p:sldId id="388" r:id="rId7"/>
    <p:sldId id="385" r:id="rId8"/>
    <p:sldId id="409" r:id="rId9"/>
    <p:sldId id="411" r:id="rId10"/>
    <p:sldId id="431" r:id="rId11"/>
    <p:sldId id="403" r:id="rId12"/>
    <p:sldId id="432" r:id="rId13"/>
    <p:sldId id="404" r:id="rId14"/>
    <p:sldId id="433" r:id="rId15"/>
    <p:sldId id="434" r:id="rId16"/>
    <p:sldId id="405" r:id="rId17"/>
    <p:sldId id="429" r:id="rId18"/>
    <p:sldId id="435" r:id="rId19"/>
    <p:sldId id="436" r:id="rId20"/>
    <p:sldId id="437" r:id="rId21"/>
    <p:sldId id="412" r:id="rId22"/>
    <p:sldId id="417" r:id="rId23"/>
    <p:sldId id="438" r:id="rId24"/>
    <p:sldId id="439" r:id="rId25"/>
    <p:sldId id="440" r:id="rId26"/>
    <p:sldId id="423" r:id="rId27"/>
    <p:sldId id="425" r:id="rId28"/>
    <p:sldId id="442" r:id="rId29"/>
    <p:sldId id="422" r:id="rId30"/>
    <p:sldId id="443" r:id="rId31"/>
    <p:sldId id="391" r:id="rId32"/>
    <p:sldId id="39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53" d="100"/>
          <a:sy n="53" d="100"/>
        </p:scale>
        <p:origin x="1838" y="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4275E-7868-4F35-8807-8988A9C16080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BEC24-9E99-4530-B414-B8D48FBC3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47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8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060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</a:rPr>
              <a:t>“</a:t>
            </a: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mỗi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thống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nhất</a:t>
            </a:r>
            <a:r>
              <a:rPr lang="en-US" sz="1200" b="1" dirty="0">
                <a:solidFill>
                  <a:schemeClr val="tx1"/>
                </a:solidFill>
              </a:rPr>
              <a:t> 1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ý </a:t>
            </a:r>
            <a:r>
              <a:rPr lang="en-US" sz="1200" b="1" dirty="0" err="1">
                <a:solidFill>
                  <a:schemeClr val="tx1"/>
                </a:solidFill>
              </a:rPr>
              <a:t>tưởng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dạy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riêng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em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sau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648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617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>
                <a:solidFill>
                  <a:schemeClr val="tx1"/>
                </a:solidFill>
              </a:rPr>
              <a:t>Có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một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số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họ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sẽ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ghép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của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từ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trong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mục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đọc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luôn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nhưng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vì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không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rõ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ntn</a:t>
            </a:r>
            <a:r>
              <a:rPr lang="en-US" sz="1200" b="1" dirty="0">
                <a:solidFill>
                  <a:schemeClr val="tx1"/>
                </a:solidFill>
              </a:rPr>
              <a:t>, </a:t>
            </a:r>
            <a:r>
              <a:rPr lang="en-US" sz="1200" b="1" dirty="0" err="1">
                <a:solidFill>
                  <a:schemeClr val="tx1"/>
                </a:solidFill>
              </a:rPr>
              <a:t>nên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nhóm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để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phần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giải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thích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nghĩa</a:t>
            </a:r>
            <a:r>
              <a:rPr lang="en-US" sz="1200" b="1" dirty="0">
                <a:solidFill>
                  <a:schemeClr val="tx1"/>
                </a:solidFill>
              </a:rPr>
              <a:t> ở </a:t>
            </a:r>
            <a:r>
              <a:rPr lang="en-US" sz="1200" b="1" dirty="0" err="1">
                <a:solidFill>
                  <a:schemeClr val="tx1"/>
                </a:solidFill>
              </a:rPr>
              <a:t>đây</a:t>
            </a:r>
            <a:r>
              <a:rPr lang="en-US" sz="1200" b="1" dirty="0">
                <a:solidFill>
                  <a:schemeClr val="tx1"/>
                </a:solidFill>
              </a:rPr>
              <a:t> (GV </a:t>
            </a:r>
            <a:r>
              <a:rPr lang="en-US" sz="1200" b="1" dirty="0" err="1">
                <a:solidFill>
                  <a:schemeClr val="tx1"/>
                </a:solidFill>
              </a:rPr>
              <a:t>kéo</a:t>
            </a:r>
            <a:r>
              <a:rPr lang="en-US" sz="1200" b="1" dirty="0">
                <a:solidFill>
                  <a:schemeClr val="tx1"/>
                </a:solidFill>
              </a:rPr>
              <a:t> slide </a:t>
            </a:r>
            <a:r>
              <a:rPr lang="en-US" sz="1200" b="1" dirty="0" err="1">
                <a:solidFill>
                  <a:schemeClr val="tx1"/>
                </a:solidFill>
              </a:rPr>
              <a:t>lên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các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đoạn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theo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quy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trường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mình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giúp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Cá</a:t>
            </a:r>
            <a:r>
              <a:rPr lang="en-US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err="1">
                <a:solidFill>
                  <a:schemeClr val="tx1"/>
                </a:solidFill>
              </a:rPr>
              <a:t>nhé</a:t>
            </a:r>
            <a:r>
              <a:rPr lang="en-US" sz="1200" b="1" dirty="0">
                <a:solidFill>
                  <a:schemeClr val="tx1"/>
                </a:solidFill>
              </a:rPr>
              <a:t>!)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322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0809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36B46-36BC-4478-B36A-082DA06944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141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4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CBEC24-9E99-4530-B414-B8D48FBC353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2C42E-CCAE-B981-259C-F2AD562811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EC4B0-332A-96B9-C37F-D830F31878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DBF4-8F29-36BC-B338-645EAE379C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9C2BC-E63C-7AD0-3391-C31F3633B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D9B9A-C026-0038-69DA-35B428DD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64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690F-1CB8-73AA-3528-51A61071E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FBCC89-C4E5-7C1C-9B6E-4755077D66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344CF8-8860-331F-D51D-E071E084A2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91B6C-E1C2-4C0F-2357-060FE27A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1C39DD-6982-DFDD-F5CA-29FD62F56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90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676958-6DBC-269B-D62E-5220FA81B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39152-2B43-A209-12F9-BB7A408ED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99B01D-8147-CF1C-7DB6-EF50C6C3F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A9E0-5CDB-D242-D574-C14FF241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8157-4741-A7C4-D9D7-CEAF9723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40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40AF8-6002-CF12-6E4E-4C8D0CF1D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DC658-9D9F-7DE5-71D6-CF506435D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3FCCEF-422D-4D15-A2BA-E550D05343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EF506-8EE3-25D6-440E-793B707F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44BA6-9C2A-2C32-F6FB-6A6C74F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19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A7275-D9E3-76FC-D550-7AF92855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CBC6A-92C0-9671-B21D-9B92F078B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D1904-2D3E-9CE7-E4A7-027B8F5709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55662-D486-50D4-3178-029541BDB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BF6B5-5354-EE04-BAFF-79AE6242F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88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77ED5-2AC6-3942-296A-D86472A9F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CD2AE-554D-07FC-6410-F8B544C89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4AE958-012D-EB89-4E44-59C47A4634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7AEEE6-A20E-0343-86EE-24869D5327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65D7DA-72AD-E3AB-F407-445B98E85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1ADF75-D184-4B17-7083-B75C382E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46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23CC-BFB5-2EB9-254B-85F404A7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4AD98-FB5D-774D-E82B-F0B4D8C40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F4B6DD-8208-15E3-FD95-AFF951600A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417FEA-6A8D-6D49-EEFF-FD8A8FEE20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C99A63-47AE-EDD4-688D-7BF69EA47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C8DF9C-E9ED-C0E2-6177-2D9286E6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148361-BDD7-67CA-4D26-8BD152A48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587CDB-E2F8-B97F-6DD5-1FB9F529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66B4B-3E08-5A90-6253-1627F534A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699638-A893-C3FF-5689-8B07F8D0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92DC-F1E2-8F6D-FDCD-4F746C788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074AF-0EFC-C6EE-BE9D-F65E669D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7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D22DB5-B603-E20A-F86D-A640AB03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F7CCFA-BCBD-410F-A6C4-6A4B4A8B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5B5EAD-67E1-188C-26C8-2A6ACDDC6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863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1F14-463D-0174-1C93-670CDB3BD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D00F3-4693-0EB7-2B8F-B8B8D14946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0D798F-84DF-6FF3-AD4B-1115045E9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01FA6-8826-0E6F-8EC2-FA5AE89E58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E27F-3EC6-32BC-47B1-9F1E879D9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E342B-579A-A301-7AB8-85CC123B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E6F1D-E381-A70C-6ADD-0F8E16E72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54799E-9E2E-5165-23FA-DE71A92B11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6D84C-49B9-AAB5-F29D-CC7B50A7F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D227C-4E06-EEED-7ED8-3527EC49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0A3FBA0-BC9C-413C-ADF3-9E6E8E6BC096}" type="datetimeFigureOut">
              <a:rPr lang="en-US" smtClean="0"/>
              <a:t>15-Jan-24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FBEC63-F59F-0336-BA14-FA6994902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91CCEC-0081-D6B6-905B-59F532A9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1CCA2F-DA91-467F-A892-F497F4FDA3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460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C89365D-CA6E-F225-1DBF-4CAA27405F1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56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svg"/><Relationship Id="rId9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FBE9999-8A40-465A-BFD7-340D4AFE5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A9D1991-8583-44F6-A93E-BBCC79573095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96074ACA-3AD1-4BEC-AEC7-1F02FFF7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DC0003D-F18E-435D-B785-210964BAC7B2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93AF3B-EC69-4E34-BC13-C9C934C4C3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5E5C28E-39AB-4EC5-9F65-5AC20A18F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54972" y="0"/>
            <a:ext cx="7115799" cy="881413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F602EDB-3026-4582-B039-3E6D3C22AF83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1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6956B97-A081-4656-9697-B9ED3C8151BB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2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32679CE1-074F-4494-8CC2-F03219A4D783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3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A04933D-168D-4AD9-9300-FED715C0EB78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4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3AA5F786-1255-4A98-A3AA-41CB032F9A39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1586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516CEF05-17CB-A61B-7543-04D706376F9F}"/>
              </a:ext>
            </a:extLst>
          </p:cNvPr>
          <p:cNvGrpSpPr/>
          <p:nvPr/>
        </p:nvGrpSpPr>
        <p:grpSpPr>
          <a:xfrm>
            <a:off x="162560" y="1574962"/>
            <a:ext cx="5852829" cy="3725540"/>
            <a:chOff x="390828" y="1555691"/>
            <a:chExt cx="5852829" cy="372554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0ABCE39-F96F-03D2-EDC7-B05B0ABF71B0}"/>
                </a:ext>
              </a:extLst>
            </p:cNvPr>
            <p:cNvSpPr/>
            <p:nvPr/>
          </p:nvSpPr>
          <p:spPr>
            <a:xfrm>
              <a:off x="431199" y="2212312"/>
              <a:ext cx="5812457" cy="3068919"/>
            </a:xfrm>
            <a:custGeom>
              <a:avLst/>
              <a:gdLst>
                <a:gd name="connsiteX0" fmla="*/ 0 w 5812457"/>
                <a:gd name="connsiteY0" fmla="*/ 619062 h 3068919"/>
                <a:gd name="connsiteX1" fmla="*/ 619062 w 5812457"/>
                <a:gd name="connsiteY1" fmla="*/ 0 h 3068919"/>
                <a:gd name="connsiteX2" fmla="*/ 1272538 w 5812457"/>
                <a:gd name="connsiteY2" fmla="*/ 0 h 3068919"/>
                <a:gd name="connsiteX3" fmla="*/ 1834528 w 5812457"/>
                <a:gd name="connsiteY3" fmla="*/ 0 h 3068919"/>
                <a:gd name="connsiteX4" fmla="*/ 2396517 w 5812457"/>
                <a:gd name="connsiteY4" fmla="*/ 0 h 3068919"/>
                <a:gd name="connsiteX5" fmla="*/ 3095737 w 5812457"/>
                <a:gd name="connsiteY5" fmla="*/ 0 h 3068919"/>
                <a:gd name="connsiteX6" fmla="*/ 3611983 w 5812457"/>
                <a:gd name="connsiteY6" fmla="*/ 0 h 3068919"/>
                <a:gd name="connsiteX7" fmla="*/ 4173972 w 5812457"/>
                <a:gd name="connsiteY7" fmla="*/ 0 h 3068919"/>
                <a:gd name="connsiteX8" fmla="*/ 5193395 w 5812457"/>
                <a:gd name="connsiteY8" fmla="*/ 0 h 3068919"/>
                <a:gd name="connsiteX9" fmla="*/ 5812457 w 5812457"/>
                <a:gd name="connsiteY9" fmla="*/ 619062 h 3068919"/>
                <a:gd name="connsiteX10" fmla="*/ 5812457 w 5812457"/>
                <a:gd name="connsiteY10" fmla="*/ 1247635 h 3068919"/>
                <a:gd name="connsiteX11" fmla="*/ 5812457 w 5812457"/>
                <a:gd name="connsiteY11" fmla="*/ 1857900 h 3068919"/>
                <a:gd name="connsiteX12" fmla="*/ 5812457 w 5812457"/>
                <a:gd name="connsiteY12" fmla="*/ 2449857 h 3068919"/>
                <a:gd name="connsiteX13" fmla="*/ 5193395 w 5812457"/>
                <a:gd name="connsiteY13" fmla="*/ 3068919 h 3068919"/>
                <a:gd name="connsiteX14" fmla="*/ 4539919 w 5812457"/>
                <a:gd name="connsiteY14" fmla="*/ 3068919 h 3068919"/>
                <a:gd name="connsiteX15" fmla="*/ 3886443 w 5812457"/>
                <a:gd name="connsiteY15" fmla="*/ 3068919 h 3068919"/>
                <a:gd name="connsiteX16" fmla="*/ 3187223 w 5812457"/>
                <a:gd name="connsiteY16" fmla="*/ 3068919 h 3068919"/>
                <a:gd name="connsiteX17" fmla="*/ 2533747 w 5812457"/>
                <a:gd name="connsiteY17" fmla="*/ 3068919 h 3068919"/>
                <a:gd name="connsiteX18" fmla="*/ 1926014 w 5812457"/>
                <a:gd name="connsiteY18" fmla="*/ 3068919 h 3068919"/>
                <a:gd name="connsiteX19" fmla="*/ 1318281 w 5812457"/>
                <a:gd name="connsiteY19" fmla="*/ 3068919 h 3068919"/>
                <a:gd name="connsiteX20" fmla="*/ 619062 w 5812457"/>
                <a:gd name="connsiteY20" fmla="*/ 3068919 h 3068919"/>
                <a:gd name="connsiteX21" fmla="*/ 0 w 5812457"/>
                <a:gd name="connsiteY21" fmla="*/ 2449857 h 3068919"/>
                <a:gd name="connsiteX22" fmla="*/ 0 w 5812457"/>
                <a:gd name="connsiteY22" fmla="*/ 1839592 h 3068919"/>
                <a:gd name="connsiteX23" fmla="*/ 0 w 5812457"/>
                <a:gd name="connsiteY23" fmla="*/ 1192711 h 3068919"/>
                <a:gd name="connsiteX24" fmla="*/ 0 w 5812457"/>
                <a:gd name="connsiteY24" fmla="*/ 619062 h 306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812457" h="3068919" fill="none" extrusionOk="0">
                  <a:moveTo>
                    <a:pt x="0" y="619062"/>
                  </a:moveTo>
                  <a:cubicBezTo>
                    <a:pt x="-23167" y="208070"/>
                    <a:pt x="316453" y="57519"/>
                    <a:pt x="619062" y="0"/>
                  </a:cubicBezTo>
                  <a:cubicBezTo>
                    <a:pt x="888166" y="16777"/>
                    <a:pt x="1122768" y="2345"/>
                    <a:pt x="1272538" y="0"/>
                  </a:cubicBezTo>
                  <a:cubicBezTo>
                    <a:pt x="1422308" y="-2345"/>
                    <a:pt x="1708689" y="25317"/>
                    <a:pt x="1834528" y="0"/>
                  </a:cubicBezTo>
                  <a:cubicBezTo>
                    <a:pt x="1960367" y="-25317"/>
                    <a:pt x="2180081" y="-26793"/>
                    <a:pt x="2396517" y="0"/>
                  </a:cubicBezTo>
                  <a:cubicBezTo>
                    <a:pt x="2612953" y="26793"/>
                    <a:pt x="2806489" y="-5886"/>
                    <a:pt x="3095737" y="0"/>
                  </a:cubicBezTo>
                  <a:cubicBezTo>
                    <a:pt x="3384985" y="5886"/>
                    <a:pt x="3489105" y="4386"/>
                    <a:pt x="3611983" y="0"/>
                  </a:cubicBezTo>
                  <a:cubicBezTo>
                    <a:pt x="3734861" y="-4386"/>
                    <a:pt x="3927563" y="24622"/>
                    <a:pt x="4173972" y="0"/>
                  </a:cubicBezTo>
                  <a:cubicBezTo>
                    <a:pt x="4420381" y="-24622"/>
                    <a:pt x="4858728" y="-16901"/>
                    <a:pt x="5193395" y="0"/>
                  </a:cubicBezTo>
                  <a:cubicBezTo>
                    <a:pt x="5538814" y="-55006"/>
                    <a:pt x="5799190" y="227188"/>
                    <a:pt x="5812457" y="619062"/>
                  </a:cubicBezTo>
                  <a:cubicBezTo>
                    <a:pt x="5812247" y="792093"/>
                    <a:pt x="5792784" y="1067001"/>
                    <a:pt x="5812457" y="1247635"/>
                  </a:cubicBezTo>
                  <a:cubicBezTo>
                    <a:pt x="5832130" y="1428269"/>
                    <a:pt x="5799238" y="1626853"/>
                    <a:pt x="5812457" y="1857900"/>
                  </a:cubicBezTo>
                  <a:cubicBezTo>
                    <a:pt x="5825676" y="2088947"/>
                    <a:pt x="5835505" y="2224292"/>
                    <a:pt x="5812457" y="2449857"/>
                  </a:cubicBezTo>
                  <a:cubicBezTo>
                    <a:pt x="5821801" y="2790099"/>
                    <a:pt x="5508520" y="3040815"/>
                    <a:pt x="5193395" y="3068919"/>
                  </a:cubicBezTo>
                  <a:cubicBezTo>
                    <a:pt x="4936399" y="3070385"/>
                    <a:pt x="4752747" y="3071382"/>
                    <a:pt x="4539919" y="3068919"/>
                  </a:cubicBezTo>
                  <a:cubicBezTo>
                    <a:pt x="4327091" y="3066456"/>
                    <a:pt x="4118283" y="3091083"/>
                    <a:pt x="3886443" y="3068919"/>
                  </a:cubicBezTo>
                  <a:cubicBezTo>
                    <a:pt x="3654603" y="3046755"/>
                    <a:pt x="3388978" y="3081796"/>
                    <a:pt x="3187223" y="3068919"/>
                  </a:cubicBezTo>
                  <a:cubicBezTo>
                    <a:pt x="2985468" y="3056042"/>
                    <a:pt x="2729569" y="3057936"/>
                    <a:pt x="2533747" y="3068919"/>
                  </a:cubicBezTo>
                  <a:cubicBezTo>
                    <a:pt x="2337925" y="3079902"/>
                    <a:pt x="2223117" y="3068248"/>
                    <a:pt x="1926014" y="3068919"/>
                  </a:cubicBezTo>
                  <a:cubicBezTo>
                    <a:pt x="1628911" y="3069590"/>
                    <a:pt x="1591108" y="3080207"/>
                    <a:pt x="1318281" y="3068919"/>
                  </a:cubicBezTo>
                  <a:cubicBezTo>
                    <a:pt x="1045454" y="3057631"/>
                    <a:pt x="898312" y="3079300"/>
                    <a:pt x="619062" y="3068919"/>
                  </a:cubicBezTo>
                  <a:cubicBezTo>
                    <a:pt x="322049" y="3117835"/>
                    <a:pt x="61824" y="2805534"/>
                    <a:pt x="0" y="2449857"/>
                  </a:cubicBezTo>
                  <a:cubicBezTo>
                    <a:pt x="-25770" y="2283335"/>
                    <a:pt x="8788" y="2056809"/>
                    <a:pt x="0" y="1839592"/>
                  </a:cubicBezTo>
                  <a:cubicBezTo>
                    <a:pt x="-8788" y="1622375"/>
                    <a:pt x="18613" y="1380482"/>
                    <a:pt x="0" y="1192711"/>
                  </a:cubicBezTo>
                  <a:cubicBezTo>
                    <a:pt x="-18613" y="1004940"/>
                    <a:pt x="-6720" y="904371"/>
                    <a:pt x="0" y="619062"/>
                  </a:cubicBezTo>
                  <a:close/>
                </a:path>
                <a:path w="5812457" h="3068919" stroke="0" extrusionOk="0">
                  <a:moveTo>
                    <a:pt x="0" y="619062"/>
                  </a:moveTo>
                  <a:cubicBezTo>
                    <a:pt x="1869" y="334327"/>
                    <a:pt x="288241" y="19796"/>
                    <a:pt x="619062" y="0"/>
                  </a:cubicBezTo>
                  <a:cubicBezTo>
                    <a:pt x="759897" y="-29354"/>
                    <a:pt x="1007912" y="-23397"/>
                    <a:pt x="1318281" y="0"/>
                  </a:cubicBezTo>
                  <a:cubicBezTo>
                    <a:pt x="1628650" y="23397"/>
                    <a:pt x="1726579" y="-12972"/>
                    <a:pt x="1880271" y="0"/>
                  </a:cubicBezTo>
                  <a:cubicBezTo>
                    <a:pt x="2033963" y="12972"/>
                    <a:pt x="2191510" y="-20758"/>
                    <a:pt x="2442260" y="0"/>
                  </a:cubicBezTo>
                  <a:cubicBezTo>
                    <a:pt x="2693010" y="20758"/>
                    <a:pt x="2818271" y="31955"/>
                    <a:pt x="3141480" y="0"/>
                  </a:cubicBezTo>
                  <a:cubicBezTo>
                    <a:pt x="3464689" y="-31955"/>
                    <a:pt x="3482512" y="-8084"/>
                    <a:pt x="3749213" y="0"/>
                  </a:cubicBezTo>
                  <a:cubicBezTo>
                    <a:pt x="4015914" y="8084"/>
                    <a:pt x="4239483" y="-7554"/>
                    <a:pt x="4494176" y="0"/>
                  </a:cubicBezTo>
                  <a:cubicBezTo>
                    <a:pt x="4748869" y="7554"/>
                    <a:pt x="4938241" y="-32912"/>
                    <a:pt x="5193395" y="0"/>
                  </a:cubicBezTo>
                  <a:cubicBezTo>
                    <a:pt x="5469438" y="34664"/>
                    <a:pt x="5854738" y="230359"/>
                    <a:pt x="5812457" y="619062"/>
                  </a:cubicBezTo>
                  <a:cubicBezTo>
                    <a:pt x="5824298" y="786427"/>
                    <a:pt x="5813132" y="1066608"/>
                    <a:pt x="5812457" y="1192711"/>
                  </a:cubicBezTo>
                  <a:cubicBezTo>
                    <a:pt x="5811782" y="1318814"/>
                    <a:pt x="5803941" y="1695143"/>
                    <a:pt x="5812457" y="1839592"/>
                  </a:cubicBezTo>
                  <a:cubicBezTo>
                    <a:pt x="5820973" y="1984041"/>
                    <a:pt x="5833884" y="2270847"/>
                    <a:pt x="5812457" y="2449857"/>
                  </a:cubicBezTo>
                  <a:cubicBezTo>
                    <a:pt x="5817979" y="2720144"/>
                    <a:pt x="5523743" y="3046995"/>
                    <a:pt x="5193395" y="3068919"/>
                  </a:cubicBezTo>
                  <a:cubicBezTo>
                    <a:pt x="5070122" y="3044999"/>
                    <a:pt x="4829071" y="3045816"/>
                    <a:pt x="4677149" y="3068919"/>
                  </a:cubicBezTo>
                  <a:cubicBezTo>
                    <a:pt x="4525227" y="3092022"/>
                    <a:pt x="4121949" y="3101198"/>
                    <a:pt x="3932186" y="3068919"/>
                  </a:cubicBezTo>
                  <a:cubicBezTo>
                    <a:pt x="3742423" y="3036640"/>
                    <a:pt x="3520486" y="3061998"/>
                    <a:pt x="3324453" y="3068919"/>
                  </a:cubicBezTo>
                  <a:cubicBezTo>
                    <a:pt x="3128420" y="3075840"/>
                    <a:pt x="2987030" y="3067111"/>
                    <a:pt x="2716720" y="3068919"/>
                  </a:cubicBezTo>
                  <a:cubicBezTo>
                    <a:pt x="2446410" y="3070727"/>
                    <a:pt x="2194269" y="3092039"/>
                    <a:pt x="1971758" y="3068919"/>
                  </a:cubicBezTo>
                  <a:cubicBezTo>
                    <a:pt x="1749247" y="3045799"/>
                    <a:pt x="1461309" y="3082536"/>
                    <a:pt x="1272538" y="3068919"/>
                  </a:cubicBezTo>
                  <a:cubicBezTo>
                    <a:pt x="1083767" y="3055302"/>
                    <a:pt x="882763" y="3058116"/>
                    <a:pt x="619062" y="3068919"/>
                  </a:cubicBezTo>
                  <a:cubicBezTo>
                    <a:pt x="246616" y="3011312"/>
                    <a:pt x="2920" y="2799890"/>
                    <a:pt x="0" y="2449857"/>
                  </a:cubicBezTo>
                  <a:cubicBezTo>
                    <a:pt x="13171" y="2281576"/>
                    <a:pt x="-13808" y="2014731"/>
                    <a:pt x="0" y="1839592"/>
                  </a:cubicBezTo>
                  <a:cubicBezTo>
                    <a:pt x="13808" y="1664454"/>
                    <a:pt x="14332" y="1393019"/>
                    <a:pt x="0" y="1247635"/>
                  </a:cubicBezTo>
                  <a:cubicBezTo>
                    <a:pt x="-14332" y="1102251"/>
                    <a:pt x="857" y="746243"/>
                    <a:pt x="0" y="619062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A11FC0A-DB4A-2508-BC97-A06849FB4EC1}"/>
                </a:ext>
              </a:extLst>
            </p:cNvPr>
            <p:cNvGrpSpPr/>
            <p:nvPr/>
          </p:nvGrpSpPr>
          <p:grpSpPr>
            <a:xfrm>
              <a:off x="1392839" y="1555691"/>
              <a:ext cx="3502125" cy="1279830"/>
              <a:chOff x="596188" y="1115933"/>
              <a:chExt cx="3502125" cy="127983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EABF84D-1833-3BE6-3347-494076FA4CD7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3345892" cy="1279830"/>
                <a:chOff x="596188" y="1115933"/>
                <a:chExt cx="3345892" cy="1279830"/>
              </a:xfrm>
            </p:grpSpPr>
            <p:pic>
              <p:nvPicPr>
                <p:cNvPr id="6" name="Picture 5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67366745-0AB7-0E5B-6987-365FA01038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2978130" cy="784830"/>
                </a:xfrm>
                <a:prstGeom prst="rect">
                  <a:avLst/>
                </a:prstGeom>
              </p:spPr>
            </p:pic>
            <p:pic>
              <p:nvPicPr>
                <p:cNvPr id="8" name="Picture 7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4A32F7A5-4DCF-3E45-537C-D066B59090B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F53CCC0-1433-0800-0920-6691176A83B3}"/>
                    </a:ext>
                  </a:extLst>
                </p:cNvPr>
                <p:cNvSpPr txBox="1"/>
                <p:nvPr/>
              </p:nvSpPr>
              <p:spPr>
                <a:xfrm>
                  <a:off x="1612228" y="1546820"/>
                  <a:ext cx="20173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Yêu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Cầu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D14CA65-839A-8809-6968-58304C2DD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3244" y="1351954"/>
                <a:ext cx="555069" cy="904397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E863BFE-1BE5-CF54-21F4-7692F5BEB049}"/>
                </a:ext>
              </a:extLst>
            </p:cNvPr>
            <p:cNvGrpSpPr/>
            <p:nvPr/>
          </p:nvGrpSpPr>
          <p:grpSpPr>
            <a:xfrm>
              <a:off x="390828" y="2447967"/>
              <a:ext cx="5852829" cy="2599504"/>
              <a:chOff x="390828" y="2447967"/>
              <a:chExt cx="5852829" cy="2599504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B330D18-AC41-D426-2C28-5C3FD36A7961}"/>
                  </a:ext>
                </a:extLst>
              </p:cNvPr>
              <p:cNvGrpSpPr/>
              <p:nvPr/>
            </p:nvGrpSpPr>
            <p:grpSpPr>
              <a:xfrm>
                <a:off x="490202" y="2447967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17" name="Rectangle: Rounded Corners 16">
                  <a:extLst>
                    <a:ext uri="{FF2B5EF4-FFF2-40B4-BE49-F238E27FC236}">
                      <a16:creationId xmlns:a16="http://schemas.microsoft.com/office/drawing/2014/main" id="{2F75D31F-1815-C134-9C11-915E8675D799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16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9E9630AF-FC70-9142-B942-7152A421A89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AE50461-0DC3-870E-8098-523819913A20}"/>
                  </a:ext>
                </a:extLst>
              </p:cNvPr>
              <p:cNvGrpSpPr/>
              <p:nvPr/>
            </p:nvGrpSpPr>
            <p:grpSpPr>
              <a:xfrm>
                <a:off x="390828" y="3135667"/>
                <a:ext cx="1194847" cy="1194847"/>
                <a:chOff x="1104774" y="2410136"/>
                <a:chExt cx="1194847" cy="1194847"/>
              </a:xfrm>
            </p:grpSpPr>
            <p:sp>
              <p:nvSpPr>
                <p:cNvPr id="20" name="Rectangle: Rounded Corners 19">
                  <a:extLst>
                    <a:ext uri="{FF2B5EF4-FFF2-40B4-BE49-F238E27FC236}">
                      <a16:creationId xmlns:a16="http://schemas.microsoft.com/office/drawing/2014/main" id="{94D806A7-18B1-9FEA-F38B-A707AFF2AEA7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1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7A0AC274-477B-28B0-1D59-61A1E2B6F73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04774" y="2410136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18B9DB52-594B-D695-6F6D-FD9B54B2582B}"/>
                  </a:ext>
                </a:extLst>
              </p:cNvPr>
              <p:cNvGrpSpPr/>
              <p:nvPr/>
            </p:nvGrpSpPr>
            <p:grpSpPr>
              <a:xfrm>
                <a:off x="431200" y="3834023"/>
                <a:ext cx="1194847" cy="1194847"/>
                <a:chOff x="1145146" y="2405567"/>
                <a:chExt cx="1194847" cy="1194847"/>
              </a:xfrm>
            </p:grpSpPr>
            <p:sp>
              <p:nvSpPr>
                <p:cNvPr id="23" name="Rectangle: Rounded Corners 22">
                  <a:extLst>
                    <a:ext uri="{FF2B5EF4-FFF2-40B4-BE49-F238E27FC236}">
                      <a16:creationId xmlns:a16="http://schemas.microsoft.com/office/drawing/2014/main" id="{D9274720-A4D3-C0BD-6821-37B73363890E}"/>
                    </a:ext>
                  </a:extLst>
                </p:cNvPr>
                <p:cNvSpPr/>
                <p:nvPr/>
              </p:nvSpPr>
              <p:spPr>
                <a:xfrm>
                  <a:off x="1479098" y="2902058"/>
                  <a:ext cx="526942" cy="526942"/>
                </a:xfrm>
                <a:prstGeom prst="roundRect">
                  <a:avLst/>
                </a:prstGeom>
                <a:ln w="5715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"/>
                  </a:endParaRPr>
                </a:p>
              </p:txBody>
            </p:sp>
            <p:pic>
              <p:nvPicPr>
                <p:cNvPr id="24" name="Picture 2" descr="Sticker of Green Check Mark for Indicate Right Choice with Contour Stock  Vector - Illustration of checkmark, decorative: 103229668">
                  <a:extLst>
                    <a:ext uri="{FF2B5EF4-FFF2-40B4-BE49-F238E27FC236}">
                      <a16:creationId xmlns:a16="http://schemas.microsoft.com/office/drawing/2014/main" id="{2184BF04-DD3D-164D-D6E8-4E7642A7127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 cstate="hqprint"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45146" y="2405567"/>
                  <a:ext cx="1194847" cy="11948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64EAD11-3F10-7D55-9313-D939722F8F02}"/>
                  </a:ext>
                </a:extLst>
              </p:cNvPr>
              <p:cNvSpPr txBox="1"/>
              <p:nvPr/>
            </p:nvSpPr>
            <p:spPr>
              <a:xfrm>
                <a:off x="964825" y="2818656"/>
                <a:ext cx="5278832" cy="22288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Phân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công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theo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đoạn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Tất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cả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thành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viên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đều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đọc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</a:t>
                </a:r>
              </a:p>
              <a:p>
                <a:pPr marL="568325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nghĩa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từ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cùng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nhau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"/>
                  </a:rPr>
                  <a:t>. 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010AE8C-9A62-7597-D2F8-52A31F298A33}"/>
              </a:ext>
            </a:extLst>
          </p:cNvPr>
          <p:cNvGrpSpPr/>
          <p:nvPr/>
        </p:nvGrpSpPr>
        <p:grpSpPr>
          <a:xfrm>
            <a:off x="6249698" y="2863492"/>
            <a:ext cx="5779742" cy="3577948"/>
            <a:chOff x="6290338" y="2863492"/>
            <a:chExt cx="5779742" cy="3577948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BF36031F-6F3E-A347-FA90-87FAAFF63E76}"/>
                </a:ext>
              </a:extLst>
            </p:cNvPr>
            <p:cNvSpPr/>
            <p:nvPr/>
          </p:nvSpPr>
          <p:spPr>
            <a:xfrm>
              <a:off x="6290338" y="3766043"/>
              <a:ext cx="5779742" cy="2675397"/>
            </a:xfrm>
            <a:custGeom>
              <a:avLst/>
              <a:gdLst>
                <a:gd name="connsiteX0" fmla="*/ 0 w 5779742"/>
                <a:gd name="connsiteY0" fmla="*/ 539681 h 2675397"/>
                <a:gd name="connsiteX1" fmla="*/ 539681 w 5779742"/>
                <a:gd name="connsiteY1" fmla="*/ 0 h 2675397"/>
                <a:gd name="connsiteX2" fmla="*/ 1211164 w 5779742"/>
                <a:gd name="connsiteY2" fmla="*/ 0 h 2675397"/>
                <a:gd name="connsiteX3" fmla="*/ 1788639 w 5779742"/>
                <a:gd name="connsiteY3" fmla="*/ 0 h 2675397"/>
                <a:gd name="connsiteX4" fmla="*/ 2366114 w 5779742"/>
                <a:gd name="connsiteY4" fmla="*/ 0 h 2675397"/>
                <a:gd name="connsiteX5" fmla="*/ 3084601 w 5779742"/>
                <a:gd name="connsiteY5" fmla="*/ 0 h 2675397"/>
                <a:gd name="connsiteX6" fmla="*/ 3615072 w 5779742"/>
                <a:gd name="connsiteY6" fmla="*/ 0 h 2675397"/>
                <a:gd name="connsiteX7" fmla="*/ 4192548 w 5779742"/>
                <a:gd name="connsiteY7" fmla="*/ 0 h 2675397"/>
                <a:gd name="connsiteX8" fmla="*/ 5240061 w 5779742"/>
                <a:gd name="connsiteY8" fmla="*/ 0 h 2675397"/>
                <a:gd name="connsiteX9" fmla="*/ 5779742 w 5779742"/>
                <a:gd name="connsiteY9" fmla="*/ 539681 h 2675397"/>
                <a:gd name="connsiteX10" fmla="*/ 5779742 w 5779742"/>
                <a:gd name="connsiteY10" fmla="*/ 1087653 h 2675397"/>
                <a:gd name="connsiteX11" fmla="*/ 5779742 w 5779742"/>
                <a:gd name="connsiteY11" fmla="*/ 1619665 h 2675397"/>
                <a:gd name="connsiteX12" fmla="*/ 5779742 w 5779742"/>
                <a:gd name="connsiteY12" fmla="*/ 2135716 h 2675397"/>
                <a:gd name="connsiteX13" fmla="*/ 5240061 w 5779742"/>
                <a:gd name="connsiteY13" fmla="*/ 2675397 h 2675397"/>
                <a:gd name="connsiteX14" fmla="*/ 4568578 w 5779742"/>
                <a:gd name="connsiteY14" fmla="*/ 2675397 h 2675397"/>
                <a:gd name="connsiteX15" fmla="*/ 3897095 w 5779742"/>
                <a:gd name="connsiteY15" fmla="*/ 2675397 h 2675397"/>
                <a:gd name="connsiteX16" fmla="*/ 3178609 w 5779742"/>
                <a:gd name="connsiteY16" fmla="*/ 2675397 h 2675397"/>
                <a:gd name="connsiteX17" fmla="*/ 2507126 w 5779742"/>
                <a:gd name="connsiteY17" fmla="*/ 2675397 h 2675397"/>
                <a:gd name="connsiteX18" fmla="*/ 1882647 w 5779742"/>
                <a:gd name="connsiteY18" fmla="*/ 2675397 h 2675397"/>
                <a:gd name="connsiteX19" fmla="*/ 1258168 w 5779742"/>
                <a:gd name="connsiteY19" fmla="*/ 2675397 h 2675397"/>
                <a:gd name="connsiteX20" fmla="*/ 539681 w 5779742"/>
                <a:gd name="connsiteY20" fmla="*/ 2675397 h 2675397"/>
                <a:gd name="connsiteX21" fmla="*/ 0 w 5779742"/>
                <a:gd name="connsiteY21" fmla="*/ 2135716 h 2675397"/>
                <a:gd name="connsiteX22" fmla="*/ 0 w 5779742"/>
                <a:gd name="connsiteY22" fmla="*/ 1603704 h 2675397"/>
                <a:gd name="connsiteX23" fmla="*/ 0 w 5779742"/>
                <a:gd name="connsiteY23" fmla="*/ 1039772 h 2675397"/>
                <a:gd name="connsiteX24" fmla="*/ 0 w 5779742"/>
                <a:gd name="connsiteY24" fmla="*/ 539681 h 267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779742" h="2675397" fill="none" extrusionOk="0">
                  <a:moveTo>
                    <a:pt x="0" y="539681"/>
                  </a:moveTo>
                  <a:cubicBezTo>
                    <a:pt x="-21706" y="176889"/>
                    <a:pt x="260563" y="27727"/>
                    <a:pt x="539681" y="0"/>
                  </a:cubicBezTo>
                  <a:cubicBezTo>
                    <a:pt x="752879" y="-16999"/>
                    <a:pt x="1071826" y="11627"/>
                    <a:pt x="1211164" y="0"/>
                  </a:cubicBezTo>
                  <a:cubicBezTo>
                    <a:pt x="1350502" y="-11627"/>
                    <a:pt x="1558797" y="-10591"/>
                    <a:pt x="1788639" y="0"/>
                  </a:cubicBezTo>
                  <a:cubicBezTo>
                    <a:pt x="2018482" y="10591"/>
                    <a:pt x="2174813" y="-9355"/>
                    <a:pt x="2366114" y="0"/>
                  </a:cubicBezTo>
                  <a:cubicBezTo>
                    <a:pt x="2557416" y="9355"/>
                    <a:pt x="2917590" y="-31513"/>
                    <a:pt x="3084601" y="0"/>
                  </a:cubicBezTo>
                  <a:cubicBezTo>
                    <a:pt x="3251612" y="31513"/>
                    <a:pt x="3416101" y="-14130"/>
                    <a:pt x="3615072" y="0"/>
                  </a:cubicBezTo>
                  <a:cubicBezTo>
                    <a:pt x="3814043" y="14130"/>
                    <a:pt x="3961080" y="-14460"/>
                    <a:pt x="4192548" y="0"/>
                  </a:cubicBezTo>
                  <a:cubicBezTo>
                    <a:pt x="4424016" y="14460"/>
                    <a:pt x="4742799" y="-48824"/>
                    <a:pt x="5240061" y="0"/>
                  </a:cubicBezTo>
                  <a:cubicBezTo>
                    <a:pt x="5540046" y="-30117"/>
                    <a:pt x="5765058" y="186313"/>
                    <a:pt x="5779742" y="539681"/>
                  </a:cubicBezTo>
                  <a:cubicBezTo>
                    <a:pt x="5794568" y="754695"/>
                    <a:pt x="5801448" y="831895"/>
                    <a:pt x="5779742" y="1087653"/>
                  </a:cubicBezTo>
                  <a:cubicBezTo>
                    <a:pt x="5758036" y="1343411"/>
                    <a:pt x="5770353" y="1486373"/>
                    <a:pt x="5779742" y="1619665"/>
                  </a:cubicBezTo>
                  <a:cubicBezTo>
                    <a:pt x="5789131" y="1752957"/>
                    <a:pt x="5767750" y="1965932"/>
                    <a:pt x="5779742" y="2135716"/>
                  </a:cubicBezTo>
                  <a:cubicBezTo>
                    <a:pt x="5845170" y="2422172"/>
                    <a:pt x="5506767" y="2642488"/>
                    <a:pt x="5240061" y="2675397"/>
                  </a:cubicBezTo>
                  <a:cubicBezTo>
                    <a:pt x="4921117" y="2690108"/>
                    <a:pt x="4822648" y="2688307"/>
                    <a:pt x="4568578" y="2675397"/>
                  </a:cubicBezTo>
                  <a:cubicBezTo>
                    <a:pt x="4314508" y="2662487"/>
                    <a:pt x="4174897" y="2654261"/>
                    <a:pt x="3897095" y="2675397"/>
                  </a:cubicBezTo>
                  <a:cubicBezTo>
                    <a:pt x="3619293" y="2696533"/>
                    <a:pt x="3453442" y="2675017"/>
                    <a:pt x="3178609" y="2675397"/>
                  </a:cubicBezTo>
                  <a:cubicBezTo>
                    <a:pt x="2903776" y="2675777"/>
                    <a:pt x="2725929" y="2686045"/>
                    <a:pt x="2507126" y="2675397"/>
                  </a:cubicBezTo>
                  <a:cubicBezTo>
                    <a:pt x="2288323" y="2664749"/>
                    <a:pt x="2165321" y="2703371"/>
                    <a:pt x="1882647" y="2675397"/>
                  </a:cubicBezTo>
                  <a:cubicBezTo>
                    <a:pt x="1599973" y="2647423"/>
                    <a:pt x="1500000" y="2647859"/>
                    <a:pt x="1258168" y="2675397"/>
                  </a:cubicBezTo>
                  <a:cubicBezTo>
                    <a:pt x="1016336" y="2702935"/>
                    <a:pt x="811446" y="2696514"/>
                    <a:pt x="539681" y="2675397"/>
                  </a:cubicBezTo>
                  <a:cubicBezTo>
                    <a:pt x="261176" y="2696705"/>
                    <a:pt x="28536" y="2440134"/>
                    <a:pt x="0" y="2135716"/>
                  </a:cubicBezTo>
                  <a:cubicBezTo>
                    <a:pt x="17648" y="1926070"/>
                    <a:pt x="26290" y="1758143"/>
                    <a:pt x="0" y="1603704"/>
                  </a:cubicBezTo>
                  <a:cubicBezTo>
                    <a:pt x="-26290" y="1449265"/>
                    <a:pt x="13086" y="1302590"/>
                    <a:pt x="0" y="1039772"/>
                  </a:cubicBezTo>
                  <a:cubicBezTo>
                    <a:pt x="-13086" y="776954"/>
                    <a:pt x="14724" y="680589"/>
                    <a:pt x="0" y="539681"/>
                  </a:cubicBezTo>
                  <a:close/>
                </a:path>
                <a:path w="5779742" h="2675397" stroke="0" extrusionOk="0">
                  <a:moveTo>
                    <a:pt x="0" y="539681"/>
                  </a:moveTo>
                  <a:cubicBezTo>
                    <a:pt x="452" y="255450"/>
                    <a:pt x="248748" y="12731"/>
                    <a:pt x="539681" y="0"/>
                  </a:cubicBezTo>
                  <a:cubicBezTo>
                    <a:pt x="690583" y="-24234"/>
                    <a:pt x="1103247" y="-1098"/>
                    <a:pt x="1258168" y="0"/>
                  </a:cubicBezTo>
                  <a:cubicBezTo>
                    <a:pt x="1413089" y="1098"/>
                    <a:pt x="1575457" y="14197"/>
                    <a:pt x="1835643" y="0"/>
                  </a:cubicBezTo>
                  <a:cubicBezTo>
                    <a:pt x="2095830" y="-14197"/>
                    <a:pt x="2159727" y="4466"/>
                    <a:pt x="2413118" y="0"/>
                  </a:cubicBezTo>
                  <a:cubicBezTo>
                    <a:pt x="2666510" y="-4466"/>
                    <a:pt x="2940400" y="18752"/>
                    <a:pt x="3131605" y="0"/>
                  </a:cubicBezTo>
                  <a:cubicBezTo>
                    <a:pt x="3322810" y="-18752"/>
                    <a:pt x="3619535" y="-12889"/>
                    <a:pt x="3756084" y="0"/>
                  </a:cubicBezTo>
                  <a:cubicBezTo>
                    <a:pt x="3892633" y="12889"/>
                    <a:pt x="4203079" y="-14246"/>
                    <a:pt x="4521574" y="0"/>
                  </a:cubicBezTo>
                  <a:cubicBezTo>
                    <a:pt x="4840069" y="14246"/>
                    <a:pt x="4942112" y="-8166"/>
                    <a:pt x="5240061" y="0"/>
                  </a:cubicBezTo>
                  <a:cubicBezTo>
                    <a:pt x="5495643" y="22358"/>
                    <a:pt x="5809376" y="208819"/>
                    <a:pt x="5779742" y="539681"/>
                  </a:cubicBezTo>
                  <a:cubicBezTo>
                    <a:pt x="5756177" y="686226"/>
                    <a:pt x="5767387" y="881148"/>
                    <a:pt x="5779742" y="1039772"/>
                  </a:cubicBezTo>
                  <a:cubicBezTo>
                    <a:pt x="5792097" y="1198396"/>
                    <a:pt x="5763834" y="1435676"/>
                    <a:pt x="5779742" y="1603704"/>
                  </a:cubicBezTo>
                  <a:cubicBezTo>
                    <a:pt x="5795650" y="1771732"/>
                    <a:pt x="5754299" y="1916429"/>
                    <a:pt x="5779742" y="2135716"/>
                  </a:cubicBezTo>
                  <a:cubicBezTo>
                    <a:pt x="5782002" y="2404464"/>
                    <a:pt x="5515844" y="2633117"/>
                    <a:pt x="5240061" y="2675397"/>
                  </a:cubicBezTo>
                  <a:cubicBezTo>
                    <a:pt x="5031058" y="2658467"/>
                    <a:pt x="4912826" y="2699028"/>
                    <a:pt x="4709590" y="2675397"/>
                  </a:cubicBezTo>
                  <a:cubicBezTo>
                    <a:pt x="4506354" y="2651766"/>
                    <a:pt x="4189662" y="2638031"/>
                    <a:pt x="3944099" y="2675397"/>
                  </a:cubicBezTo>
                  <a:cubicBezTo>
                    <a:pt x="3698536" y="2712763"/>
                    <a:pt x="3470655" y="2646348"/>
                    <a:pt x="3319620" y="2675397"/>
                  </a:cubicBezTo>
                  <a:cubicBezTo>
                    <a:pt x="3168585" y="2704446"/>
                    <a:pt x="2905011" y="2696967"/>
                    <a:pt x="2695141" y="2675397"/>
                  </a:cubicBezTo>
                  <a:cubicBezTo>
                    <a:pt x="2485271" y="2653827"/>
                    <a:pt x="2276413" y="2642404"/>
                    <a:pt x="1929651" y="2675397"/>
                  </a:cubicBezTo>
                  <a:cubicBezTo>
                    <a:pt x="1582889" y="2708391"/>
                    <a:pt x="1376137" y="2655378"/>
                    <a:pt x="1211164" y="2675397"/>
                  </a:cubicBezTo>
                  <a:cubicBezTo>
                    <a:pt x="1046191" y="2695416"/>
                    <a:pt x="842785" y="2677831"/>
                    <a:pt x="539681" y="2675397"/>
                  </a:cubicBezTo>
                  <a:cubicBezTo>
                    <a:pt x="217459" y="2629828"/>
                    <a:pt x="18626" y="2485652"/>
                    <a:pt x="0" y="2135716"/>
                  </a:cubicBezTo>
                  <a:cubicBezTo>
                    <a:pt x="21622" y="1948575"/>
                    <a:pt x="6448" y="1720478"/>
                    <a:pt x="0" y="1603704"/>
                  </a:cubicBezTo>
                  <a:cubicBezTo>
                    <a:pt x="-6448" y="1486930"/>
                    <a:pt x="17629" y="1270140"/>
                    <a:pt x="0" y="1087653"/>
                  </a:cubicBezTo>
                  <a:cubicBezTo>
                    <a:pt x="-17629" y="905166"/>
                    <a:pt x="6717" y="730450"/>
                    <a:pt x="0" y="53968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just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D0A4F01-6306-3E89-A0A6-EB8A33B210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19779"/>
            <a:stretch/>
          </p:blipFill>
          <p:spPr>
            <a:xfrm>
              <a:off x="6763133" y="4101083"/>
              <a:ext cx="5065398" cy="2044342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6D81021-5E2C-F1A7-C787-0FCE32F31507}"/>
                </a:ext>
              </a:extLst>
            </p:cNvPr>
            <p:cNvGrpSpPr/>
            <p:nvPr/>
          </p:nvGrpSpPr>
          <p:grpSpPr>
            <a:xfrm>
              <a:off x="6394440" y="2863492"/>
              <a:ext cx="5545739" cy="1279830"/>
              <a:chOff x="596188" y="1115933"/>
              <a:chExt cx="5545739" cy="127983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DAA8D36-5A4E-803F-5E22-024A3D9708CA}"/>
                  </a:ext>
                </a:extLst>
              </p:cNvPr>
              <p:cNvGrpSpPr/>
              <p:nvPr/>
            </p:nvGrpSpPr>
            <p:grpSpPr>
              <a:xfrm>
                <a:off x="596188" y="1115933"/>
                <a:ext cx="5397284" cy="1279830"/>
                <a:chOff x="596188" y="1115933"/>
                <a:chExt cx="5397284" cy="1279830"/>
              </a:xfrm>
            </p:grpSpPr>
            <p:pic>
              <p:nvPicPr>
                <p:cNvPr id="38" name="Picture 37" descr="Shape, rectangle&#10;&#10;Description automatically generated">
                  <a:extLst>
                    <a:ext uri="{FF2B5EF4-FFF2-40B4-BE49-F238E27FC236}">
                      <a16:creationId xmlns:a16="http://schemas.microsoft.com/office/drawing/2014/main" id="{5CE4C8D0-4178-E75F-C11E-BCF83D3C93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63950" y="1519310"/>
                  <a:ext cx="5029522" cy="784830"/>
                </a:xfrm>
                <a:prstGeom prst="rect">
                  <a:avLst/>
                </a:prstGeom>
              </p:spPr>
            </p:pic>
            <p:pic>
              <p:nvPicPr>
                <p:cNvPr id="39" name="Picture 38" descr="A cartoon of a child&#10;&#10;Description automatically generated with low confidence">
                  <a:extLst>
                    <a:ext uri="{FF2B5EF4-FFF2-40B4-BE49-F238E27FC236}">
                      <a16:creationId xmlns:a16="http://schemas.microsoft.com/office/drawing/2014/main" id="{AE4F3F15-2418-EE3E-2EEF-70DD328B7F8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6188" y="1115933"/>
                  <a:ext cx="1093341" cy="1279830"/>
                </a:xfrm>
                <a:prstGeom prst="rect">
                  <a:avLst/>
                </a:prstGeom>
              </p:spPr>
            </p:pic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1C3542F-52E6-F115-8BA8-5501E7A23CF5}"/>
                    </a:ext>
                  </a:extLst>
                </p:cNvPr>
                <p:cNvSpPr txBox="1"/>
                <p:nvPr/>
              </p:nvSpPr>
              <p:spPr>
                <a:xfrm>
                  <a:off x="1698973" y="1568694"/>
                  <a:ext cx="3887885" cy="7078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Tiêu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chí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đánh</a:t>
                  </a:r>
                  <a:r>
                    <a: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 </a:t>
                  </a:r>
                  <a:r>
                    <a:rPr kumimoji="0" lang="en-US" sz="4000" b="1" i="0" u="none" strike="noStrike" kern="1200" cap="none" spc="0" normalizeH="0" baseline="0" noProof="0" dirty="0" err="1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  <a:latin typeface="Ca"/>
                    </a:rPr>
                    <a:t>giá</a:t>
                  </a:r>
                  <a:endParaRPr kumimoji="0" lang="en-US" sz="4000" b="1" i="0" u="none" strike="noStrike" kern="1200" cap="none" spc="0" normalizeH="0" baseline="0" noProof="0" dirty="0">
                    <a:ln w="9525">
                      <a:solidFill>
                        <a:prstClr val="white"/>
                      </a:solidFill>
                      <a:prstDash val="solid"/>
                    </a:ln>
                    <a:solidFill>
                      <a:srgbClr val="002060"/>
                    </a:solidFill>
                    <a:effectLst>
                      <a:outerShdw blurRad="12700" dist="38100" dir="2700000" algn="tl" rotWithShape="0">
                        <a:srgbClr val="5B9BD5">
                          <a:lumMod val="60000"/>
                          <a:lumOff val="40000"/>
                        </a:srgbClr>
                      </a:outerShdw>
                    </a:effectLst>
                    <a:uLnTx/>
                    <a:uFillTx/>
                    <a:latin typeface="Ca"/>
                  </a:endParaRPr>
                </a:p>
              </p:txBody>
            </p:sp>
          </p:grpSp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8FBE9B67-8DF1-2EDC-DC6D-35A8ADFFB8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86858" y="1356060"/>
                <a:ext cx="555069" cy="904397"/>
              </a:xfrm>
              <a:prstGeom prst="rect">
                <a:avLst/>
              </a:prstGeom>
            </p:spPr>
          </p:pic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F77CCED-7162-4E6E-99A8-EC7FB1BA4F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41" y="325231"/>
            <a:ext cx="1072989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6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729667A-786E-A00A-DB32-0840F8E9287B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37876D-E3C0-4C74-B72C-CB0F36BFA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D54A4D3-8338-4976-8198-DD93B9F40757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B96933-DAF0-4DA3-9767-42B13BF08D32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4512C2-9A4D-4FA2-8522-0FCF8C39F456}"/>
              </a:ext>
            </a:extLst>
          </p:cNvPr>
          <p:cNvSpPr/>
          <p:nvPr/>
        </p:nvSpPr>
        <p:spPr>
          <a:xfrm>
            <a:off x="1328618" y="806200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BF591E-08D3-4336-9674-2CC99E92EF49}"/>
              </a:ext>
            </a:extLst>
          </p:cNvPr>
          <p:cNvSpPr/>
          <p:nvPr/>
        </p:nvSpPr>
        <p:spPr>
          <a:xfrm>
            <a:off x="1339250" y="300713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6854EA3-570F-4984-B9C8-B0F67E1E5C70}"/>
              </a:ext>
            </a:extLst>
          </p:cNvPr>
          <p:cNvSpPr/>
          <p:nvPr/>
        </p:nvSpPr>
        <p:spPr>
          <a:xfrm>
            <a:off x="1328618" y="5112385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8061FD3-B4A7-498A-AA0D-BDC2CEEC2C11}"/>
              </a:ext>
            </a:extLst>
          </p:cNvPr>
          <p:cNvSpPr/>
          <p:nvPr/>
        </p:nvSpPr>
        <p:spPr>
          <a:xfrm>
            <a:off x="6006944" y="933789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B55CF69-FCAB-42D8-9CB6-EDD2DAF989C4}"/>
              </a:ext>
            </a:extLst>
          </p:cNvPr>
          <p:cNvSpPr/>
          <p:nvPr/>
        </p:nvSpPr>
        <p:spPr>
          <a:xfrm>
            <a:off x="6017577" y="2964608"/>
            <a:ext cx="702200" cy="52287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2261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E0B00C-93D9-9205-3A90-6765517A6C01}"/>
              </a:ext>
            </a:extLst>
          </p:cNvPr>
          <p:cNvGrpSpPr/>
          <p:nvPr/>
        </p:nvGrpSpPr>
        <p:grpSpPr>
          <a:xfrm>
            <a:off x="3074136" y="1576950"/>
            <a:ext cx="6043728" cy="3704100"/>
            <a:chOff x="3110258" y="1375900"/>
            <a:chExt cx="6043728" cy="3704100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010AE8C-9A62-7597-D2F8-52A31F298A33}"/>
                </a:ext>
              </a:extLst>
            </p:cNvPr>
            <p:cNvGrpSpPr/>
            <p:nvPr/>
          </p:nvGrpSpPr>
          <p:grpSpPr>
            <a:xfrm>
              <a:off x="3110258" y="1375900"/>
              <a:ext cx="6043728" cy="3704100"/>
              <a:chOff x="6290338" y="2737340"/>
              <a:chExt cx="6043728" cy="3704100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BF36031F-6F3E-A347-FA90-87FAAFF63E76}"/>
                  </a:ext>
                </a:extLst>
              </p:cNvPr>
              <p:cNvSpPr/>
              <p:nvPr/>
            </p:nvSpPr>
            <p:spPr>
              <a:xfrm>
                <a:off x="6290338" y="3766043"/>
                <a:ext cx="6043728" cy="2675397"/>
              </a:xfrm>
              <a:custGeom>
                <a:avLst/>
                <a:gdLst>
                  <a:gd name="connsiteX0" fmla="*/ 0 w 6043728"/>
                  <a:gd name="connsiteY0" fmla="*/ 539681 h 2675397"/>
                  <a:gd name="connsiteX1" fmla="*/ 539681 w 6043728"/>
                  <a:gd name="connsiteY1" fmla="*/ 0 h 2675397"/>
                  <a:gd name="connsiteX2" fmla="*/ 1209870 w 6043728"/>
                  <a:gd name="connsiteY2" fmla="*/ 0 h 2675397"/>
                  <a:gd name="connsiteX3" fmla="*/ 1880060 w 6043728"/>
                  <a:gd name="connsiteY3" fmla="*/ 0 h 2675397"/>
                  <a:gd name="connsiteX4" fmla="*/ 2351675 w 6043728"/>
                  <a:gd name="connsiteY4" fmla="*/ 0 h 2675397"/>
                  <a:gd name="connsiteX5" fmla="*/ 2872933 w 6043728"/>
                  <a:gd name="connsiteY5" fmla="*/ 0 h 2675397"/>
                  <a:gd name="connsiteX6" fmla="*/ 3592766 w 6043728"/>
                  <a:gd name="connsiteY6" fmla="*/ 0 h 2675397"/>
                  <a:gd name="connsiteX7" fmla="*/ 4064381 w 6043728"/>
                  <a:gd name="connsiteY7" fmla="*/ 0 h 2675397"/>
                  <a:gd name="connsiteX8" fmla="*/ 4535996 w 6043728"/>
                  <a:gd name="connsiteY8" fmla="*/ 0 h 2675397"/>
                  <a:gd name="connsiteX9" fmla="*/ 5504047 w 6043728"/>
                  <a:gd name="connsiteY9" fmla="*/ 0 h 2675397"/>
                  <a:gd name="connsiteX10" fmla="*/ 6043728 w 6043728"/>
                  <a:gd name="connsiteY10" fmla="*/ 539681 h 2675397"/>
                  <a:gd name="connsiteX11" fmla="*/ 6043728 w 6043728"/>
                  <a:gd name="connsiteY11" fmla="*/ 1023812 h 2675397"/>
                  <a:gd name="connsiteX12" fmla="*/ 6043728 w 6043728"/>
                  <a:gd name="connsiteY12" fmla="*/ 1587744 h 2675397"/>
                  <a:gd name="connsiteX13" fmla="*/ 6043728 w 6043728"/>
                  <a:gd name="connsiteY13" fmla="*/ 2135716 h 2675397"/>
                  <a:gd name="connsiteX14" fmla="*/ 5504047 w 6043728"/>
                  <a:gd name="connsiteY14" fmla="*/ 2675397 h 2675397"/>
                  <a:gd name="connsiteX15" fmla="*/ 4982789 w 6043728"/>
                  <a:gd name="connsiteY15" fmla="*/ 2675397 h 2675397"/>
                  <a:gd name="connsiteX16" fmla="*/ 4411886 w 6043728"/>
                  <a:gd name="connsiteY16" fmla="*/ 2675397 h 2675397"/>
                  <a:gd name="connsiteX17" fmla="*/ 3840984 w 6043728"/>
                  <a:gd name="connsiteY17" fmla="*/ 2675397 h 2675397"/>
                  <a:gd name="connsiteX18" fmla="*/ 3369370 w 6043728"/>
                  <a:gd name="connsiteY18" fmla="*/ 2675397 h 2675397"/>
                  <a:gd name="connsiteX19" fmla="*/ 2798468 w 6043728"/>
                  <a:gd name="connsiteY19" fmla="*/ 2675397 h 2675397"/>
                  <a:gd name="connsiteX20" fmla="*/ 2277209 w 6043728"/>
                  <a:gd name="connsiteY20" fmla="*/ 2675397 h 2675397"/>
                  <a:gd name="connsiteX21" fmla="*/ 1805594 w 6043728"/>
                  <a:gd name="connsiteY21" fmla="*/ 2675397 h 2675397"/>
                  <a:gd name="connsiteX22" fmla="*/ 1085761 w 6043728"/>
                  <a:gd name="connsiteY22" fmla="*/ 2675397 h 2675397"/>
                  <a:gd name="connsiteX23" fmla="*/ 539681 w 6043728"/>
                  <a:gd name="connsiteY23" fmla="*/ 2675397 h 2675397"/>
                  <a:gd name="connsiteX24" fmla="*/ 0 w 6043728"/>
                  <a:gd name="connsiteY24" fmla="*/ 2135716 h 2675397"/>
                  <a:gd name="connsiteX25" fmla="*/ 0 w 6043728"/>
                  <a:gd name="connsiteY25" fmla="*/ 1603704 h 2675397"/>
                  <a:gd name="connsiteX26" fmla="*/ 0 w 6043728"/>
                  <a:gd name="connsiteY26" fmla="*/ 1087653 h 2675397"/>
                  <a:gd name="connsiteX27" fmla="*/ 0 w 6043728"/>
                  <a:gd name="connsiteY27" fmla="*/ 539681 h 2675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043728" h="2675397" fill="none" extrusionOk="0">
                    <a:moveTo>
                      <a:pt x="0" y="539681"/>
                    </a:moveTo>
                    <a:cubicBezTo>
                      <a:pt x="-28658" y="239241"/>
                      <a:pt x="247718" y="17052"/>
                      <a:pt x="539681" y="0"/>
                    </a:cubicBezTo>
                    <a:cubicBezTo>
                      <a:pt x="793263" y="22064"/>
                      <a:pt x="1015383" y="14328"/>
                      <a:pt x="1209870" y="0"/>
                    </a:cubicBezTo>
                    <a:cubicBezTo>
                      <a:pt x="1404357" y="-14328"/>
                      <a:pt x="1622429" y="21186"/>
                      <a:pt x="1880060" y="0"/>
                    </a:cubicBezTo>
                    <a:cubicBezTo>
                      <a:pt x="2137691" y="-21186"/>
                      <a:pt x="2138272" y="-18345"/>
                      <a:pt x="2351675" y="0"/>
                    </a:cubicBezTo>
                    <a:cubicBezTo>
                      <a:pt x="2565079" y="18345"/>
                      <a:pt x="2738297" y="-22708"/>
                      <a:pt x="2872933" y="0"/>
                    </a:cubicBezTo>
                    <a:cubicBezTo>
                      <a:pt x="3007569" y="22708"/>
                      <a:pt x="3237414" y="-5353"/>
                      <a:pt x="3592766" y="0"/>
                    </a:cubicBezTo>
                    <a:cubicBezTo>
                      <a:pt x="3948118" y="5353"/>
                      <a:pt x="3831029" y="9822"/>
                      <a:pt x="4064381" y="0"/>
                    </a:cubicBezTo>
                    <a:cubicBezTo>
                      <a:pt x="4297733" y="-9822"/>
                      <a:pt x="4390227" y="4433"/>
                      <a:pt x="4535996" y="0"/>
                    </a:cubicBezTo>
                    <a:cubicBezTo>
                      <a:pt x="4681766" y="-4433"/>
                      <a:pt x="5212377" y="35824"/>
                      <a:pt x="5504047" y="0"/>
                    </a:cubicBezTo>
                    <a:cubicBezTo>
                      <a:pt x="5747722" y="24586"/>
                      <a:pt x="6056025" y="182168"/>
                      <a:pt x="6043728" y="539681"/>
                    </a:cubicBezTo>
                    <a:cubicBezTo>
                      <a:pt x="6051711" y="758548"/>
                      <a:pt x="6042529" y="883744"/>
                      <a:pt x="6043728" y="1023812"/>
                    </a:cubicBezTo>
                    <a:cubicBezTo>
                      <a:pt x="6044927" y="1163880"/>
                      <a:pt x="6043884" y="1366991"/>
                      <a:pt x="6043728" y="1587744"/>
                    </a:cubicBezTo>
                    <a:cubicBezTo>
                      <a:pt x="6043572" y="1808497"/>
                      <a:pt x="6061613" y="1878096"/>
                      <a:pt x="6043728" y="2135716"/>
                    </a:cubicBezTo>
                    <a:cubicBezTo>
                      <a:pt x="6090279" y="2435825"/>
                      <a:pt x="5771849" y="2727594"/>
                      <a:pt x="5504047" y="2675397"/>
                    </a:cubicBezTo>
                    <a:cubicBezTo>
                      <a:pt x="5352021" y="2669571"/>
                      <a:pt x="5191707" y="2677456"/>
                      <a:pt x="4982789" y="2675397"/>
                    </a:cubicBezTo>
                    <a:cubicBezTo>
                      <a:pt x="4773871" y="2673338"/>
                      <a:pt x="4618705" y="2696978"/>
                      <a:pt x="4411886" y="2675397"/>
                    </a:cubicBezTo>
                    <a:cubicBezTo>
                      <a:pt x="4205067" y="2653816"/>
                      <a:pt x="4110255" y="2659631"/>
                      <a:pt x="3840984" y="2675397"/>
                    </a:cubicBezTo>
                    <a:cubicBezTo>
                      <a:pt x="3571713" y="2691163"/>
                      <a:pt x="3582639" y="2694351"/>
                      <a:pt x="3369370" y="2675397"/>
                    </a:cubicBezTo>
                    <a:cubicBezTo>
                      <a:pt x="3156101" y="2656443"/>
                      <a:pt x="3006468" y="2692313"/>
                      <a:pt x="2798468" y="2675397"/>
                    </a:cubicBezTo>
                    <a:cubicBezTo>
                      <a:pt x="2590468" y="2658481"/>
                      <a:pt x="2520821" y="2698934"/>
                      <a:pt x="2277209" y="2675397"/>
                    </a:cubicBezTo>
                    <a:cubicBezTo>
                      <a:pt x="2033597" y="2651860"/>
                      <a:pt x="2006761" y="2688883"/>
                      <a:pt x="1805594" y="2675397"/>
                    </a:cubicBezTo>
                    <a:cubicBezTo>
                      <a:pt x="1604427" y="2661911"/>
                      <a:pt x="1333507" y="2702212"/>
                      <a:pt x="1085761" y="2675397"/>
                    </a:cubicBezTo>
                    <a:cubicBezTo>
                      <a:pt x="838015" y="2648582"/>
                      <a:pt x="692831" y="2660221"/>
                      <a:pt x="539681" y="2675397"/>
                    </a:cubicBezTo>
                    <a:cubicBezTo>
                      <a:pt x="236239" y="2665096"/>
                      <a:pt x="51636" y="2418289"/>
                      <a:pt x="0" y="2135716"/>
                    </a:cubicBezTo>
                    <a:cubicBezTo>
                      <a:pt x="13835" y="2003726"/>
                      <a:pt x="9545" y="1730730"/>
                      <a:pt x="0" y="1603704"/>
                    </a:cubicBezTo>
                    <a:cubicBezTo>
                      <a:pt x="-9545" y="1476678"/>
                      <a:pt x="-19712" y="1196794"/>
                      <a:pt x="0" y="1087653"/>
                    </a:cubicBezTo>
                    <a:cubicBezTo>
                      <a:pt x="19712" y="978512"/>
                      <a:pt x="-4086" y="743917"/>
                      <a:pt x="0" y="539681"/>
                    </a:cubicBezTo>
                    <a:close/>
                  </a:path>
                  <a:path w="6043728" h="2675397" stroke="0" extrusionOk="0">
                    <a:moveTo>
                      <a:pt x="0" y="539681"/>
                    </a:moveTo>
                    <a:cubicBezTo>
                      <a:pt x="452" y="255450"/>
                      <a:pt x="248748" y="12731"/>
                      <a:pt x="539681" y="0"/>
                    </a:cubicBezTo>
                    <a:cubicBezTo>
                      <a:pt x="814076" y="-1577"/>
                      <a:pt x="903689" y="4761"/>
                      <a:pt x="1209870" y="0"/>
                    </a:cubicBezTo>
                    <a:cubicBezTo>
                      <a:pt x="1516051" y="-4761"/>
                      <a:pt x="1614791" y="-5951"/>
                      <a:pt x="1731129" y="0"/>
                    </a:cubicBezTo>
                    <a:cubicBezTo>
                      <a:pt x="1847467" y="5951"/>
                      <a:pt x="2089867" y="-16744"/>
                      <a:pt x="2252387" y="0"/>
                    </a:cubicBezTo>
                    <a:cubicBezTo>
                      <a:pt x="2414907" y="16744"/>
                      <a:pt x="2748249" y="24555"/>
                      <a:pt x="2922577" y="0"/>
                    </a:cubicBezTo>
                    <a:cubicBezTo>
                      <a:pt x="3096905" y="-24555"/>
                      <a:pt x="3339873" y="-22502"/>
                      <a:pt x="3493479" y="0"/>
                    </a:cubicBezTo>
                    <a:cubicBezTo>
                      <a:pt x="3647085" y="22502"/>
                      <a:pt x="4041058" y="17136"/>
                      <a:pt x="4213312" y="0"/>
                    </a:cubicBezTo>
                    <a:cubicBezTo>
                      <a:pt x="4385566" y="-17136"/>
                      <a:pt x="4595245" y="-34895"/>
                      <a:pt x="4933145" y="0"/>
                    </a:cubicBezTo>
                    <a:cubicBezTo>
                      <a:pt x="5271045" y="34895"/>
                      <a:pt x="5370623" y="2121"/>
                      <a:pt x="5504047" y="0"/>
                    </a:cubicBezTo>
                    <a:cubicBezTo>
                      <a:pt x="5771783" y="-13623"/>
                      <a:pt x="6013537" y="241358"/>
                      <a:pt x="6043728" y="539681"/>
                    </a:cubicBezTo>
                    <a:cubicBezTo>
                      <a:pt x="6061383" y="704966"/>
                      <a:pt x="6021924" y="854594"/>
                      <a:pt x="6043728" y="1071693"/>
                    </a:cubicBezTo>
                    <a:cubicBezTo>
                      <a:pt x="6065532" y="1288792"/>
                      <a:pt x="6064792" y="1385842"/>
                      <a:pt x="6043728" y="1603704"/>
                    </a:cubicBezTo>
                    <a:cubicBezTo>
                      <a:pt x="6022664" y="1821566"/>
                      <a:pt x="6018285" y="1881214"/>
                      <a:pt x="6043728" y="2135716"/>
                    </a:cubicBezTo>
                    <a:cubicBezTo>
                      <a:pt x="6098508" y="2440545"/>
                      <a:pt x="5804429" y="2687228"/>
                      <a:pt x="5504047" y="2675397"/>
                    </a:cubicBezTo>
                    <a:cubicBezTo>
                      <a:pt x="5268376" y="2702866"/>
                      <a:pt x="5147700" y="2703721"/>
                      <a:pt x="4833858" y="2675397"/>
                    </a:cubicBezTo>
                    <a:cubicBezTo>
                      <a:pt x="4520016" y="2647073"/>
                      <a:pt x="4443867" y="2685783"/>
                      <a:pt x="4262956" y="2675397"/>
                    </a:cubicBezTo>
                    <a:cubicBezTo>
                      <a:pt x="4082045" y="2665011"/>
                      <a:pt x="3912189" y="2668827"/>
                      <a:pt x="3692053" y="2675397"/>
                    </a:cubicBezTo>
                    <a:cubicBezTo>
                      <a:pt x="3471917" y="2681967"/>
                      <a:pt x="3221449" y="2692642"/>
                      <a:pt x="2972220" y="2675397"/>
                    </a:cubicBezTo>
                    <a:cubicBezTo>
                      <a:pt x="2722991" y="2658152"/>
                      <a:pt x="2449900" y="2648127"/>
                      <a:pt x="2302031" y="2675397"/>
                    </a:cubicBezTo>
                    <a:cubicBezTo>
                      <a:pt x="2154162" y="2702667"/>
                      <a:pt x="2009216" y="2697703"/>
                      <a:pt x="1731129" y="2675397"/>
                    </a:cubicBezTo>
                    <a:cubicBezTo>
                      <a:pt x="1453042" y="2653091"/>
                      <a:pt x="1369185" y="2693718"/>
                      <a:pt x="1209870" y="2675397"/>
                    </a:cubicBezTo>
                    <a:cubicBezTo>
                      <a:pt x="1050555" y="2657076"/>
                      <a:pt x="715381" y="2667452"/>
                      <a:pt x="539681" y="2675397"/>
                    </a:cubicBezTo>
                    <a:cubicBezTo>
                      <a:pt x="265716" y="2648173"/>
                      <a:pt x="-3206" y="2442844"/>
                      <a:pt x="0" y="2135716"/>
                    </a:cubicBezTo>
                    <a:cubicBezTo>
                      <a:pt x="17437" y="1874577"/>
                      <a:pt x="2907" y="1771320"/>
                      <a:pt x="0" y="1571784"/>
                    </a:cubicBezTo>
                    <a:cubicBezTo>
                      <a:pt x="-2907" y="1372248"/>
                      <a:pt x="20698" y="1273649"/>
                      <a:pt x="0" y="1007851"/>
                    </a:cubicBezTo>
                    <a:cubicBezTo>
                      <a:pt x="-20698" y="742053"/>
                      <a:pt x="-2005" y="703655"/>
                      <a:pt x="0" y="539681"/>
                    </a:cubicBezTo>
                    <a:close/>
                  </a:path>
                </a:pathLst>
              </a:custGeom>
              <a:solidFill>
                <a:schemeClr val="bg1">
                  <a:alpha val="85000"/>
                </a:schemeClr>
              </a:solidFill>
              <a:ln w="38100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2129858240">
                      <a:prstGeom prst="roundRect">
                        <a:avLst>
                          <a:gd name="adj" fmla="val 20172"/>
                        </a:avLst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/>
              <a:lstStyle/>
              <a:p>
                <a:pPr marL="568325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1D0A4F01-6306-3E89-A0A6-EB8A33B2109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9779"/>
              <a:stretch/>
            </p:blipFill>
            <p:spPr>
              <a:xfrm>
                <a:off x="6985562" y="4131563"/>
                <a:ext cx="5065398" cy="2044342"/>
              </a:xfrm>
              <a:prstGeom prst="rect">
                <a:avLst/>
              </a:prstGeom>
            </p:spPr>
          </p:pic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6D81021-5E2C-F1A7-C787-0FCE32F31507}"/>
                  </a:ext>
                </a:extLst>
              </p:cNvPr>
              <p:cNvGrpSpPr/>
              <p:nvPr/>
            </p:nvGrpSpPr>
            <p:grpSpPr>
              <a:xfrm>
                <a:off x="6574644" y="2737340"/>
                <a:ext cx="5252956" cy="1339052"/>
                <a:chOff x="776392" y="989781"/>
                <a:chExt cx="5252956" cy="1339052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0DAA8D36-5A4E-803F-5E22-024A3D9708CA}"/>
                    </a:ext>
                  </a:extLst>
                </p:cNvPr>
                <p:cNvGrpSpPr/>
                <p:nvPr/>
              </p:nvGrpSpPr>
              <p:grpSpPr>
                <a:xfrm>
                  <a:off x="963950" y="1519310"/>
                  <a:ext cx="5065398" cy="784830"/>
                  <a:chOff x="963950" y="1519310"/>
                  <a:chExt cx="5065398" cy="784830"/>
                </a:xfrm>
              </p:grpSpPr>
              <p:pic>
                <p:nvPicPr>
                  <p:cNvPr id="38" name="Picture 37" descr="Shape, rectangle&#10;&#10;Description automatically generated">
                    <a:extLst>
                      <a:ext uri="{FF2B5EF4-FFF2-40B4-BE49-F238E27FC236}">
                        <a16:creationId xmlns:a16="http://schemas.microsoft.com/office/drawing/2014/main" id="{5CE4C8D0-4178-E75F-C11E-BCF83D3C938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963950" y="1519310"/>
                    <a:ext cx="5065398" cy="784830"/>
                  </a:xfrm>
                  <a:prstGeom prst="rect">
                    <a:avLst/>
                  </a:prstGeom>
                </p:spPr>
              </p:pic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91C3542F-52E6-F115-8BA8-5501E7A23CF5}"/>
                      </a:ext>
                    </a:extLst>
                  </p:cNvPr>
                  <p:cNvSpPr txBox="1"/>
                  <p:nvPr/>
                </p:nvSpPr>
                <p:spPr>
                  <a:xfrm>
                    <a:off x="1698973" y="1568694"/>
                    <a:ext cx="3887885" cy="707886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Tiêu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chí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đánh</a:t>
                    </a:r>
                    <a:r>
                      <a:rPr kumimoji="0" lang="en-US" sz="4000" b="1" i="0" u="none" strike="noStrike" kern="1200" cap="none" spc="0" normalizeH="0" baseline="0" noProof="0" dirty="0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 </a:t>
                    </a:r>
                    <a:r>
                      <a:rPr kumimoji="0" lang="en-US" sz="4000" b="1" i="0" u="none" strike="noStrike" kern="1200" cap="none" spc="0" normalizeH="0" baseline="0" noProof="0" dirty="0" err="1">
                        <a:ln w="9525">
                          <a:solidFill>
                            <a:prstClr val="white"/>
                          </a:solidFill>
                          <a:prstDash val="solid"/>
                        </a:ln>
                        <a:solidFill>
                          <a:srgbClr val="002060"/>
                        </a:solidFill>
                        <a:effectLst>
                          <a:outerShdw blurRad="12700" dist="38100" dir="2700000" algn="tl" rotWithShape="0">
                            <a:srgbClr val="5B9BD5">
                              <a:lumMod val="60000"/>
                              <a:lumOff val="40000"/>
                            </a:srgbClr>
                          </a:outerShdw>
                        </a:effectLst>
                        <a:uLnTx/>
                        <a:uFillTx/>
                      </a:rPr>
                      <a:t>giá</a:t>
                    </a:r>
                    <a:endParaRPr kumimoji="0" lang="en-US" sz="4000" b="1" i="0" u="none" strike="noStrike" kern="1200" cap="none" spc="0" normalizeH="0" baseline="0" noProof="0" dirty="0">
                      <a:ln w="9525">
                        <a:solidFill>
                          <a:prstClr val="white"/>
                        </a:solidFill>
                        <a:prstDash val="solid"/>
                      </a:ln>
                      <a:solidFill>
                        <a:srgbClr val="002060"/>
                      </a:solidFill>
                      <a:effectLst>
                        <a:outerShdw blurRad="12700" dist="38100" dir="2700000" algn="tl" rotWithShape="0">
                          <a:srgbClr val="5B9BD5">
                            <a:lumMod val="60000"/>
                            <a:lumOff val="40000"/>
                          </a:srgbClr>
                        </a:outerShdw>
                      </a:effectLst>
                      <a:uLnTx/>
                      <a:uFillTx/>
                    </a:endParaRPr>
                  </a:p>
                </p:txBody>
              </p:sp>
            </p:grpSp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8FBE9B67-8DF1-2EDC-DC6D-35A8ADFFB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76392" y="989781"/>
                  <a:ext cx="821836" cy="13390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842AA6-A72D-264D-C842-BF0780BB3337}"/>
                </a:ext>
              </a:extLst>
            </p:cNvPr>
            <p:cNvGrpSpPr/>
            <p:nvPr/>
          </p:nvGrpSpPr>
          <p:grpSpPr>
            <a:xfrm>
              <a:off x="8065819" y="1400579"/>
              <a:ext cx="1088167" cy="1371597"/>
              <a:chOff x="8029817" y="1568560"/>
              <a:chExt cx="1088167" cy="137159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5FA37EA0-C639-ABA1-B223-7E068C13BD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9817" y="1568560"/>
                <a:ext cx="533515" cy="889886"/>
              </a:xfrm>
              <a:prstGeom prst="rect">
                <a:avLst/>
              </a:prstGeom>
            </p:spPr>
          </p:pic>
          <p:pic>
            <p:nvPicPr>
              <p:cNvPr id="44" name="Picture 43" descr="A picture containing clipart&#10;&#10;Description automatically generated">
                <a:extLst>
                  <a:ext uri="{FF2B5EF4-FFF2-40B4-BE49-F238E27FC236}">
                    <a16:creationId xmlns:a16="http://schemas.microsoft.com/office/drawing/2014/main" id="{682CAF40-8A57-B66A-E069-57D9D2F6C1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5634" y="1688915"/>
                <a:ext cx="552350" cy="783001"/>
              </a:xfrm>
              <a:prstGeom prst="rect">
                <a:avLst/>
              </a:prstGeom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2E43ABAA-078D-BFDE-91BA-5328C17DEF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5030" y="2039956"/>
                <a:ext cx="657099" cy="900201"/>
              </a:xfrm>
              <a:prstGeom prst="rect">
                <a:avLst/>
              </a:prstGeom>
            </p:spPr>
          </p:pic>
        </p:grp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CDB08E76-9522-4317-A2AB-177C821F92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8044" y="474015"/>
            <a:ext cx="9132600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5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14977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941F75-E69C-49F9-AF59-DEF5062593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997" y="160989"/>
            <a:ext cx="119370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27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2BB042C-60AC-AC90-8D3A-A47234B2B307}"/>
              </a:ext>
            </a:extLst>
          </p:cNvPr>
          <p:cNvSpPr/>
          <p:nvPr/>
        </p:nvSpPr>
        <p:spPr>
          <a:xfrm>
            <a:off x="1180056" y="2554680"/>
            <a:ext cx="5912602" cy="2284710"/>
          </a:xfrm>
          <a:custGeom>
            <a:avLst/>
            <a:gdLst>
              <a:gd name="connsiteX0" fmla="*/ 0 w 5912602"/>
              <a:gd name="connsiteY0" fmla="*/ 380793 h 2284710"/>
              <a:gd name="connsiteX1" fmla="*/ 380793 w 5912602"/>
              <a:gd name="connsiteY1" fmla="*/ 0 h 2284710"/>
              <a:gd name="connsiteX2" fmla="*/ 3449018 w 5912602"/>
              <a:gd name="connsiteY2" fmla="*/ 0 h 2284710"/>
              <a:gd name="connsiteX3" fmla="*/ 3449018 w 5912602"/>
              <a:gd name="connsiteY3" fmla="*/ 0 h 2284710"/>
              <a:gd name="connsiteX4" fmla="*/ 4927168 w 5912602"/>
              <a:gd name="connsiteY4" fmla="*/ 0 h 2284710"/>
              <a:gd name="connsiteX5" fmla="*/ 5531809 w 5912602"/>
              <a:gd name="connsiteY5" fmla="*/ 0 h 2284710"/>
              <a:gd name="connsiteX6" fmla="*/ 5912602 w 5912602"/>
              <a:gd name="connsiteY6" fmla="*/ 380793 h 2284710"/>
              <a:gd name="connsiteX7" fmla="*/ 5912602 w 5912602"/>
              <a:gd name="connsiteY7" fmla="*/ 1332748 h 2284710"/>
              <a:gd name="connsiteX8" fmla="*/ 6853001 w 5912602"/>
              <a:gd name="connsiteY8" fmla="*/ 1488603 h 2284710"/>
              <a:gd name="connsiteX9" fmla="*/ 5912602 w 5912602"/>
              <a:gd name="connsiteY9" fmla="*/ 1903925 h 2284710"/>
              <a:gd name="connsiteX10" fmla="*/ 5912602 w 5912602"/>
              <a:gd name="connsiteY10" fmla="*/ 1903917 h 2284710"/>
              <a:gd name="connsiteX11" fmla="*/ 5531809 w 5912602"/>
              <a:gd name="connsiteY11" fmla="*/ 2284710 h 2284710"/>
              <a:gd name="connsiteX12" fmla="*/ 4927168 w 5912602"/>
              <a:gd name="connsiteY12" fmla="*/ 2284710 h 2284710"/>
              <a:gd name="connsiteX13" fmla="*/ 3449018 w 5912602"/>
              <a:gd name="connsiteY13" fmla="*/ 2284710 h 2284710"/>
              <a:gd name="connsiteX14" fmla="*/ 3449018 w 5912602"/>
              <a:gd name="connsiteY14" fmla="*/ 2284710 h 2284710"/>
              <a:gd name="connsiteX15" fmla="*/ 380793 w 5912602"/>
              <a:gd name="connsiteY15" fmla="*/ 2284710 h 2284710"/>
              <a:gd name="connsiteX16" fmla="*/ 0 w 5912602"/>
              <a:gd name="connsiteY16" fmla="*/ 1903917 h 2284710"/>
              <a:gd name="connsiteX17" fmla="*/ 0 w 5912602"/>
              <a:gd name="connsiteY17" fmla="*/ 1903925 h 2284710"/>
              <a:gd name="connsiteX18" fmla="*/ 0 w 5912602"/>
              <a:gd name="connsiteY18" fmla="*/ 1332748 h 2284710"/>
              <a:gd name="connsiteX19" fmla="*/ 0 w 5912602"/>
              <a:gd name="connsiteY19" fmla="*/ 1332748 h 2284710"/>
              <a:gd name="connsiteX20" fmla="*/ 0 w 5912602"/>
              <a:gd name="connsiteY20" fmla="*/ 380793 h 228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912602" h="2284710" fill="none" extrusionOk="0">
                <a:moveTo>
                  <a:pt x="0" y="380793"/>
                </a:moveTo>
                <a:cubicBezTo>
                  <a:pt x="-8810" y="181078"/>
                  <a:pt x="181991" y="-31124"/>
                  <a:pt x="380793" y="0"/>
                </a:cubicBezTo>
                <a:cubicBezTo>
                  <a:pt x="1295648" y="129591"/>
                  <a:pt x="2330714" y="-79037"/>
                  <a:pt x="3449018" y="0"/>
                </a:cubicBezTo>
                <a:lnTo>
                  <a:pt x="3449018" y="0"/>
                </a:lnTo>
                <a:cubicBezTo>
                  <a:pt x="3935392" y="82824"/>
                  <a:pt x="4464396" y="76368"/>
                  <a:pt x="4927168" y="0"/>
                </a:cubicBezTo>
                <a:cubicBezTo>
                  <a:pt x="5021700" y="-3875"/>
                  <a:pt x="5316345" y="-34416"/>
                  <a:pt x="5531809" y="0"/>
                </a:cubicBezTo>
                <a:cubicBezTo>
                  <a:pt x="5766271" y="19435"/>
                  <a:pt x="5880071" y="159939"/>
                  <a:pt x="5912602" y="380793"/>
                </a:cubicBezTo>
                <a:cubicBezTo>
                  <a:pt x="5985780" y="851275"/>
                  <a:pt x="5856119" y="1150168"/>
                  <a:pt x="5912602" y="1332748"/>
                </a:cubicBezTo>
                <a:cubicBezTo>
                  <a:pt x="6291714" y="1378563"/>
                  <a:pt x="6586243" y="1414211"/>
                  <a:pt x="6853001" y="1488603"/>
                </a:cubicBezTo>
                <a:cubicBezTo>
                  <a:pt x="6428766" y="1680327"/>
                  <a:pt x="6046363" y="1901560"/>
                  <a:pt x="5912602" y="1903925"/>
                </a:cubicBezTo>
                <a:lnTo>
                  <a:pt x="5912602" y="1903917"/>
                </a:lnTo>
                <a:cubicBezTo>
                  <a:pt x="5927400" y="2104249"/>
                  <a:pt x="5765673" y="2299260"/>
                  <a:pt x="5531809" y="2284710"/>
                </a:cubicBezTo>
                <a:cubicBezTo>
                  <a:pt x="5288677" y="2316048"/>
                  <a:pt x="5120299" y="2311809"/>
                  <a:pt x="4927168" y="2284710"/>
                </a:cubicBezTo>
                <a:cubicBezTo>
                  <a:pt x="4704904" y="2183570"/>
                  <a:pt x="3681653" y="2183553"/>
                  <a:pt x="3449018" y="2284710"/>
                </a:cubicBezTo>
                <a:lnTo>
                  <a:pt x="3449018" y="2284710"/>
                </a:lnTo>
                <a:cubicBezTo>
                  <a:pt x="2091352" y="2245044"/>
                  <a:pt x="1360452" y="2412359"/>
                  <a:pt x="380793" y="2284710"/>
                </a:cubicBezTo>
                <a:cubicBezTo>
                  <a:pt x="154207" y="2265510"/>
                  <a:pt x="29714" y="2132175"/>
                  <a:pt x="0" y="1903917"/>
                </a:cubicBezTo>
                <a:lnTo>
                  <a:pt x="0" y="1903925"/>
                </a:lnTo>
                <a:cubicBezTo>
                  <a:pt x="-5353" y="1841456"/>
                  <a:pt x="-9919" y="1521378"/>
                  <a:pt x="0" y="1332748"/>
                </a:cubicBezTo>
                <a:lnTo>
                  <a:pt x="0" y="1332748"/>
                </a:lnTo>
                <a:cubicBezTo>
                  <a:pt x="19913" y="984462"/>
                  <a:pt x="39883" y="685500"/>
                  <a:pt x="0" y="380793"/>
                </a:cubicBezTo>
                <a:close/>
              </a:path>
              <a:path w="5912602" h="2284710" stroke="0" extrusionOk="0">
                <a:moveTo>
                  <a:pt x="0" y="380793"/>
                </a:moveTo>
                <a:cubicBezTo>
                  <a:pt x="805" y="167867"/>
                  <a:pt x="154485" y="16500"/>
                  <a:pt x="380793" y="0"/>
                </a:cubicBezTo>
                <a:cubicBezTo>
                  <a:pt x="1822518" y="-30226"/>
                  <a:pt x="2320518" y="19287"/>
                  <a:pt x="3449018" y="0"/>
                </a:cubicBezTo>
                <a:lnTo>
                  <a:pt x="3449018" y="0"/>
                </a:lnTo>
                <a:cubicBezTo>
                  <a:pt x="3993118" y="59585"/>
                  <a:pt x="4374762" y="48789"/>
                  <a:pt x="4927168" y="0"/>
                </a:cubicBezTo>
                <a:cubicBezTo>
                  <a:pt x="5181955" y="-11091"/>
                  <a:pt x="5439282" y="47624"/>
                  <a:pt x="5531809" y="0"/>
                </a:cubicBezTo>
                <a:cubicBezTo>
                  <a:pt x="5760948" y="-2248"/>
                  <a:pt x="5889208" y="137024"/>
                  <a:pt x="5912602" y="380793"/>
                </a:cubicBezTo>
                <a:cubicBezTo>
                  <a:pt x="5895700" y="731695"/>
                  <a:pt x="5860528" y="952468"/>
                  <a:pt x="5912602" y="1332748"/>
                </a:cubicBezTo>
                <a:cubicBezTo>
                  <a:pt x="6065657" y="1287346"/>
                  <a:pt x="6436137" y="1354752"/>
                  <a:pt x="6853001" y="1488603"/>
                </a:cubicBezTo>
                <a:cubicBezTo>
                  <a:pt x="6429543" y="1642090"/>
                  <a:pt x="6064357" y="1878700"/>
                  <a:pt x="5912602" y="1903925"/>
                </a:cubicBezTo>
                <a:lnTo>
                  <a:pt x="5912602" y="1903917"/>
                </a:lnTo>
                <a:cubicBezTo>
                  <a:pt x="5942994" y="2095551"/>
                  <a:pt x="5738849" y="2249717"/>
                  <a:pt x="5531809" y="2284710"/>
                </a:cubicBezTo>
                <a:cubicBezTo>
                  <a:pt x="5269219" y="2264960"/>
                  <a:pt x="5164608" y="2334454"/>
                  <a:pt x="4927168" y="2284710"/>
                </a:cubicBezTo>
                <a:cubicBezTo>
                  <a:pt x="4604307" y="2296527"/>
                  <a:pt x="3709107" y="2415542"/>
                  <a:pt x="3449018" y="2284710"/>
                </a:cubicBezTo>
                <a:lnTo>
                  <a:pt x="3449018" y="2284710"/>
                </a:lnTo>
                <a:cubicBezTo>
                  <a:pt x="2722769" y="2379742"/>
                  <a:pt x="896535" y="2234787"/>
                  <a:pt x="380793" y="2284710"/>
                </a:cubicBezTo>
                <a:cubicBezTo>
                  <a:pt x="161448" y="2255906"/>
                  <a:pt x="9398" y="2129197"/>
                  <a:pt x="0" y="1903917"/>
                </a:cubicBezTo>
                <a:lnTo>
                  <a:pt x="0" y="1903925"/>
                </a:lnTo>
                <a:cubicBezTo>
                  <a:pt x="45223" y="1638472"/>
                  <a:pt x="-38747" y="1502044"/>
                  <a:pt x="0" y="1332748"/>
                </a:cubicBezTo>
                <a:lnTo>
                  <a:pt x="0" y="1332748"/>
                </a:lnTo>
                <a:cubicBezTo>
                  <a:pt x="-18883" y="986900"/>
                  <a:pt x="-31146" y="483836"/>
                  <a:pt x="0" y="380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5905"/>
                      <a:gd name="adj2" fmla="val 1515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bài đọc </a:t>
            </a:r>
            <a:r>
              <a:rPr lang="en-US" sz="4000" b="1" i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có từ nào em chưa hiểu nghĩa? </a:t>
            </a:r>
          </a:p>
        </p:txBody>
      </p:sp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56626" y="3194759"/>
            <a:ext cx="2933293" cy="34336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3A83ED2-EFAD-47F0-822A-D4A0DD768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663768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 animBg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2235385"/>
            <a:chOff x="508871" y="2385531"/>
            <a:chExt cx="7319749" cy="2297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21822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  <a:t>Lũ lượt: từng đoàn nối tiếp nhau không ngớt</a:t>
              </a:r>
              <a:br>
                <a:rPr lang="vi-VN" sz="4400" b="0" i="0" dirty="0">
                  <a:solidFill>
                    <a:srgbClr val="000000"/>
                  </a:solidFill>
                  <a:effectLst/>
                  <a:latin typeface="OpenSans"/>
                </a:rPr>
              </a:br>
              <a:endPara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6146" name="Picture 2" descr="Chùm ảnh: Đường phố Hà Nội ùn tắc, người dân ồ ạt về quê nghỉ Tết Dương lịch">
            <a:extLst>
              <a:ext uri="{FF2B5EF4-FFF2-40B4-BE49-F238E27FC236}">
                <a16:creationId xmlns:a16="http://schemas.microsoft.com/office/drawing/2014/main" id="{86B9437D-6128-416F-AD9D-D781E4A3B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74" y="3046892"/>
            <a:ext cx="523875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94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78196" y="1505440"/>
            <a:ext cx="10696352" cy="1613056"/>
            <a:chOff x="508871" y="2385531"/>
            <a:chExt cx="7319749" cy="111224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9974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Lật đật: có dáng vẻ vội vã, như lúc nào cũng sợ không kịp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0"/>
            <a:ext cx="11937003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477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Xỏ kim: xuyên sợi chỉ qua lỗ kim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12290" name="Picture 2" descr="Với bí quyết này, chẳng cần tinh mắt cũng xỏ chỉ vào kim &quot;bách phát bách  trúng&quot;, chỉ 2 giây là xong">
            <a:extLst>
              <a:ext uri="{FF2B5EF4-FFF2-40B4-BE49-F238E27FC236}">
                <a16:creationId xmlns:a16="http://schemas.microsoft.com/office/drawing/2014/main" id="{EC49B640-BD37-4BFF-9851-B21C5D1E1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74" y="2929534"/>
            <a:ext cx="5135526" cy="384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9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2981289" y="368782"/>
            <a:ext cx="6404209" cy="3845401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B8FF785-69A4-4307-8693-8892483B5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4220" y="1033725"/>
            <a:ext cx="4279763" cy="26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1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40E631D0-5975-ABF3-738A-68F0385EF74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11793" y="3204919"/>
            <a:ext cx="2933293" cy="3433619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BAC3B586-5A02-33C8-CFB8-E9A33B186874}"/>
              </a:ext>
            </a:extLst>
          </p:cNvPr>
          <p:cNvGrpSpPr/>
          <p:nvPr/>
        </p:nvGrpSpPr>
        <p:grpSpPr>
          <a:xfrm>
            <a:off x="988829" y="1749989"/>
            <a:ext cx="10696352" cy="1078272"/>
            <a:chOff x="508871" y="2385531"/>
            <a:chExt cx="7319749" cy="110802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C1270F8A-B344-9446-E96F-342D81C5DF9A}"/>
                </a:ext>
              </a:extLst>
            </p:cNvPr>
            <p:cNvSpPr/>
            <p:nvPr/>
          </p:nvSpPr>
          <p:spPr>
            <a:xfrm>
              <a:off x="508871" y="2385531"/>
              <a:ext cx="7319749" cy="1108024"/>
            </a:xfrm>
            <a:custGeom>
              <a:avLst/>
              <a:gdLst>
                <a:gd name="connsiteX0" fmla="*/ 0 w 7319749"/>
                <a:gd name="connsiteY0" fmla="*/ 223511 h 1108024"/>
                <a:gd name="connsiteX1" fmla="*/ 223511 w 7319749"/>
                <a:gd name="connsiteY1" fmla="*/ 0 h 1108024"/>
                <a:gd name="connsiteX2" fmla="*/ 979511 w 7319749"/>
                <a:gd name="connsiteY2" fmla="*/ 0 h 1108024"/>
                <a:gd name="connsiteX3" fmla="*/ 1735511 w 7319749"/>
                <a:gd name="connsiteY3" fmla="*/ 0 h 1108024"/>
                <a:gd name="connsiteX4" fmla="*/ 2216602 w 7319749"/>
                <a:gd name="connsiteY4" fmla="*/ 0 h 1108024"/>
                <a:gd name="connsiteX5" fmla="*/ 2766420 w 7319749"/>
                <a:gd name="connsiteY5" fmla="*/ 0 h 1108024"/>
                <a:gd name="connsiteX6" fmla="*/ 3591147 w 7319749"/>
                <a:gd name="connsiteY6" fmla="*/ 0 h 1108024"/>
                <a:gd name="connsiteX7" fmla="*/ 4072238 w 7319749"/>
                <a:gd name="connsiteY7" fmla="*/ 0 h 1108024"/>
                <a:gd name="connsiteX8" fmla="*/ 4553329 w 7319749"/>
                <a:gd name="connsiteY8" fmla="*/ 0 h 1108024"/>
                <a:gd name="connsiteX9" fmla="*/ 5034420 w 7319749"/>
                <a:gd name="connsiteY9" fmla="*/ 0 h 1108024"/>
                <a:gd name="connsiteX10" fmla="*/ 5721693 w 7319749"/>
                <a:gd name="connsiteY10" fmla="*/ 0 h 1108024"/>
                <a:gd name="connsiteX11" fmla="*/ 6408965 w 7319749"/>
                <a:gd name="connsiteY11" fmla="*/ 0 h 1108024"/>
                <a:gd name="connsiteX12" fmla="*/ 7096238 w 7319749"/>
                <a:gd name="connsiteY12" fmla="*/ 0 h 1108024"/>
                <a:gd name="connsiteX13" fmla="*/ 7319749 w 7319749"/>
                <a:gd name="connsiteY13" fmla="*/ 223511 h 1108024"/>
                <a:gd name="connsiteX14" fmla="*/ 7319749 w 7319749"/>
                <a:gd name="connsiteY14" fmla="*/ 884513 h 1108024"/>
                <a:gd name="connsiteX15" fmla="*/ 7096238 w 7319749"/>
                <a:gd name="connsiteY15" fmla="*/ 1108024 h 1108024"/>
                <a:gd name="connsiteX16" fmla="*/ 6408965 w 7319749"/>
                <a:gd name="connsiteY16" fmla="*/ 1108024 h 1108024"/>
                <a:gd name="connsiteX17" fmla="*/ 5790420 w 7319749"/>
                <a:gd name="connsiteY17" fmla="*/ 1108024 h 1108024"/>
                <a:gd name="connsiteX18" fmla="*/ 5309329 w 7319749"/>
                <a:gd name="connsiteY18" fmla="*/ 1108024 h 1108024"/>
                <a:gd name="connsiteX19" fmla="*/ 4690784 w 7319749"/>
                <a:gd name="connsiteY19" fmla="*/ 1108024 h 1108024"/>
                <a:gd name="connsiteX20" fmla="*/ 4140965 w 7319749"/>
                <a:gd name="connsiteY20" fmla="*/ 1108024 h 1108024"/>
                <a:gd name="connsiteX21" fmla="*/ 3659875 w 7319749"/>
                <a:gd name="connsiteY21" fmla="*/ 1108024 h 1108024"/>
                <a:gd name="connsiteX22" fmla="*/ 2835147 w 7319749"/>
                <a:gd name="connsiteY22" fmla="*/ 1108024 h 1108024"/>
                <a:gd name="connsiteX23" fmla="*/ 2147875 w 7319749"/>
                <a:gd name="connsiteY23" fmla="*/ 1108024 h 1108024"/>
                <a:gd name="connsiteX24" fmla="*/ 1529329 w 7319749"/>
                <a:gd name="connsiteY24" fmla="*/ 1108024 h 1108024"/>
                <a:gd name="connsiteX25" fmla="*/ 223511 w 7319749"/>
                <a:gd name="connsiteY25" fmla="*/ 1108024 h 1108024"/>
                <a:gd name="connsiteX26" fmla="*/ 0 w 7319749"/>
                <a:gd name="connsiteY26" fmla="*/ 884513 h 1108024"/>
                <a:gd name="connsiteX27" fmla="*/ 0 w 7319749"/>
                <a:gd name="connsiteY27" fmla="*/ 223511 h 1108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19749" h="1108024" fill="none" extrusionOk="0">
                  <a:moveTo>
                    <a:pt x="0" y="223511"/>
                  </a:moveTo>
                  <a:cubicBezTo>
                    <a:pt x="-8115" y="99395"/>
                    <a:pt x="106247" y="17284"/>
                    <a:pt x="223511" y="0"/>
                  </a:cubicBezTo>
                  <a:cubicBezTo>
                    <a:pt x="525262" y="-22871"/>
                    <a:pt x="648330" y="11339"/>
                    <a:pt x="979511" y="0"/>
                  </a:cubicBezTo>
                  <a:cubicBezTo>
                    <a:pt x="1310692" y="-11339"/>
                    <a:pt x="1526583" y="-34073"/>
                    <a:pt x="1735511" y="0"/>
                  </a:cubicBezTo>
                  <a:cubicBezTo>
                    <a:pt x="1944439" y="34073"/>
                    <a:pt x="2094356" y="-10631"/>
                    <a:pt x="2216602" y="0"/>
                  </a:cubicBezTo>
                  <a:cubicBezTo>
                    <a:pt x="2338848" y="10631"/>
                    <a:pt x="2502178" y="-14173"/>
                    <a:pt x="2766420" y="0"/>
                  </a:cubicBezTo>
                  <a:cubicBezTo>
                    <a:pt x="3030662" y="14173"/>
                    <a:pt x="3309704" y="35299"/>
                    <a:pt x="3591147" y="0"/>
                  </a:cubicBezTo>
                  <a:cubicBezTo>
                    <a:pt x="3872590" y="-35299"/>
                    <a:pt x="3859511" y="1464"/>
                    <a:pt x="4072238" y="0"/>
                  </a:cubicBezTo>
                  <a:cubicBezTo>
                    <a:pt x="4284965" y="-1464"/>
                    <a:pt x="4425600" y="-9233"/>
                    <a:pt x="4553329" y="0"/>
                  </a:cubicBezTo>
                  <a:cubicBezTo>
                    <a:pt x="4681058" y="9233"/>
                    <a:pt x="4930577" y="-8331"/>
                    <a:pt x="5034420" y="0"/>
                  </a:cubicBezTo>
                  <a:cubicBezTo>
                    <a:pt x="5138263" y="8331"/>
                    <a:pt x="5516276" y="24011"/>
                    <a:pt x="5721693" y="0"/>
                  </a:cubicBezTo>
                  <a:cubicBezTo>
                    <a:pt x="5927110" y="-24011"/>
                    <a:pt x="6077914" y="14456"/>
                    <a:pt x="6408965" y="0"/>
                  </a:cubicBezTo>
                  <a:cubicBezTo>
                    <a:pt x="6740016" y="-14456"/>
                    <a:pt x="6903037" y="-28785"/>
                    <a:pt x="7096238" y="0"/>
                  </a:cubicBezTo>
                  <a:cubicBezTo>
                    <a:pt x="7221878" y="-4729"/>
                    <a:pt x="7323700" y="71769"/>
                    <a:pt x="7319749" y="223511"/>
                  </a:cubicBezTo>
                  <a:cubicBezTo>
                    <a:pt x="7350001" y="357764"/>
                    <a:pt x="7337311" y="597008"/>
                    <a:pt x="7319749" y="884513"/>
                  </a:cubicBezTo>
                  <a:cubicBezTo>
                    <a:pt x="7314154" y="996139"/>
                    <a:pt x="7217404" y="1109814"/>
                    <a:pt x="7096238" y="1108024"/>
                  </a:cubicBezTo>
                  <a:cubicBezTo>
                    <a:pt x="6887614" y="1124622"/>
                    <a:pt x="6748333" y="1078595"/>
                    <a:pt x="6408965" y="1108024"/>
                  </a:cubicBezTo>
                  <a:cubicBezTo>
                    <a:pt x="6069597" y="1137453"/>
                    <a:pt x="5970679" y="1123001"/>
                    <a:pt x="5790420" y="1108024"/>
                  </a:cubicBezTo>
                  <a:cubicBezTo>
                    <a:pt x="5610161" y="1093047"/>
                    <a:pt x="5415493" y="1108929"/>
                    <a:pt x="5309329" y="1108024"/>
                  </a:cubicBezTo>
                  <a:cubicBezTo>
                    <a:pt x="5203165" y="1107119"/>
                    <a:pt x="4870460" y="1125488"/>
                    <a:pt x="4690784" y="1108024"/>
                  </a:cubicBezTo>
                  <a:cubicBezTo>
                    <a:pt x="4511108" y="1090560"/>
                    <a:pt x="4266044" y="1092601"/>
                    <a:pt x="4140965" y="1108024"/>
                  </a:cubicBezTo>
                  <a:cubicBezTo>
                    <a:pt x="4015886" y="1123447"/>
                    <a:pt x="3768188" y="1108832"/>
                    <a:pt x="3659875" y="1108024"/>
                  </a:cubicBezTo>
                  <a:cubicBezTo>
                    <a:pt x="3551562" y="1107217"/>
                    <a:pt x="3092526" y="1069627"/>
                    <a:pt x="2835147" y="1108024"/>
                  </a:cubicBezTo>
                  <a:cubicBezTo>
                    <a:pt x="2577768" y="1146421"/>
                    <a:pt x="2338383" y="1108570"/>
                    <a:pt x="2147875" y="1108024"/>
                  </a:cubicBezTo>
                  <a:cubicBezTo>
                    <a:pt x="1957367" y="1107478"/>
                    <a:pt x="1765482" y="1082213"/>
                    <a:pt x="1529329" y="1108024"/>
                  </a:cubicBezTo>
                  <a:cubicBezTo>
                    <a:pt x="1293176" y="1133835"/>
                    <a:pt x="500775" y="1107583"/>
                    <a:pt x="223511" y="1108024"/>
                  </a:cubicBezTo>
                  <a:cubicBezTo>
                    <a:pt x="104250" y="1120407"/>
                    <a:pt x="4314" y="999902"/>
                    <a:pt x="0" y="884513"/>
                  </a:cubicBezTo>
                  <a:cubicBezTo>
                    <a:pt x="2130" y="587183"/>
                    <a:pt x="25613" y="504010"/>
                    <a:pt x="0" y="223511"/>
                  </a:cubicBezTo>
                  <a:close/>
                </a:path>
                <a:path w="7319749" h="1108024" stroke="0" extrusionOk="0">
                  <a:moveTo>
                    <a:pt x="0" y="223511"/>
                  </a:moveTo>
                  <a:cubicBezTo>
                    <a:pt x="494" y="115169"/>
                    <a:pt x="109145" y="16218"/>
                    <a:pt x="223511" y="0"/>
                  </a:cubicBezTo>
                  <a:cubicBezTo>
                    <a:pt x="593020" y="16137"/>
                    <a:pt x="631168" y="32700"/>
                    <a:pt x="979511" y="0"/>
                  </a:cubicBezTo>
                  <a:cubicBezTo>
                    <a:pt x="1327854" y="-32700"/>
                    <a:pt x="1382854" y="-27099"/>
                    <a:pt x="1529329" y="0"/>
                  </a:cubicBezTo>
                  <a:cubicBezTo>
                    <a:pt x="1675804" y="27099"/>
                    <a:pt x="1818007" y="-426"/>
                    <a:pt x="2079147" y="0"/>
                  </a:cubicBezTo>
                  <a:cubicBezTo>
                    <a:pt x="2340287" y="426"/>
                    <a:pt x="2544396" y="-2654"/>
                    <a:pt x="2835147" y="0"/>
                  </a:cubicBezTo>
                  <a:cubicBezTo>
                    <a:pt x="3125898" y="2654"/>
                    <a:pt x="3300267" y="12564"/>
                    <a:pt x="3453693" y="0"/>
                  </a:cubicBezTo>
                  <a:cubicBezTo>
                    <a:pt x="3607119" y="-12564"/>
                    <a:pt x="4061702" y="32131"/>
                    <a:pt x="4278420" y="0"/>
                  </a:cubicBezTo>
                  <a:cubicBezTo>
                    <a:pt x="4495138" y="-32131"/>
                    <a:pt x="4937948" y="28047"/>
                    <a:pt x="5103147" y="0"/>
                  </a:cubicBezTo>
                  <a:cubicBezTo>
                    <a:pt x="5268346" y="-28047"/>
                    <a:pt x="5599621" y="-13996"/>
                    <a:pt x="5859147" y="0"/>
                  </a:cubicBezTo>
                  <a:cubicBezTo>
                    <a:pt x="6118673" y="13996"/>
                    <a:pt x="6205405" y="9365"/>
                    <a:pt x="6408965" y="0"/>
                  </a:cubicBezTo>
                  <a:cubicBezTo>
                    <a:pt x="6612525" y="-9365"/>
                    <a:pt x="6873148" y="18054"/>
                    <a:pt x="7096238" y="0"/>
                  </a:cubicBezTo>
                  <a:cubicBezTo>
                    <a:pt x="7223817" y="-27060"/>
                    <a:pt x="7329445" y="102096"/>
                    <a:pt x="7319749" y="223511"/>
                  </a:cubicBezTo>
                  <a:cubicBezTo>
                    <a:pt x="7305785" y="450850"/>
                    <a:pt x="7299700" y="702626"/>
                    <a:pt x="7319749" y="884513"/>
                  </a:cubicBezTo>
                  <a:cubicBezTo>
                    <a:pt x="7328742" y="1009067"/>
                    <a:pt x="7221755" y="1118591"/>
                    <a:pt x="7096238" y="1108024"/>
                  </a:cubicBezTo>
                  <a:cubicBezTo>
                    <a:pt x="6944465" y="1110869"/>
                    <a:pt x="6680067" y="1103450"/>
                    <a:pt x="6340238" y="1108024"/>
                  </a:cubicBezTo>
                  <a:cubicBezTo>
                    <a:pt x="6000409" y="1112598"/>
                    <a:pt x="5877296" y="1128381"/>
                    <a:pt x="5721693" y="1108024"/>
                  </a:cubicBezTo>
                  <a:cubicBezTo>
                    <a:pt x="5566090" y="1087667"/>
                    <a:pt x="5267496" y="1110386"/>
                    <a:pt x="5103147" y="1108024"/>
                  </a:cubicBezTo>
                  <a:cubicBezTo>
                    <a:pt x="4938798" y="1105662"/>
                    <a:pt x="4446625" y="1090755"/>
                    <a:pt x="4278420" y="1108024"/>
                  </a:cubicBezTo>
                  <a:cubicBezTo>
                    <a:pt x="4110215" y="1125293"/>
                    <a:pt x="3842937" y="1127946"/>
                    <a:pt x="3522420" y="1108024"/>
                  </a:cubicBezTo>
                  <a:cubicBezTo>
                    <a:pt x="3201903" y="1088102"/>
                    <a:pt x="3119945" y="1121933"/>
                    <a:pt x="2903875" y="1108024"/>
                  </a:cubicBezTo>
                  <a:cubicBezTo>
                    <a:pt x="2687805" y="1094115"/>
                    <a:pt x="2542196" y="1116493"/>
                    <a:pt x="2354056" y="1108024"/>
                  </a:cubicBezTo>
                  <a:cubicBezTo>
                    <a:pt x="2165916" y="1099555"/>
                    <a:pt x="2071596" y="1111438"/>
                    <a:pt x="1804238" y="1108024"/>
                  </a:cubicBezTo>
                  <a:cubicBezTo>
                    <a:pt x="1536880" y="1104610"/>
                    <a:pt x="1261155" y="1101698"/>
                    <a:pt x="979511" y="1108024"/>
                  </a:cubicBezTo>
                  <a:cubicBezTo>
                    <a:pt x="697867" y="1114350"/>
                    <a:pt x="432894" y="1143111"/>
                    <a:pt x="223511" y="1108024"/>
                  </a:cubicBezTo>
                  <a:cubicBezTo>
                    <a:pt x="99118" y="1104953"/>
                    <a:pt x="-6152" y="1021700"/>
                    <a:pt x="0" y="884513"/>
                  </a:cubicBezTo>
                  <a:cubicBezTo>
                    <a:pt x="-28818" y="732441"/>
                    <a:pt x="-13919" y="503198"/>
                    <a:pt x="0" y="223511"/>
                  </a:cubicBezTo>
                  <a:close/>
                </a:path>
              </a:pathLst>
            </a:custGeom>
            <a:solidFill>
              <a:schemeClr val="bg1">
                <a:alpha val="85000"/>
              </a:schemeClr>
            </a:solidFill>
            <a:ln w="38100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2129858240">
                    <a:prstGeom prst="roundRect">
                      <a:avLst>
                        <a:gd name="adj" fmla="val 201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568325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2359AA5-829D-7EFA-E30A-1952847EC6DF}"/>
                </a:ext>
              </a:extLst>
            </p:cNvPr>
            <p:cNvSpPr txBox="1"/>
            <p:nvPr/>
          </p:nvSpPr>
          <p:spPr>
            <a:xfrm>
              <a:off x="636640" y="2500341"/>
              <a:ext cx="7170153" cy="7906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Sans"/>
                  <a:ea typeface="+mn-ea"/>
                  <a:cs typeface="+mn-cs"/>
                </a:rPr>
                <a:t>Lặn lội: làm việc vất vả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E188FA-DC0F-4269-8D7A-D7CB946825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997" y="344791"/>
            <a:ext cx="11937003" cy="13412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684C37-341B-4AC0-900F-E7A158FF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4016" y="3321012"/>
            <a:ext cx="6665065" cy="294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7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3">
            <a:extLst>
              <a:ext uri="{FF2B5EF4-FFF2-40B4-BE49-F238E27FC236}">
                <a16:creationId xmlns:a16="http://schemas.microsoft.com/office/drawing/2014/main" id="{DF5000AC-BFF2-729A-C4A8-5824A20C9857}"/>
              </a:ext>
            </a:extLst>
          </p:cNvPr>
          <p:cNvSpPr/>
          <p:nvPr/>
        </p:nvSpPr>
        <p:spPr>
          <a:xfrm>
            <a:off x="347394" y="758992"/>
            <a:ext cx="11497211" cy="5927557"/>
          </a:xfrm>
          <a:prstGeom prst="roundRect">
            <a:avLst>
              <a:gd name="adj" fmla="val 12531"/>
            </a:avLst>
          </a:prstGeom>
          <a:solidFill>
            <a:srgbClr val="FFFFFF"/>
          </a:solidFill>
          <a:ln w="19050">
            <a:solidFill>
              <a:srgbClr val="FF6F92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2129858240">
                  <a:custGeom>
                    <a:avLst/>
                    <a:gdLst>
                      <a:gd name="connsiteX0" fmla="*/ 0 w 11497211"/>
                      <a:gd name="connsiteY0" fmla="*/ 742782 h 5927557"/>
                      <a:gd name="connsiteX1" fmla="*/ 742782 w 11497211"/>
                      <a:gd name="connsiteY1" fmla="*/ 0 h 5927557"/>
                      <a:gd name="connsiteX2" fmla="*/ 10754429 w 11497211"/>
                      <a:gd name="connsiteY2" fmla="*/ 0 h 5927557"/>
                      <a:gd name="connsiteX3" fmla="*/ 11497211 w 11497211"/>
                      <a:gd name="connsiteY3" fmla="*/ 742782 h 5927557"/>
                      <a:gd name="connsiteX4" fmla="*/ 11497211 w 11497211"/>
                      <a:gd name="connsiteY4" fmla="*/ 5184775 h 5927557"/>
                      <a:gd name="connsiteX5" fmla="*/ 10754429 w 11497211"/>
                      <a:gd name="connsiteY5" fmla="*/ 5927557 h 5927557"/>
                      <a:gd name="connsiteX6" fmla="*/ 742782 w 11497211"/>
                      <a:gd name="connsiteY6" fmla="*/ 5927557 h 5927557"/>
                      <a:gd name="connsiteX7" fmla="*/ 0 w 11497211"/>
                      <a:gd name="connsiteY7" fmla="*/ 5184775 h 5927557"/>
                      <a:gd name="connsiteX8" fmla="*/ 0 w 11497211"/>
                      <a:gd name="connsiteY8" fmla="*/ 742782 h 5927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497211" h="5927557" fill="none" extrusionOk="0">
                        <a:moveTo>
                          <a:pt x="0" y="742782"/>
                        </a:moveTo>
                        <a:cubicBezTo>
                          <a:pt x="-59393" y="332033"/>
                          <a:pt x="365365" y="-24258"/>
                          <a:pt x="742782" y="0"/>
                        </a:cubicBezTo>
                        <a:cubicBezTo>
                          <a:pt x="5521929" y="152324"/>
                          <a:pt x="8381244" y="98845"/>
                          <a:pt x="10754429" y="0"/>
                        </a:cubicBezTo>
                        <a:cubicBezTo>
                          <a:pt x="11139713" y="10120"/>
                          <a:pt x="11499767" y="299416"/>
                          <a:pt x="11497211" y="742782"/>
                        </a:cubicBezTo>
                        <a:cubicBezTo>
                          <a:pt x="11491546" y="2163700"/>
                          <a:pt x="11528904" y="3915504"/>
                          <a:pt x="11497211" y="5184775"/>
                        </a:cubicBezTo>
                        <a:cubicBezTo>
                          <a:pt x="11562974" y="5575788"/>
                          <a:pt x="11166453" y="5957999"/>
                          <a:pt x="10754429" y="5927557"/>
                        </a:cubicBezTo>
                        <a:cubicBezTo>
                          <a:pt x="6838415" y="5833983"/>
                          <a:pt x="3236851" y="6069238"/>
                          <a:pt x="742782" y="5927557"/>
                        </a:cubicBezTo>
                        <a:cubicBezTo>
                          <a:pt x="374957" y="5983135"/>
                          <a:pt x="-18362" y="5560211"/>
                          <a:pt x="0" y="5184775"/>
                        </a:cubicBezTo>
                        <a:cubicBezTo>
                          <a:pt x="117359" y="4532345"/>
                          <a:pt x="19986" y="1964670"/>
                          <a:pt x="0" y="742782"/>
                        </a:cubicBezTo>
                        <a:close/>
                      </a:path>
                      <a:path w="11497211" h="5927557" stroke="0" extrusionOk="0">
                        <a:moveTo>
                          <a:pt x="0" y="742782"/>
                        </a:moveTo>
                        <a:cubicBezTo>
                          <a:pt x="957" y="361809"/>
                          <a:pt x="337568" y="8958"/>
                          <a:pt x="742782" y="0"/>
                        </a:cubicBezTo>
                        <a:cubicBezTo>
                          <a:pt x="2682537" y="-24685"/>
                          <a:pt x="6032034" y="-116485"/>
                          <a:pt x="10754429" y="0"/>
                        </a:cubicBezTo>
                        <a:cubicBezTo>
                          <a:pt x="11197306" y="-19172"/>
                          <a:pt x="11439864" y="355272"/>
                          <a:pt x="11497211" y="742782"/>
                        </a:cubicBezTo>
                        <a:cubicBezTo>
                          <a:pt x="11634624" y="2283396"/>
                          <a:pt x="11561075" y="4558739"/>
                          <a:pt x="11497211" y="5184775"/>
                        </a:cubicBezTo>
                        <a:cubicBezTo>
                          <a:pt x="11544247" y="5582804"/>
                          <a:pt x="11179271" y="5915281"/>
                          <a:pt x="10754429" y="5927557"/>
                        </a:cubicBezTo>
                        <a:cubicBezTo>
                          <a:pt x="6327118" y="5782108"/>
                          <a:pt x="2395889" y="5853247"/>
                          <a:pt x="742782" y="5927557"/>
                        </a:cubicBezTo>
                        <a:cubicBezTo>
                          <a:pt x="357313" y="5852420"/>
                          <a:pt x="51467" y="5645789"/>
                          <a:pt x="0" y="5184775"/>
                        </a:cubicBezTo>
                        <a:cubicBezTo>
                          <a:pt x="-47396" y="3590001"/>
                          <a:pt x="47347" y="2564615"/>
                          <a:pt x="0" y="74278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D9EDCD-0F29-EA05-FFB3-AD372A67A0BA}"/>
              </a:ext>
            </a:extLst>
          </p:cNvPr>
          <p:cNvGrpSpPr/>
          <p:nvPr/>
        </p:nvGrpSpPr>
        <p:grpSpPr>
          <a:xfrm>
            <a:off x="468763" y="1198727"/>
            <a:ext cx="10973305" cy="1116491"/>
            <a:chOff x="77872" y="1403203"/>
            <a:chExt cx="10973305" cy="1116491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CE0D35D-9D67-F501-6E29-A4F0EED9212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Tìm từ ngữ, chi tiết tả cảnh vật trên bầu trời trước lúc mưa.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528CF9D-A4CB-9BBC-9918-6E5B446219B5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6AF290-FD62-43ED-B0FB-0A9CF4B6A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930" y="-118651"/>
            <a:ext cx="7523116" cy="1438781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F6E12EA3-70B1-41E1-B7F7-A2F6B1AC9324}"/>
              </a:ext>
            </a:extLst>
          </p:cNvPr>
          <p:cNvGrpSpPr/>
          <p:nvPr/>
        </p:nvGrpSpPr>
        <p:grpSpPr>
          <a:xfrm>
            <a:off x="436865" y="2453369"/>
            <a:ext cx="10973305" cy="1116491"/>
            <a:chOff x="77872" y="1403203"/>
            <a:chExt cx="10973305" cy="1116491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1C5B130-485D-4233-BEDC-E8032DBFC7D1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Dựa vào khổ thơ 2 và 3, em hãy tả lại từng sự vật trong mưa.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28E60594-4DCC-4288-B541-1AAE1F64D6A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812E542-A2BC-438A-90A5-3719563563E7}"/>
              </a:ext>
            </a:extLst>
          </p:cNvPr>
          <p:cNvGrpSpPr/>
          <p:nvPr/>
        </p:nvGrpSpPr>
        <p:grpSpPr>
          <a:xfrm>
            <a:off x="404968" y="3846235"/>
            <a:ext cx="10973305" cy="1116491"/>
            <a:chOff x="77872" y="1403203"/>
            <a:chExt cx="10973305" cy="1116491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F1EAAF1-DF6E-4B2B-9837-31B1FB225A7C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Buổi chiều mưa, mọi người trong gia đình làm gì?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CBC5370D-17CF-4031-8C43-71F79315BDD4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EE561C2-57D4-4B6C-8650-7DA37CC53620}"/>
              </a:ext>
            </a:extLst>
          </p:cNvPr>
          <p:cNvGrpSpPr/>
          <p:nvPr/>
        </p:nvGrpSpPr>
        <p:grpSpPr>
          <a:xfrm>
            <a:off x="415601" y="5122142"/>
            <a:ext cx="10973305" cy="1116491"/>
            <a:chOff x="77872" y="1403203"/>
            <a:chExt cx="10973305" cy="1116491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524FFCF0-B669-4B76-B5A6-648ED384A839}"/>
                </a:ext>
              </a:extLst>
            </p:cNvPr>
            <p:cNvSpPr/>
            <p:nvPr/>
          </p:nvSpPr>
          <p:spPr>
            <a:xfrm>
              <a:off x="204533" y="1704855"/>
              <a:ext cx="10846644" cy="814839"/>
            </a:xfrm>
            <a:custGeom>
              <a:avLst/>
              <a:gdLst>
                <a:gd name="connsiteX0" fmla="*/ 0 w 10846644"/>
                <a:gd name="connsiteY0" fmla="*/ 198992 h 814839"/>
                <a:gd name="connsiteX1" fmla="*/ 198992 w 10846644"/>
                <a:gd name="connsiteY1" fmla="*/ 0 h 814839"/>
                <a:gd name="connsiteX2" fmla="*/ 10647652 w 10846644"/>
                <a:gd name="connsiteY2" fmla="*/ 0 h 814839"/>
                <a:gd name="connsiteX3" fmla="*/ 10846644 w 10846644"/>
                <a:gd name="connsiteY3" fmla="*/ 198992 h 814839"/>
                <a:gd name="connsiteX4" fmla="*/ 10846644 w 10846644"/>
                <a:gd name="connsiteY4" fmla="*/ 615847 h 814839"/>
                <a:gd name="connsiteX5" fmla="*/ 10647652 w 10846644"/>
                <a:gd name="connsiteY5" fmla="*/ 814839 h 814839"/>
                <a:gd name="connsiteX6" fmla="*/ 198992 w 10846644"/>
                <a:gd name="connsiteY6" fmla="*/ 814839 h 814839"/>
                <a:gd name="connsiteX7" fmla="*/ 0 w 10846644"/>
                <a:gd name="connsiteY7" fmla="*/ 615847 h 814839"/>
                <a:gd name="connsiteX8" fmla="*/ 0 w 10846644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46644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619413" y="-35273"/>
                    <a:pt x="8291639" y="-144294"/>
                    <a:pt x="10647652" y="0"/>
                  </a:cubicBezTo>
                  <a:cubicBezTo>
                    <a:pt x="10778072" y="6246"/>
                    <a:pt x="10833570" y="78069"/>
                    <a:pt x="10846644" y="198992"/>
                  </a:cubicBezTo>
                  <a:cubicBezTo>
                    <a:pt x="10817347" y="346148"/>
                    <a:pt x="10873758" y="534884"/>
                    <a:pt x="10846644" y="615847"/>
                  </a:cubicBezTo>
                  <a:cubicBezTo>
                    <a:pt x="10853377" y="720655"/>
                    <a:pt x="10762543" y="809429"/>
                    <a:pt x="10647652" y="814839"/>
                  </a:cubicBezTo>
                  <a:cubicBezTo>
                    <a:pt x="6963870" y="892364"/>
                    <a:pt x="3159977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846644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833795" y="-95379"/>
                    <a:pt x="8417498" y="58096"/>
                    <a:pt x="10647652" y="0"/>
                  </a:cubicBezTo>
                  <a:cubicBezTo>
                    <a:pt x="10740970" y="-11672"/>
                    <a:pt x="10829827" y="77006"/>
                    <a:pt x="10846644" y="198992"/>
                  </a:cubicBezTo>
                  <a:cubicBezTo>
                    <a:pt x="10852067" y="302086"/>
                    <a:pt x="10877240" y="525888"/>
                    <a:pt x="10846644" y="615847"/>
                  </a:cubicBezTo>
                  <a:cubicBezTo>
                    <a:pt x="10855808" y="714854"/>
                    <a:pt x="10747918" y="805242"/>
                    <a:pt x="10647652" y="814839"/>
                  </a:cubicBezTo>
                  <a:cubicBezTo>
                    <a:pt x="7769018" y="754933"/>
                    <a:pt x="19709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4. </a:t>
              </a: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Em thích khổ thơ nào nhất bài? Vì sao?</a:t>
              </a:r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182723E-DEAF-4B44-9E2B-7221DE5DCFD8}"/>
                </a:ext>
              </a:extLst>
            </p:cNvPr>
            <p:cNvSpPr/>
            <p:nvPr/>
          </p:nvSpPr>
          <p:spPr>
            <a:xfrm>
              <a:off x="77872" y="1403203"/>
              <a:ext cx="414366" cy="414366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#9Slide03 AllRoundGothic" panose="020B0503020202020104" pitchFamily="34" charset="0"/>
                  <a:ea typeface="+mn-ea"/>
                  <a:cs typeface="+mn-cs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144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Tìm từ ngữ, chi tiết tả cảnh vật trên bầu trời trước lúc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2047954"/>
          </a:xfrm>
          <a:custGeom>
            <a:avLst/>
            <a:gdLst>
              <a:gd name="connsiteX0" fmla="*/ 0 w 10773063"/>
              <a:gd name="connsiteY0" fmla="*/ 341332 h 2047954"/>
              <a:gd name="connsiteX1" fmla="*/ 341332 w 10773063"/>
              <a:gd name="connsiteY1" fmla="*/ 0 h 2047954"/>
              <a:gd name="connsiteX2" fmla="*/ 833981 w 10773063"/>
              <a:gd name="connsiteY2" fmla="*/ 0 h 2047954"/>
              <a:gd name="connsiteX3" fmla="*/ 1326630 w 10773063"/>
              <a:gd name="connsiteY3" fmla="*/ 0 h 2047954"/>
              <a:gd name="connsiteX4" fmla="*/ 1617471 w 10773063"/>
              <a:gd name="connsiteY4" fmla="*/ 0 h 2047954"/>
              <a:gd name="connsiteX5" fmla="*/ 2009216 w 10773063"/>
              <a:gd name="connsiteY5" fmla="*/ 0 h 2047954"/>
              <a:gd name="connsiteX6" fmla="*/ 2400961 w 10773063"/>
              <a:gd name="connsiteY6" fmla="*/ 0 h 2047954"/>
              <a:gd name="connsiteX7" fmla="*/ 2792705 w 10773063"/>
              <a:gd name="connsiteY7" fmla="*/ 0 h 2047954"/>
              <a:gd name="connsiteX8" fmla="*/ 3184450 w 10773063"/>
              <a:gd name="connsiteY8" fmla="*/ 0 h 2047954"/>
              <a:gd name="connsiteX9" fmla="*/ 3576195 w 10773063"/>
              <a:gd name="connsiteY9" fmla="*/ 0 h 2047954"/>
              <a:gd name="connsiteX10" fmla="*/ 3967940 w 10773063"/>
              <a:gd name="connsiteY10" fmla="*/ 0 h 2047954"/>
              <a:gd name="connsiteX11" fmla="*/ 4662397 w 10773063"/>
              <a:gd name="connsiteY11" fmla="*/ 0 h 2047954"/>
              <a:gd name="connsiteX12" fmla="*/ 5155046 w 10773063"/>
              <a:gd name="connsiteY12" fmla="*/ 0 h 2047954"/>
              <a:gd name="connsiteX13" fmla="*/ 5546791 w 10773063"/>
              <a:gd name="connsiteY13" fmla="*/ 0 h 2047954"/>
              <a:gd name="connsiteX14" fmla="*/ 6342152 w 10773063"/>
              <a:gd name="connsiteY14" fmla="*/ 0 h 2047954"/>
              <a:gd name="connsiteX15" fmla="*/ 7137513 w 10773063"/>
              <a:gd name="connsiteY15" fmla="*/ 0 h 2047954"/>
              <a:gd name="connsiteX16" fmla="*/ 7932873 w 10773063"/>
              <a:gd name="connsiteY16" fmla="*/ 0 h 2047954"/>
              <a:gd name="connsiteX17" fmla="*/ 8223714 w 10773063"/>
              <a:gd name="connsiteY17" fmla="*/ 0 h 2047954"/>
              <a:gd name="connsiteX18" fmla="*/ 8716363 w 10773063"/>
              <a:gd name="connsiteY18" fmla="*/ 0 h 2047954"/>
              <a:gd name="connsiteX19" fmla="*/ 9309916 w 10773063"/>
              <a:gd name="connsiteY19" fmla="*/ 0 h 2047954"/>
              <a:gd name="connsiteX20" fmla="*/ 9701661 w 10773063"/>
              <a:gd name="connsiteY20" fmla="*/ 0 h 2047954"/>
              <a:gd name="connsiteX21" fmla="*/ 10431731 w 10773063"/>
              <a:gd name="connsiteY21" fmla="*/ 0 h 2047954"/>
              <a:gd name="connsiteX22" fmla="*/ 10773063 w 10773063"/>
              <a:gd name="connsiteY22" fmla="*/ 341332 h 2047954"/>
              <a:gd name="connsiteX23" fmla="*/ 10773063 w 10773063"/>
              <a:gd name="connsiteY23" fmla="*/ 796429 h 2047954"/>
              <a:gd name="connsiteX24" fmla="*/ 10773063 w 10773063"/>
              <a:gd name="connsiteY24" fmla="*/ 1224220 h 2047954"/>
              <a:gd name="connsiteX25" fmla="*/ 10773063 w 10773063"/>
              <a:gd name="connsiteY25" fmla="*/ 1706622 h 2047954"/>
              <a:gd name="connsiteX26" fmla="*/ 10431731 w 10773063"/>
              <a:gd name="connsiteY26" fmla="*/ 2047954 h 2047954"/>
              <a:gd name="connsiteX27" fmla="*/ 9939082 w 10773063"/>
              <a:gd name="connsiteY27" fmla="*/ 2047954 h 2047954"/>
              <a:gd name="connsiteX28" fmla="*/ 9547337 w 10773063"/>
              <a:gd name="connsiteY28" fmla="*/ 2047954 h 2047954"/>
              <a:gd name="connsiteX29" fmla="*/ 8953784 w 10773063"/>
              <a:gd name="connsiteY29" fmla="*/ 2047954 h 2047954"/>
              <a:gd name="connsiteX30" fmla="*/ 8259327 w 10773063"/>
              <a:gd name="connsiteY30" fmla="*/ 2047954 h 2047954"/>
              <a:gd name="connsiteX31" fmla="*/ 7968487 w 10773063"/>
              <a:gd name="connsiteY31" fmla="*/ 2047954 h 2047954"/>
              <a:gd name="connsiteX32" fmla="*/ 7677646 w 10773063"/>
              <a:gd name="connsiteY32" fmla="*/ 2047954 h 2047954"/>
              <a:gd name="connsiteX33" fmla="*/ 7084093 w 10773063"/>
              <a:gd name="connsiteY33" fmla="*/ 2047954 h 2047954"/>
              <a:gd name="connsiteX34" fmla="*/ 6793252 w 10773063"/>
              <a:gd name="connsiteY34" fmla="*/ 2047954 h 2047954"/>
              <a:gd name="connsiteX35" fmla="*/ 6401507 w 10773063"/>
              <a:gd name="connsiteY35" fmla="*/ 2047954 h 2047954"/>
              <a:gd name="connsiteX36" fmla="*/ 6009762 w 10773063"/>
              <a:gd name="connsiteY36" fmla="*/ 2047954 h 2047954"/>
              <a:gd name="connsiteX37" fmla="*/ 5517113 w 10773063"/>
              <a:gd name="connsiteY37" fmla="*/ 2047954 h 2047954"/>
              <a:gd name="connsiteX38" fmla="*/ 5226272 w 10773063"/>
              <a:gd name="connsiteY38" fmla="*/ 2047954 h 2047954"/>
              <a:gd name="connsiteX39" fmla="*/ 4531815 w 10773063"/>
              <a:gd name="connsiteY39" fmla="*/ 2047954 h 2047954"/>
              <a:gd name="connsiteX40" fmla="*/ 3837358 w 10773063"/>
              <a:gd name="connsiteY40" fmla="*/ 2047954 h 2047954"/>
              <a:gd name="connsiteX41" fmla="*/ 3445614 w 10773063"/>
              <a:gd name="connsiteY41" fmla="*/ 2047954 h 2047954"/>
              <a:gd name="connsiteX42" fmla="*/ 2952965 w 10773063"/>
              <a:gd name="connsiteY42" fmla="*/ 2047954 h 2047954"/>
              <a:gd name="connsiteX43" fmla="*/ 2561220 w 10773063"/>
              <a:gd name="connsiteY43" fmla="*/ 2047954 h 2047954"/>
              <a:gd name="connsiteX44" fmla="*/ 1967667 w 10773063"/>
              <a:gd name="connsiteY44" fmla="*/ 2047954 h 2047954"/>
              <a:gd name="connsiteX45" fmla="*/ 1273210 w 10773063"/>
              <a:gd name="connsiteY45" fmla="*/ 2047954 h 2047954"/>
              <a:gd name="connsiteX46" fmla="*/ 341332 w 10773063"/>
              <a:gd name="connsiteY46" fmla="*/ 2047954 h 2047954"/>
              <a:gd name="connsiteX47" fmla="*/ 0 w 10773063"/>
              <a:gd name="connsiteY47" fmla="*/ 1706622 h 2047954"/>
              <a:gd name="connsiteX48" fmla="*/ 0 w 10773063"/>
              <a:gd name="connsiteY48" fmla="*/ 1278831 h 2047954"/>
              <a:gd name="connsiteX49" fmla="*/ 0 w 10773063"/>
              <a:gd name="connsiteY49" fmla="*/ 837387 h 2047954"/>
              <a:gd name="connsiteX50" fmla="*/ 0 w 10773063"/>
              <a:gd name="connsiteY50" fmla="*/ 341332 h 204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2047954" fill="none" extrusionOk="0">
                <a:moveTo>
                  <a:pt x="0" y="341332"/>
                </a:moveTo>
                <a:cubicBezTo>
                  <a:pt x="11091" y="141334"/>
                  <a:pt x="149872" y="9384"/>
                  <a:pt x="341332" y="0"/>
                </a:cubicBezTo>
                <a:cubicBezTo>
                  <a:pt x="585881" y="-12340"/>
                  <a:pt x="690305" y="56247"/>
                  <a:pt x="833981" y="0"/>
                </a:cubicBezTo>
                <a:cubicBezTo>
                  <a:pt x="977657" y="-56247"/>
                  <a:pt x="1090123" y="42795"/>
                  <a:pt x="1326630" y="0"/>
                </a:cubicBezTo>
                <a:cubicBezTo>
                  <a:pt x="1563137" y="-42795"/>
                  <a:pt x="1510648" y="12667"/>
                  <a:pt x="1617471" y="0"/>
                </a:cubicBezTo>
                <a:cubicBezTo>
                  <a:pt x="1724294" y="-12667"/>
                  <a:pt x="1930085" y="5511"/>
                  <a:pt x="2009216" y="0"/>
                </a:cubicBezTo>
                <a:cubicBezTo>
                  <a:pt x="2088348" y="-5511"/>
                  <a:pt x="2301015" y="17840"/>
                  <a:pt x="2400961" y="0"/>
                </a:cubicBezTo>
                <a:cubicBezTo>
                  <a:pt x="2500908" y="-17840"/>
                  <a:pt x="2663084" y="5746"/>
                  <a:pt x="2792705" y="0"/>
                </a:cubicBezTo>
                <a:cubicBezTo>
                  <a:pt x="2922326" y="-5746"/>
                  <a:pt x="3063873" y="20237"/>
                  <a:pt x="3184450" y="0"/>
                </a:cubicBezTo>
                <a:cubicBezTo>
                  <a:pt x="3305028" y="-20237"/>
                  <a:pt x="3435525" y="46671"/>
                  <a:pt x="3576195" y="0"/>
                </a:cubicBezTo>
                <a:cubicBezTo>
                  <a:pt x="3716866" y="-46671"/>
                  <a:pt x="3774668" y="12835"/>
                  <a:pt x="3967940" y="0"/>
                </a:cubicBezTo>
                <a:cubicBezTo>
                  <a:pt x="4161213" y="-12835"/>
                  <a:pt x="4510868" y="21856"/>
                  <a:pt x="4662397" y="0"/>
                </a:cubicBezTo>
                <a:cubicBezTo>
                  <a:pt x="4813926" y="-21856"/>
                  <a:pt x="4965972" y="7910"/>
                  <a:pt x="5155046" y="0"/>
                </a:cubicBezTo>
                <a:cubicBezTo>
                  <a:pt x="5344120" y="-7910"/>
                  <a:pt x="5440339" y="11765"/>
                  <a:pt x="5546791" y="0"/>
                </a:cubicBezTo>
                <a:cubicBezTo>
                  <a:pt x="5653244" y="-11765"/>
                  <a:pt x="5974396" y="77701"/>
                  <a:pt x="6342152" y="0"/>
                </a:cubicBezTo>
                <a:cubicBezTo>
                  <a:pt x="6709908" y="-77701"/>
                  <a:pt x="6912215" y="14507"/>
                  <a:pt x="7137513" y="0"/>
                </a:cubicBezTo>
                <a:cubicBezTo>
                  <a:pt x="7362811" y="-14507"/>
                  <a:pt x="7648854" y="36698"/>
                  <a:pt x="7932873" y="0"/>
                </a:cubicBezTo>
                <a:cubicBezTo>
                  <a:pt x="8216892" y="-36698"/>
                  <a:pt x="8094617" y="27910"/>
                  <a:pt x="8223714" y="0"/>
                </a:cubicBezTo>
                <a:cubicBezTo>
                  <a:pt x="8352811" y="-27910"/>
                  <a:pt x="8516413" y="28253"/>
                  <a:pt x="8716363" y="0"/>
                </a:cubicBezTo>
                <a:cubicBezTo>
                  <a:pt x="8916313" y="-28253"/>
                  <a:pt x="9064027" y="9787"/>
                  <a:pt x="9309916" y="0"/>
                </a:cubicBezTo>
                <a:cubicBezTo>
                  <a:pt x="9555805" y="-9787"/>
                  <a:pt x="9616510" y="38577"/>
                  <a:pt x="9701661" y="0"/>
                </a:cubicBezTo>
                <a:cubicBezTo>
                  <a:pt x="9786813" y="-38577"/>
                  <a:pt x="10134414" y="86246"/>
                  <a:pt x="10431731" y="0"/>
                </a:cubicBezTo>
                <a:cubicBezTo>
                  <a:pt x="10610981" y="-20069"/>
                  <a:pt x="10777059" y="154846"/>
                  <a:pt x="10773063" y="341332"/>
                </a:cubicBezTo>
                <a:cubicBezTo>
                  <a:pt x="10791036" y="524261"/>
                  <a:pt x="10723268" y="569714"/>
                  <a:pt x="10773063" y="796429"/>
                </a:cubicBezTo>
                <a:cubicBezTo>
                  <a:pt x="10822858" y="1023144"/>
                  <a:pt x="10738432" y="1060643"/>
                  <a:pt x="10773063" y="1224220"/>
                </a:cubicBezTo>
                <a:cubicBezTo>
                  <a:pt x="10807694" y="1387797"/>
                  <a:pt x="10740120" y="1560916"/>
                  <a:pt x="10773063" y="1706622"/>
                </a:cubicBezTo>
                <a:cubicBezTo>
                  <a:pt x="10778009" y="1901027"/>
                  <a:pt x="10628894" y="2029468"/>
                  <a:pt x="10431731" y="2047954"/>
                </a:cubicBezTo>
                <a:cubicBezTo>
                  <a:pt x="10221836" y="2074754"/>
                  <a:pt x="10078794" y="2047936"/>
                  <a:pt x="9939082" y="2047954"/>
                </a:cubicBezTo>
                <a:cubicBezTo>
                  <a:pt x="9799370" y="2047972"/>
                  <a:pt x="9670288" y="2034445"/>
                  <a:pt x="9547337" y="2047954"/>
                </a:cubicBezTo>
                <a:cubicBezTo>
                  <a:pt x="9424386" y="2061463"/>
                  <a:pt x="9198165" y="2047071"/>
                  <a:pt x="8953784" y="2047954"/>
                </a:cubicBezTo>
                <a:cubicBezTo>
                  <a:pt x="8709403" y="2048837"/>
                  <a:pt x="8486360" y="1973664"/>
                  <a:pt x="8259327" y="2047954"/>
                </a:cubicBezTo>
                <a:cubicBezTo>
                  <a:pt x="8032294" y="2122244"/>
                  <a:pt x="8054133" y="2035058"/>
                  <a:pt x="7968487" y="2047954"/>
                </a:cubicBezTo>
                <a:cubicBezTo>
                  <a:pt x="7882841" y="2060850"/>
                  <a:pt x="7738916" y="2025638"/>
                  <a:pt x="7677646" y="2047954"/>
                </a:cubicBezTo>
                <a:cubicBezTo>
                  <a:pt x="7616376" y="2070270"/>
                  <a:pt x="7346728" y="1996278"/>
                  <a:pt x="7084093" y="2047954"/>
                </a:cubicBezTo>
                <a:cubicBezTo>
                  <a:pt x="6821458" y="2099630"/>
                  <a:pt x="6902194" y="2023047"/>
                  <a:pt x="6793252" y="2047954"/>
                </a:cubicBezTo>
                <a:cubicBezTo>
                  <a:pt x="6684310" y="2072861"/>
                  <a:pt x="6533808" y="2031981"/>
                  <a:pt x="6401507" y="2047954"/>
                </a:cubicBezTo>
                <a:cubicBezTo>
                  <a:pt x="6269206" y="2063927"/>
                  <a:pt x="6094292" y="2015914"/>
                  <a:pt x="6009762" y="2047954"/>
                </a:cubicBezTo>
                <a:cubicBezTo>
                  <a:pt x="5925232" y="2079994"/>
                  <a:pt x="5672766" y="1992959"/>
                  <a:pt x="5517113" y="2047954"/>
                </a:cubicBezTo>
                <a:cubicBezTo>
                  <a:pt x="5361460" y="2102949"/>
                  <a:pt x="5300015" y="2028653"/>
                  <a:pt x="5226272" y="2047954"/>
                </a:cubicBezTo>
                <a:cubicBezTo>
                  <a:pt x="5152529" y="2067255"/>
                  <a:pt x="4757670" y="1985760"/>
                  <a:pt x="4531815" y="2047954"/>
                </a:cubicBezTo>
                <a:cubicBezTo>
                  <a:pt x="4305960" y="2110148"/>
                  <a:pt x="4047862" y="1989801"/>
                  <a:pt x="3837358" y="2047954"/>
                </a:cubicBezTo>
                <a:cubicBezTo>
                  <a:pt x="3626854" y="2106107"/>
                  <a:pt x="3564721" y="2027001"/>
                  <a:pt x="3445614" y="2047954"/>
                </a:cubicBezTo>
                <a:cubicBezTo>
                  <a:pt x="3326507" y="2068907"/>
                  <a:pt x="3091006" y="2026998"/>
                  <a:pt x="2952965" y="2047954"/>
                </a:cubicBezTo>
                <a:cubicBezTo>
                  <a:pt x="2814924" y="2068910"/>
                  <a:pt x="2754335" y="2013066"/>
                  <a:pt x="2561220" y="2047954"/>
                </a:cubicBezTo>
                <a:cubicBezTo>
                  <a:pt x="2368106" y="2082842"/>
                  <a:pt x="2135472" y="1996379"/>
                  <a:pt x="1967667" y="2047954"/>
                </a:cubicBezTo>
                <a:cubicBezTo>
                  <a:pt x="1799862" y="2099529"/>
                  <a:pt x="1504552" y="1976089"/>
                  <a:pt x="1273210" y="2047954"/>
                </a:cubicBezTo>
                <a:cubicBezTo>
                  <a:pt x="1041868" y="2119819"/>
                  <a:pt x="535014" y="1983072"/>
                  <a:pt x="341332" y="2047954"/>
                </a:cubicBezTo>
                <a:cubicBezTo>
                  <a:pt x="179599" y="2070137"/>
                  <a:pt x="37264" y="1894756"/>
                  <a:pt x="0" y="1706622"/>
                </a:cubicBezTo>
                <a:cubicBezTo>
                  <a:pt x="-8635" y="1497980"/>
                  <a:pt x="4871" y="1450194"/>
                  <a:pt x="0" y="1278831"/>
                </a:cubicBezTo>
                <a:cubicBezTo>
                  <a:pt x="-4871" y="1107468"/>
                  <a:pt x="16412" y="1048054"/>
                  <a:pt x="0" y="837387"/>
                </a:cubicBezTo>
                <a:cubicBezTo>
                  <a:pt x="-16412" y="626720"/>
                  <a:pt x="2222" y="469995"/>
                  <a:pt x="0" y="341332"/>
                </a:cubicBezTo>
                <a:close/>
              </a:path>
              <a:path w="10773063" h="2047954" stroke="0" extrusionOk="0">
                <a:moveTo>
                  <a:pt x="0" y="341332"/>
                </a:moveTo>
                <a:cubicBezTo>
                  <a:pt x="5604" y="141637"/>
                  <a:pt x="154691" y="5071"/>
                  <a:pt x="341332" y="0"/>
                </a:cubicBezTo>
                <a:cubicBezTo>
                  <a:pt x="660663" y="-55296"/>
                  <a:pt x="800074" y="34309"/>
                  <a:pt x="1136693" y="0"/>
                </a:cubicBezTo>
                <a:cubicBezTo>
                  <a:pt x="1473312" y="-34309"/>
                  <a:pt x="1444115" y="32720"/>
                  <a:pt x="1629342" y="0"/>
                </a:cubicBezTo>
                <a:cubicBezTo>
                  <a:pt x="1814569" y="-32720"/>
                  <a:pt x="2159005" y="77403"/>
                  <a:pt x="2323799" y="0"/>
                </a:cubicBezTo>
                <a:cubicBezTo>
                  <a:pt x="2488593" y="-77403"/>
                  <a:pt x="2676417" y="51806"/>
                  <a:pt x="3018255" y="0"/>
                </a:cubicBezTo>
                <a:cubicBezTo>
                  <a:pt x="3360093" y="-51806"/>
                  <a:pt x="3348001" y="27967"/>
                  <a:pt x="3611808" y="0"/>
                </a:cubicBezTo>
                <a:cubicBezTo>
                  <a:pt x="3875615" y="-27967"/>
                  <a:pt x="4016276" y="54660"/>
                  <a:pt x="4407169" y="0"/>
                </a:cubicBezTo>
                <a:cubicBezTo>
                  <a:pt x="4798062" y="-54660"/>
                  <a:pt x="4604222" y="27722"/>
                  <a:pt x="4698010" y="0"/>
                </a:cubicBezTo>
                <a:cubicBezTo>
                  <a:pt x="4791798" y="-27722"/>
                  <a:pt x="5134173" y="7068"/>
                  <a:pt x="5392467" y="0"/>
                </a:cubicBezTo>
                <a:cubicBezTo>
                  <a:pt x="5650761" y="-7068"/>
                  <a:pt x="5993867" y="58311"/>
                  <a:pt x="6187828" y="0"/>
                </a:cubicBezTo>
                <a:cubicBezTo>
                  <a:pt x="6381789" y="-58311"/>
                  <a:pt x="6669377" y="17414"/>
                  <a:pt x="6983189" y="0"/>
                </a:cubicBezTo>
                <a:cubicBezTo>
                  <a:pt x="7297001" y="-17414"/>
                  <a:pt x="7578452" y="67929"/>
                  <a:pt x="7778550" y="0"/>
                </a:cubicBezTo>
                <a:cubicBezTo>
                  <a:pt x="7978648" y="-67929"/>
                  <a:pt x="8084531" y="8907"/>
                  <a:pt x="8271199" y="0"/>
                </a:cubicBezTo>
                <a:cubicBezTo>
                  <a:pt x="8457867" y="-8907"/>
                  <a:pt x="8656388" y="36608"/>
                  <a:pt x="8763847" y="0"/>
                </a:cubicBezTo>
                <a:cubicBezTo>
                  <a:pt x="8871306" y="-36608"/>
                  <a:pt x="9066857" y="33797"/>
                  <a:pt x="9256496" y="0"/>
                </a:cubicBezTo>
                <a:cubicBezTo>
                  <a:pt x="9446135" y="-33797"/>
                  <a:pt x="10050019" y="128676"/>
                  <a:pt x="10431731" y="0"/>
                </a:cubicBezTo>
                <a:cubicBezTo>
                  <a:pt x="10605274" y="7906"/>
                  <a:pt x="10750873" y="127886"/>
                  <a:pt x="10773063" y="341332"/>
                </a:cubicBezTo>
                <a:cubicBezTo>
                  <a:pt x="10793691" y="559720"/>
                  <a:pt x="10723995" y="614966"/>
                  <a:pt x="10773063" y="810082"/>
                </a:cubicBezTo>
                <a:cubicBezTo>
                  <a:pt x="10822131" y="1005198"/>
                  <a:pt x="10730411" y="1137091"/>
                  <a:pt x="10773063" y="1251525"/>
                </a:cubicBezTo>
                <a:cubicBezTo>
                  <a:pt x="10815715" y="1365959"/>
                  <a:pt x="10722208" y="1503642"/>
                  <a:pt x="10773063" y="1706622"/>
                </a:cubicBezTo>
                <a:cubicBezTo>
                  <a:pt x="10796019" y="1863103"/>
                  <a:pt x="10605362" y="2043669"/>
                  <a:pt x="10431731" y="2047954"/>
                </a:cubicBezTo>
                <a:cubicBezTo>
                  <a:pt x="10290689" y="2052628"/>
                  <a:pt x="10281269" y="2026683"/>
                  <a:pt x="10140890" y="2047954"/>
                </a:cubicBezTo>
                <a:cubicBezTo>
                  <a:pt x="10000511" y="2069225"/>
                  <a:pt x="9776126" y="2012839"/>
                  <a:pt x="9547337" y="2047954"/>
                </a:cubicBezTo>
                <a:cubicBezTo>
                  <a:pt x="9318548" y="2083069"/>
                  <a:pt x="9335169" y="2003558"/>
                  <a:pt x="9155592" y="2047954"/>
                </a:cubicBezTo>
                <a:cubicBezTo>
                  <a:pt x="8976015" y="2092350"/>
                  <a:pt x="8731566" y="2039053"/>
                  <a:pt x="8461135" y="2047954"/>
                </a:cubicBezTo>
                <a:cubicBezTo>
                  <a:pt x="8190704" y="2056855"/>
                  <a:pt x="8102642" y="2008325"/>
                  <a:pt x="7968487" y="2047954"/>
                </a:cubicBezTo>
                <a:cubicBezTo>
                  <a:pt x="7834332" y="2087583"/>
                  <a:pt x="7419031" y="2039409"/>
                  <a:pt x="7173126" y="2047954"/>
                </a:cubicBezTo>
                <a:cubicBezTo>
                  <a:pt x="6927221" y="2056499"/>
                  <a:pt x="6796514" y="1990573"/>
                  <a:pt x="6579573" y="2047954"/>
                </a:cubicBezTo>
                <a:cubicBezTo>
                  <a:pt x="6362632" y="2105335"/>
                  <a:pt x="6020555" y="1962407"/>
                  <a:pt x="5784212" y="2047954"/>
                </a:cubicBezTo>
                <a:cubicBezTo>
                  <a:pt x="5547869" y="2133501"/>
                  <a:pt x="5605278" y="2014407"/>
                  <a:pt x="5493371" y="2047954"/>
                </a:cubicBezTo>
                <a:cubicBezTo>
                  <a:pt x="5381464" y="2081501"/>
                  <a:pt x="4989712" y="1974712"/>
                  <a:pt x="4698010" y="2047954"/>
                </a:cubicBezTo>
                <a:cubicBezTo>
                  <a:pt x="4406308" y="2121196"/>
                  <a:pt x="4161899" y="2006799"/>
                  <a:pt x="3902649" y="2047954"/>
                </a:cubicBezTo>
                <a:cubicBezTo>
                  <a:pt x="3643399" y="2089109"/>
                  <a:pt x="3589913" y="2047794"/>
                  <a:pt x="3510904" y="2047954"/>
                </a:cubicBezTo>
                <a:cubicBezTo>
                  <a:pt x="3431896" y="2048114"/>
                  <a:pt x="3130001" y="1991001"/>
                  <a:pt x="3018255" y="2047954"/>
                </a:cubicBezTo>
                <a:cubicBezTo>
                  <a:pt x="2906509" y="2104907"/>
                  <a:pt x="2704994" y="2012349"/>
                  <a:pt x="2626511" y="2047954"/>
                </a:cubicBezTo>
                <a:cubicBezTo>
                  <a:pt x="2548028" y="2083559"/>
                  <a:pt x="2430528" y="2008916"/>
                  <a:pt x="2234766" y="2047954"/>
                </a:cubicBezTo>
                <a:cubicBezTo>
                  <a:pt x="2039004" y="2086992"/>
                  <a:pt x="1680180" y="2011487"/>
                  <a:pt x="1540309" y="2047954"/>
                </a:cubicBezTo>
                <a:cubicBezTo>
                  <a:pt x="1400438" y="2084421"/>
                  <a:pt x="1272617" y="2021784"/>
                  <a:pt x="1148564" y="2047954"/>
                </a:cubicBezTo>
                <a:cubicBezTo>
                  <a:pt x="1024512" y="2074124"/>
                  <a:pt x="634110" y="1967932"/>
                  <a:pt x="341332" y="2047954"/>
                </a:cubicBezTo>
                <a:cubicBezTo>
                  <a:pt x="168745" y="2031566"/>
                  <a:pt x="11457" y="1855937"/>
                  <a:pt x="0" y="1706622"/>
                </a:cubicBezTo>
                <a:cubicBezTo>
                  <a:pt x="-24127" y="1600134"/>
                  <a:pt x="19096" y="1345619"/>
                  <a:pt x="0" y="1237872"/>
                </a:cubicBezTo>
                <a:cubicBezTo>
                  <a:pt x="-19096" y="1130125"/>
                  <a:pt x="18180" y="927037"/>
                  <a:pt x="0" y="755470"/>
                </a:cubicBezTo>
                <a:cubicBezTo>
                  <a:pt x="-18180" y="583903"/>
                  <a:pt x="15373" y="433455"/>
                  <a:pt x="0" y="34133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mây.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70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0" y="200624"/>
            <a:ext cx="11399113" cy="967635"/>
            <a:chOff x="-347937" y="1552059"/>
            <a:chExt cx="11399113" cy="96763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24203" y="1704855"/>
              <a:ext cx="11026973" cy="814839"/>
            </a:xfrm>
            <a:custGeom>
              <a:avLst/>
              <a:gdLst>
                <a:gd name="connsiteX0" fmla="*/ 0 w 11026973"/>
                <a:gd name="connsiteY0" fmla="*/ 198992 h 814839"/>
                <a:gd name="connsiteX1" fmla="*/ 198992 w 11026973"/>
                <a:gd name="connsiteY1" fmla="*/ 0 h 814839"/>
                <a:gd name="connsiteX2" fmla="*/ 10827981 w 11026973"/>
                <a:gd name="connsiteY2" fmla="*/ 0 h 814839"/>
                <a:gd name="connsiteX3" fmla="*/ 11026973 w 11026973"/>
                <a:gd name="connsiteY3" fmla="*/ 198992 h 814839"/>
                <a:gd name="connsiteX4" fmla="*/ 11026973 w 11026973"/>
                <a:gd name="connsiteY4" fmla="*/ 615847 h 814839"/>
                <a:gd name="connsiteX5" fmla="*/ 10827981 w 11026973"/>
                <a:gd name="connsiteY5" fmla="*/ 814839 h 814839"/>
                <a:gd name="connsiteX6" fmla="*/ 198992 w 11026973"/>
                <a:gd name="connsiteY6" fmla="*/ 814839 h 814839"/>
                <a:gd name="connsiteX7" fmla="*/ 0 w 11026973"/>
                <a:gd name="connsiteY7" fmla="*/ 615847 h 814839"/>
                <a:gd name="connsiteX8" fmla="*/ 0 w 1102697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2697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128357" y="-35273"/>
                    <a:pt x="6914165" y="-144294"/>
                    <a:pt x="10827981" y="0"/>
                  </a:cubicBezTo>
                  <a:cubicBezTo>
                    <a:pt x="10958401" y="6246"/>
                    <a:pt x="11013899" y="78069"/>
                    <a:pt x="11026973" y="198992"/>
                  </a:cubicBezTo>
                  <a:cubicBezTo>
                    <a:pt x="10997676" y="346148"/>
                    <a:pt x="11054087" y="534884"/>
                    <a:pt x="11026973" y="615847"/>
                  </a:cubicBezTo>
                  <a:cubicBezTo>
                    <a:pt x="11033706" y="720655"/>
                    <a:pt x="10942872" y="809429"/>
                    <a:pt x="10827981" y="814839"/>
                  </a:cubicBezTo>
                  <a:cubicBezTo>
                    <a:pt x="8645097" y="892364"/>
                    <a:pt x="2667642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102697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1538295" y="-95379"/>
                    <a:pt x="7909771" y="58096"/>
                    <a:pt x="10827981" y="0"/>
                  </a:cubicBezTo>
                  <a:cubicBezTo>
                    <a:pt x="10921299" y="-11672"/>
                    <a:pt x="11010156" y="77006"/>
                    <a:pt x="11026973" y="198992"/>
                  </a:cubicBezTo>
                  <a:cubicBezTo>
                    <a:pt x="11032396" y="302086"/>
                    <a:pt x="11057569" y="525888"/>
                    <a:pt x="11026973" y="615847"/>
                  </a:cubicBezTo>
                  <a:cubicBezTo>
                    <a:pt x="11036137" y="714854"/>
                    <a:pt x="10928247" y="805242"/>
                    <a:pt x="10827981" y="814839"/>
                  </a:cubicBezTo>
                  <a:cubicBezTo>
                    <a:pt x="9339325" y="754933"/>
                    <a:pt x="4623199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Dựa vào khổ thơ 2 và 3, em hãy tả lại từng sự vật trong mưa.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-347937" y="1552059"/>
              <a:ext cx="893338" cy="952652"/>
              <a:chOff x="3485577" y="1847789"/>
              <a:chExt cx="893338" cy="952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85577" y="1896044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3964549" y="1847789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CAB9FF-0BD6-47F5-91F6-9C65CA3A9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929" y="1557559"/>
            <a:ext cx="7052660" cy="1196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0EBFE0F-4F3F-4B44-956E-6779D0C24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261" y="3214472"/>
            <a:ext cx="11177265" cy="2293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Buổi chiều mưa, mọi người trong gia đình làm gì?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3"/>
            <a:ext cx="10773063" cy="2824131"/>
          </a:xfrm>
          <a:custGeom>
            <a:avLst/>
            <a:gdLst>
              <a:gd name="connsiteX0" fmla="*/ 0 w 10773063"/>
              <a:gd name="connsiteY0" fmla="*/ 470698 h 2824131"/>
              <a:gd name="connsiteX1" fmla="*/ 470698 w 10773063"/>
              <a:gd name="connsiteY1" fmla="*/ 0 h 2824131"/>
              <a:gd name="connsiteX2" fmla="*/ 754081 w 10773063"/>
              <a:gd name="connsiteY2" fmla="*/ 0 h 2824131"/>
              <a:gd name="connsiteX3" fmla="*/ 1037465 w 10773063"/>
              <a:gd name="connsiteY3" fmla="*/ 0 h 2824131"/>
              <a:gd name="connsiteX4" fmla="*/ 1419165 w 10773063"/>
              <a:gd name="connsiteY4" fmla="*/ 0 h 2824131"/>
              <a:gd name="connsiteX5" fmla="*/ 1800865 w 10773063"/>
              <a:gd name="connsiteY5" fmla="*/ 0 h 2824131"/>
              <a:gd name="connsiteX6" fmla="*/ 2182565 w 10773063"/>
              <a:gd name="connsiteY6" fmla="*/ 0 h 2824131"/>
              <a:gd name="connsiteX7" fmla="*/ 2564265 w 10773063"/>
              <a:gd name="connsiteY7" fmla="*/ 0 h 2824131"/>
              <a:gd name="connsiteX8" fmla="*/ 2945965 w 10773063"/>
              <a:gd name="connsiteY8" fmla="*/ 0 h 2824131"/>
              <a:gd name="connsiteX9" fmla="*/ 3327665 w 10773063"/>
              <a:gd name="connsiteY9" fmla="*/ 0 h 2824131"/>
              <a:gd name="connsiteX10" fmla="*/ 4004315 w 10773063"/>
              <a:gd name="connsiteY10" fmla="*/ 0 h 2824131"/>
              <a:gd name="connsiteX11" fmla="*/ 4484331 w 10773063"/>
              <a:gd name="connsiteY11" fmla="*/ 0 h 2824131"/>
              <a:gd name="connsiteX12" fmla="*/ 4866031 w 10773063"/>
              <a:gd name="connsiteY12" fmla="*/ 0 h 2824131"/>
              <a:gd name="connsiteX13" fmla="*/ 5640998 w 10773063"/>
              <a:gd name="connsiteY13" fmla="*/ 0 h 2824131"/>
              <a:gd name="connsiteX14" fmla="*/ 6415965 w 10773063"/>
              <a:gd name="connsiteY14" fmla="*/ 0 h 2824131"/>
              <a:gd name="connsiteX15" fmla="*/ 7190932 w 10773063"/>
              <a:gd name="connsiteY15" fmla="*/ 0 h 2824131"/>
              <a:gd name="connsiteX16" fmla="*/ 7474315 w 10773063"/>
              <a:gd name="connsiteY16" fmla="*/ 0 h 2824131"/>
              <a:gd name="connsiteX17" fmla="*/ 7954332 w 10773063"/>
              <a:gd name="connsiteY17" fmla="*/ 0 h 2824131"/>
              <a:gd name="connsiteX18" fmla="*/ 8532665 w 10773063"/>
              <a:gd name="connsiteY18" fmla="*/ 0 h 2824131"/>
              <a:gd name="connsiteX19" fmla="*/ 8914365 w 10773063"/>
              <a:gd name="connsiteY19" fmla="*/ 0 h 2824131"/>
              <a:gd name="connsiteX20" fmla="*/ 9591015 w 10773063"/>
              <a:gd name="connsiteY20" fmla="*/ 0 h 2824131"/>
              <a:gd name="connsiteX21" fmla="*/ 10302365 w 10773063"/>
              <a:gd name="connsiteY21" fmla="*/ 0 h 2824131"/>
              <a:gd name="connsiteX22" fmla="*/ 10773063 w 10773063"/>
              <a:gd name="connsiteY22" fmla="*/ 470698 h 2824131"/>
              <a:gd name="connsiteX23" fmla="*/ 10773063 w 10773063"/>
              <a:gd name="connsiteY23" fmla="*/ 922554 h 2824131"/>
              <a:gd name="connsiteX24" fmla="*/ 10773063 w 10773063"/>
              <a:gd name="connsiteY24" fmla="*/ 1336756 h 2824131"/>
              <a:gd name="connsiteX25" fmla="*/ 10773063 w 10773063"/>
              <a:gd name="connsiteY25" fmla="*/ 1788613 h 2824131"/>
              <a:gd name="connsiteX26" fmla="*/ 10773063 w 10773063"/>
              <a:gd name="connsiteY26" fmla="*/ 2353433 h 2824131"/>
              <a:gd name="connsiteX27" fmla="*/ 10302365 w 10773063"/>
              <a:gd name="connsiteY27" fmla="*/ 2824131 h 2824131"/>
              <a:gd name="connsiteX28" fmla="*/ 10018982 w 10773063"/>
              <a:gd name="connsiteY28" fmla="*/ 2824131 h 2824131"/>
              <a:gd name="connsiteX29" fmla="*/ 9342332 w 10773063"/>
              <a:gd name="connsiteY29" fmla="*/ 2824131 h 2824131"/>
              <a:gd name="connsiteX30" fmla="*/ 9058948 w 10773063"/>
              <a:gd name="connsiteY30" fmla="*/ 2824131 h 2824131"/>
              <a:gd name="connsiteX31" fmla="*/ 8775565 w 10773063"/>
              <a:gd name="connsiteY31" fmla="*/ 2824131 h 2824131"/>
              <a:gd name="connsiteX32" fmla="*/ 8197232 w 10773063"/>
              <a:gd name="connsiteY32" fmla="*/ 2824131 h 2824131"/>
              <a:gd name="connsiteX33" fmla="*/ 7913848 w 10773063"/>
              <a:gd name="connsiteY33" fmla="*/ 2824131 h 2824131"/>
              <a:gd name="connsiteX34" fmla="*/ 7532148 w 10773063"/>
              <a:gd name="connsiteY34" fmla="*/ 2824131 h 2824131"/>
              <a:gd name="connsiteX35" fmla="*/ 7150448 w 10773063"/>
              <a:gd name="connsiteY35" fmla="*/ 2824131 h 2824131"/>
              <a:gd name="connsiteX36" fmla="*/ 6670432 w 10773063"/>
              <a:gd name="connsiteY36" fmla="*/ 2824131 h 2824131"/>
              <a:gd name="connsiteX37" fmla="*/ 6387048 w 10773063"/>
              <a:gd name="connsiteY37" fmla="*/ 2824131 h 2824131"/>
              <a:gd name="connsiteX38" fmla="*/ 5710398 w 10773063"/>
              <a:gd name="connsiteY38" fmla="*/ 2824131 h 2824131"/>
              <a:gd name="connsiteX39" fmla="*/ 5033748 w 10773063"/>
              <a:gd name="connsiteY39" fmla="*/ 2824131 h 2824131"/>
              <a:gd name="connsiteX40" fmla="*/ 4652048 w 10773063"/>
              <a:gd name="connsiteY40" fmla="*/ 2824131 h 2824131"/>
              <a:gd name="connsiteX41" fmla="*/ 4172031 w 10773063"/>
              <a:gd name="connsiteY41" fmla="*/ 2824131 h 2824131"/>
              <a:gd name="connsiteX42" fmla="*/ 3790331 w 10773063"/>
              <a:gd name="connsiteY42" fmla="*/ 2824131 h 2824131"/>
              <a:gd name="connsiteX43" fmla="*/ 3211998 w 10773063"/>
              <a:gd name="connsiteY43" fmla="*/ 2824131 h 2824131"/>
              <a:gd name="connsiteX44" fmla="*/ 2535348 w 10773063"/>
              <a:gd name="connsiteY44" fmla="*/ 2824131 h 2824131"/>
              <a:gd name="connsiteX45" fmla="*/ 1858698 w 10773063"/>
              <a:gd name="connsiteY45" fmla="*/ 2824131 h 2824131"/>
              <a:gd name="connsiteX46" fmla="*/ 1378681 w 10773063"/>
              <a:gd name="connsiteY46" fmla="*/ 2824131 h 2824131"/>
              <a:gd name="connsiteX47" fmla="*/ 1095298 w 10773063"/>
              <a:gd name="connsiteY47" fmla="*/ 2824131 h 2824131"/>
              <a:gd name="connsiteX48" fmla="*/ 470698 w 10773063"/>
              <a:gd name="connsiteY48" fmla="*/ 2824131 h 2824131"/>
              <a:gd name="connsiteX49" fmla="*/ 0 w 10773063"/>
              <a:gd name="connsiteY49" fmla="*/ 2353433 h 2824131"/>
              <a:gd name="connsiteX50" fmla="*/ 0 w 10773063"/>
              <a:gd name="connsiteY50" fmla="*/ 1863922 h 2824131"/>
              <a:gd name="connsiteX51" fmla="*/ 0 w 10773063"/>
              <a:gd name="connsiteY51" fmla="*/ 1393238 h 2824131"/>
              <a:gd name="connsiteX52" fmla="*/ 0 w 10773063"/>
              <a:gd name="connsiteY52" fmla="*/ 960209 h 2824131"/>
              <a:gd name="connsiteX53" fmla="*/ 0 w 10773063"/>
              <a:gd name="connsiteY53" fmla="*/ 470698 h 2824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0773063" h="2824131" fill="none" extrusionOk="0">
                <a:moveTo>
                  <a:pt x="0" y="470698"/>
                </a:moveTo>
                <a:cubicBezTo>
                  <a:pt x="2657" y="204230"/>
                  <a:pt x="198562" y="-61310"/>
                  <a:pt x="470698" y="0"/>
                </a:cubicBezTo>
                <a:cubicBezTo>
                  <a:pt x="593341" y="-15419"/>
                  <a:pt x="654021" y="29026"/>
                  <a:pt x="754081" y="0"/>
                </a:cubicBezTo>
                <a:cubicBezTo>
                  <a:pt x="854141" y="-29026"/>
                  <a:pt x="950027" y="14666"/>
                  <a:pt x="1037465" y="0"/>
                </a:cubicBezTo>
                <a:cubicBezTo>
                  <a:pt x="1124903" y="-14666"/>
                  <a:pt x="1321162" y="1517"/>
                  <a:pt x="1419165" y="0"/>
                </a:cubicBezTo>
                <a:cubicBezTo>
                  <a:pt x="1517168" y="-1517"/>
                  <a:pt x="1689508" y="31107"/>
                  <a:pt x="1800865" y="0"/>
                </a:cubicBezTo>
                <a:cubicBezTo>
                  <a:pt x="1912222" y="-31107"/>
                  <a:pt x="2005651" y="4201"/>
                  <a:pt x="2182565" y="0"/>
                </a:cubicBezTo>
                <a:cubicBezTo>
                  <a:pt x="2359479" y="-4201"/>
                  <a:pt x="2474684" y="22731"/>
                  <a:pt x="2564265" y="0"/>
                </a:cubicBezTo>
                <a:cubicBezTo>
                  <a:pt x="2653846" y="-22731"/>
                  <a:pt x="2799649" y="8420"/>
                  <a:pt x="2945965" y="0"/>
                </a:cubicBezTo>
                <a:cubicBezTo>
                  <a:pt x="3092281" y="-8420"/>
                  <a:pt x="3237145" y="2733"/>
                  <a:pt x="3327665" y="0"/>
                </a:cubicBezTo>
                <a:cubicBezTo>
                  <a:pt x="3418185" y="-2733"/>
                  <a:pt x="3820857" y="13314"/>
                  <a:pt x="4004315" y="0"/>
                </a:cubicBezTo>
                <a:cubicBezTo>
                  <a:pt x="4187773" y="-13314"/>
                  <a:pt x="4292779" y="37886"/>
                  <a:pt x="4484331" y="0"/>
                </a:cubicBezTo>
                <a:cubicBezTo>
                  <a:pt x="4675883" y="-37886"/>
                  <a:pt x="4770704" y="1925"/>
                  <a:pt x="4866031" y="0"/>
                </a:cubicBezTo>
                <a:cubicBezTo>
                  <a:pt x="4961358" y="-1925"/>
                  <a:pt x="5265259" y="87797"/>
                  <a:pt x="5640998" y="0"/>
                </a:cubicBezTo>
                <a:cubicBezTo>
                  <a:pt x="6016737" y="-87797"/>
                  <a:pt x="6225410" y="24778"/>
                  <a:pt x="6415965" y="0"/>
                </a:cubicBezTo>
                <a:cubicBezTo>
                  <a:pt x="6606520" y="-24778"/>
                  <a:pt x="6885168" y="39941"/>
                  <a:pt x="7190932" y="0"/>
                </a:cubicBezTo>
                <a:cubicBezTo>
                  <a:pt x="7496696" y="-39941"/>
                  <a:pt x="7385721" y="27464"/>
                  <a:pt x="7474315" y="0"/>
                </a:cubicBezTo>
                <a:cubicBezTo>
                  <a:pt x="7562909" y="-27464"/>
                  <a:pt x="7714334" y="26545"/>
                  <a:pt x="7954332" y="0"/>
                </a:cubicBezTo>
                <a:cubicBezTo>
                  <a:pt x="8194330" y="-26545"/>
                  <a:pt x="8347892" y="24580"/>
                  <a:pt x="8532665" y="0"/>
                </a:cubicBezTo>
                <a:cubicBezTo>
                  <a:pt x="8717438" y="-24580"/>
                  <a:pt x="8756713" y="12159"/>
                  <a:pt x="8914365" y="0"/>
                </a:cubicBezTo>
                <a:cubicBezTo>
                  <a:pt x="9072017" y="-12159"/>
                  <a:pt x="9331092" y="13707"/>
                  <a:pt x="9591015" y="0"/>
                </a:cubicBezTo>
                <a:cubicBezTo>
                  <a:pt x="9850938" y="-13707"/>
                  <a:pt x="9971706" y="24377"/>
                  <a:pt x="10302365" y="0"/>
                </a:cubicBezTo>
                <a:cubicBezTo>
                  <a:pt x="10530656" y="-11833"/>
                  <a:pt x="10792787" y="248701"/>
                  <a:pt x="10773063" y="470698"/>
                </a:cubicBezTo>
                <a:cubicBezTo>
                  <a:pt x="10798921" y="592101"/>
                  <a:pt x="10730171" y="732571"/>
                  <a:pt x="10773063" y="922554"/>
                </a:cubicBezTo>
                <a:cubicBezTo>
                  <a:pt x="10815955" y="1112537"/>
                  <a:pt x="10739546" y="1165119"/>
                  <a:pt x="10773063" y="1336756"/>
                </a:cubicBezTo>
                <a:cubicBezTo>
                  <a:pt x="10806580" y="1508393"/>
                  <a:pt x="10768866" y="1604431"/>
                  <a:pt x="10773063" y="1788613"/>
                </a:cubicBezTo>
                <a:cubicBezTo>
                  <a:pt x="10777260" y="1972795"/>
                  <a:pt x="10753187" y="2085718"/>
                  <a:pt x="10773063" y="2353433"/>
                </a:cubicBezTo>
                <a:cubicBezTo>
                  <a:pt x="10819383" y="2639596"/>
                  <a:pt x="10540580" y="2831894"/>
                  <a:pt x="10302365" y="2824131"/>
                </a:cubicBezTo>
                <a:cubicBezTo>
                  <a:pt x="10188905" y="2857399"/>
                  <a:pt x="10143009" y="2806825"/>
                  <a:pt x="10018982" y="2824131"/>
                </a:cubicBezTo>
                <a:cubicBezTo>
                  <a:pt x="9894955" y="2841437"/>
                  <a:pt x="9606595" y="2758302"/>
                  <a:pt x="9342332" y="2824131"/>
                </a:cubicBezTo>
                <a:cubicBezTo>
                  <a:pt x="9078069" y="2889960"/>
                  <a:pt x="9198685" y="2802530"/>
                  <a:pt x="9058948" y="2824131"/>
                </a:cubicBezTo>
                <a:cubicBezTo>
                  <a:pt x="8919211" y="2845732"/>
                  <a:pt x="8847847" y="2819175"/>
                  <a:pt x="8775565" y="2824131"/>
                </a:cubicBezTo>
                <a:cubicBezTo>
                  <a:pt x="8703283" y="2829087"/>
                  <a:pt x="8468512" y="2807889"/>
                  <a:pt x="8197232" y="2824131"/>
                </a:cubicBezTo>
                <a:cubicBezTo>
                  <a:pt x="7925952" y="2840373"/>
                  <a:pt x="8019695" y="2812147"/>
                  <a:pt x="7913848" y="2824131"/>
                </a:cubicBezTo>
                <a:cubicBezTo>
                  <a:pt x="7808001" y="2836115"/>
                  <a:pt x="7679989" y="2800768"/>
                  <a:pt x="7532148" y="2824131"/>
                </a:cubicBezTo>
                <a:cubicBezTo>
                  <a:pt x="7384307" y="2847494"/>
                  <a:pt x="7274504" y="2787566"/>
                  <a:pt x="7150448" y="2824131"/>
                </a:cubicBezTo>
                <a:cubicBezTo>
                  <a:pt x="7026392" y="2860696"/>
                  <a:pt x="6768618" y="2798363"/>
                  <a:pt x="6670432" y="2824131"/>
                </a:cubicBezTo>
                <a:cubicBezTo>
                  <a:pt x="6572246" y="2849899"/>
                  <a:pt x="6446833" y="2820885"/>
                  <a:pt x="6387048" y="2824131"/>
                </a:cubicBezTo>
                <a:cubicBezTo>
                  <a:pt x="6327263" y="2827377"/>
                  <a:pt x="6016436" y="2755611"/>
                  <a:pt x="5710398" y="2824131"/>
                </a:cubicBezTo>
                <a:cubicBezTo>
                  <a:pt x="5404360" y="2892651"/>
                  <a:pt x="5335762" y="2749931"/>
                  <a:pt x="5033748" y="2824131"/>
                </a:cubicBezTo>
                <a:cubicBezTo>
                  <a:pt x="4731734" y="2898331"/>
                  <a:pt x="4825874" y="2823963"/>
                  <a:pt x="4652048" y="2824131"/>
                </a:cubicBezTo>
                <a:cubicBezTo>
                  <a:pt x="4478222" y="2824299"/>
                  <a:pt x="4323068" y="2769857"/>
                  <a:pt x="4172031" y="2824131"/>
                </a:cubicBezTo>
                <a:cubicBezTo>
                  <a:pt x="4020994" y="2878405"/>
                  <a:pt x="3959958" y="2799519"/>
                  <a:pt x="3790331" y="2824131"/>
                </a:cubicBezTo>
                <a:cubicBezTo>
                  <a:pt x="3620704" y="2848743"/>
                  <a:pt x="3437956" y="2791883"/>
                  <a:pt x="3211998" y="2824131"/>
                </a:cubicBezTo>
                <a:cubicBezTo>
                  <a:pt x="2986040" y="2856379"/>
                  <a:pt x="2795117" y="2807376"/>
                  <a:pt x="2535348" y="2824131"/>
                </a:cubicBezTo>
                <a:cubicBezTo>
                  <a:pt x="2275579" y="2840886"/>
                  <a:pt x="2182517" y="2820246"/>
                  <a:pt x="1858698" y="2824131"/>
                </a:cubicBezTo>
                <a:cubicBezTo>
                  <a:pt x="1534879" y="2828016"/>
                  <a:pt x="1551369" y="2809615"/>
                  <a:pt x="1378681" y="2824131"/>
                </a:cubicBezTo>
                <a:cubicBezTo>
                  <a:pt x="1205993" y="2838647"/>
                  <a:pt x="1223886" y="2808719"/>
                  <a:pt x="1095298" y="2824131"/>
                </a:cubicBezTo>
                <a:cubicBezTo>
                  <a:pt x="966710" y="2839543"/>
                  <a:pt x="614842" y="2790079"/>
                  <a:pt x="470698" y="2824131"/>
                </a:cubicBezTo>
                <a:cubicBezTo>
                  <a:pt x="211976" y="2850846"/>
                  <a:pt x="-71879" y="2638711"/>
                  <a:pt x="0" y="2353433"/>
                </a:cubicBezTo>
                <a:cubicBezTo>
                  <a:pt x="-18768" y="2123621"/>
                  <a:pt x="56979" y="2007883"/>
                  <a:pt x="0" y="1863922"/>
                </a:cubicBezTo>
                <a:cubicBezTo>
                  <a:pt x="-56979" y="1719961"/>
                  <a:pt x="23574" y="1584346"/>
                  <a:pt x="0" y="1393238"/>
                </a:cubicBezTo>
                <a:cubicBezTo>
                  <a:pt x="-23574" y="1202130"/>
                  <a:pt x="39605" y="1092616"/>
                  <a:pt x="0" y="960209"/>
                </a:cubicBezTo>
                <a:cubicBezTo>
                  <a:pt x="-39605" y="827802"/>
                  <a:pt x="17708" y="581596"/>
                  <a:pt x="0" y="470698"/>
                </a:cubicBezTo>
                <a:close/>
              </a:path>
              <a:path w="10773063" h="2824131" stroke="0" extrusionOk="0">
                <a:moveTo>
                  <a:pt x="0" y="470698"/>
                </a:moveTo>
                <a:cubicBezTo>
                  <a:pt x="21497" y="167840"/>
                  <a:pt x="225195" y="39179"/>
                  <a:pt x="470698" y="0"/>
                </a:cubicBezTo>
                <a:cubicBezTo>
                  <a:pt x="853463" y="-84610"/>
                  <a:pt x="955996" y="22723"/>
                  <a:pt x="1245665" y="0"/>
                </a:cubicBezTo>
                <a:cubicBezTo>
                  <a:pt x="1535334" y="-22723"/>
                  <a:pt x="1515684" y="17015"/>
                  <a:pt x="1725681" y="0"/>
                </a:cubicBezTo>
                <a:cubicBezTo>
                  <a:pt x="1935678" y="-17015"/>
                  <a:pt x="2146871" y="17497"/>
                  <a:pt x="2402331" y="0"/>
                </a:cubicBezTo>
                <a:cubicBezTo>
                  <a:pt x="2657791" y="-17497"/>
                  <a:pt x="2753469" y="50534"/>
                  <a:pt x="3078981" y="0"/>
                </a:cubicBezTo>
                <a:cubicBezTo>
                  <a:pt x="3404493" y="-50534"/>
                  <a:pt x="3494118" y="60257"/>
                  <a:pt x="3657315" y="0"/>
                </a:cubicBezTo>
                <a:cubicBezTo>
                  <a:pt x="3820512" y="-60257"/>
                  <a:pt x="4233048" y="539"/>
                  <a:pt x="4432281" y="0"/>
                </a:cubicBezTo>
                <a:cubicBezTo>
                  <a:pt x="4631514" y="-539"/>
                  <a:pt x="4634474" y="12880"/>
                  <a:pt x="4715665" y="0"/>
                </a:cubicBezTo>
                <a:cubicBezTo>
                  <a:pt x="4796856" y="-12880"/>
                  <a:pt x="5229629" y="80122"/>
                  <a:pt x="5392315" y="0"/>
                </a:cubicBezTo>
                <a:cubicBezTo>
                  <a:pt x="5555001" y="-80122"/>
                  <a:pt x="5946978" y="56435"/>
                  <a:pt x="6167282" y="0"/>
                </a:cubicBezTo>
                <a:cubicBezTo>
                  <a:pt x="6387586" y="-56435"/>
                  <a:pt x="6657721" y="81060"/>
                  <a:pt x="6942248" y="0"/>
                </a:cubicBezTo>
                <a:cubicBezTo>
                  <a:pt x="7226775" y="-81060"/>
                  <a:pt x="7533464" y="4780"/>
                  <a:pt x="7717215" y="0"/>
                </a:cubicBezTo>
                <a:cubicBezTo>
                  <a:pt x="7900966" y="-4780"/>
                  <a:pt x="7971181" y="54171"/>
                  <a:pt x="8197232" y="0"/>
                </a:cubicBezTo>
                <a:cubicBezTo>
                  <a:pt x="8423283" y="-54171"/>
                  <a:pt x="8469561" y="29029"/>
                  <a:pt x="8677248" y="0"/>
                </a:cubicBezTo>
                <a:cubicBezTo>
                  <a:pt x="8884935" y="-29029"/>
                  <a:pt x="8947072" y="4964"/>
                  <a:pt x="9157265" y="0"/>
                </a:cubicBezTo>
                <a:cubicBezTo>
                  <a:pt x="9367458" y="-4964"/>
                  <a:pt x="9909863" y="64049"/>
                  <a:pt x="10302365" y="0"/>
                </a:cubicBezTo>
                <a:cubicBezTo>
                  <a:pt x="10505585" y="29965"/>
                  <a:pt x="10765092" y="201782"/>
                  <a:pt x="10773063" y="470698"/>
                </a:cubicBezTo>
                <a:cubicBezTo>
                  <a:pt x="10829310" y="661693"/>
                  <a:pt x="10714455" y="787311"/>
                  <a:pt x="10773063" y="960209"/>
                </a:cubicBezTo>
                <a:cubicBezTo>
                  <a:pt x="10831671" y="1133107"/>
                  <a:pt x="10720990" y="1309508"/>
                  <a:pt x="10773063" y="1412066"/>
                </a:cubicBezTo>
                <a:cubicBezTo>
                  <a:pt x="10825136" y="1514624"/>
                  <a:pt x="10754909" y="1683891"/>
                  <a:pt x="10773063" y="1826267"/>
                </a:cubicBezTo>
                <a:cubicBezTo>
                  <a:pt x="10791217" y="1968643"/>
                  <a:pt x="10756590" y="2112279"/>
                  <a:pt x="10773063" y="2353433"/>
                </a:cubicBezTo>
                <a:cubicBezTo>
                  <a:pt x="10828963" y="2582338"/>
                  <a:pt x="10597339" y="2813188"/>
                  <a:pt x="10302365" y="2824131"/>
                </a:cubicBezTo>
                <a:cubicBezTo>
                  <a:pt x="10001015" y="2827380"/>
                  <a:pt x="9936736" y="2747400"/>
                  <a:pt x="9625715" y="2824131"/>
                </a:cubicBezTo>
                <a:cubicBezTo>
                  <a:pt x="9314694" y="2900862"/>
                  <a:pt x="9413824" y="2795501"/>
                  <a:pt x="9244015" y="2824131"/>
                </a:cubicBezTo>
                <a:cubicBezTo>
                  <a:pt x="9074206" y="2852761"/>
                  <a:pt x="8785639" y="2754880"/>
                  <a:pt x="8567365" y="2824131"/>
                </a:cubicBezTo>
                <a:cubicBezTo>
                  <a:pt x="8349091" y="2893382"/>
                  <a:pt x="8292937" y="2801685"/>
                  <a:pt x="8087348" y="2824131"/>
                </a:cubicBezTo>
                <a:cubicBezTo>
                  <a:pt x="7881759" y="2846577"/>
                  <a:pt x="7580726" y="2820401"/>
                  <a:pt x="7312382" y="2824131"/>
                </a:cubicBezTo>
                <a:cubicBezTo>
                  <a:pt x="7044038" y="2827861"/>
                  <a:pt x="6989713" y="2810590"/>
                  <a:pt x="6734048" y="2824131"/>
                </a:cubicBezTo>
                <a:cubicBezTo>
                  <a:pt x="6478383" y="2837672"/>
                  <a:pt x="6322696" y="2738701"/>
                  <a:pt x="5959082" y="2824131"/>
                </a:cubicBezTo>
                <a:cubicBezTo>
                  <a:pt x="5595468" y="2909561"/>
                  <a:pt x="5802582" y="2812380"/>
                  <a:pt x="5675698" y="2824131"/>
                </a:cubicBezTo>
                <a:cubicBezTo>
                  <a:pt x="5548814" y="2835882"/>
                  <a:pt x="5273975" y="2738003"/>
                  <a:pt x="4900731" y="2824131"/>
                </a:cubicBezTo>
                <a:cubicBezTo>
                  <a:pt x="4527487" y="2910259"/>
                  <a:pt x="4366356" y="2799244"/>
                  <a:pt x="4125765" y="2824131"/>
                </a:cubicBezTo>
                <a:cubicBezTo>
                  <a:pt x="3885174" y="2849018"/>
                  <a:pt x="3914259" y="2812244"/>
                  <a:pt x="3744065" y="2824131"/>
                </a:cubicBezTo>
                <a:cubicBezTo>
                  <a:pt x="3573871" y="2836018"/>
                  <a:pt x="3476139" y="2774836"/>
                  <a:pt x="3264048" y="2824131"/>
                </a:cubicBezTo>
                <a:cubicBezTo>
                  <a:pt x="3051957" y="2873426"/>
                  <a:pt x="3032135" y="2802540"/>
                  <a:pt x="2882348" y="2824131"/>
                </a:cubicBezTo>
                <a:cubicBezTo>
                  <a:pt x="2732561" y="2845722"/>
                  <a:pt x="2602236" y="2806953"/>
                  <a:pt x="2500648" y="2824131"/>
                </a:cubicBezTo>
                <a:cubicBezTo>
                  <a:pt x="2399060" y="2841309"/>
                  <a:pt x="1985965" y="2746653"/>
                  <a:pt x="1823998" y="2824131"/>
                </a:cubicBezTo>
                <a:cubicBezTo>
                  <a:pt x="1662031" y="2901609"/>
                  <a:pt x="1566349" y="2794351"/>
                  <a:pt x="1442298" y="2824131"/>
                </a:cubicBezTo>
                <a:cubicBezTo>
                  <a:pt x="1318247" y="2853911"/>
                  <a:pt x="845247" y="2788090"/>
                  <a:pt x="470698" y="2824131"/>
                </a:cubicBezTo>
                <a:cubicBezTo>
                  <a:pt x="220248" y="2814345"/>
                  <a:pt x="14280" y="2564537"/>
                  <a:pt x="0" y="2353433"/>
                </a:cubicBezTo>
                <a:cubicBezTo>
                  <a:pt x="-29277" y="2191460"/>
                  <a:pt x="11425" y="2000954"/>
                  <a:pt x="0" y="1863922"/>
                </a:cubicBezTo>
                <a:cubicBezTo>
                  <a:pt x="-11425" y="1726890"/>
                  <a:pt x="47748" y="1534878"/>
                  <a:pt x="0" y="1355583"/>
                </a:cubicBezTo>
                <a:cubicBezTo>
                  <a:pt x="-47748" y="1176288"/>
                  <a:pt x="29509" y="1110088"/>
                  <a:pt x="0" y="941382"/>
                </a:cubicBezTo>
                <a:cubicBezTo>
                  <a:pt x="-29509" y="772676"/>
                  <a:pt x="34406" y="701506"/>
                  <a:pt x="0" y="4706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102067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 kéo về, mặt trời chui vào trong </a:t>
            </a:r>
            <a:r>
              <a:rPr lang="vi-VN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mây. Cả nhà ngồi bên bếp lửa, bà xâu kim, chị ngồi đọc sách, mẹ làm bánh khoai. Khung cảnh gia đinhg thật ấm áp, mặc dù bên ngoài trời mưa gió.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66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D88054-6DF2-F787-75F7-50E9E54DFA40}"/>
              </a:ext>
            </a:extLst>
          </p:cNvPr>
          <p:cNvGrpSpPr/>
          <p:nvPr/>
        </p:nvGrpSpPr>
        <p:grpSpPr>
          <a:xfrm>
            <a:off x="626050" y="83666"/>
            <a:ext cx="10773063" cy="1084593"/>
            <a:chOff x="278113" y="1435101"/>
            <a:chExt cx="10773063" cy="1084593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FD4186EB-A522-1A36-F587-138E371F6C45}"/>
                </a:ext>
              </a:extLst>
            </p:cNvPr>
            <p:cNvSpPr/>
            <p:nvPr/>
          </p:nvSpPr>
          <p:spPr>
            <a:xfrm>
              <a:off x="359043" y="1704855"/>
              <a:ext cx="10692133" cy="814839"/>
            </a:xfrm>
            <a:custGeom>
              <a:avLst/>
              <a:gdLst>
                <a:gd name="connsiteX0" fmla="*/ 0 w 10692133"/>
                <a:gd name="connsiteY0" fmla="*/ 198992 h 814839"/>
                <a:gd name="connsiteX1" fmla="*/ 198992 w 10692133"/>
                <a:gd name="connsiteY1" fmla="*/ 0 h 814839"/>
                <a:gd name="connsiteX2" fmla="*/ 10493141 w 10692133"/>
                <a:gd name="connsiteY2" fmla="*/ 0 h 814839"/>
                <a:gd name="connsiteX3" fmla="*/ 10692133 w 10692133"/>
                <a:gd name="connsiteY3" fmla="*/ 198992 h 814839"/>
                <a:gd name="connsiteX4" fmla="*/ 10692133 w 10692133"/>
                <a:gd name="connsiteY4" fmla="*/ 615847 h 814839"/>
                <a:gd name="connsiteX5" fmla="*/ 10493141 w 10692133"/>
                <a:gd name="connsiteY5" fmla="*/ 814839 h 814839"/>
                <a:gd name="connsiteX6" fmla="*/ 198992 w 10692133"/>
                <a:gd name="connsiteY6" fmla="*/ 814839 h 814839"/>
                <a:gd name="connsiteX7" fmla="*/ 0 w 10692133"/>
                <a:gd name="connsiteY7" fmla="*/ 615847 h 814839"/>
                <a:gd name="connsiteX8" fmla="*/ 0 w 10692133"/>
                <a:gd name="connsiteY8" fmla="*/ 198992 h 81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92133" h="814839" fill="none" extrusionOk="0">
                  <a:moveTo>
                    <a:pt x="0" y="198992"/>
                  </a:moveTo>
                  <a:cubicBezTo>
                    <a:pt x="-5419" y="108080"/>
                    <a:pt x="82170" y="-4651"/>
                    <a:pt x="198992" y="0"/>
                  </a:cubicBezTo>
                  <a:cubicBezTo>
                    <a:pt x="2565392" y="-35273"/>
                    <a:pt x="6623265" y="-144294"/>
                    <a:pt x="10493141" y="0"/>
                  </a:cubicBezTo>
                  <a:cubicBezTo>
                    <a:pt x="10623561" y="6246"/>
                    <a:pt x="10679059" y="78069"/>
                    <a:pt x="10692133" y="198992"/>
                  </a:cubicBezTo>
                  <a:cubicBezTo>
                    <a:pt x="10662836" y="346148"/>
                    <a:pt x="10719247" y="534884"/>
                    <a:pt x="10692133" y="615847"/>
                  </a:cubicBezTo>
                  <a:cubicBezTo>
                    <a:pt x="10698866" y="720655"/>
                    <a:pt x="10608032" y="809429"/>
                    <a:pt x="10493141" y="814839"/>
                  </a:cubicBezTo>
                  <a:cubicBezTo>
                    <a:pt x="5998119" y="892364"/>
                    <a:pt x="2942856" y="771136"/>
                    <a:pt x="198992" y="814839"/>
                  </a:cubicBezTo>
                  <a:cubicBezTo>
                    <a:pt x="81260" y="812669"/>
                    <a:pt x="-13594" y="725561"/>
                    <a:pt x="0" y="615847"/>
                  </a:cubicBezTo>
                  <a:cubicBezTo>
                    <a:pt x="-22587" y="544243"/>
                    <a:pt x="-31970" y="384799"/>
                    <a:pt x="0" y="198992"/>
                  </a:cubicBezTo>
                  <a:close/>
                </a:path>
                <a:path w="10692133" h="814839" stroke="0" extrusionOk="0">
                  <a:moveTo>
                    <a:pt x="0" y="198992"/>
                  </a:moveTo>
                  <a:cubicBezTo>
                    <a:pt x="-4934" y="72044"/>
                    <a:pt x="83608" y="4442"/>
                    <a:pt x="198992" y="0"/>
                  </a:cubicBezTo>
                  <a:cubicBezTo>
                    <a:pt x="3356016" y="-95379"/>
                    <a:pt x="6478673" y="58096"/>
                    <a:pt x="10493141" y="0"/>
                  </a:cubicBezTo>
                  <a:cubicBezTo>
                    <a:pt x="10586459" y="-11672"/>
                    <a:pt x="10675316" y="77006"/>
                    <a:pt x="10692133" y="198992"/>
                  </a:cubicBezTo>
                  <a:cubicBezTo>
                    <a:pt x="10697556" y="302086"/>
                    <a:pt x="10722729" y="525888"/>
                    <a:pt x="10692133" y="615847"/>
                  </a:cubicBezTo>
                  <a:cubicBezTo>
                    <a:pt x="10701297" y="714854"/>
                    <a:pt x="10593407" y="805242"/>
                    <a:pt x="10493141" y="814839"/>
                  </a:cubicBezTo>
                  <a:cubicBezTo>
                    <a:pt x="6578823" y="754933"/>
                    <a:pt x="3971318" y="897353"/>
                    <a:pt x="198992" y="814839"/>
                  </a:cubicBezTo>
                  <a:cubicBezTo>
                    <a:pt x="69996" y="819560"/>
                    <a:pt x="-5433" y="731261"/>
                    <a:pt x="0" y="615847"/>
                  </a:cubicBezTo>
                  <a:cubicBezTo>
                    <a:pt x="9673" y="461689"/>
                    <a:pt x="24248" y="349252"/>
                    <a:pt x="0" y="198992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45720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4. Em thích khổ thơ nào nhất bài? Vì sao?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8DC8F61-D9F3-83CF-554B-63647F983857}"/>
                </a:ext>
              </a:extLst>
            </p:cNvPr>
            <p:cNvGrpSpPr/>
            <p:nvPr/>
          </p:nvGrpSpPr>
          <p:grpSpPr>
            <a:xfrm>
              <a:off x="278113" y="1435101"/>
              <a:ext cx="862711" cy="984549"/>
              <a:chOff x="4111627" y="1730831"/>
              <a:chExt cx="862711" cy="98454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DCD35856-5D7E-59D0-6CE2-23B61B2148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111627" y="1810983"/>
                <a:ext cx="555069" cy="904397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1608E0C-9B4E-93D3-8C48-E0838AB876DE}"/>
                  </a:ext>
                </a:extLst>
              </p:cNvPr>
              <p:cNvSpPr/>
              <p:nvPr/>
            </p:nvSpPr>
            <p:spPr>
              <a:xfrm>
                <a:off x="4559972" y="1730831"/>
                <a:ext cx="414366" cy="414366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?</a:t>
                </a:r>
              </a:p>
            </p:txBody>
          </p:sp>
        </p:grp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657F60F-593C-5D20-61CF-02F5A55F5E0F}"/>
              </a:ext>
            </a:extLst>
          </p:cNvPr>
          <p:cNvSpPr/>
          <p:nvPr/>
        </p:nvSpPr>
        <p:spPr>
          <a:xfrm>
            <a:off x="706980" y="1599014"/>
            <a:ext cx="10773063" cy="1271777"/>
          </a:xfrm>
          <a:custGeom>
            <a:avLst/>
            <a:gdLst>
              <a:gd name="connsiteX0" fmla="*/ 0 w 10773063"/>
              <a:gd name="connsiteY0" fmla="*/ 211967 h 1271777"/>
              <a:gd name="connsiteX1" fmla="*/ 211967 w 10773063"/>
              <a:gd name="connsiteY1" fmla="*/ 0 h 1271777"/>
              <a:gd name="connsiteX2" fmla="*/ 683427 w 10773063"/>
              <a:gd name="connsiteY2" fmla="*/ 0 h 1271777"/>
              <a:gd name="connsiteX3" fmla="*/ 1154888 w 10773063"/>
              <a:gd name="connsiteY3" fmla="*/ 0 h 1271777"/>
              <a:gd name="connsiteX4" fmla="*/ 1419365 w 10773063"/>
              <a:gd name="connsiteY4" fmla="*/ 0 h 1271777"/>
              <a:gd name="connsiteX5" fmla="*/ 1787334 w 10773063"/>
              <a:gd name="connsiteY5" fmla="*/ 0 h 1271777"/>
              <a:gd name="connsiteX6" fmla="*/ 2155303 w 10773063"/>
              <a:gd name="connsiteY6" fmla="*/ 0 h 1271777"/>
              <a:gd name="connsiteX7" fmla="*/ 2523272 w 10773063"/>
              <a:gd name="connsiteY7" fmla="*/ 0 h 1271777"/>
              <a:gd name="connsiteX8" fmla="*/ 2891242 w 10773063"/>
              <a:gd name="connsiteY8" fmla="*/ 0 h 1271777"/>
              <a:gd name="connsiteX9" fmla="*/ 3259211 w 10773063"/>
              <a:gd name="connsiteY9" fmla="*/ 0 h 1271777"/>
              <a:gd name="connsiteX10" fmla="*/ 3627180 w 10773063"/>
              <a:gd name="connsiteY10" fmla="*/ 0 h 1271777"/>
              <a:gd name="connsiteX11" fmla="*/ 4305622 w 10773063"/>
              <a:gd name="connsiteY11" fmla="*/ 0 h 1271777"/>
              <a:gd name="connsiteX12" fmla="*/ 4777083 w 10773063"/>
              <a:gd name="connsiteY12" fmla="*/ 0 h 1271777"/>
              <a:gd name="connsiteX13" fmla="*/ 5145052 w 10773063"/>
              <a:gd name="connsiteY13" fmla="*/ 0 h 1271777"/>
              <a:gd name="connsiteX14" fmla="*/ 5926986 w 10773063"/>
              <a:gd name="connsiteY14" fmla="*/ 0 h 1271777"/>
              <a:gd name="connsiteX15" fmla="*/ 6708920 w 10773063"/>
              <a:gd name="connsiteY15" fmla="*/ 0 h 1271777"/>
              <a:gd name="connsiteX16" fmla="*/ 7490854 w 10773063"/>
              <a:gd name="connsiteY16" fmla="*/ 0 h 1271777"/>
              <a:gd name="connsiteX17" fmla="*/ 7755332 w 10773063"/>
              <a:gd name="connsiteY17" fmla="*/ 0 h 1271777"/>
              <a:gd name="connsiteX18" fmla="*/ 8226792 w 10773063"/>
              <a:gd name="connsiteY18" fmla="*/ 0 h 1271777"/>
              <a:gd name="connsiteX19" fmla="*/ 8801744 w 10773063"/>
              <a:gd name="connsiteY19" fmla="*/ 0 h 1271777"/>
              <a:gd name="connsiteX20" fmla="*/ 9169713 w 10773063"/>
              <a:gd name="connsiteY20" fmla="*/ 0 h 1271777"/>
              <a:gd name="connsiteX21" fmla="*/ 9848156 w 10773063"/>
              <a:gd name="connsiteY21" fmla="*/ 0 h 1271777"/>
              <a:gd name="connsiteX22" fmla="*/ 10561096 w 10773063"/>
              <a:gd name="connsiteY22" fmla="*/ 0 h 1271777"/>
              <a:gd name="connsiteX23" fmla="*/ 10773063 w 10773063"/>
              <a:gd name="connsiteY23" fmla="*/ 211967 h 1271777"/>
              <a:gd name="connsiteX24" fmla="*/ 10773063 w 10773063"/>
              <a:gd name="connsiteY24" fmla="*/ 627410 h 1271777"/>
              <a:gd name="connsiteX25" fmla="*/ 10773063 w 10773063"/>
              <a:gd name="connsiteY25" fmla="*/ 1059810 h 1271777"/>
              <a:gd name="connsiteX26" fmla="*/ 10561096 w 10773063"/>
              <a:gd name="connsiteY26" fmla="*/ 1271777 h 1271777"/>
              <a:gd name="connsiteX27" fmla="*/ 10089636 w 10773063"/>
              <a:gd name="connsiteY27" fmla="*/ 1271777 h 1271777"/>
              <a:gd name="connsiteX28" fmla="*/ 9721667 w 10773063"/>
              <a:gd name="connsiteY28" fmla="*/ 1271777 h 1271777"/>
              <a:gd name="connsiteX29" fmla="*/ 9146715 w 10773063"/>
              <a:gd name="connsiteY29" fmla="*/ 1271777 h 1271777"/>
              <a:gd name="connsiteX30" fmla="*/ 8468272 w 10773063"/>
              <a:gd name="connsiteY30" fmla="*/ 1271777 h 1271777"/>
              <a:gd name="connsiteX31" fmla="*/ 8203794 w 10773063"/>
              <a:gd name="connsiteY31" fmla="*/ 1271777 h 1271777"/>
              <a:gd name="connsiteX32" fmla="*/ 7939317 w 10773063"/>
              <a:gd name="connsiteY32" fmla="*/ 1271777 h 1271777"/>
              <a:gd name="connsiteX33" fmla="*/ 7364365 w 10773063"/>
              <a:gd name="connsiteY33" fmla="*/ 1271777 h 1271777"/>
              <a:gd name="connsiteX34" fmla="*/ 7099887 w 10773063"/>
              <a:gd name="connsiteY34" fmla="*/ 1271777 h 1271777"/>
              <a:gd name="connsiteX35" fmla="*/ 6731918 w 10773063"/>
              <a:gd name="connsiteY35" fmla="*/ 1271777 h 1271777"/>
              <a:gd name="connsiteX36" fmla="*/ 6363949 w 10773063"/>
              <a:gd name="connsiteY36" fmla="*/ 1271777 h 1271777"/>
              <a:gd name="connsiteX37" fmla="*/ 5892489 w 10773063"/>
              <a:gd name="connsiteY37" fmla="*/ 1271777 h 1271777"/>
              <a:gd name="connsiteX38" fmla="*/ 5628011 w 10773063"/>
              <a:gd name="connsiteY38" fmla="*/ 1271777 h 1271777"/>
              <a:gd name="connsiteX39" fmla="*/ 4949568 w 10773063"/>
              <a:gd name="connsiteY39" fmla="*/ 1271777 h 1271777"/>
              <a:gd name="connsiteX40" fmla="*/ 4271125 w 10773063"/>
              <a:gd name="connsiteY40" fmla="*/ 1271777 h 1271777"/>
              <a:gd name="connsiteX41" fmla="*/ 3903156 w 10773063"/>
              <a:gd name="connsiteY41" fmla="*/ 1271777 h 1271777"/>
              <a:gd name="connsiteX42" fmla="*/ 3431696 w 10773063"/>
              <a:gd name="connsiteY42" fmla="*/ 1271777 h 1271777"/>
              <a:gd name="connsiteX43" fmla="*/ 3063727 w 10773063"/>
              <a:gd name="connsiteY43" fmla="*/ 1271777 h 1271777"/>
              <a:gd name="connsiteX44" fmla="*/ 2488775 w 10773063"/>
              <a:gd name="connsiteY44" fmla="*/ 1271777 h 1271777"/>
              <a:gd name="connsiteX45" fmla="*/ 1810332 w 10773063"/>
              <a:gd name="connsiteY45" fmla="*/ 1271777 h 1271777"/>
              <a:gd name="connsiteX46" fmla="*/ 1131890 w 10773063"/>
              <a:gd name="connsiteY46" fmla="*/ 1271777 h 1271777"/>
              <a:gd name="connsiteX47" fmla="*/ 211967 w 10773063"/>
              <a:gd name="connsiteY47" fmla="*/ 1271777 h 1271777"/>
              <a:gd name="connsiteX48" fmla="*/ 0 w 10773063"/>
              <a:gd name="connsiteY48" fmla="*/ 1059810 h 1271777"/>
              <a:gd name="connsiteX49" fmla="*/ 0 w 10773063"/>
              <a:gd name="connsiteY49" fmla="*/ 618932 h 1271777"/>
              <a:gd name="connsiteX50" fmla="*/ 0 w 10773063"/>
              <a:gd name="connsiteY50" fmla="*/ 211967 h 1271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773063" h="1271777" fill="none" extrusionOk="0">
                <a:moveTo>
                  <a:pt x="0" y="211967"/>
                </a:moveTo>
                <a:cubicBezTo>
                  <a:pt x="14946" y="79422"/>
                  <a:pt x="89833" y="16132"/>
                  <a:pt x="211967" y="0"/>
                </a:cubicBezTo>
                <a:cubicBezTo>
                  <a:pt x="333812" y="-20383"/>
                  <a:pt x="546309" y="8502"/>
                  <a:pt x="683427" y="0"/>
                </a:cubicBezTo>
                <a:cubicBezTo>
                  <a:pt x="820545" y="-8502"/>
                  <a:pt x="971740" y="50089"/>
                  <a:pt x="1154888" y="0"/>
                </a:cubicBezTo>
                <a:cubicBezTo>
                  <a:pt x="1338036" y="-50089"/>
                  <a:pt x="1291737" y="29063"/>
                  <a:pt x="1419365" y="0"/>
                </a:cubicBezTo>
                <a:cubicBezTo>
                  <a:pt x="1546993" y="-29063"/>
                  <a:pt x="1631976" y="2166"/>
                  <a:pt x="1787334" y="0"/>
                </a:cubicBezTo>
                <a:cubicBezTo>
                  <a:pt x="1942692" y="-2166"/>
                  <a:pt x="2044272" y="21643"/>
                  <a:pt x="2155303" y="0"/>
                </a:cubicBezTo>
                <a:cubicBezTo>
                  <a:pt x="2266334" y="-21643"/>
                  <a:pt x="2373103" y="1949"/>
                  <a:pt x="2523272" y="0"/>
                </a:cubicBezTo>
                <a:cubicBezTo>
                  <a:pt x="2673441" y="-1949"/>
                  <a:pt x="2807195" y="19299"/>
                  <a:pt x="2891242" y="0"/>
                </a:cubicBezTo>
                <a:cubicBezTo>
                  <a:pt x="2975289" y="-19299"/>
                  <a:pt x="3160771" y="29277"/>
                  <a:pt x="3259211" y="0"/>
                </a:cubicBezTo>
                <a:cubicBezTo>
                  <a:pt x="3357651" y="-29277"/>
                  <a:pt x="3508397" y="41018"/>
                  <a:pt x="3627180" y="0"/>
                </a:cubicBezTo>
                <a:cubicBezTo>
                  <a:pt x="3745963" y="-41018"/>
                  <a:pt x="4001616" y="70428"/>
                  <a:pt x="4305622" y="0"/>
                </a:cubicBezTo>
                <a:cubicBezTo>
                  <a:pt x="4609628" y="-70428"/>
                  <a:pt x="4593547" y="26137"/>
                  <a:pt x="4777083" y="0"/>
                </a:cubicBezTo>
                <a:cubicBezTo>
                  <a:pt x="4960619" y="-26137"/>
                  <a:pt x="4987697" y="31685"/>
                  <a:pt x="5145052" y="0"/>
                </a:cubicBezTo>
                <a:cubicBezTo>
                  <a:pt x="5302407" y="-31685"/>
                  <a:pt x="5571521" y="31290"/>
                  <a:pt x="5926986" y="0"/>
                </a:cubicBezTo>
                <a:cubicBezTo>
                  <a:pt x="6282451" y="-31290"/>
                  <a:pt x="6334551" y="50925"/>
                  <a:pt x="6708920" y="0"/>
                </a:cubicBezTo>
                <a:cubicBezTo>
                  <a:pt x="7083289" y="-50925"/>
                  <a:pt x="7171325" y="47402"/>
                  <a:pt x="7490854" y="0"/>
                </a:cubicBezTo>
                <a:cubicBezTo>
                  <a:pt x="7810383" y="-47402"/>
                  <a:pt x="7682597" y="3135"/>
                  <a:pt x="7755332" y="0"/>
                </a:cubicBezTo>
                <a:cubicBezTo>
                  <a:pt x="7828067" y="-3135"/>
                  <a:pt x="8125190" y="43228"/>
                  <a:pt x="8226792" y="0"/>
                </a:cubicBezTo>
                <a:cubicBezTo>
                  <a:pt x="8328394" y="-43228"/>
                  <a:pt x="8621897" y="16993"/>
                  <a:pt x="8801744" y="0"/>
                </a:cubicBezTo>
                <a:cubicBezTo>
                  <a:pt x="8981591" y="-16993"/>
                  <a:pt x="9076631" y="15182"/>
                  <a:pt x="9169713" y="0"/>
                </a:cubicBezTo>
                <a:cubicBezTo>
                  <a:pt x="9262795" y="-15182"/>
                  <a:pt x="9624622" y="3991"/>
                  <a:pt x="9848156" y="0"/>
                </a:cubicBezTo>
                <a:cubicBezTo>
                  <a:pt x="10071690" y="-3991"/>
                  <a:pt x="10393261" y="3745"/>
                  <a:pt x="10561096" y="0"/>
                </a:cubicBezTo>
                <a:cubicBezTo>
                  <a:pt x="10658542" y="-7331"/>
                  <a:pt x="10777871" y="104154"/>
                  <a:pt x="10773063" y="211967"/>
                </a:cubicBezTo>
                <a:cubicBezTo>
                  <a:pt x="10780634" y="363859"/>
                  <a:pt x="10750022" y="497483"/>
                  <a:pt x="10773063" y="627410"/>
                </a:cubicBezTo>
                <a:cubicBezTo>
                  <a:pt x="10796104" y="757337"/>
                  <a:pt x="10762520" y="947505"/>
                  <a:pt x="10773063" y="1059810"/>
                </a:cubicBezTo>
                <a:cubicBezTo>
                  <a:pt x="10786714" y="1193142"/>
                  <a:pt x="10692778" y="1240544"/>
                  <a:pt x="10561096" y="1271777"/>
                </a:cubicBezTo>
                <a:cubicBezTo>
                  <a:pt x="10456718" y="1288528"/>
                  <a:pt x="10312861" y="1264545"/>
                  <a:pt x="10089636" y="1271777"/>
                </a:cubicBezTo>
                <a:cubicBezTo>
                  <a:pt x="9866411" y="1279009"/>
                  <a:pt x="9902347" y="1239537"/>
                  <a:pt x="9721667" y="1271777"/>
                </a:cubicBezTo>
                <a:cubicBezTo>
                  <a:pt x="9540987" y="1304017"/>
                  <a:pt x="9268802" y="1237425"/>
                  <a:pt x="9146715" y="1271777"/>
                </a:cubicBezTo>
                <a:cubicBezTo>
                  <a:pt x="9024628" y="1306129"/>
                  <a:pt x="8682081" y="1233762"/>
                  <a:pt x="8468272" y="1271777"/>
                </a:cubicBezTo>
                <a:cubicBezTo>
                  <a:pt x="8254463" y="1309792"/>
                  <a:pt x="8283354" y="1253762"/>
                  <a:pt x="8203794" y="1271777"/>
                </a:cubicBezTo>
                <a:cubicBezTo>
                  <a:pt x="8124234" y="1289792"/>
                  <a:pt x="8002751" y="1242883"/>
                  <a:pt x="7939317" y="1271777"/>
                </a:cubicBezTo>
                <a:cubicBezTo>
                  <a:pt x="7875883" y="1300671"/>
                  <a:pt x="7482325" y="1265714"/>
                  <a:pt x="7364365" y="1271777"/>
                </a:cubicBezTo>
                <a:cubicBezTo>
                  <a:pt x="7246405" y="1277840"/>
                  <a:pt x="7208468" y="1242460"/>
                  <a:pt x="7099887" y="1271777"/>
                </a:cubicBezTo>
                <a:cubicBezTo>
                  <a:pt x="6991306" y="1301094"/>
                  <a:pt x="6889698" y="1269924"/>
                  <a:pt x="6731918" y="1271777"/>
                </a:cubicBezTo>
                <a:cubicBezTo>
                  <a:pt x="6574138" y="1273630"/>
                  <a:pt x="6445554" y="1264752"/>
                  <a:pt x="6363949" y="1271777"/>
                </a:cubicBezTo>
                <a:cubicBezTo>
                  <a:pt x="6282344" y="1278802"/>
                  <a:pt x="6079618" y="1219881"/>
                  <a:pt x="5892489" y="1271777"/>
                </a:cubicBezTo>
                <a:cubicBezTo>
                  <a:pt x="5705360" y="1323673"/>
                  <a:pt x="5712818" y="1240939"/>
                  <a:pt x="5628011" y="1271777"/>
                </a:cubicBezTo>
                <a:cubicBezTo>
                  <a:pt x="5543204" y="1302615"/>
                  <a:pt x="5226300" y="1218475"/>
                  <a:pt x="4949568" y="1271777"/>
                </a:cubicBezTo>
                <a:cubicBezTo>
                  <a:pt x="4672836" y="1325079"/>
                  <a:pt x="4457535" y="1234953"/>
                  <a:pt x="4271125" y="1271777"/>
                </a:cubicBezTo>
                <a:cubicBezTo>
                  <a:pt x="4084715" y="1308601"/>
                  <a:pt x="4085059" y="1252493"/>
                  <a:pt x="3903156" y="1271777"/>
                </a:cubicBezTo>
                <a:cubicBezTo>
                  <a:pt x="3721253" y="1291061"/>
                  <a:pt x="3563480" y="1223100"/>
                  <a:pt x="3431696" y="1271777"/>
                </a:cubicBezTo>
                <a:cubicBezTo>
                  <a:pt x="3299912" y="1320454"/>
                  <a:pt x="3155739" y="1229661"/>
                  <a:pt x="3063727" y="1271777"/>
                </a:cubicBezTo>
                <a:cubicBezTo>
                  <a:pt x="2971715" y="1313893"/>
                  <a:pt x="2716921" y="1204148"/>
                  <a:pt x="2488775" y="1271777"/>
                </a:cubicBezTo>
                <a:cubicBezTo>
                  <a:pt x="2260629" y="1339406"/>
                  <a:pt x="2016792" y="1250671"/>
                  <a:pt x="1810332" y="1271777"/>
                </a:cubicBezTo>
                <a:cubicBezTo>
                  <a:pt x="1603872" y="1292883"/>
                  <a:pt x="1355182" y="1252282"/>
                  <a:pt x="1131890" y="1271777"/>
                </a:cubicBezTo>
                <a:cubicBezTo>
                  <a:pt x="908598" y="1291272"/>
                  <a:pt x="542597" y="1230200"/>
                  <a:pt x="211967" y="1271777"/>
                </a:cubicBezTo>
                <a:cubicBezTo>
                  <a:pt x="95862" y="1275364"/>
                  <a:pt x="-6428" y="1171745"/>
                  <a:pt x="0" y="1059810"/>
                </a:cubicBezTo>
                <a:cubicBezTo>
                  <a:pt x="-14525" y="873691"/>
                  <a:pt x="12258" y="810066"/>
                  <a:pt x="0" y="618932"/>
                </a:cubicBezTo>
                <a:cubicBezTo>
                  <a:pt x="-12258" y="427798"/>
                  <a:pt x="14467" y="345826"/>
                  <a:pt x="0" y="211967"/>
                </a:cubicBezTo>
                <a:close/>
              </a:path>
              <a:path w="10773063" h="1271777" stroke="0" extrusionOk="0">
                <a:moveTo>
                  <a:pt x="0" y="211967"/>
                </a:moveTo>
                <a:cubicBezTo>
                  <a:pt x="10338" y="74270"/>
                  <a:pt x="98197" y="8933"/>
                  <a:pt x="211967" y="0"/>
                </a:cubicBezTo>
                <a:cubicBezTo>
                  <a:pt x="494677" y="-67678"/>
                  <a:pt x="787002" y="57170"/>
                  <a:pt x="993901" y="0"/>
                </a:cubicBezTo>
                <a:cubicBezTo>
                  <a:pt x="1200800" y="-57170"/>
                  <a:pt x="1308824" y="51840"/>
                  <a:pt x="1465362" y="0"/>
                </a:cubicBezTo>
                <a:cubicBezTo>
                  <a:pt x="1621900" y="-51840"/>
                  <a:pt x="1830478" y="53415"/>
                  <a:pt x="2143804" y="0"/>
                </a:cubicBezTo>
                <a:cubicBezTo>
                  <a:pt x="2457130" y="-53415"/>
                  <a:pt x="2654183" y="76614"/>
                  <a:pt x="2822247" y="0"/>
                </a:cubicBezTo>
                <a:cubicBezTo>
                  <a:pt x="2990311" y="-76614"/>
                  <a:pt x="3189374" y="61341"/>
                  <a:pt x="3397199" y="0"/>
                </a:cubicBezTo>
                <a:cubicBezTo>
                  <a:pt x="3605024" y="-61341"/>
                  <a:pt x="3989184" y="34950"/>
                  <a:pt x="4179133" y="0"/>
                </a:cubicBezTo>
                <a:cubicBezTo>
                  <a:pt x="4369082" y="-34950"/>
                  <a:pt x="4336861" y="8640"/>
                  <a:pt x="4443611" y="0"/>
                </a:cubicBezTo>
                <a:cubicBezTo>
                  <a:pt x="4550361" y="-8640"/>
                  <a:pt x="4869579" y="28714"/>
                  <a:pt x="5122054" y="0"/>
                </a:cubicBezTo>
                <a:cubicBezTo>
                  <a:pt x="5374529" y="-28714"/>
                  <a:pt x="5587043" y="42591"/>
                  <a:pt x="5903988" y="0"/>
                </a:cubicBezTo>
                <a:cubicBezTo>
                  <a:pt x="6220933" y="-42591"/>
                  <a:pt x="6426309" y="64581"/>
                  <a:pt x="6685922" y="0"/>
                </a:cubicBezTo>
                <a:cubicBezTo>
                  <a:pt x="6945535" y="-64581"/>
                  <a:pt x="7150874" y="59992"/>
                  <a:pt x="7467856" y="0"/>
                </a:cubicBezTo>
                <a:cubicBezTo>
                  <a:pt x="7784838" y="-59992"/>
                  <a:pt x="7790681" y="52"/>
                  <a:pt x="7939317" y="0"/>
                </a:cubicBezTo>
                <a:cubicBezTo>
                  <a:pt x="8087953" y="-52"/>
                  <a:pt x="8259487" y="41554"/>
                  <a:pt x="8410777" y="0"/>
                </a:cubicBezTo>
                <a:cubicBezTo>
                  <a:pt x="8562067" y="-41554"/>
                  <a:pt x="8781560" y="8745"/>
                  <a:pt x="8882237" y="0"/>
                </a:cubicBezTo>
                <a:cubicBezTo>
                  <a:pt x="8982914" y="-8745"/>
                  <a:pt x="9270511" y="73658"/>
                  <a:pt x="9560680" y="0"/>
                </a:cubicBezTo>
                <a:cubicBezTo>
                  <a:pt x="9850849" y="-73658"/>
                  <a:pt x="9720992" y="6071"/>
                  <a:pt x="9825158" y="0"/>
                </a:cubicBezTo>
                <a:cubicBezTo>
                  <a:pt x="9929324" y="-6071"/>
                  <a:pt x="10247947" y="34741"/>
                  <a:pt x="10561096" y="0"/>
                </a:cubicBezTo>
                <a:cubicBezTo>
                  <a:pt x="10680322" y="-6479"/>
                  <a:pt x="10775152" y="126710"/>
                  <a:pt x="10773063" y="211967"/>
                </a:cubicBezTo>
                <a:cubicBezTo>
                  <a:pt x="10787990" y="332145"/>
                  <a:pt x="10731242" y="489308"/>
                  <a:pt x="10773063" y="635889"/>
                </a:cubicBezTo>
                <a:cubicBezTo>
                  <a:pt x="10814884" y="782470"/>
                  <a:pt x="10725875" y="856701"/>
                  <a:pt x="10773063" y="1059810"/>
                </a:cubicBezTo>
                <a:cubicBezTo>
                  <a:pt x="10775865" y="1175319"/>
                  <a:pt x="10693272" y="1267055"/>
                  <a:pt x="10561096" y="1271777"/>
                </a:cubicBezTo>
                <a:cubicBezTo>
                  <a:pt x="10396094" y="1351102"/>
                  <a:pt x="10070795" y="1194799"/>
                  <a:pt x="9882653" y="1271777"/>
                </a:cubicBezTo>
                <a:cubicBezTo>
                  <a:pt x="9694511" y="1348755"/>
                  <a:pt x="9641812" y="1259069"/>
                  <a:pt x="9514684" y="1271777"/>
                </a:cubicBezTo>
                <a:cubicBezTo>
                  <a:pt x="9387556" y="1284485"/>
                  <a:pt x="9063262" y="1194617"/>
                  <a:pt x="8836241" y="1271777"/>
                </a:cubicBezTo>
                <a:cubicBezTo>
                  <a:pt x="8609220" y="1348937"/>
                  <a:pt x="8522391" y="1251819"/>
                  <a:pt x="8364781" y="1271777"/>
                </a:cubicBezTo>
                <a:cubicBezTo>
                  <a:pt x="8207171" y="1291735"/>
                  <a:pt x="7860264" y="1192536"/>
                  <a:pt x="7582847" y="1271777"/>
                </a:cubicBezTo>
                <a:cubicBezTo>
                  <a:pt x="7305430" y="1351018"/>
                  <a:pt x="7147371" y="1233495"/>
                  <a:pt x="7007895" y="1271777"/>
                </a:cubicBezTo>
                <a:cubicBezTo>
                  <a:pt x="6868419" y="1310059"/>
                  <a:pt x="6496263" y="1233668"/>
                  <a:pt x="6225961" y="1271777"/>
                </a:cubicBezTo>
                <a:cubicBezTo>
                  <a:pt x="5955659" y="1309886"/>
                  <a:pt x="6049948" y="1245885"/>
                  <a:pt x="5961483" y="1271777"/>
                </a:cubicBezTo>
                <a:cubicBezTo>
                  <a:pt x="5873018" y="1297669"/>
                  <a:pt x="5437922" y="1220788"/>
                  <a:pt x="5179549" y="1271777"/>
                </a:cubicBezTo>
                <a:cubicBezTo>
                  <a:pt x="4921176" y="1322766"/>
                  <a:pt x="4579755" y="1231428"/>
                  <a:pt x="4397615" y="1271777"/>
                </a:cubicBezTo>
                <a:cubicBezTo>
                  <a:pt x="4215475" y="1312126"/>
                  <a:pt x="4104753" y="1232388"/>
                  <a:pt x="4029646" y="1271777"/>
                </a:cubicBezTo>
                <a:cubicBezTo>
                  <a:pt x="3954539" y="1311166"/>
                  <a:pt x="3724949" y="1244026"/>
                  <a:pt x="3558185" y="1271777"/>
                </a:cubicBezTo>
                <a:cubicBezTo>
                  <a:pt x="3391421" y="1299528"/>
                  <a:pt x="3296864" y="1247541"/>
                  <a:pt x="3190216" y="1271777"/>
                </a:cubicBezTo>
                <a:cubicBezTo>
                  <a:pt x="3083568" y="1296013"/>
                  <a:pt x="2945293" y="1252414"/>
                  <a:pt x="2822247" y="1271777"/>
                </a:cubicBezTo>
                <a:cubicBezTo>
                  <a:pt x="2699201" y="1291140"/>
                  <a:pt x="2415425" y="1261158"/>
                  <a:pt x="2143804" y="1271777"/>
                </a:cubicBezTo>
                <a:cubicBezTo>
                  <a:pt x="1872183" y="1282396"/>
                  <a:pt x="1899675" y="1245114"/>
                  <a:pt x="1775835" y="1271777"/>
                </a:cubicBezTo>
                <a:cubicBezTo>
                  <a:pt x="1651995" y="1298440"/>
                  <a:pt x="1530215" y="1235345"/>
                  <a:pt x="1304375" y="1271777"/>
                </a:cubicBezTo>
                <a:cubicBezTo>
                  <a:pt x="1078535" y="1308209"/>
                  <a:pt x="672369" y="1218260"/>
                  <a:pt x="211967" y="1271777"/>
                </a:cubicBezTo>
                <a:cubicBezTo>
                  <a:pt x="93597" y="1276633"/>
                  <a:pt x="27064" y="1183903"/>
                  <a:pt x="0" y="1059810"/>
                </a:cubicBezTo>
                <a:cubicBezTo>
                  <a:pt x="-31177" y="911182"/>
                  <a:pt x="15900" y="718394"/>
                  <a:pt x="0" y="627410"/>
                </a:cubicBezTo>
                <a:cubicBezTo>
                  <a:pt x="-15900" y="536426"/>
                  <a:pt x="11213" y="351511"/>
                  <a:pt x="0" y="211967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53599-940E-B75E-FE0A-01033ECA863D}"/>
              </a:ext>
            </a:extLst>
          </p:cNvPr>
          <p:cNvSpPr txBox="1"/>
          <p:nvPr/>
        </p:nvSpPr>
        <p:spPr>
          <a:xfrm>
            <a:off x="1074395" y="1823725"/>
            <a:ext cx="96423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581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10" grpId="0"/>
        </p:bldLst>
      </p:timing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F3284767-D33F-4BD7-6679-792915E590B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11502" y="846195"/>
            <a:ext cx="2933293" cy="343361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FE3E4FB-E5E4-A151-E4D0-EAB21D5059A9}"/>
              </a:ext>
            </a:extLst>
          </p:cNvPr>
          <p:cNvSpPr/>
          <p:nvPr/>
        </p:nvSpPr>
        <p:spPr>
          <a:xfrm>
            <a:off x="1068027" y="938644"/>
            <a:ext cx="6671726" cy="1984664"/>
          </a:xfrm>
          <a:custGeom>
            <a:avLst/>
            <a:gdLst>
              <a:gd name="connsiteX0" fmla="*/ 0 w 6671726"/>
              <a:gd name="connsiteY0" fmla="*/ 330784 h 1984664"/>
              <a:gd name="connsiteX1" fmla="*/ 330784 w 6671726"/>
              <a:gd name="connsiteY1" fmla="*/ 0 h 1984664"/>
              <a:gd name="connsiteX2" fmla="*/ 3891840 w 6671726"/>
              <a:gd name="connsiteY2" fmla="*/ 0 h 1984664"/>
              <a:gd name="connsiteX3" fmla="*/ 3891840 w 6671726"/>
              <a:gd name="connsiteY3" fmla="*/ 0 h 1984664"/>
              <a:gd name="connsiteX4" fmla="*/ 5559772 w 6671726"/>
              <a:gd name="connsiteY4" fmla="*/ 0 h 1984664"/>
              <a:gd name="connsiteX5" fmla="*/ 6340942 w 6671726"/>
              <a:gd name="connsiteY5" fmla="*/ 0 h 1984664"/>
              <a:gd name="connsiteX6" fmla="*/ 6671726 w 6671726"/>
              <a:gd name="connsiteY6" fmla="*/ 330784 h 1984664"/>
              <a:gd name="connsiteX7" fmla="*/ 6671726 w 6671726"/>
              <a:gd name="connsiteY7" fmla="*/ 1157721 h 1984664"/>
              <a:gd name="connsiteX8" fmla="*/ 7531645 w 6671726"/>
              <a:gd name="connsiteY8" fmla="*/ 1848476 h 1984664"/>
              <a:gd name="connsiteX9" fmla="*/ 6671726 w 6671726"/>
              <a:gd name="connsiteY9" fmla="*/ 1653887 h 1984664"/>
              <a:gd name="connsiteX10" fmla="*/ 6671726 w 6671726"/>
              <a:gd name="connsiteY10" fmla="*/ 1653880 h 1984664"/>
              <a:gd name="connsiteX11" fmla="*/ 6340942 w 6671726"/>
              <a:gd name="connsiteY11" fmla="*/ 1984664 h 1984664"/>
              <a:gd name="connsiteX12" fmla="*/ 5559772 w 6671726"/>
              <a:gd name="connsiteY12" fmla="*/ 1984664 h 1984664"/>
              <a:gd name="connsiteX13" fmla="*/ 3891840 w 6671726"/>
              <a:gd name="connsiteY13" fmla="*/ 1984664 h 1984664"/>
              <a:gd name="connsiteX14" fmla="*/ 3891840 w 6671726"/>
              <a:gd name="connsiteY14" fmla="*/ 1984664 h 1984664"/>
              <a:gd name="connsiteX15" fmla="*/ 330784 w 6671726"/>
              <a:gd name="connsiteY15" fmla="*/ 1984664 h 1984664"/>
              <a:gd name="connsiteX16" fmla="*/ 0 w 6671726"/>
              <a:gd name="connsiteY16" fmla="*/ 1653880 h 1984664"/>
              <a:gd name="connsiteX17" fmla="*/ 0 w 6671726"/>
              <a:gd name="connsiteY17" fmla="*/ 1653887 h 1984664"/>
              <a:gd name="connsiteX18" fmla="*/ 0 w 6671726"/>
              <a:gd name="connsiteY18" fmla="*/ 1157721 h 1984664"/>
              <a:gd name="connsiteX19" fmla="*/ 0 w 6671726"/>
              <a:gd name="connsiteY19" fmla="*/ 1157721 h 1984664"/>
              <a:gd name="connsiteX20" fmla="*/ 0 w 6671726"/>
              <a:gd name="connsiteY20" fmla="*/ 330784 h 1984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671726" h="1984664" fill="none" extrusionOk="0">
                <a:moveTo>
                  <a:pt x="0" y="330784"/>
                </a:moveTo>
                <a:cubicBezTo>
                  <a:pt x="-6499" y="155910"/>
                  <a:pt x="154832" y="-18221"/>
                  <a:pt x="330784" y="0"/>
                </a:cubicBezTo>
                <a:cubicBezTo>
                  <a:pt x="1420961" y="129591"/>
                  <a:pt x="3349684" y="-79037"/>
                  <a:pt x="3891840" y="0"/>
                </a:cubicBezTo>
                <a:lnTo>
                  <a:pt x="3891840" y="0"/>
                </a:lnTo>
                <a:cubicBezTo>
                  <a:pt x="4140327" y="126344"/>
                  <a:pt x="5301510" y="85997"/>
                  <a:pt x="5559772" y="0"/>
                </a:cubicBezTo>
                <a:cubicBezTo>
                  <a:pt x="5938179" y="-50787"/>
                  <a:pt x="6005591" y="-19734"/>
                  <a:pt x="6340942" y="0"/>
                </a:cubicBezTo>
                <a:cubicBezTo>
                  <a:pt x="6548559" y="20057"/>
                  <a:pt x="6652339" y="141811"/>
                  <a:pt x="6671726" y="330784"/>
                </a:cubicBezTo>
                <a:cubicBezTo>
                  <a:pt x="6733496" y="575903"/>
                  <a:pt x="6723091" y="877809"/>
                  <a:pt x="6671726" y="1157721"/>
                </a:cubicBezTo>
                <a:cubicBezTo>
                  <a:pt x="6824153" y="1286231"/>
                  <a:pt x="7281665" y="1688346"/>
                  <a:pt x="7531645" y="1848476"/>
                </a:cubicBezTo>
                <a:cubicBezTo>
                  <a:pt x="7406971" y="1890814"/>
                  <a:pt x="6862395" y="1668882"/>
                  <a:pt x="6671726" y="1653887"/>
                </a:cubicBezTo>
                <a:lnTo>
                  <a:pt x="6671726" y="1653880"/>
                </a:lnTo>
                <a:cubicBezTo>
                  <a:pt x="6698845" y="1818290"/>
                  <a:pt x="6529103" y="1988045"/>
                  <a:pt x="6340942" y="1984664"/>
                </a:cubicBezTo>
                <a:cubicBezTo>
                  <a:pt x="5963698" y="2048895"/>
                  <a:pt x="5642322" y="2038478"/>
                  <a:pt x="5559772" y="1984664"/>
                </a:cubicBezTo>
                <a:cubicBezTo>
                  <a:pt x="4919227" y="2117463"/>
                  <a:pt x="4156044" y="1996405"/>
                  <a:pt x="3891840" y="1984664"/>
                </a:cubicBezTo>
                <a:lnTo>
                  <a:pt x="3891840" y="1984664"/>
                </a:lnTo>
                <a:cubicBezTo>
                  <a:pt x="2611293" y="1944998"/>
                  <a:pt x="1488607" y="2112313"/>
                  <a:pt x="330784" y="1984664"/>
                </a:cubicBezTo>
                <a:cubicBezTo>
                  <a:pt x="136412" y="1970884"/>
                  <a:pt x="26535" y="1852598"/>
                  <a:pt x="0" y="1653880"/>
                </a:cubicBezTo>
                <a:lnTo>
                  <a:pt x="0" y="1653887"/>
                </a:lnTo>
                <a:cubicBezTo>
                  <a:pt x="-8008" y="1447095"/>
                  <a:pt x="-20760" y="1369473"/>
                  <a:pt x="0" y="1157721"/>
                </a:cubicBezTo>
                <a:lnTo>
                  <a:pt x="0" y="1157721"/>
                </a:lnTo>
                <a:cubicBezTo>
                  <a:pt x="62229" y="1055329"/>
                  <a:pt x="-54370" y="657288"/>
                  <a:pt x="0" y="330784"/>
                </a:cubicBezTo>
                <a:close/>
              </a:path>
              <a:path w="6671726" h="1984664" stroke="0" extrusionOk="0">
                <a:moveTo>
                  <a:pt x="0" y="330784"/>
                </a:moveTo>
                <a:cubicBezTo>
                  <a:pt x="2522" y="139890"/>
                  <a:pt x="126915" y="21841"/>
                  <a:pt x="330784" y="0"/>
                </a:cubicBezTo>
                <a:cubicBezTo>
                  <a:pt x="1063753" y="-30226"/>
                  <a:pt x="3481311" y="19287"/>
                  <a:pt x="3891840" y="0"/>
                </a:cubicBezTo>
                <a:lnTo>
                  <a:pt x="3891840" y="0"/>
                </a:lnTo>
                <a:cubicBezTo>
                  <a:pt x="4486798" y="-60282"/>
                  <a:pt x="4910001" y="67625"/>
                  <a:pt x="5559772" y="0"/>
                </a:cubicBezTo>
                <a:cubicBezTo>
                  <a:pt x="5934283" y="-13502"/>
                  <a:pt x="6208803" y="-29046"/>
                  <a:pt x="6340942" y="0"/>
                </a:cubicBezTo>
                <a:cubicBezTo>
                  <a:pt x="6533007" y="-1119"/>
                  <a:pt x="6665612" y="139351"/>
                  <a:pt x="6671726" y="330784"/>
                </a:cubicBezTo>
                <a:cubicBezTo>
                  <a:pt x="6682467" y="484424"/>
                  <a:pt x="6669280" y="797739"/>
                  <a:pt x="6671726" y="1157721"/>
                </a:cubicBezTo>
                <a:cubicBezTo>
                  <a:pt x="6808545" y="1382353"/>
                  <a:pt x="7166762" y="1432062"/>
                  <a:pt x="7531645" y="1848476"/>
                </a:cubicBezTo>
                <a:cubicBezTo>
                  <a:pt x="7315827" y="1774584"/>
                  <a:pt x="7094310" y="1675631"/>
                  <a:pt x="6671726" y="1653887"/>
                </a:cubicBezTo>
                <a:lnTo>
                  <a:pt x="6671726" y="1653880"/>
                </a:lnTo>
                <a:cubicBezTo>
                  <a:pt x="6687441" y="1826912"/>
                  <a:pt x="6520699" y="1953271"/>
                  <a:pt x="6340942" y="1984664"/>
                </a:cubicBezTo>
                <a:cubicBezTo>
                  <a:pt x="6245792" y="2019086"/>
                  <a:pt x="5923688" y="2052429"/>
                  <a:pt x="5559772" y="1984664"/>
                </a:cubicBezTo>
                <a:cubicBezTo>
                  <a:pt x="5114435" y="2130015"/>
                  <a:pt x="4595538" y="1913352"/>
                  <a:pt x="3891840" y="1984664"/>
                </a:cubicBezTo>
                <a:lnTo>
                  <a:pt x="3891840" y="1984664"/>
                </a:lnTo>
                <a:cubicBezTo>
                  <a:pt x="2402947" y="2079696"/>
                  <a:pt x="833944" y="1934741"/>
                  <a:pt x="330784" y="1984664"/>
                </a:cubicBezTo>
                <a:cubicBezTo>
                  <a:pt x="146839" y="1980657"/>
                  <a:pt x="4453" y="1843661"/>
                  <a:pt x="0" y="1653880"/>
                </a:cubicBezTo>
                <a:lnTo>
                  <a:pt x="0" y="1653887"/>
                </a:lnTo>
                <a:cubicBezTo>
                  <a:pt x="-25661" y="1562446"/>
                  <a:pt x="-1624" y="1321114"/>
                  <a:pt x="0" y="1157721"/>
                </a:cubicBezTo>
                <a:lnTo>
                  <a:pt x="0" y="1157721"/>
                </a:lnTo>
                <a:cubicBezTo>
                  <a:pt x="52287" y="796198"/>
                  <a:pt x="-18272" y="724819"/>
                  <a:pt x="0" y="330784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244475365">
                  <a:prstGeom prst="wedgeRoundRectCallout">
                    <a:avLst>
                      <a:gd name="adj1" fmla="val 62889"/>
                      <a:gd name="adj2" fmla="val 431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Học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khổ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thơ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10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372138" y="159488"/>
            <a:ext cx="11582187" cy="6443331"/>
          </a:xfrm>
          <a:custGeom>
            <a:avLst/>
            <a:gdLst>
              <a:gd name="connsiteX0" fmla="*/ 0 w 11582187"/>
              <a:gd name="connsiteY0" fmla="*/ 1073910 h 6443331"/>
              <a:gd name="connsiteX1" fmla="*/ 1073910 w 11582187"/>
              <a:gd name="connsiteY1" fmla="*/ 0 h 6443331"/>
              <a:gd name="connsiteX2" fmla="*/ 1663558 w 11582187"/>
              <a:gd name="connsiteY2" fmla="*/ 0 h 6443331"/>
              <a:gd name="connsiteX3" fmla="*/ 2158862 w 11582187"/>
              <a:gd name="connsiteY3" fmla="*/ 0 h 6443331"/>
              <a:gd name="connsiteX4" fmla="*/ 2559823 w 11582187"/>
              <a:gd name="connsiteY4" fmla="*/ 0 h 6443331"/>
              <a:gd name="connsiteX5" fmla="*/ 3338158 w 11582187"/>
              <a:gd name="connsiteY5" fmla="*/ 0 h 6443331"/>
              <a:gd name="connsiteX6" fmla="*/ 4116493 w 11582187"/>
              <a:gd name="connsiteY6" fmla="*/ 0 h 6443331"/>
              <a:gd name="connsiteX7" fmla="*/ 4894829 w 11582187"/>
              <a:gd name="connsiteY7" fmla="*/ 0 h 6443331"/>
              <a:gd name="connsiteX8" fmla="*/ 5201446 w 11582187"/>
              <a:gd name="connsiteY8" fmla="*/ 0 h 6443331"/>
              <a:gd name="connsiteX9" fmla="*/ 5696750 w 11582187"/>
              <a:gd name="connsiteY9" fmla="*/ 0 h 6443331"/>
              <a:gd name="connsiteX10" fmla="*/ 6286398 w 11582187"/>
              <a:gd name="connsiteY10" fmla="*/ 0 h 6443331"/>
              <a:gd name="connsiteX11" fmla="*/ 6687358 w 11582187"/>
              <a:gd name="connsiteY11" fmla="*/ 0 h 6443331"/>
              <a:gd name="connsiteX12" fmla="*/ 7371350 w 11582187"/>
              <a:gd name="connsiteY12" fmla="*/ 0 h 6443331"/>
              <a:gd name="connsiteX13" fmla="*/ 7866654 w 11582187"/>
              <a:gd name="connsiteY13" fmla="*/ 0 h 6443331"/>
              <a:gd name="connsiteX14" fmla="*/ 8550646 w 11582187"/>
              <a:gd name="connsiteY14" fmla="*/ 0 h 6443331"/>
              <a:gd name="connsiteX15" fmla="*/ 9140294 w 11582187"/>
              <a:gd name="connsiteY15" fmla="*/ 0 h 6443331"/>
              <a:gd name="connsiteX16" fmla="*/ 9541254 w 11582187"/>
              <a:gd name="connsiteY16" fmla="*/ 0 h 6443331"/>
              <a:gd name="connsiteX17" fmla="*/ 9847871 w 11582187"/>
              <a:gd name="connsiteY17" fmla="*/ 0 h 6443331"/>
              <a:gd name="connsiteX18" fmla="*/ 10508277 w 11582187"/>
              <a:gd name="connsiteY18" fmla="*/ 0 h 6443331"/>
              <a:gd name="connsiteX19" fmla="*/ 11582187 w 11582187"/>
              <a:gd name="connsiteY19" fmla="*/ 1073910 h 6443331"/>
              <a:gd name="connsiteX20" fmla="*/ 11582187 w 11582187"/>
              <a:gd name="connsiteY20" fmla="*/ 1481984 h 6443331"/>
              <a:gd name="connsiteX21" fmla="*/ 11582187 w 11582187"/>
              <a:gd name="connsiteY21" fmla="*/ 2018922 h 6443331"/>
              <a:gd name="connsiteX22" fmla="*/ 11582187 w 11582187"/>
              <a:gd name="connsiteY22" fmla="*/ 2598816 h 6443331"/>
              <a:gd name="connsiteX23" fmla="*/ 11582187 w 11582187"/>
              <a:gd name="connsiteY23" fmla="*/ 3006890 h 6443331"/>
              <a:gd name="connsiteX24" fmla="*/ 11582187 w 11582187"/>
              <a:gd name="connsiteY24" fmla="*/ 3414963 h 6443331"/>
              <a:gd name="connsiteX25" fmla="*/ 11582187 w 11582187"/>
              <a:gd name="connsiteY25" fmla="*/ 3951902 h 6443331"/>
              <a:gd name="connsiteX26" fmla="*/ 11582187 w 11582187"/>
              <a:gd name="connsiteY26" fmla="*/ 4359976 h 6443331"/>
              <a:gd name="connsiteX27" fmla="*/ 11582187 w 11582187"/>
              <a:gd name="connsiteY27" fmla="*/ 4811005 h 6443331"/>
              <a:gd name="connsiteX28" fmla="*/ 11582187 w 11582187"/>
              <a:gd name="connsiteY28" fmla="*/ 5369421 h 6443331"/>
              <a:gd name="connsiteX29" fmla="*/ 10508277 w 11582187"/>
              <a:gd name="connsiteY29" fmla="*/ 6443331 h 6443331"/>
              <a:gd name="connsiteX30" fmla="*/ 10201660 w 11582187"/>
              <a:gd name="connsiteY30" fmla="*/ 6443331 h 6443331"/>
              <a:gd name="connsiteX31" fmla="*/ 9517668 w 11582187"/>
              <a:gd name="connsiteY31" fmla="*/ 6443331 h 6443331"/>
              <a:gd name="connsiteX32" fmla="*/ 9116708 w 11582187"/>
              <a:gd name="connsiteY32" fmla="*/ 6443331 h 6443331"/>
              <a:gd name="connsiteX33" fmla="*/ 8621404 w 11582187"/>
              <a:gd name="connsiteY33" fmla="*/ 6443331 h 6443331"/>
              <a:gd name="connsiteX34" fmla="*/ 8220443 w 11582187"/>
              <a:gd name="connsiteY34" fmla="*/ 6443331 h 6443331"/>
              <a:gd name="connsiteX35" fmla="*/ 7630795 w 11582187"/>
              <a:gd name="connsiteY35" fmla="*/ 6443331 h 6443331"/>
              <a:gd name="connsiteX36" fmla="*/ 6946803 w 11582187"/>
              <a:gd name="connsiteY36" fmla="*/ 6443331 h 6443331"/>
              <a:gd name="connsiteX37" fmla="*/ 6262812 w 11582187"/>
              <a:gd name="connsiteY37" fmla="*/ 6443331 h 6443331"/>
              <a:gd name="connsiteX38" fmla="*/ 5767508 w 11582187"/>
              <a:gd name="connsiteY38" fmla="*/ 6443331 h 6443331"/>
              <a:gd name="connsiteX39" fmla="*/ 5460891 w 11582187"/>
              <a:gd name="connsiteY39" fmla="*/ 6443331 h 6443331"/>
              <a:gd name="connsiteX40" fmla="*/ 4776899 w 11582187"/>
              <a:gd name="connsiteY40" fmla="*/ 6443331 h 6443331"/>
              <a:gd name="connsiteX41" fmla="*/ 4281595 w 11582187"/>
              <a:gd name="connsiteY41" fmla="*/ 6443331 h 6443331"/>
              <a:gd name="connsiteX42" fmla="*/ 3597603 w 11582187"/>
              <a:gd name="connsiteY42" fmla="*/ 6443331 h 6443331"/>
              <a:gd name="connsiteX43" fmla="*/ 3007955 w 11582187"/>
              <a:gd name="connsiteY43" fmla="*/ 6443331 h 6443331"/>
              <a:gd name="connsiteX44" fmla="*/ 2418307 w 11582187"/>
              <a:gd name="connsiteY44" fmla="*/ 6443331 h 6443331"/>
              <a:gd name="connsiteX45" fmla="*/ 2017347 w 11582187"/>
              <a:gd name="connsiteY45" fmla="*/ 6443331 h 6443331"/>
              <a:gd name="connsiteX46" fmla="*/ 1710730 w 11582187"/>
              <a:gd name="connsiteY46" fmla="*/ 6443331 h 6443331"/>
              <a:gd name="connsiteX47" fmla="*/ 1073910 w 11582187"/>
              <a:gd name="connsiteY47" fmla="*/ 6443331 h 6443331"/>
              <a:gd name="connsiteX48" fmla="*/ 0 w 11582187"/>
              <a:gd name="connsiteY48" fmla="*/ 5369421 h 6443331"/>
              <a:gd name="connsiteX49" fmla="*/ 0 w 11582187"/>
              <a:gd name="connsiteY49" fmla="*/ 4918392 h 6443331"/>
              <a:gd name="connsiteX50" fmla="*/ 0 w 11582187"/>
              <a:gd name="connsiteY50" fmla="*/ 4338498 h 6443331"/>
              <a:gd name="connsiteX51" fmla="*/ 0 w 11582187"/>
              <a:gd name="connsiteY51" fmla="*/ 3844515 h 6443331"/>
              <a:gd name="connsiteX52" fmla="*/ 0 w 11582187"/>
              <a:gd name="connsiteY52" fmla="*/ 3264621 h 6443331"/>
              <a:gd name="connsiteX53" fmla="*/ 0 w 11582187"/>
              <a:gd name="connsiteY53" fmla="*/ 2813592 h 6443331"/>
              <a:gd name="connsiteX54" fmla="*/ 0 w 11582187"/>
              <a:gd name="connsiteY54" fmla="*/ 2233698 h 6443331"/>
              <a:gd name="connsiteX55" fmla="*/ 0 w 11582187"/>
              <a:gd name="connsiteY55" fmla="*/ 1696759 h 6443331"/>
              <a:gd name="connsiteX56" fmla="*/ 0 w 11582187"/>
              <a:gd name="connsiteY56" fmla="*/ 1073910 h 644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1582187" h="6443331" fill="none" extrusionOk="0">
                <a:moveTo>
                  <a:pt x="0" y="1073910"/>
                </a:moveTo>
                <a:cubicBezTo>
                  <a:pt x="44275" y="622382"/>
                  <a:pt x="429384" y="34836"/>
                  <a:pt x="1073910" y="0"/>
                </a:cubicBezTo>
                <a:cubicBezTo>
                  <a:pt x="1346447" y="-47383"/>
                  <a:pt x="1481877" y="60937"/>
                  <a:pt x="1663558" y="0"/>
                </a:cubicBezTo>
                <a:cubicBezTo>
                  <a:pt x="1845239" y="-60937"/>
                  <a:pt x="2022268" y="14083"/>
                  <a:pt x="2158862" y="0"/>
                </a:cubicBezTo>
                <a:cubicBezTo>
                  <a:pt x="2295456" y="-14083"/>
                  <a:pt x="2420409" y="554"/>
                  <a:pt x="2559823" y="0"/>
                </a:cubicBezTo>
                <a:cubicBezTo>
                  <a:pt x="2699237" y="-554"/>
                  <a:pt x="3027206" y="64093"/>
                  <a:pt x="3338158" y="0"/>
                </a:cubicBezTo>
                <a:cubicBezTo>
                  <a:pt x="3649111" y="-64093"/>
                  <a:pt x="3771031" y="84272"/>
                  <a:pt x="4116493" y="0"/>
                </a:cubicBezTo>
                <a:cubicBezTo>
                  <a:pt x="4461956" y="-84272"/>
                  <a:pt x="4608227" y="2350"/>
                  <a:pt x="4894829" y="0"/>
                </a:cubicBezTo>
                <a:cubicBezTo>
                  <a:pt x="5181431" y="-2350"/>
                  <a:pt x="5103981" y="25787"/>
                  <a:pt x="5201446" y="0"/>
                </a:cubicBezTo>
                <a:cubicBezTo>
                  <a:pt x="5298911" y="-25787"/>
                  <a:pt x="5456719" y="47188"/>
                  <a:pt x="5696750" y="0"/>
                </a:cubicBezTo>
                <a:cubicBezTo>
                  <a:pt x="5936781" y="-47188"/>
                  <a:pt x="6102336" y="20108"/>
                  <a:pt x="6286398" y="0"/>
                </a:cubicBezTo>
                <a:cubicBezTo>
                  <a:pt x="6470460" y="-20108"/>
                  <a:pt x="6602691" y="22889"/>
                  <a:pt x="6687358" y="0"/>
                </a:cubicBezTo>
                <a:cubicBezTo>
                  <a:pt x="6772025" y="-22889"/>
                  <a:pt x="7184600" y="5445"/>
                  <a:pt x="7371350" y="0"/>
                </a:cubicBezTo>
                <a:cubicBezTo>
                  <a:pt x="7558100" y="-5445"/>
                  <a:pt x="7758718" y="47696"/>
                  <a:pt x="7866654" y="0"/>
                </a:cubicBezTo>
                <a:cubicBezTo>
                  <a:pt x="7974590" y="-47696"/>
                  <a:pt x="8385422" y="33151"/>
                  <a:pt x="8550646" y="0"/>
                </a:cubicBezTo>
                <a:cubicBezTo>
                  <a:pt x="8715870" y="-33151"/>
                  <a:pt x="8854493" y="1738"/>
                  <a:pt x="9140294" y="0"/>
                </a:cubicBezTo>
                <a:cubicBezTo>
                  <a:pt x="9426095" y="-1738"/>
                  <a:pt x="9440267" y="25308"/>
                  <a:pt x="9541254" y="0"/>
                </a:cubicBezTo>
                <a:cubicBezTo>
                  <a:pt x="9642241" y="-25308"/>
                  <a:pt x="9765552" y="9622"/>
                  <a:pt x="9847871" y="0"/>
                </a:cubicBezTo>
                <a:cubicBezTo>
                  <a:pt x="9930190" y="-9622"/>
                  <a:pt x="10185913" y="29338"/>
                  <a:pt x="10508277" y="0"/>
                </a:cubicBezTo>
                <a:cubicBezTo>
                  <a:pt x="11092696" y="91170"/>
                  <a:pt x="11626604" y="383144"/>
                  <a:pt x="11582187" y="1073910"/>
                </a:cubicBezTo>
                <a:cubicBezTo>
                  <a:pt x="11616994" y="1258721"/>
                  <a:pt x="11567443" y="1329099"/>
                  <a:pt x="11582187" y="1481984"/>
                </a:cubicBezTo>
                <a:cubicBezTo>
                  <a:pt x="11596931" y="1634869"/>
                  <a:pt x="11578868" y="1834745"/>
                  <a:pt x="11582187" y="2018922"/>
                </a:cubicBezTo>
                <a:cubicBezTo>
                  <a:pt x="11585506" y="2203099"/>
                  <a:pt x="11551230" y="2411396"/>
                  <a:pt x="11582187" y="2598816"/>
                </a:cubicBezTo>
                <a:cubicBezTo>
                  <a:pt x="11613144" y="2786236"/>
                  <a:pt x="11540735" y="2851563"/>
                  <a:pt x="11582187" y="3006890"/>
                </a:cubicBezTo>
                <a:cubicBezTo>
                  <a:pt x="11623639" y="3162217"/>
                  <a:pt x="11570824" y="3293874"/>
                  <a:pt x="11582187" y="3414963"/>
                </a:cubicBezTo>
                <a:cubicBezTo>
                  <a:pt x="11593550" y="3536052"/>
                  <a:pt x="11566773" y="3791024"/>
                  <a:pt x="11582187" y="3951902"/>
                </a:cubicBezTo>
                <a:cubicBezTo>
                  <a:pt x="11597601" y="4112780"/>
                  <a:pt x="11577903" y="4180948"/>
                  <a:pt x="11582187" y="4359976"/>
                </a:cubicBezTo>
                <a:cubicBezTo>
                  <a:pt x="11586471" y="4539004"/>
                  <a:pt x="11531654" y="4692038"/>
                  <a:pt x="11582187" y="4811005"/>
                </a:cubicBezTo>
                <a:cubicBezTo>
                  <a:pt x="11632720" y="4929972"/>
                  <a:pt x="11551714" y="5150984"/>
                  <a:pt x="11582187" y="5369421"/>
                </a:cubicBezTo>
                <a:cubicBezTo>
                  <a:pt x="11630115" y="5955366"/>
                  <a:pt x="11066082" y="6466214"/>
                  <a:pt x="10508277" y="6443331"/>
                </a:cubicBezTo>
                <a:cubicBezTo>
                  <a:pt x="10404240" y="6456857"/>
                  <a:pt x="10289798" y="6443011"/>
                  <a:pt x="10201660" y="6443331"/>
                </a:cubicBezTo>
                <a:cubicBezTo>
                  <a:pt x="10113522" y="6443651"/>
                  <a:pt x="9725472" y="6405003"/>
                  <a:pt x="9517668" y="6443331"/>
                </a:cubicBezTo>
                <a:cubicBezTo>
                  <a:pt x="9309864" y="6481659"/>
                  <a:pt x="9231357" y="6396903"/>
                  <a:pt x="9116708" y="6443331"/>
                </a:cubicBezTo>
                <a:cubicBezTo>
                  <a:pt x="9002059" y="6489759"/>
                  <a:pt x="8761795" y="6425921"/>
                  <a:pt x="8621404" y="6443331"/>
                </a:cubicBezTo>
                <a:cubicBezTo>
                  <a:pt x="8481013" y="6460741"/>
                  <a:pt x="8398133" y="6417151"/>
                  <a:pt x="8220443" y="6443331"/>
                </a:cubicBezTo>
                <a:cubicBezTo>
                  <a:pt x="8042753" y="6469511"/>
                  <a:pt x="7878546" y="6397091"/>
                  <a:pt x="7630795" y="6443331"/>
                </a:cubicBezTo>
                <a:cubicBezTo>
                  <a:pt x="7383044" y="6489571"/>
                  <a:pt x="7218758" y="6365934"/>
                  <a:pt x="6946803" y="6443331"/>
                </a:cubicBezTo>
                <a:cubicBezTo>
                  <a:pt x="6674848" y="6520728"/>
                  <a:pt x="6528205" y="6380795"/>
                  <a:pt x="6262812" y="6443331"/>
                </a:cubicBezTo>
                <a:cubicBezTo>
                  <a:pt x="5997419" y="6505867"/>
                  <a:pt x="5911635" y="6410327"/>
                  <a:pt x="5767508" y="6443331"/>
                </a:cubicBezTo>
                <a:cubicBezTo>
                  <a:pt x="5623381" y="6476335"/>
                  <a:pt x="5572369" y="6437915"/>
                  <a:pt x="5460891" y="6443331"/>
                </a:cubicBezTo>
                <a:cubicBezTo>
                  <a:pt x="5349413" y="6448747"/>
                  <a:pt x="4961084" y="6404279"/>
                  <a:pt x="4776899" y="6443331"/>
                </a:cubicBezTo>
                <a:cubicBezTo>
                  <a:pt x="4592714" y="6482383"/>
                  <a:pt x="4390683" y="6410512"/>
                  <a:pt x="4281595" y="6443331"/>
                </a:cubicBezTo>
                <a:cubicBezTo>
                  <a:pt x="4172507" y="6476150"/>
                  <a:pt x="3833013" y="6412472"/>
                  <a:pt x="3597603" y="6443331"/>
                </a:cubicBezTo>
                <a:cubicBezTo>
                  <a:pt x="3362193" y="6474190"/>
                  <a:pt x="3241007" y="6425198"/>
                  <a:pt x="3007955" y="6443331"/>
                </a:cubicBezTo>
                <a:cubicBezTo>
                  <a:pt x="2774903" y="6461464"/>
                  <a:pt x="2699248" y="6386719"/>
                  <a:pt x="2418307" y="6443331"/>
                </a:cubicBezTo>
                <a:cubicBezTo>
                  <a:pt x="2137366" y="6499943"/>
                  <a:pt x="2192647" y="6422052"/>
                  <a:pt x="2017347" y="6443331"/>
                </a:cubicBezTo>
                <a:cubicBezTo>
                  <a:pt x="1842047" y="6464610"/>
                  <a:pt x="1847196" y="6410425"/>
                  <a:pt x="1710730" y="6443331"/>
                </a:cubicBezTo>
                <a:cubicBezTo>
                  <a:pt x="1574264" y="6476237"/>
                  <a:pt x="1364225" y="6412808"/>
                  <a:pt x="1073910" y="6443331"/>
                </a:cubicBezTo>
                <a:cubicBezTo>
                  <a:pt x="464965" y="6436599"/>
                  <a:pt x="48313" y="6025469"/>
                  <a:pt x="0" y="5369421"/>
                </a:cubicBezTo>
                <a:cubicBezTo>
                  <a:pt x="-23265" y="5274826"/>
                  <a:pt x="43976" y="5012249"/>
                  <a:pt x="0" y="4918392"/>
                </a:cubicBezTo>
                <a:cubicBezTo>
                  <a:pt x="-43976" y="4824535"/>
                  <a:pt x="48874" y="4473142"/>
                  <a:pt x="0" y="4338498"/>
                </a:cubicBezTo>
                <a:cubicBezTo>
                  <a:pt x="-48874" y="4203854"/>
                  <a:pt x="38429" y="3989730"/>
                  <a:pt x="0" y="3844515"/>
                </a:cubicBezTo>
                <a:cubicBezTo>
                  <a:pt x="-38429" y="3699300"/>
                  <a:pt x="28581" y="3439289"/>
                  <a:pt x="0" y="3264621"/>
                </a:cubicBezTo>
                <a:cubicBezTo>
                  <a:pt x="-28581" y="3089953"/>
                  <a:pt x="13531" y="2951108"/>
                  <a:pt x="0" y="2813592"/>
                </a:cubicBezTo>
                <a:cubicBezTo>
                  <a:pt x="-13531" y="2676076"/>
                  <a:pt x="37870" y="2504712"/>
                  <a:pt x="0" y="2233698"/>
                </a:cubicBezTo>
                <a:cubicBezTo>
                  <a:pt x="-37870" y="1962684"/>
                  <a:pt x="23406" y="1831670"/>
                  <a:pt x="0" y="1696759"/>
                </a:cubicBezTo>
                <a:cubicBezTo>
                  <a:pt x="-23406" y="1561848"/>
                  <a:pt x="66032" y="1223885"/>
                  <a:pt x="0" y="1073910"/>
                </a:cubicBezTo>
                <a:close/>
              </a:path>
              <a:path w="11582187" h="6443331" stroke="0" extrusionOk="0">
                <a:moveTo>
                  <a:pt x="0" y="1073910"/>
                </a:moveTo>
                <a:cubicBezTo>
                  <a:pt x="63279" y="354526"/>
                  <a:pt x="496529" y="42612"/>
                  <a:pt x="1073910" y="0"/>
                </a:cubicBezTo>
                <a:cubicBezTo>
                  <a:pt x="1316866" y="-81597"/>
                  <a:pt x="1589659" y="30712"/>
                  <a:pt x="1852245" y="0"/>
                </a:cubicBezTo>
                <a:cubicBezTo>
                  <a:pt x="2114831" y="-30712"/>
                  <a:pt x="2248007" y="33801"/>
                  <a:pt x="2347550" y="0"/>
                </a:cubicBezTo>
                <a:cubicBezTo>
                  <a:pt x="2447094" y="-33801"/>
                  <a:pt x="2889525" y="80343"/>
                  <a:pt x="3031541" y="0"/>
                </a:cubicBezTo>
                <a:cubicBezTo>
                  <a:pt x="3173557" y="-80343"/>
                  <a:pt x="3465992" y="68710"/>
                  <a:pt x="3715533" y="0"/>
                </a:cubicBezTo>
                <a:cubicBezTo>
                  <a:pt x="3965074" y="-68710"/>
                  <a:pt x="4162993" y="30864"/>
                  <a:pt x="4305181" y="0"/>
                </a:cubicBezTo>
                <a:cubicBezTo>
                  <a:pt x="4447369" y="-30864"/>
                  <a:pt x="4921663" y="67648"/>
                  <a:pt x="5083516" y="0"/>
                </a:cubicBezTo>
                <a:cubicBezTo>
                  <a:pt x="5245369" y="-67648"/>
                  <a:pt x="5286555" y="1525"/>
                  <a:pt x="5390133" y="0"/>
                </a:cubicBezTo>
                <a:cubicBezTo>
                  <a:pt x="5493711" y="-1525"/>
                  <a:pt x="5742284" y="9686"/>
                  <a:pt x="6074125" y="0"/>
                </a:cubicBezTo>
                <a:cubicBezTo>
                  <a:pt x="6405966" y="-9686"/>
                  <a:pt x="6627027" y="72857"/>
                  <a:pt x="6852460" y="0"/>
                </a:cubicBezTo>
                <a:cubicBezTo>
                  <a:pt x="7077893" y="-72857"/>
                  <a:pt x="7311528" y="8784"/>
                  <a:pt x="7630795" y="0"/>
                </a:cubicBezTo>
                <a:cubicBezTo>
                  <a:pt x="7950062" y="-8784"/>
                  <a:pt x="8114552" y="30285"/>
                  <a:pt x="8409130" y="0"/>
                </a:cubicBezTo>
                <a:cubicBezTo>
                  <a:pt x="8703708" y="-30285"/>
                  <a:pt x="8718853" y="32083"/>
                  <a:pt x="8904435" y="0"/>
                </a:cubicBezTo>
                <a:cubicBezTo>
                  <a:pt x="9090017" y="-32083"/>
                  <a:pt x="9218272" y="58453"/>
                  <a:pt x="9399739" y="0"/>
                </a:cubicBezTo>
                <a:cubicBezTo>
                  <a:pt x="9581206" y="-58453"/>
                  <a:pt x="9743143" y="52128"/>
                  <a:pt x="9895043" y="0"/>
                </a:cubicBezTo>
                <a:cubicBezTo>
                  <a:pt x="10046943" y="-52128"/>
                  <a:pt x="10336366" y="52388"/>
                  <a:pt x="10508277" y="0"/>
                </a:cubicBezTo>
                <a:cubicBezTo>
                  <a:pt x="11049765" y="27259"/>
                  <a:pt x="11550089" y="444740"/>
                  <a:pt x="11582187" y="1073910"/>
                </a:cubicBezTo>
                <a:cubicBezTo>
                  <a:pt x="11594058" y="1303589"/>
                  <a:pt x="11536322" y="1394286"/>
                  <a:pt x="11582187" y="1653804"/>
                </a:cubicBezTo>
                <a:cubicBezTo>
                  <a:pt x="11628052" y="1913322"/>
                  <a:pt x="11565341" y="2006112"/>
                  <a:pt x="11582187" y="2147788"/>
                </a:cubicBezTo>
                <a:cubicBezTo>
                  <a:pt x="11599033" y="2289464"/>
                  <a:pt x="11581091" y="2427201"/>
                  <a:pt x="11582187" y="2555861"/>
                </a:cubicBezTo>
                <a:cubicBezTo>
                  <a:pt x="11583283" y="2684521"/>
                  <a:pt x="11544548" y="2895090"/>
                  <a:pt x="11582187" y="3135755"/>
                </a:cubicBezTo>
                <a:cubicBezTo>
                  <a:pt x="11619826" y="3376420"/>
                  <a:pt x="11565413" y="3455601"/>
                  <a:pt x="11582187" y="3758604"/>
                </a:cubicBezTo>
                <a:cubicBezTo>
                  <a:pt x="11598961" y="4061607"/>
                  <a:pt x="11534215" y="4099069"/>
                  <a:pt x="11582187" y="4252588"/>
                </a:cubicBezTo>
                <a:cubicBezTo>
                  <a:pt x="11630159" y="4406107"/>
                  <a:pt x="11570878" y="4658405"/>
                  <a:pt x="11582187" y="4789527"/>
                </a:cubicBezTo>
                <a:cubicBezTo>
                  <a:pt x="11593496" y="4920649"/>
                  <a:pt x="11539191" y="5200255"/>
                  <a:pt x="11582187" y="5369421"/>
                </a:cubicBezTo>
                <a:cubicBezTo>
                  <a:pt x="11543905" y="5845245"/>
                  <a:pt x="11078969" y="6469075"/>
                  <a:pt x="10508277" y="6443331"/>
                </a:cubicBezTo>
                <a:cubicBezTo>
                  <a:pt x="10302717" y="6502809"/>
                  <a:pt x="10106673" y="6395146"/>
                  <a:pt x="9824285" y="6443331"/>
                </a:cubicBezTo>
                <a:cubicBezTo>
                  <a:pt x="9541897" y="6491516"/>
                  <a:pt x="9462471" y="6406298"/>
                  <a:pt x="9234637" y="6443331"/>
                </a:cubicBezTo>
                <a:cubicBezTo>
                  <a:pt x="9006803" y="6480364"/>
                  <a:pt x="8815206" y="6429324"/>
                  <a:pt x="8456302" y="6443331"/>
                </a:cubicBezTo>
                <a:cubicBezTo>
                  <a:pt x="8097398" y="6457338"/>
                  <a:pt x="8273264" y="6430365"/>
                  <a:pt x="8149685" y="6443331"/>
                </a:cubicBezTo>
                <a:cubicBezTo>
                  <a:pt x="8026106" y="6456297"/>
                  <a:pt x="7608685" y="6430893"/>
                  <a:pt x="7371350" y="6443331"/>
                </a:cubicBezTo>
                <a:cubicBezTo>
                  <a:pt x="7134015" y="6455769"/>
                  <a:pt x="6932375" y="6400648"/>
                  <a:pt x="6593015" y="6443331"/>
                </a:cubicBezTo>
                <a:cubicBezTo>
                  <a:pt x="6253655" y="6486014"/>
                  <a:pt x="6286124" y="6421590"/>
                  <a:pt x="6192054" y="6443331"/>
                </a:cubicBezTo>
                <a:cubicBezTo>
                  <a:pt x="6097984" y="6465072"/>
                  <a:pt x="5872067" y="6386571"/>
                  <a:pt x="5696750" y="6443331"/>
                </a:cubicBezTo>
                <a:cubicBezTo>
                  <a:pt x="5521433" y="6500091"/>
                  <a:pt x="5380960" y="6420280"/>
                  <a:pt x="5295789" y="6443331"/>
                </a:cubicBezTo>
                <a:cubicBezTo>
                  <a:pt x="5210618" y="6466382"/>
                  <a:pt x="4997719" y="6418034"/>
                  <a:pt x="4894829" y="6443331"/>
                </a:cubicBezTo>
                <a:cubicBezTo>
                  <a:pt x="4791939" y="6468628"/>
                  <a:pt x="4354910" y="6424308"/>
                  <a:pt x="4210837" y="6443331"/>
                </a:cubicBezTo>
                <a:cubicBezTo>
                  <a:pt x="4066764" y="6462354"/>
                  <a:pt x="3972391" y="6397633"/>
                  <a:pt x="3809876" y="6443331"/>
                </a:cubicBezTo>
                <a:cubicBezTo>
                  <a:pt x="3647361" y="6489029"/>
                  <a:pt x="3544858" y="6385699"/>
                  <a:pt x="3314572" y="6443331"/>
                </a:cubicBezTo>
                <a:cubicBezTo>
                  <a:pt x="3084286" y="6500963"/>
                  <a:pt x="2875304" y="6368510"/>
                  <a:pt x="2630581" y="6443331"/>
                </a:cubicBezTo>
                <a:cubicBezTo>
                  <a:pt x="2385858" y="6518152"/>
                  <a:pt x="2122432" y="6372912"/>
                  <a:pt x="1852245" y="6443331"/>
                </a:cubicBezTo>
                <a:cubicBezTo>
                  <a:pt x="1582058" y="6513750"/>
                  <a:pt x="1317013" y="6399568"/>
                  <a:pt x="1073910" y="6443331"/>
                </a:cubicBezTo>
                <a:cubicBezTo>
                  <a:pt x="467417" y="6548532"/>
                  <a:pt x="66407" y="6069747"/>
                  <a:pt x="0" y="5369421"/>
                </a:cubicBezTo>
                <a:cubicBezTo>
                  <a:pt x="-27830" y="5190982"/>
                  <a:pt x="23862" y="5071296"/>
                  <a:pt x="0" y="4961347"/>
                </a:cubicBezTo>
                <a:cubicBezTo>
                  <a:pt x="-23862" y="4851398"/>
                  <a:pt x="15027" y="4545583"/>
                  <a:pt x="0" y="4381453"/>
                </a:cubicBezTo>
                <a:cubicBezTo>
                  <a:pt x="-15027" y="4217323"/>
                  <a:pt x="7483" y="4155191"/>
                  <a:pt x="0" y="3973380"/>
                </a:cubicBezTo>
                <a:cubicBezTo>
                  <a:pt x="-7483" y="3791569"/>
                  <a:pt x="14167" y="3580667"/>
                  <a:pt x="0" y="3479396"/>
                </a:cubicBezTo>
                <a:cubicBezTo>
                  <a:pt x="-14167" y="3378125"/>
                  <a:pt x="13157" y="3251052"/>
                  <a:pt x="0" y="3071323"/>
                </a:cubicBezTo>
                <a:cubicBezTo>
                  <a:pt x="-13157" y="2891594"/>
                  <a:pt x="12301" y="2781339"/>
                  <a:pt x="0" y="2620294"/>
                </a:cubicBezTo>
                <a:cubicBezTo>
                  <a:pt x="-12301" y="2459249"/>
                  <a:pt x="35658" y="2282909"/>
                  <a:pt x="0" y="2169265"/>
                </a:cubicBezTo>
                <a:cubicBezTo>
                  <a:pt x="-35658" y="2055621"/>
                  <a:pt x="41317" y="1898790"/>
                  <a:pt x="0" y="1718237"/>
                </a:cubicBezTo>
                <a:cubicBezTo>
                  <a:pt x="-41317" y="1537684"/>
                  <a:pt x="15258" y="1388855"/>
                  <a:pt x="0" y="1073910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FBB8FE-97C3-4C15-B2CF-87ADDA8786B2}"/>
              </a:ext>
            </a:extLst>
          </p:cNvPr>
          <p:cNvSpPr txBox="1"/>
          <p:nvPr/>
        </p:nvSpPr>
        <p:spPr>
          <a:xfrm>
            <a:off x="1607691" y="1066751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  <a:endParaRPr lang="en-US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85C155-8F23-4A78-AD42-01295E47BF37}"/>
              </a:ext>
            </a:extLst>
          </p:cNvPr>
          <p:cNvSpPr/>
          <p:nvPr/>
        </p:nvSpPr>
        <p:spPr>
          <a:xfrm>
            <a:off x="1618671" y="1151478"/>
            <a:ext cx="182627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82BA4F4-8537-4B9C-B33C-ED7CBDB6D923}"/>
              </a:ext>
            </a:extLst>
          </p:cNvPr>
          <p:cNvSpPr/>
          <p:nvPr/>
        </p:nvSpPr>
        <p:spPr>
          <a:xfrm>
            <a:off x="3116487" y="1724230"/>
            <a:ext cx="19233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EDBC0C2-AA92-40E1-A2C1-8B839097AB80}"/>
              </a:ext>
            </a:extLst>
          </p:cNvPr>
          <p:cNvSpPr/>
          <p:nvPr/>
        </p:nvSpPr>
        <p:spPr>
          <a:xfrm>
            <a:off x="3540642" y="2886991"/>
            <a:ext cx="252214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0389CF4-E7C1-4A55-9AF0-0DA0625537BF}"/>
              </a:ext>
            </a:extLst>
          </p:cNvPr>
          <p:cNvSpPr/>
          <p:nvPr/>
        </p:nvSpPr>
        <p:spPr>
          <a:xfrm>
            <a:off x="3135358" y="4004514"/>
            <a:ext cx="182144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EFAE4B2-9369-4019-93FF-12EDD9DB0663}"/>
              </a:ext>
            </a:extLst>
          </p:cNvPr>
          <p:cNvSpPr/>
          <p:nvPr/>
        </p:nvSpPr>
        <p:spPr>
          <a:xfrm>
            <a:off x="3870061" y="4559754"/>
            <a:ext cx="209922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465011-67F2-495E-B959-9533D603B93C}"/>
              </a:ext>
            </a:extLst>
          </p:cNvPr>
          <p:cNvSpPr/>
          <p:nvPr/>
        </p:nvSpPr>
        <p:spPr>
          <a:xfrm>
            <a:off x="3503376" y="1123905"/>
            <a:ext cx="158979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21D1187-08F9-403A-9311-1D72F479840E}"/>
              </a:ext>
            </a:extLst>
          </p:cNvPr>
          <p:cNvSpPr/>
          <p:nvPr/>
        </p:nvSpPr>
        <p:spPr>
          <a:xfrm>
            <a:off x="3251517" y="2287894"/>
            <a:ext cx="1384278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407E3D-1122-4C7C-B8FF-E033497D6AC7}"/>
              </a:ext>
            </a:extLst>
          </p:cNvPr>
          <p:cNvSpPr/>
          <p:nvPr/>
        </p:nvSpPr>
        <p:spPr>
          <a:xfrm>
            <a:off x="1659447" y="2852946"/>
            <a:ext cx="180676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3EE8267-6FD1-4068-9D20-3ED5A6FB760C}"/>
              </a:ext>
            </a:extLst>
          </p:cNvPr>
          <p:cNvSpPr/>
          <p:nvPr/>
        </p:nvSpPr>
        <p:spPr>
          <a:xfrm>
            <a:off x="3667039" y="5099736"/>
            <a:ext cx="2254101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7244BEA-F224-4256-B505-02F2307786B0}"/>
              </a:ext>
            </a:extLst>
          </p:cNvPr>
          <p:cNvSpPr/>
          <p:nvPr/>
        </p:nvSpPr>
        <p:spPr>
          <a:xfrm>
            <a:off x="3885843" y="5630683"/>
            <a:ext cx="1919055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F9AAFBA-1842-48F1-97ED-3AE90242B630}"/>
              </a:ext>
            </a:extLst>
          </p:cNvPr>
          <p:cNvSpPr/>
          <p:nvPr/>
        </p:nvSpPr>
        <p:spPr>
          <a:xfrm>
            <a:off x="1617831" y="1710837"/>
            <a:ext cx="147624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60584DF-A826-489F-8799-8E8A00102CDD}"/>
              </a:ext>
            </a:extLst>
          </p:cNvPr>
          <p:cNvSpPr/>
          <p:nvPr/>
        </p:nvSpPr>
        <p:spPr>
          <a:xfrm>
            <a:off x="1655933" y="2282059"/>
            <a:ext cx="157636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2A721CD-21EA-4249-9A94-5367C0E50337}"/>
              </a:ext>
            </a:extLst>
          </p:cNvPr>
          <p:cNvSpPr/>
          <p:nvPr/>
        </p:nvSpPr>
        <p:spPr>
          <a:xfrm>
            <a:off x="1643530" y="3984408"/>
            <a:ext cx="1479814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25B9C42-8E02-4B4C-AF27-4C6BB04B0F1B}"/>
              </a:ext>
            </a:extLst>
          </p:cNvPr>
          <p:cNvSpPr/>
          <p:nvPr/>
        </p:nvSpPr>
        <p:spPr>
          <a:xfrm>
            <a:off x="1596895" y="4558822"/>
            <a:ext cx="226618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80CFE01-BEB5-419C-958C-F388D989869A}"/>
              </a:ext>
            </a:extLst>
          </p:cNvPr>
          <p:cNvSpPr/>
          <p:nvPr/>
        </p:nvSpPr>
        <p:spPr>
          <a:xfrm>
            <a:off x="1582218" y="5148755"/>
            <a:ext cx="206510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3DCE211-B166-492B-8F65-5C9A862D8450}"/>
              </a:ext>
            </a:extLst>
          </p:cNvPr>
          <p:cNvSpPr/>
          <p:nvPr/>
        </p:nvSpPr>
        <p:spPr>
          <a:xfrm>
            <a:off x="1617832" y="5700316"/>
            <a:ext cx="219388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0D5C87-30D5-4B6A-BBD7-91D072978E95}"/>
              </a:ext>
            </a:extLst>
          </p:cNvPr>
          <p:cNvSpPr txBox="1"/>
          <p:nvPr/>
        </p:nvSpPr>
        <p:spPr>
          <a:xfrm>
            <a:off x="3867030" y="175577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dirty="0" err="1">
                <a:ln/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Mưa</a:t>
            </a:r>
            <a:endParaRPr lang="en-US" sz="4800" dirty="0">
              <a:ln/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E46D04-980D-47CA-B57A-87971C0EAE2C}"/>
              </a:ext>
            </a:extLst>
          </p:cNvPr>
          <p:cNvSpPr txBox="1"/>
          <p:nvPr/>
        </p:nvSpPr>
        <p:spPr>
          <a:xfrm>
            <a:off x="6796379" y="1045486"/>
            <a:ext cx="5723685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37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r>
              <a:rPr lang="vi-VN" sz="37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A5D2EAC2-B8FB-439D-AFBD-1CE44E092FA2}"/>
              </a:ext>
            </a:extLst>
          </p:cNvPr>
          <p:cNvSpPr/>
          <p:nvPr/>
        </p:nvSpPr>
        <p:spPr>
          <a:xfrm>
            <a:off x="6807361" y="1130213"/>
            <a:ext cx="1496668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F26B4A57-65F6-411F-AF2E-9AD298A45204}"/>
              </a:ext>
            </a:extLst>
          </p:cNvPr>
          <p:cNvSpPr/>
          <p:nvPr/>
        </p:nvSpPr>
        <p:spPr>
          <a:xfrm>
            <a:off x="9134514" y="1702965"/>
            <a:ext cx="206156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D6F46CEA-8195-461A-B42D-ABFC5A954299}"/>
              </a:ext>
            </a:extLst>
          </p:cNvPr>
          <p:cNvSpPr/>
          <p:nvPr/>
        </p:nvSpPr>
        <p:spPr>
          <a:xfrm>
            <a:off x="9091857" y="2855094"/>
            <a:ext cx="1838413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6E5BC1FB-2729-4E90-AA76-59198013B1B9}"/>
              </a:ext>
            </a:extLst>
          </p:cNvPr>
          <p:cNvSpPr/>
          <p:nvPr/>
        </p:nvSpPr>
        <p:spPr>
          <a:xfrm>
            <a:off x="8088098" y="3920887"/>
            <a:ext cx="1832079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1D00CD4-6232-4F04-8599-B6348CCA5E59}"/>
              </a:ext>
            </a:extLst>
          </p:cNvPr>
          <p:cNvSpPr/>
          <p:nvPr/>
        </p:nvSpPr>
        <p:spPr>
          <a:xfrm>
            <a:off x="8607044" y="4518300"/>
            <a:ext cx="182349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ACAD6588-8583-4E01-9A3D-92EB0FC6A2AA}"/>
              </a:ext>
            </a:extLst>
          </p:cNvPr>
          <p:cNvSpPr/>
          <p:nvPr/>
        </p:nvSpPr>
        <p:spPr>
          <a:xfrm>
            <a:off x="8330559" y="1134537"/>
            <a:ext cx="1440762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DE76BB1-CE41-464D-B8E5-EE0DE3A19567}"/>
              </a:ext>
            </a:extLst>
          </p:cNvPr>
          <p:cNvSpPr/>
          <p:nvPr/>
        </p:nvSpPr>
        <p:spPr>
          <a:xfrm>
            <a:off x="8854874" y="2266629"/>
            <a:ext cx="2032866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34BF31E-3A6F-40DE-9243-4F5C23DA052B}"/>
              </a:ext>
            </a:extLst>
          </p:cNvPr>
          <p:cNvSpPr/>
          <p:nvPr/>
        </p:nvSpPr>
        <p:spPr>
          <a:xfrm>
            <a:off x="6848134" y="2831681"/>
            <a:ext cx="2178908" cy="52327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B1812AB6-FA44-4D88-BCEA-C313CBD47543}"/>
              </a:ext>
            </a:extLst>
          </p:cNvPr>
          <p:cNvSpPr/>
          <p:nvPr/>
        </p:nvSpPr>
        <p:spPr>
          <a:xfrm>
            <a:off x="8466175" y="5079546"/>
            <a:ext cx="2293974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87404CE-35FD-42E4-B7C2-E2C8BFBB650D}"/>
              </a:ext>
            </a:extLst>
          </p:cNvPr>
          <p:cNvSpPr/>
          <p:nvPr/>
        </p:nvSpPr>
        <p:spPr>
          <a:xfrm>
            <a:off x="8375888" y="5640598"/>
            <a:ext cx="1331637" cy="493687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E9A5375-E000-41F4-9AA5-A65C50D6056F}"/>
              </a:ext>
            </a:extLst>
          </p:cNvPr>
          <p:cNvSpPr/>
          <p:nvPr/>
        </p:nvSpPr>
        <p:spPr>
          <a:xfrm>
            <a:off x="6806520" y="1689572"/>
            <a:ext cx="228431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3BE67D88-3725-4FDE-A4FD-C360E7A0A1FF}"/>
              </a:ext>
            </a:extLst>
          </p:cNvPr>
          <p:cNvSpPr/>
          <p:nvPr/>
        </p:nvSpPr>
        <p:spPr>
          <a:xfrm>
            <a:off x="6844620" y="2260794"/>
            <a:ext cx="1959137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CD60F1D6-4E86-4F4F-9144-A687003BB3BD}"/>
              </a:ext>
            </a:extLst>
          </p:cNvPr>
          <p:cNvSpPr/>
          <p:nvPr/>
        </p:nvSpPr>
        <p:spPr>
          <a:xfrm>
            <a:off x="6780847" y="3952869"/>
            <a:ext cx="126800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45105CF-5022-4343-AEDA-A8D2905A01BC}"/>
              </a:ext>
            </a:extLst>
          </p:cNvPr>
          <p:cNvSpPr/>
          <p:nvPr/>
        </p:nvSpPr>
        <p:spPr>
          <a:xfrm>
            <a:off x="6785583" y="4537557"/>
            <a:ext cx="1731095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C154FA1-5B1F-458F-AFA0-DDA414E147AF}"/>
              </a:ext>
            </a:extLst>
          </p:cNvPr>
          <p:cNvSpPr/>
          <p:nvPr/>
        </p:nvSpPr>
        <p:spPr>
          <a:xfrm>
            <a:off x="6770906" y="5127490"/>
            <a:ext cx="1660713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06FC8FCB-2BDA-4346-AFEA-069328368FE0}"/>
              </a:ext>
            </a:extLst>
          </p:cNvPr>
          <p:cNvSpPr/>
          <p:nvPr/>
        </p:nvSpPr>
        <p:spPr>
          <a:xfrm>
            <a:off x="6806520" y="5679051"/>
            <a:ext cx="1465610" cy="49368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52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0" grpId="1" animBg="1"/>
      <p:bldP spid="41" grpId="0" animBg="1"/>
      <p:bldP spid="42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4F5753C7-3381-4983-A64F-2B69287032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423" y="396524"/>
            <a:ext cx="10897153" cy="64569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26E2E7F-72CB-48F1-8437-497D9F048542}"/>
              </a:ext>
            </a:extLst>
          </p:cNvPr>
          <p:cNvGrpSpPr/>
          <p:nvPr/>
        </p:nvGrpSpPr>
        <p:grpSpPr>
          <a:xfrm>
            <a:off x="1836326" y="209292"/>
            <a:ext cx="8519349" cy="1041244"/>
            <a:chOff x="1836326" y="209292"/>
            <a:chExt cx="8519349" cy="1041244"/>
          </a:xfrm>
        </p:grpSpPr>
        <p:sp>
          <p:nvSpPr>
            <p:cNvPr id="12" name="Double Wave 11">
              <a:extLst>
                <a:ext uri="{FF2B5EF4-FFF2-40B4-BE49-F238E27FC236}">
                  <a16:creationId xmlns:a16="http://schemas.microsoft.com/office/drawing/2014/main" id="{D19A744A-DEFC-4FFF-A1E3-0978898E8774}"/>
                </a:ext>
              </a:extLst>
            </p:cNvPr>
            <p:cNvSpPr/>
            <p:nvPr/>
          </p:nvSpPr>
          <p:spPr>
            <a:xfrm>
              <a:off x="2628900" y="209292"/>
              <a:ext cx="6934200" cy="1041244"/>
            </a:xfrm>
            <a:prstGeom prst="doubleWav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663CBB-AF05-4371-B09A-2E9482DD24E5}"/>
                </a:ext>
              </a:extLst>
            </p:cNvPr>
            <p:cNvSpPr txBox="1"/>
            <p:nvPr/>
          </p:nvSpPr>
          <p:spPr>
            <a:xfrm>
              <a:off x="1836326" y="422138"/>
              <a:ext cx="85193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5">
                      <a:lumMod val="75000"/>
                    </a:schemeClr>
                  </a:solidFill>
                  <a:effectLst>
                    <a:glow rad="1016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 DUNG CHÍNH CỦA BÀI ĐỌC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A5AA68A-5DCD-4CED-AB7B-4C9F092C2D4A}"/>
              </a:ext>
            </a:extLst>
          </p:cNvPr>
          <p:cNvGrpSpPr/>
          <p:nvPr/>
        </p:nvGrpSpPr>
        <p:grpSpPr>
          <a:xfrm>
            <a:off x="-170217" y="1412567"/>
            <a:ext cx="12532434" cy="5369233"/>
            <a:chOff x="-253942" y="1262764"/>
            <a:chExt cx="12532434" cy="536923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17C39EBC-596F-4595-B1F9-E618C29CEDE6}"/>
                </a:ext>
              </a:extLst>
            </p:cNvPr>
            <p:cNvGrpSpPr/>
            <p:nvPr/>
          </p:nvGrpSpPr>
          <p:grpSpPr>
            <a:xfrm>
              <a:off x="1215114" y="1262764"/>
              <a:ext cx="9525000" cy="5369233"/>
              <a:chOff x="457200" y="956486"/>
              <a:chExt cx="11201400" cy="6475063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B41773C-3C51-4975-8B41-ECF0F3D6E8D5}"/>
                  </a:ext>
                </a:extLst>
              </p:cNvPr>
              <p:cNvSpPr/>
              <p:nvPr/>
            </p:nvSpPr>
            <p:spPr>
              <a:xfrm>
                <a:off x="457200" y="956486"/>
                <a:ext cx="11201400" cy="6475063"/>
              </a:xfrm>
              <a:custGeom>
                <a:avLst/>
                <a:gdLst>
                  <a:gd name="connsiteX0" fmla="*/ 0 w 11201400"/>
                  <a:gd name="connsiteY0" fmla="*/ 1079199 h 6475063"/>
                  <a:gd name="connsiteX1" fmla="*/ 1079199 w 11201400"/>
                  <a:gd name="connsiteY1" fmla="*/ 0 h 6475063"/>
                  <a:gd name="connsiteX2" fmla="*/ 10122201 w 11201400"/>
                  <a:gd name="connsiteY2" fmla="*/ 0 h 6475063"/>
                  <a:gd name="connsiteX3" fmla="*/ 11201400 w 11201400"/>
                  <a:gd name="connsiteY3" fmla="*/ 1079199 h 6475063"/>
                  <a:gd name="connsiteX4" fmla="*/ 11201400 w 11201400"/>
                  <a:gd name="connsiteY4" fmla="*/ 5395864 h 6475063"/>
                  <a:gd name="connsiteX5" fmla="*/ 10122201 w 11201400"/>
                  <a:gd name="connsiteY5" fmla="*/ 6475063 h 6475063"/>
                  <a:gd name="connsiteX6" fmla="*/ 1079199 w 11201400"/>
                  <a:gd name="connsiteY6" fmla="*/ 6475063 h 6475063"/>
                  <a:gd name="connsiteX7" fmla="*/ 0 w 11201400"/>
                  <a:gd name="connsiteY7" fmla="*/ 5395864 h 6475063"/>
                  <a:gd name="connsiteX8" fmla="*/ 0 w 11201400"/>
                  <a:gd name="connsiteY8" fmla="*/ 1079199 h 6475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01400" h="6475063" extrusionOk="0">
                    <a:moveTo>
                      <a:pt x="0" y="1079199"/>
                    </a:moveTo>
                    <a:cubicBezTo>
                      <a:pt x="-14493" y="508602"/>
                      <a:pt x="418650" y="-26645"/>
                      <a:pt x="1079199" y="0"/>
                    </a:cubicBezTo>
                    <a:cubicBezTo>
                      <a:pt x="3687568" y="-60713"/>
                      <a:pt x="6160484" y="61072"/>
                      <a:pt x="10122201" y="0"/>
                    </a:cubicBezTo>
                    <a:cubicBezTo>
                      <a:pt x="10621685" y="32267"/>
                      <a:pt x="11193795" y="492167"/>
                      <a:pt x="11201400" y="1079199"/>
                    </a:cubicBezTo>
                    <a:cubicBezTo>
                      <a:pt x="11225852" y="2435648"/>
                      <a:pt x="11269063" y="3771922"/>
                      <a:pt x="11201400" y="5395864"/>
                    </a:cubicBezTo>
                    <a:cubicBezTo>
                      <a:pt x="11278209" y="5918885"/>
                      <a:pt x="10799715" y="6480440"/>
                      <a:pt x="10122201" y="6475063"/>
                    </a:cubicBezTo>
                    <a:cubicBezTo>
                      <a:pt x="5732470" y="6401292"/>
                      <a:pt x="3190027" y="6319180"/>
                      <a:pt x="1079199" y="6475063"/>
                    </a:cubicBezTo>
                    <a:cubicBezTo>
                      <a:pt x="560352" y="6486255"/>
                      <a:pt x="-51884" y="5968210"/>
                      <a:pt x="0" y="5395864"/>
                    </a:cubicBezTo>
                    <a:cubicBezTo>
                      <a:pt x="152408" y="3676177"/>
                      <a:pt x="73868" y="3108004"/>
                      <a:pt x="0" y="1079199"/>
                    </a:cubicBezTo>
                    <a:close/>
                  </a:path>
                </a:pathLst>
              </a:custGeom>
              <a:noFill/>
              <a:ln>
                <a:solidFill>
                  <a:srgbClr val="FFFF00"/>
                </a:solidFill>
                <a:prstDash val="dashDot"/>
                <a:extLst>
                  <a:ext uri="{C807C97D-BFC1-408E-A445-0C87EB9F89A2}">
                    <ask:lineSketchStyleProps xmlns:ask="http://schemas.microsoft.com/office/drawing/2018/sketchyshapes" sd="981765707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22" name="Rectangle: Rounded Corners 21">
                <a:extLst>
                  <a:ext uri="{FF2B5EF4-FFF2-40B4-BE49-F238E27FC236}">
                    <a16:creationId xmlns:a16="http://schemas.microsoft.com/office/drawing/2014/main" id="{135929AC-1796-4F28-91A4-A5D8CC898F24}"/>
                  </a:ext>
                </a:extLst>
              </p:cNvPr>
              <p:cNvSpPr/>
              <p:nvPr/>
            </p:nvSpPr>
            <p:spPr>
              <a:xfrm>
                <a:off x="742811" y="1203323"/>
                <a:ext cx="10630176" cy="5932998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Bài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4400" dirty="0" err="1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</a:t>
                </a:r>
                <a:r>
                  <a:rPr lang="en-US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t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ả cảnh trời mưa và khung cảnh sinh hoạt ấm cúng của gia đình trong cơn mưa</a:t>
                </a:r>
                <a:r>
                  <a:rPr lang="en-US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</a:t>
                </a:r>
                <a:r>
                  <a:rPr lang="vi-VN" sz="440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vi-VN" sz="4400" dirty="0">
                    <a:solidFill>
                      <a:srgbClr val="242021"/>
                    </a:solidFill>
                    <a:effectLst/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thể hiện tình yêu thiên nhiên, yêu cuộc sống gia đình của tác giả.</a:t>
                </a:r>
                <a:endParaRPr lang="vi-VN" sz="4400" dirty="0">
                  <a:effectLst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92424F7-5413-4242-97DC-6232A4D82E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626567" y="1501062"/>
              <a:ext cx="938865" cy="90228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51A694-A924-43E0-A901-B08B3F536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15319" y="1374039"/>
              <a:ext cx="1018120" cy="106689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53B1567-0665-42EC-B655-22F4EDB06C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0851" y="1367942"/>
              <a:ext cx="1018120" cy="107908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3D438CC-5831-44BB-943A-96C0BE629B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253942" y="4418158"/>
              <a:ext cx="1944793" cy="1944793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57086B4C-FE18-4BCC-B190-DB1477C4B68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8390" y="4181374"/>
              <a:ext cx="2280102" cy="22801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879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ow of colorful buildings&#10;&#10;Description automatically generated with low confidence">
            <a:extLst>
              <a:ext uri="{FF2B5EF4-FFF2-40B4-BE49-F238E27FC236}">
                <a16:creationId xmlns:a16="http://schemas.microsoft.com/office/drawing/2014/main" id="{D88CFB4D-7DF9-BB2E-F0DA-35DE232A6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" y="-329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DC64B0-EF96-4493-881B-742C8291145E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445082-009C-6518-DFD1-4DCB54594F1C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C47CDD0-8C31-3DA7-20E2-277B9B177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1111F0F-394C-27FC-2E60-AD61FA32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F7E8881D-8D2A-FE0A-FC61-B32A8BD24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763217-5315-3020-1A09-E369539B9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46AE28-CD7E-4A03-AA71-4D2C011998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0339" y="150356"/>
            <a:ext cx="9126503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7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E6B94B4-187D-A9BE-E833-ACD993A697FA}"/>
              </a:ext>
            </a:extLst>
          </p:cNvPr>
          <p:cNvSpPr/>
          <p:nvPr/>
        </p:nvSpPr>
        <p:spPr>
          <a:xfrm>
            <a:off x="286997" y="719091"/>
            <a:ext cx="11586258" cy="6005868"/>
          </a:xfrm>
          <a:custGeom>
            <a:avLst/>
            <a:gdLst>
              <a:gd name="connsiteX0" fmla="*/ 0 w 11586258"/>
              <a:gd name="connsiteY0" fmla="*/ 1000998 h 6005868"/>
              <a:gd name="connsiteX1" fmla="*/ 1000998 w 11586258"/>
              <a:gd name="connsiteY1" fmla="*/ 0 h 6005868"/>
              <a:gd name="connsiteX2" fmla="*/ 1791700 w 11586258"/>
              <a:gd name="connsiteY2" fmla="*/ 0 h 6005868"/>
              <a:gd name="connsiteX3" fmla="*/ 2199031 w 11586258"/>
              <a:gd name="connsiteY3" fmla="*/ 0 h 6005868"/>
              <a:gd name="connsiteX4" fmla="*/ 2606362 w 11586258"/>
              <a:gd name="connsiteY4" fmla="*/ 0 h 6005868"/>
              <a:gd name="connsiteX5" fmla="*/ 3301221 w 11586258"/>
              <a:gd name="connsiteY5" fmla="*/ 0 h 6005868"/>
              <a:gd name="connsiteX6" fmla="*/ 3804395 w 11586258"/>
              <a:gd name="connsiteY6" fmla="*/ 0 h 6005868"/>
              <a:gd name="connsiteX7" fmla="*/ 4211726 w 11586258"/>
              <a:gd name="connsiteY7" fmla="*/ 0 h 6005868"/>
              <a:gd name="connsiteX8" fmla="*/ 5002427 w 11586258"/>
              <a:gd name="connsiteY8" fmla="*/ 0 h 6005868"/>
              <a:gd name="connsiteX9" fmla="*/ 5793129 w 11586258"/>
              <a:gd name="connsiteY9" fmla="*/ 0 h 6005868"/>
              <a:gd name="connsiteX10" fmla="*/ 6583831 w 11586258"/>
              <a:gd name="connsiteY10" fmla="*/ 0 h 6005868"/>
              <a:gd name="connsiteX11" fmla="*/ 6895319 w 11586258"/>
              <a:gd name="connsiteY11" fmla="*/ 0 h 6005868"/>
              <a:gd name="connsiteX12" fmla="*/ 7398493 w 11586258"/>
              <a:gd name="connsiteY12" fmla="*/ 0 h 6005868"/>
              <a:gd name="connsiteX13" fmla="*/ 7997509 w 11586258"/>
              <a:gd name="connsiteY13" fmla="*/ 0 h 6005868"/>
              <a:gd name="connsiteX14" fmla="*/ 8404840 w 11586258"/>
              <a:gd name="connsiteY14" fmla="*/ 0 h 6005868"/>
              <a:gd name="connsiteX15" fmla="*/ 9099699 w 11586258"/>
              <a:gd name="connsiteY15" fmla="*/ 0 h 6005868"/>
              <a:gd name="connsiteX16" fmla="*/ 9602873 w 11586258"/>
              <a:gd name="connsiteY16" fmla="*/ 0 h 6005868"/>
              <a:gd name="connsiteX17" fmla="*/ 10585260 w 11586258"/>
              <a:gd name="connsiteY17" fmla="*/ 0 h 6005868"/>
              <a:gd name="connsiteX18" fmla="*/ 11586258 w 11586258"/>
              <a:gd name="connsiteY18" fmla="*/ 1000998 h 6005868"/>
              <a:gd name="connsiteX19" fmla="*/ 11586258 w 11586258"/>
              <a:gd name="connsiteY19" fmla="*/ 1492902 h 6005868"/>
              <a:gd name="connsiteX20" fmla="*/ 11586258 w 11586258"/>
              <a:gd name="connsiteY20" fmla="*/ 2024845 h 6005868"/>
              <a:gd name="connsiteX21" fmla="*/ 11586258 w 11586258"/>
              <a:gd name="connsiteY21" fmla="*/ 2556788 h 6005868"/>
              <a:gd name="connsiteX22" fmla="*/ 11586258 w 11586258"/>
              <a:gd name="connsiteY22" fmla="*/ 3208847 h 6005868"/>
              <a:gd name="connsiteX23" fmla="*/ 11586258 w 11586258"/>
              <a:gd name="connsiteY23" fmla="*/ 3700752 h 6005868"/>
              <a:gd name="connsiteX24" fmla="*/ 11586258 w 11586258"/>
              <a:gd name="connsiteY24" fmla="*/ 4272733 h 6005868"/>
              <a:gd name="connsiteX25" fmla="*/ 11586258 w 11586258"/>
              <a:gd name="connsiteY25" fmla="*/ 5004870 h 6005868"/>
              <a:gd name="connsiteX26" fmla="*/ 10585260 w 11586258"/>
              <a:gd name="connsiteY26" fmla="*/ 6005868 h 6005868"/>
              <a:gd name="connsiteX27" fmla="*/ 10082086 w 11586258"/>
              <a:gd name="connsiteY27" fmla="*/ 6005868 h 6005868"/>
              <a:gd name="connsiteX28" fmla="*/ 9770598 w 11586258"/>
              <a:gd name="connsiteY28" fmla="*/ 6005868 h 6005868"/>
              <a:gd name="connsiteX29" fmla="*/ 9363267 w 11586258"/>
              <a:gd name="connsiteY29" fmla="*/ 6005868 h 6005868"/>
              <a:gd name="connsiteX30" fmla="*/ 8955935 w 11586258"/>
              <a:gd name="connsiteY30" fmla="*/ 6005868 h 6005868"/>
              <a:gd name="connsiteX31" fmla="*/ 8452762 w 11586258"/>
              <a:gd name="connsiteY31" fmla="*/ 6005868 h 6005868"/>
              <a:gd name="connsiteX32" fmla="*/ 8141273 w 11586258"/>
              <a:gd name="connsiteY32" fmla="*/ 6005868 h 6005868"/>
              <a:gd name="connsiteX33" fmla="*/ 7446414 w 11586258"/>
              <a:gd name="connsiteY33" fmla="*/ 6005868 h 6005868"/>
              <a:gd name="connsiteX34" fmla="*/ 6751555 w 11586258"/>
              <a:gd name="connsiteY34" fmla="*/ 6005868 h 6005868"/>
              <a:gd name="connsiteX35" fmla="*/ 6344224 w 11586258"/>
              <a:gd name="connsiteY35" fmla="*/ 6005868 h 6005868"/>
              <a:gd name="connsiteX36" fmla="*/ 5841050 w 11586258"/>
              <a:gd name="connsiteY36" fmla="*/ 6005868 h 6005868"/>
              <a:gd name="connsiteX37" fmla="*/ 5433719 w 11586258"/>
              <a:gd name="connsiteY37" fmla="*/ 6005868 h 6005868"/>
              <a:gd name="connsiteX38" fmla="*/ 4834703 w 11586258"/>
              <a:gd name="connsiteY38" fmla="*/ 6005868 h 6005868"/>
              <a:gd name="connsiteX39" fmla="*/ 4139844 w 11586258"/>
              <a:gd name="connsiteY39" fmla="*/ 6005868 h 6005868"/>
              <a:gd name="connsiteX40" fmla="*/ 3444985 w 11586258"/>
              <a:gd name="connsiteY40" fmla="*/ 6005868 h 6005868"/>
              <a:gd name="connsiteX41" fmla="*/ 2941811 w 11586258"/>
              <a:gd name="connsiteY41" fmla="*/ 6005868 h 6005868"/>
              <a:gd name="connsiteX42" fmla="*/ 2630323 w 11586258"/>
              <a:gd name="connsiteY42" fmla="*/ 6005868 h 6005868"/>
              <a:gd name="connsiteX43" fmla="*/ 1935464 w 11586258"/>
              <a:gd name="connsiteY43" fmla="*/ 6005868 h 6005868"/>
              <a:gd name="connsiteX44" fmla="*/ 1000998 w 11586258"/>
              <a:gd name="connsiteY44" fmla="*/ 6005868 h 6005868"/>
              <a:gd name="connsiteX45" fmla="*/ 0 w 11586258"/>
              <a:gd name="connsiteY45" fmla="*/ 5004870 h 6005868"/>
              <a:gd name="connsiteX46" fmla="*/ 0 w 11586258"/>
              <a:gd name="connsiteY46" fmla="*/ 4472927 h 6005868"/>
              <a:gd name="connsiteX47" fmla="*/ 0 w 11586258"/>
              <a:gd name="connsiteY47" fmla="*/ 3981023 h 6005868"/>
              <a:gd name="connsiteX48" fmla="*/ 0 w 11586258"/>
              <a:gd name="connsiteY48" fmla="*/ 3529157 h 6005868"/>
              <a:gd name="connsiteX49" fmla="*/ 0 w 11586258"/>
              <a:gd name="connsiteY49" fmla="*/ 3077292 h 6005868"/>
              <a:gd name="connsiteX50" fmla="*/ 0 w 11586258"/>
              <a:gd name="connsiteY50" fmla="*/ 2585387 h 6005868"/>
              <a:gd name="connsiteX51" fmla="*/ 0 w 11586258"/>
              <a:gd name="connsiteY51" fmla="*/ 2013406 h 6005868"/>
              <a:gd name="connsiteX52" fmla="*/ 0 w 11586258"/>
              <a:gd name="connsiteY52" fmla="*/ 1561540 h 6005868"/>
              <a:gd name="connsiteX53" fmla="*/ 0 w 11586258"/>
              <a:gd name="connsiteY53" fmla="*/ 1000998 h 6005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1586258" h="6005868" fill="none" extrusionOk="0">
                <a:moveTo>
                  <a:pt x="0" y="1000998"/>
                </a:moveTo>
                <a:cubicBezTo>
                  <a:pt x="-61316" y="361433"/>
                  <a:pt x="551885" y="-9894"/>
                  <a:pt x="1000998" y="0"/>
                </a:cubicBezTo>
                <a:cubicBezTo>
                  <a:pt x="1258675" y="-2500"/>
                  <a:pt x="1554863" y="55546"/>
                  <a:pt x="1791700" y="0"/>
                </a:cubicBezTo>
                <a:cubicBezTo>
                  <a:pt x="2028537" y="-55546"/>
                  <a:pt x="2114656" y="21947"/>
                  <a:pt x="2199031" y="0"/>
                </a:cubicBezTo>
                <a:cubicBezTo>
                  <a:pt x="2283406" y="-21947"/>
                  <a:pt x="2420375" y="10051"/>
                  <a:pt x="2606362" y="0"/>
                </a:cubicBezTo>
                <a:cubicBezTo>
                  <a:pt x="2792349" y="-10051"/>
                  <a:pt x="3147519" y="16549"/>
                  <a:pt x="3301221" y="0"/>
                </a:cubicBezTo>
                <a:cubicBezTo>
                  <a:pt x="3454923" y="-16549"/>
                  <a:pt x="3555124" y="55537"/>
                  <a:pt x="3804395" y="0"/>
                </a:cubicBezTo>
                <a:cubicBezTo>
                  <a:pt x="4053666" y="-55537"/>
                  <a:pt x="4057290" y="46622"/>
                  <a:pt x="4211726" y="0"/>
                </a:cubicBezTo>
                <a:cubicBezTo>
                  <a:pt x="4366162" y="-46622"/>
                  <a:pt x="4617478" y="26810"/>
                  <a:pt x="5002427" y="0"/>
                </a:cubicBezTo>
                <a:cubicBezTo>
                  <a:pt x="5387376" y="-26810"/>
                  <a:pt x="5502208" y="70987"/>
                  <a:pt x="5793129" y="0"/>
                </a:cubicBezTo>
                <a:cubicBezTo>
                  <a:pt x="6084050" y="-70987"/>
                  <a:pt x="6237778" y="70862"/>
                  <a:pt x="6583831" y="0"/>
                </a:cubicBezTo>
                <a:cubicBezTo>
                  <a:pt x="6929884" y="-70862"/>
                  <a:pt x="6800687" y="17397"/>
                  <a:pt x="6895319" y="0"/>
                </a:cubicBezTo>
                <a:cubicBezTo>
                  <a:pt x="6989951" y="-17397"/>
                  <a:pt x="7279972" y="29654"/>
                  <a:pt x="7398493" y="0"/>
                </a:cubicBezTo>
                <a:cubicBezTo>
                  <a:pt x="7517014" y="-29654"/>
                  <a:pt x="7711260" y="47149"/>
                  <a:pt x="7997509" y="0"/>
                </a:cubicBezTo>
                <a:cubicBezTo>
                  <a:pt x="8283758" y="-47149"/>
                  <a:pt x="8316161" y="21542"/>
                  <a:pt x="8404840" y="0"/>
                </a:cubicBezTo>
                <a:cubicBezTo>
                  <a:pt x="8493519" y="-21542"/>
                  <a:pt x="8897873" y="68727"/>
                  <a:pt x="9099699" y="0"/>
                </a:cubicBezTo>
                <a:cubicBezTo>
                  <a:pt x="9301525" y="-68727"/>
                  <a:pt x="9499721" y="59465"/>
                  <a:pt x="9602873" y="0"/>
                </a:cubicBezTo>
                <a:cubicBezTo>
                  <a:pt x="9706025" y="-59465"/>
                  <a:pt x="10112806" y="48845"/>
                  <a:pt x="10585260" y="0"/>
                </a:cubicBezTo>
                <a:cubicBezTo>
                  <a:pt x="11130421" y="-71716"/>
                  <a:pt x="11685980" y="352602"/>
                  <a:pt x="11586258" y="1000998"/>
                </a:cubicBezTo>
                <a:cubicBezTo>
                  <a:pt x="11615723" y="1141939"/>
                  <a:pt x="11554532" y="1289066"/>
                  <a:pt x="11586258" y="1492902"/>
                </a:cubicBezTo>
                <a:cubicBezTo>
                  <a:pt x="11617984" y="1696738"/>
                  <a:pt x="11531563" y="1804318"/>
                  <a:pt x="11586258" y="2024845"/>
                </a:cubicBezTo>
                <a:cubicBezTo>
                  <a:pt x="11640953" y="2245372"/>
                  <a:pt x="11545949" y="2325814"/>
                  <a:pt x="11586258" y="2556788"/>
                </a:cubicBezTo>
                <a:cubicBezTo>
                  <a:pt x="11626567" y="2787762"/>
                  <a:pt x="11577290" y="2959889"/>
                  <a:pt x="11586258" y="3208847"/>
                </a:cubicBezTo>
                <a:cubicBezTo>
                  <a:pt x="11595226" y="3457805"/>
                  <a:pt x="11575448" y="3497509"/>
                  <a:pt x="11586258" y="3700752"/>
                </a:cubicBezTo>
                <a:cubicBezTo>
                  <a:pt x="11597068" y="3903995"/>
                  <a:pt x="11544606" y="4089663"/>
                  <a:pt x="11586258" y="4272733"/>
                </a:cubicBezTo>
                <a:cubicBezTo>
                  <a:pt x="11627910" y="4455803"/>
                  <a:pt x="11550866" y="4791851"/>
                  <a:pt x="11586258" y="5004870"/>
                </a:cubicBezTo>
                <a:cubicBezTo>
                  <a:pt x="11632973" y="5625365"/>
                  <a:pt x="11166788" y="5987139"/>
                  <a:pt x="10585260" y="6005868"/>
                </a:cubicBezTo>
                <a:cubicBezTo>
                  <a:pt x="10380859" y="6060379"/>
                  <a:pt x="10317886" y="5992198"/>
                  <a:pt x="10082086" y="6005868"/>
                </a:cubicBezTo>
                <a:cubicBezTo>
                  <a:pt x="9846286" y="6019538"/>
                  <a:pt x="9902866" y="5984536"/>
                  <a:pt x="9770598" y="6005868"/>
                </a:cubicBezTo>
                <a:cubicBezTo>
                  <a:pt x="9638330" y="6027200"/>
                  <a:pt x="9564301" y="5978110"/>
                  <a:pt x="9363267" y="6005868"/>
                </a:cubicBezTo>
                <a:cubicBezTo>
                  <a:pt x="9162233" y="6033626"/>
                  <a:pt x="9038051" y="5984600"/>
                  <a:pt x="8955935" y="6005868"/>
                </a:cubicBezTo>
                <a:cubicBezTo>
                  <a:pt x="8873819" y="6027136"/>
                  <a:pt x="8632725" y="5961447"/>
                  <a:pt x="8452762" y="6005868"/>
                </a:cubicBezTo>
                <a:cubicBezTo>
                  <a:pt x="8272799" y="6050289"/>
                  <a:pt x="8256960" y="6002300"/>
                  <a:pt x="8141273" y="6005868"/>
                </a:cubicBezTo>
                <a:cubicBezTo>
                  <a:pt x="8025586" y="6009436"/>
                  <a:pt x="7671007" y="5985565"/>
                  <a:pt x="7446414" y="6005868"/>
                </a:cubicBezTo>
                <a:cubicBezTo>
                  <a:pt x="7221821" y="6026171"/>
                  <a:pt x="7019898" y="5986834"/>
                  <a:pt x="6751555" y="6005868"/>
                </a:cubicBezTo>
                <a:cubicBezTo>
                  <a:pt x="6483212" y="6024902"/>
                  <a:pt x="6442607" y="6000144"/>
                  <a:pt x="6344224" y="6005868"/>
                </a:cubicBezTo>
                <a:cubicBezTo>
                  <a:pt x="6245841" y="6011592"/>
                  <a:pt x="6052756" y="5993849"/>
                  <a:pt x="5841050" y="6005868"/>
                </a:cubicBezTo>
                <a:cubicBezTo>
                  <a:pt x="5629344" y="6017887"/>
                  <a:pt x="5561234" y="5994301"/>
                  <a:pt x="5433719" y="6005868"/>
                </a:cubicBezTo>
                <a:cubicBezTo>
                  <a:pt x="5306204" y="6017435"/>
                  <a:pt x="4994613" y="5971579"/>
                  <a:pt x="4834703" y="6005868"/>
                </a:cubicBezTo>
                <a:cubicBezTo>
                  <a:pt x="4674793" y="6040157"/>
                  <a:pt x="4448451" y="5942950"/>
                  <a:pt x="4139844" y="6005868"/>
                </a:cubicBezTo>
                <a:cubicBezTo>
                  <a:pt x="3831237" y="6068786"/>
                  <a:pt x="3708643" y="5984776"/>
                  <a:pt x="3444985" y="6005868"/>
                </a:cubicBezTo>
                <a:cubicBezTo>
                  <a:pt x="3181327" y="6026960"/>
                  <a:pt x="3091724" y="5960837"/>
                  <a:pt x="2941811" y="6005868"/>
                </a:cubicBezTo>
                <a:cubicBezTo>
                  <a:pt x="2791898" y="6050899"/>
                  <a:pt x="2720316" y="6004849"/>
                  <a:pt x="2630323" y="6005868"/>
                </a:cubicBezTo>
                <a:cubicBezTo>
                  <a:pt x="2540330" y="6006887"/>
                  <a:pt x="2095435" y="5965405"/>
                  <a:pt x="1935464" y="6005868"/>
                </a:cubicBezTo>
                <a:cubicBezTo>
                  <a:pt x="1775493" y="6046331"/>
                  <a:pt x="1301778" y="5957865"/>
                  <a:pt x="1000998" y="6005868"/>
                </a:cubicBezTo>
                <a:cubicBezTo>
                  <a:pt x="408522" y="6127127"/>
                  <a:pt x="36765" y="5563811"/>
                  <a:pt x="0" y="5004870"/>
                </a:cubicBezTo>
                <a:cubicBezTo>
                  <a:pt x="-11888" y="4789852"/>
                  <a:pt x="40640" y="4670820"/>
                  <a:pt x="0" y="4472927"/>
                </a:cubicBezTo>
                <a:cubicBezTo>
                  <a:pt x="-40640" y="4275034"/>
                  <a:pt x="19452" y="4208485"/>
                  <a:pt x="0" y="3981023"/>
                </a:cubicBezTo>
                <a:cubicBezTo>
                  <a:pt x="-19452" y="3753561"/>
                  <a:pt x="49550" y="3751999"/>
                  <a:pt x="0" y="3529157"/>
                </a:cubicBezTo>
                <a:cubicBezTo>
                  <a:pt x="-49550" y="3306315"/>
                  <a:pt x="51015" y="3251466"/>
                  <a:pt x="0" y="3077292"/>
                </a:cubicBezTo>
                <a:cubicBezTo>
                  <a:pt x="-51015" y="2903119"/>
                  <a:pt x="27376" y="2750996"/>
                  <a:pt x="0" y="2585387"/>
                </a:cubicBezTo>
                <a:cubicBezTo>
                  <a:pt x="-27376" y="2419778"/>
                  <a:pt x="51928" y="2187367"/>
                  <a:pt x="0" y="2013406"/>
                </a:cubicBezTo>
                <a:cubicBezTo>
                  <a:pt x="-51928" y="1839445"/>
                  <a:pt x="36753" y="1668788"/>
                  <a:pt x="0" y="1561540"/>
                </a:cubicBezTo>
                <a:cubicBezTo>
                  <a:pt x="-36753" y="1454292"/>
                  <a:pt x="11379" y="1231389"/>
                  <a:pt x="0" y="1000998"/>
                </a:cubicBezTo>
                <a:close/>
              </a:path>
              <a:path w="11586258" h="6005868" stroke="0" extrusionOk="0">
                <a:moveTo>
                  <a:pt x="0" y="1000998"/>
                </a:moveTo>
                <a:cubicBezTo>
                  <a:pt x="63997" y="320450"/>
                  <a:pt x="493553" y="123015"/>
                  <a:pt x="1000998" y="0"/>
                </a:cubicBezTo>
                <a:cubicBezTo>
                  <a:pt x="1319413" y="-68882"/>
                  <a:pt x="1632685" y="4267"/>
                  <a:pt x="1791700" y="0"/>
                </a:cubicBezTo>
                <a:cubicBezTo>
                  <a:pt x="1950715" y="-4267"/>
                  <a:pt x="2048757" y="40059"/>
                  <a:pt x="2294873" y="0"/>
                </a:cubicBezTo>
                <a:cubicBezTo>
                  <a:pt x="2540989" y="-40059"/>
                  <a:pt x="2792012" y="27842"/>
                  <a:pt x="2989732" y="0"/>
                </a:cubicBezTo>
                <a:cubicBezTo>
                  <a:pt x="3187452" y="-27842"/>
                  <a:pt x="3455985" y="83259"/>
                  <a:pt x="3684591" y="0"/>
                </a:cubicBezTo>
                <a:cubicBezTo>
                  <a:pt x="3913197" y="-83259"/>
                  <a:pt x="3985580" y="60617"/>
                  <a:pt x="4283608" y="0"/>
                </a:cubicBezTo>
                <a:cubicBezTo>
                  <a:pt x="4581636" y="-60617"/>
                  <a:pt x="4703572" y="46045"/>
                  <a:pt x="5074309" y="0"/>
                </a:cubicBezTo>
                <a:cubicBezTo>
                  <a:pt x="5445046" y="-46045"/>
                  <a:pt x="5264850" y="16802"/>
                  <a:pt x="5385798" y="0"/>
                </a:cubicBezTo>
                <a:cubicBezTo>
                  <a:pt x="5506746" y="-16802"/>
                  <a:pt x="5794616" y="39221"/>
                  <a:pt x="6080657" y="0"/>
                </a:cubicBezTo>
                <a:cubicBezTo>
                  <a:pt x="6366698" y="-39221"/>
                  <a:pt x="6599192" y="3419"/>
                  <a:pt x="6871358" y="0"/>
                </a:cubicBezTo>
                <a:cubicBezTo>
                  <a:pt x="7143524" y="-3419"/>
                  <a:pt x="7457775" y="63619"/>
                  <a:pt x="7662060" y="0"/>
                </a:cubicBezTo>
                <a:cubicBezTo>
                  <a:pt x="7866345" y="-63619"/>
                  <a:pt x="8228410" y="43901"/>
                  <a:pt x="8452762" y="0"/>
                </a:cubicBezTo>
                <a:cubicBezTo>
                  <a:pt x="8677114" y="-43901"/>
                  <a:pt x="8846979" y="31855"/>
                  <a:pt x="8955935" y="0"/>
                </a:cubicBezTo>
                <a:cubicBezTo>
                  <a:pt x="9064891" y="-31855"/>
                  <a:pt x="9315226" y="2801"/>
                  <a:pt x="9459109" y="0"/>
                </a:cubicBezTo>
                <a:cubicBezTo>
                  <a:pt x="9602992" y="-2801"/>
                  <a:pt x="9813616" y="8536"/>
                  <a:pt x="9962283" y="0"/>
                </a:cubicBezTo>
                <a:cubicBezTo>
                  <a:pt x="10110950" y="-8536"/>
                  <a:pt x="10433142" y="22438"/>
                  <a:pt x="10585260" y="0"/>
                </a:cubicBezTo>
                <a:cubicBezTo>
                  <a:pt x="11043135" y="50150"/>
                  <a:pt x="11487379" y="337057"/>
                  <a:pt x="11586258" y="1000998"/>
                </a:cubicBezTo>
                <a:cubicBezTo>
                  <a:pt x="11621575" y="1194428"/>
                  <a:pt x="11573825" y="1337821"/>
                  <a:pt x="11586258" y="1613018"/>
                </a:cubicBezTo>
                <a:cubicBezTo>
                  <a:pt x="11598691" y="1888215"/>
                  <a:pt x="11544918" y="1969300"/>
                  <a:pt x="11586258" y="2144961"/>
                </a:cubicBezTo>
                <a:cubicBezTo>
                  <a:pt x="11627598" y="2320622"/>
                  <a:pt x="11534622" y="2420359"/>
                  <a:pt x="11586258" y="2596827"/>
                </a:cubicBezTo>
                <a:cubicBezTo>
                  <a:pt x="11637894" y="2773295"/>
                  <a:pt x="11561185" y="3021636"/>
                  <a:pt x="11586258" y="3208847"/>
                </a:cubicBezTo>
                <a:cubicBezTo>
                  <a:pt x="11611331" y="3396058"/>
                  <a:pt x="11567275" y="3572676"/>
                  <a:pt x="11586258" y="3860907"/>
                </a:cubicBezTo>
                <a:cubicBezTo>
                  <a:pt x="11605241" y="4149138"/>
                  <a:pt x="11561749" y="4147909"/>
                  <a:pt x="11586258" y="4392850"/>
                </a:cubicBezTo>
                <a:cubicBezTo>
                  <a:pt x="11610767" y="4637791"/>
                  <a:pt x="11568016" y="4875590"/>
                  <a:pt x="11586258" y="5004870"/>
                </a:cubicBezTo>
                <a:cubicBezTo>
                  <a:pt x="11699557" y="5598282"/>
                  <a:pt x="11285025" y="6048843"/>
                  <a:pt x="10585260" y="6005868"/>
                </a:cubicBezTo>
                <a:cubicBezTo>
                  <a:pt x="10352107" y="6057867"/>
                  <a:pt x="9983708" y="5982806"/>
                  <a:pt x="9794558" y="6005868"/>
                </a:cubicBezTo>
                <a:cubicBezTo>
                  <a:pt x="9605408" y="6028930"/>
                  <a:pt x="9303252" y="5964350"/>
                  <a:pt x="9003857" y="6005868"/>
                </a:cubicBezTo>
                <a:cubicBezTo>
                  <a:pt x="8704462" y="6047386"/>
                  <a:pt x="8599681" y="6001122"/>
                  <a:pt x="8404840" y="6005868"/>
                </a:cubicBezTo>
                <a:cubicBezTo>
                  <a:pt x="8209999" y="6010614"/>
                  <a:pt x="7928876" y="5952028"/>
                  <a:pt x="7614139" y="6005868"/>
                </a:cubicBezTo>
                <a:cubicBezTo>
                  <a:pt x="7299402" y="6059708"/>
                  <a:pt x="7368677" y="5989589"/>
                  <a:pt x="7302650" y="6005868"/>
                </a:cubicBezTo>
                <a:cubicBezTo>
                  <a:pt x="7236623" y="6022147"/>
                  <a:pt x="6768029" y="5973354"/>
                  <a:pt x="6511949" y="6005868"/>
                </a:cubicBezTo>
                <a:cubicBezTo>
                  <a:pt x="6255869" y="6038382"/>
                  <a:pt x="5979249" y="5932339"/>
                  <a:pt x="5721247" y="6005868"/>
                </a:cubicBezTo>
                <a:cubicBezTo>
                  <a:pt x="5463245" y="6079397"/>
                  <a:pt x="5477048" y="5990460"/>
                  <a:pt x="5313916" y="6005868"/>
                </a:cubicBezTo>
                <a:cubicBezTo>
                  <a:pt x="5150784" y="6021276"/>
                  <a:pt x="4961737" y="6003833"/>
                  <a:pt x="4810742" y="6005868"/>
                </a:cubicBezTo>
                <a:cubicBezTo>
                  <a:pt x="4659747" y="6007903"/>
                  <a:pt x="4511469" y="5994562"/>
                  <a:pt x="4403411" y="6005868"/>
                </a:cubicBezTo>
                <a:cubicBezTo>
                  <a:pt x="4295353" y="6017174"/>
                  <a:pt x="4155401" y="5996981"/>
                  <a:pt x="3996080" y="6005868"/>
                </a:cubicBezTo>
                <a:cubicBezTo>
                  <a:pt x="3836759" y="6014755"/>
                  <a:pt x="3459252" y="5984710"/>
                  <a:pt x="3301221" y="6005868"/>
                </a:cubicBezTo>
                <a:cubicBezTo>
                  <a:pt x="3143190" y="6027026"/>
                  <a:pt x="3061206" y="5962293"/>
                  <a:pt x="2893890" y="6005868"/>
                </a:cubicBezTo>
                <a:cubicBezTo>
                  <a:pt x="2726574" y="6049443"/>
                  <a:pt x="2590567" y="5988403"/>
                  <a:pt x="2390716" y="6005868"/>
                </a:cubicBezTo>
                <a:cubicBezTo>
                  <a:pt x="2190865" y="6023333"/>
                  <a:pt x="1959542" y="5940545"/>
                  <a:pt x="1695857" y="6005868"/>
                </a:cubicBezTo>
                <a:cubicBezTo>
                  <a:pt x="1432172" y="6071191"/>
                  <a:pt x="1184253" y="5957350"/>
                  <a:pt x="1000998" y="6005868"/>
                </a:cubicBezTo>
                <a:cubicBezTo>
                  <a:pt x="587828" y="5942146"/>
                  <a:pt x="-76732" y="5451115"/>
                  <a:pt x="0" y="5004870"/>
                </a:cubicBezTo>
                <a:cubicBezTo>
                  <a:pt x="-10517" y="4812329"/>
                  <a:pt x="31752" y="4679561"/>
                  <a:pt x="0" y="4553004"/>
                </a:cubicBezTo>
                <a:cubicBezTo>
                  <a:pt x="-31752" y="4426447"/>
                  <a:pt x="26858" y="4145173"/>
                  <a:pt x="0" y="4021061"/>
                </a:cubicBezTo>
                <a:cubicBezTo>
                  <a:pt x="-26858" y="3896949"/>
                  <a:pt x="23084" y="3571041"/>
                  <a:pt x="0" y="3409041"/>
                </a:cubicBezTo>
                <a:cubicBezTo>
                  <a:pt x="-23084" y="3247041"/>
                  <a:pt x="32740" y="3102116"/>
                  <a:pt x="0" y="2957175"/>
                </a:cubicBezTo>
                <a:cubicBezTo>
                  <a:pt x="-32740" y="2812234"/>
                  <a:pt x="29967" y="2670873"/>
                  <a:pt x="0" y="2425232"/>
                </a:cubicBezTo>
                <a:cubicBezTo>
                  <a:pt x="-29967" y="2179591"/>
                  <a:pt x="50874" y="2069468"/>
                  <a:pt x="0" y="1973367"/>
                </a:cubicBezTo>
                <a:cubicBezTo>
                  <a:pt x="-50874" y="1877266"/>
                  <a:pt x="101260" y="1404650"/>
                  <a:pt x="0" y="1000998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9C30AFC2-A117-AFE9-D2ED-3C15848CCE21}"/>
              </a:ext>
            </a:extLst>
          </p:cNvPr>
          <p:cNvSpPr/>
          <p:nvPr/>
        </p:nvSpPr>
        <p:spPr>
          <a:xfrm>
            <a:off x="1099930" y="77625"/>
            <a:ext cx="9992139" cy="1471926"/>
          </a:xfrm>
          <a:custGeom>
            <a:avLst/>
            <a:gdLst>
              <a:gd name="connsiteX0" fmla="*/ 0 w 9992139"/>
              <a:gd name="connsiteY0" fmla="*/ 735963 h 1471926"/>
              <a:gd name="connsiteX1" fmla="*/ 735963 w 9992139"/>
              <a:gd name="connsiteY1" fmla="*/ 0 h 1471926"/>
              <a:gd name="connsiteX2" fmla="*/ 1391364 w 9992139"/>
              <a:gd name="connsiteY2" fmla="*/ 0 h 1471926"/>
              <a:gd name="connsiteX3" fmla="*/ 2046765 w 9992139"/>
              <a:gd name="connsiteY3" fmla="*/ 0 h 1471926"/>
              <a:gd name="connsiteX4" fmla="*/ 2531762 w 9992139"/>
              <a:gd name="connsiteY4" fmla="*/ 0 h 1471926"/>
              <a:gd name="connsiteX5" fmla="*/ 3016758 w 9992139"/>
              <a:gd name="connsiteY5" fmla="*/ 0 h 1471926"/>
              <a:gd name="connsiteX6" fmla="*/ 3416553 w 9992139"/>
              <a:gd name="connsiteY6" fmla="*/ 0 h 1471926"/>
              <a:gd name="connsiteX7" fmla="*/ 4157156 w 9992139"/>
              <a:gd name="connsiteY7" fmla="*/ 0 h 1471926"/>
              <a:gd name="connsiteX8" fmla="*/ 4727355 w 9992139"/>
              <a:gd name="connsiteY8" fmla="*/ 0 h 1471926"/>
              <a:gd name="connsiteX9" fmla="*/ 5467958 w 9992139"/>
              <a:gd name="connsiteY9" fmla="*/ 0 h 1471926"/>
              <a:gd name="connsiteX10" fmla="*/ 5952955 w 9992139"/>
              <a:gd name="connsiteY10" fmla="*/ 0 h 1471926"/>
              <a:gd name="connsiteX11" fmla="*/ 6608356 w 9992139"/>
              <a:gd name="connsiteY11" fmla="*/ 0 h 1471926"/>
              <a:gd name="connsiteX12" fmla="*/ 7348959 w 9992139"/>
              <a:gd name="connsiteY12" fmla="*/ 0 h 1471926"/>
              <a:gd name="connsiteX13" fmla="*/ 7919158 w 9992139"/>
              <a:gd name="connsiteY13" fmla="*/ 0 h 1471926"/>
              <a:gd name="connsiteX14" fmla="*/ 8489357 w 9992139"/>
              <a:gd name="connsiteY14" fmla="*/ 0 h 1471926"/>
              <a:gd name="connsiteX15" fmla="*/ 9256176 w 9992139"/>
              <a:gd name="connsiteY15" fmla="*/ 0 h 1471926"/>
              <a:gd name="connsiteX16" fmla="*/ 9992139 w 9992139"/>
              <a:gd name="connsiteY16" fmla="*/ 735963 h 1471926"/>
              <a:gd name="connsiteX17" fmla="*/ 9992139 w 9992139"/>
              <a:gd name="connsiteY17" fmla="*/ 735963 h 1471926"/>
              <a:gd name="connsiteX18" fmla="*/ 9256176 w 9992139"/>
              <a:gd name="connsiteY18" fmla="*/ 1471926 h 1471926"/>
              <a:gd name="connsiteX19" fmla="*/ 8685977 w 9992139"/>
              <a:gd name="connsiteY19" fmla="*/ 1471926 h 1471926"/>
              <a:gd name="connsiteX20" fmla="*/ 8030576 w 9992139"/>
              <a:gd name="connsiteY20" fmla="*/ 1471926 h 1471926"/>
              <a:gd name="connsiteX21" fmla="*/ 7375175 w 9992139"/>
              <a:gd name="connsiteY21" fmla="*/ 1471926 h 1471926"/>
              <a:gd name="connsiteX22" fmla="*/ 6719774 w 9992139"/>
              <a:gd name="connsiteY22" fmla="*/ 1471926 h 1471926"/>
              <a:gd name="connsiteX23" fmla="*/ 5979171 w 9992139"/>
              <a:gd name="connsiteY23" fmla="*/ 1471926 h 1471926"/>
              <a:gd name="connsiteX24" fmla="*/ 5408972 w 9992139"/>
              <a:gd name="connsiteY24" fmla="*/ 1471926 h 1471926"/>
              <a:gd name="connsiteX25" fmla="*/ 4753571 w 9992139"/>
              <a:gd name="connsiteY25" fmla="*/ 1471926 h 1471926"/>
              <a:gd name="connsiteX26" fmla="*/ 4268574 w 9992139"/>
              <a:gd name="connsiteY26" fmla="*/ 1471926 h 1471926"/>
              <a:gd name="connsiteX27" fmla="*/ 3698376 w 9992139"/>
              <a:gd name="connsiteY27" fmla="*/ 1471926 h 1471926"/>
              <a:gd name="connsiteX28" fmla="*/ 3213379 w 9992139"/>
              <a:gd name="connsiteY28" fmla="*/ 1471926 h 1471926"/>
              <a:gd name="connsiteX29" fmla="*/ 2728382 w 9992139"/>
              <a:gd name="connsiteY29" fmla="*/ 1471926 h 1471926"/>
              <a:gd name="connsiteX30" fmla="*/ 1987779 w 9992139"/>
              <a:gd name="connsiteY30" fmla="*/ 1471926 h 1471926"/>
              <a:gd name="connsiteX31" fmla="*/ 735963 w 9992139"/>
              <a:gd name="connsiteY31" fmla="*/ 1471926 h 1471926"/>
              <a:gd name="connsiteX32" fmla="*/ 0 w 9992139"/>
              <a:gd name="connsiteY32" fmla="*/ 735963 h 1471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992139" h="1471926" fill="none" extrusionOk="0">
                <a:moveTo>
                  <a:pt x="0" y="735963"/>
                </a:moveTo>
                <a:cubicBezTo>
                  <a:pt x="-17346" y="324588"/>
                  <a:pt x="382060" y="43313"/>
                  <a:pt x="735963" y="0"/>
                </a:cubicBezTo>
                <a:cubicBezTo>
                  <a:pt x="1030128" y="-22957"/>
                  <a:pt x="1241663" y="6249"/>
                  <a:pt x="1391364" y="0"/>
                </a:cubicBezTo>
                <a:cubicBezTo>
                  <a:pt x="1541065" y="-6249"/>
                  <a:pt x="1745441" y="-15492"/>
                  <a:pt x="2046765" y="0"/>
                </a:cubicBezTo>
                <a:cubicBezTo>
                  <a:pt x="2348089" y="15492"/>
                  <a:pt x="2329073" y="-5614"/>
                  <a:pt x="2531762" y="0"/>
                </a:cubicBezTo>
                <a:cubicBezTo>
                  <a:pt x="2734451" y="5614"/>
                  <a:pt x="2779870" y="-21166"/>
                  <a:pt x="3016758" y="0"/>
                </a:cubicBezTo>
                <a:cubicBezTo>
                  <a:pt x="3253646" y="21166"/>
                  <a:pt x="3261672" y="-3409"/>
                  <a:pt x="3416553" y="0"/>
                </a:cubicBezTo>
                <a:cubicBezTo>
                  <a:pt x="3571434" y="3409"/>
                  <a:pt x="4001457" y="-36896"/>
                  <a:pt x="4157156" y="0"/>
                </a:cubicBezTo>
                <a:cubicBezTo>
                  <a:pt x="4312855" y="36896"/>
                  <a:pt x="4590386" y="-24973"/>
                  <a:pt x="4727355" y="0"/>
                </a:cubicBezTo>
                <a:cubicBezTo>
                  <a:pt x="4864324" y="24973"/>
                  <a:pt x="5104266" y="-17275"/>
                  <a:pt x="5467958" y="0"/>
                </a:cubicBezTo>
                <a:cubicBezTo>
                  <a:pt x="5831650" y="17275"/>
                  <a:pt x="5819043" y="-6467"/>
                  <a:pt x="5952955" y="0"/>
                </a:cubicBezTo>
                <a:cubicBezTo>
                  <a:pt x="6086867" y="6467"/>
                  <a:pt x="6361015" y="9951"/>
                  <a:pt x="6608356" y="0"/>
                </a:cubicBezTo>
                <a:cubicBezTo>
                  <a:pt x="6855697" y="-9951"/>
                  <a:pt x="7148665" y="-20213"/>
                  <a:pt x="7348959" y="0"/>
                </a:cubicBezTo>
                <a:cubicBezTo>
                  <a:pt x="7549253" y="20213"/>
                  <a:pt x="7802460" y="-11327"/>
                  <a:pt x="7919158" y="0"/>
                </a:cubicBezTo>
                <a:cubicBezTo>
                  <a:pt x="8035856" y="11327"/>
                  <a:pt x="8216331" y="11507"/>
                  <a:pt x="8489357" y="0"/>
                </a:cubicBezTo>
                <a:cubicBezTo>
                  <a:pt x="8762383" y="-11507"/>
                  <a:pt x="9068769" y="35484"/>
                  <a:pt x="9256176" y="0"/>
                </a:cubicBezTo>
                <a:cubicBezTo>
                  <a:pt x="9582932" y="39702"/>
                  <a:pt x="9979599" y="325897"/>
                  <a:pt x="9992139" y="735963"/>
                </a:cubicBezTo>
                <a:lnTo>
                  <a:pt x="9992139" y="735963"/>
                </a:lnTo>
                <a:cubicBezTo>
                  <a:pt x="9895102" y="1138272"/>
                  <a:pt x="9585754" y="1425885"/>
                  <a:pt x="9256176" y="1471926"/>
                </a:cubicBezTo>
                <a:cubicBezTo>
                  <a:pt x="9120005" y="1478600"/>
                  <a:pt x="8838583" y="1452663"/>
                  <a:pt x="8685977" y="1471926"/>
                </a:cubicBezTo>
                <a:cubicBezTo>
                  <a:pt x="8533371" y="1491189"/>
                  <a:pt x="8255094" y="1490561"/>
                  <a:pt x="8030576" y="1471926"/>
                </a:cubicBezTo>
                <a:cubicBezTo>
                  <a:pt x="7806058" y="1453291"/>
                  <a:pt x="7621724" y="1441234"/>
                  <a:pt x="7375175" y="1471926"/>
                </a:cubicBezTo>
                <a:cubicBezTo>
                  <a:pt x="7128626" y="1502618"/>
                  <a:pt x="6873208" y="1459480"/>
                  <a:pt x="6719774" y="1471926"/>
                </a:cubicBezTo>
                <a:cubicBezTo>
                  <a:pt x="6566340" y="1484372"/>
                  <a:pt x="6190785" y="1501215"/>
                  <a:pt x="5979171" y="1471926"/>
                </a:cubicBezTo>
                <a:cubicBezTo>
                  <a:pt x="5767557" y="1442637"/>
                  <a:pt x="5634149" y="1494922"/>
                  <a:pt x="5408972" y="1471926"/>
                </a:cubicBezTo>
                <a:cubicBezTo>
                  <a:pt x="5183795" y="1448930"/>
                  <a:pt x="5023220" y="1449257"/>
                  <a:pt x="4753571" y="1471926"/>
                </a:cubicBezTo>
                <a:cubicBezTo>
                  <a:pt x="4483922" y="1494595"/>
                  <a:pt x="4442734" y="1458229"/>
                  <a:pt x="4268574" y="1471926"/>
                </a:cubicBezTo>
                <a:cubicBezTo>
                  <a:pt x="4094414" y="1485623"/>
                  <a:pt x="3978965" y="1467872"/>
                  <a:pt x="3698376" y="1471926"/>
                </a:cubicBezTo>
                <a:cubicBezTo>
                  <a:pt x="3417787" y="1475980"/>
                  <a:pt x="3380771" y="1491462"/>
                  <a:pt x="3213379" y="1471926"/>
                </a:cubicBezTo>
                <a:cubicBezTo>
                  <a:pt x="3045987" y="1452390"/>
                  <a:pt x="2855505" y="1471630"/>
                  <a:pt x="2728382" y="1471926"/>
                </a:cubicBezTo>
                <a:cubicBezTo>
                  <a:pt x="2601259" y="1472222"/>
                  <a:pt x="2142949" y="1476187"/>
                  <a:pt x="1987779" y="1471926"/>
                </a:cubicBezTo>
                <a:cubicBezTo>
                  <a:pt x="1832609" y="1467665"/>
                  <a:pt x="1288319" y="1437522"/>
                  <a:pt x="735963" y="1471926"/>
                </a:cubicBezTo>
                <a:cubicBezTo>
                  <a:pt x="310767" y="1484662"/>
                  <a:pt x="95449" y="1118322"/>
                  <a:pt x="0" y="735963"/>
                </a:cubicBezTo>
                <a:close/>
              </a:path>
              <a:path w="9992139" h="1471926" stroke="0" extrusionOk="0">
                <a:moveTo>
                  <a:pt x="0" y="735963"/>
                </a:moveTo>
                <a:cubicBezTo>
                  <a:pt x="-47193" y="379034"/>
                  <a:pt x="336728" y="30568"/>
                  <a:pt x="735963" y="0"/>
                </a:cubicBezTo>
                <a:cubicBezTo>
                  <a:pt x="897202" y="-12401"/>
                  <a:pt x="1037081" y="10359"/>
                  <a:pt x="1220960" y="0"/>
                </a:cubicBezTo>
                <a:cubicBezTo>
                  <a:pt x="1404839" y="-10359"/>
                  <a:pt x="1666995" y="-16232"/>
                  <a:pt x="1791159" y="0"/>
                </a:cubicBezTo>
                <a:cubicBezTo>
                  <a:pt x="1915323" y="16232"/>
                  <a:pt x="2079188" y="-973"/>
                  <a:pt x="2190953" y="0"/>
                </a:cubicBezTo>
                <a:cubicBezTo>
                  <a:pt x="2302718" y="973"/>
                  <a:pt x="2646181" y="-18790"/>
                  <a:pt x="2931556" y="0"/>
                </a:cubicBezTo>
                <a:cubicBezTo>
                  <a:pt x="3216931" y="18790"/>
                  <a:pt x="3155988" y="-3725"/>
                  <a:pt x="3331351" y="0"/>
                </a:cubicBezTo>
                <a:cubicBezTo>
                  <a:pt x="3506715" y="3725"/>
                  <a:pt x="3690738" y="-7240"/>
                  <a:pt x="3986752" y="0"/>
                </a:cubicBezTo>
                <a:cubicBezTo>
                  <a:pt x="4282766" y="7240"/>
                  <a:pt x="4344870" y="20174"/>
                  <a:pt x="4471749" y="0"/>
                </a:cubicBezTo>
                <a:cubicBezTo>
                  <a:pt x="4598628" y="-20174"/>
                  <a:pt x="4715224" y="9311"/>
                  <a:pt x="4956745" y="0"/>
                </a:cubicBezTo>
                <a:cubicBezTo>
                  <a:pt x="5198266" y="-9311"/>
                  <a:pt x="5168166" y="5723"/>
                  <a:pt x="5356540" y="0"/>
                </a:cubicBezTo>
                <a:cubicBezTo>
                  <a:pt x="5544915" y="-5723"/>
                  <a:pt x="5645070" y="4174"/>
                  <a:pt x="5756335" y="0"/>
                </a:cubicBezTo>
                <a:cubicBezTo>
                  <a:pt x="5867601" y="-4174"/>
                  <a:pt x="6137809" y="-7637"/>
                  <a:pt x="6241331" y="0"/>
                </a:cubicBezTo>
                <a:cubicBezTo>
                  <a:pt x="6344853" y="7637"/>
                  <a:pt x="6661184" y="-256"/>
                  <a:pt x="6811530" y="0"/>
                </a:cubicBezTo>
                <a:cubicBezTo>
                  <a:pt x="6961876" y="256"/>
                  <a:pt x="7316994" y="20812"/>
                  <a:pt x="7552133" y="0"/>
                </a:cubicBezTo>
                <a:cubicBezTo>
                  <a:pt x="7787272" y="-20812"/>
                  <a:pt x="8065467" y="-1610"/>
                  <a:pt x="8207534" y="0"/>
                </a:cubicBezTo>
                <a:cubicBezTo>
                  <a:pt x="8349601" y="1610"/>
                  <a:pt x="8909544" y="-34076"/>
                  <a:pt x="9256176" y="0"/>
                </a:cubicBezTo>
                <a:cubicBezTo>
                  <a:pt x="9618693" y="-11802"/>
                  <a:pt x="10070040" y="333212"/>
                  <a:pt x="9992139" y="735963"/>
                </a:cubicBezTo>
                <a:lnTo>
                  <a:pt x="9992139" y="735963"/>
                </a:lnTo>
                <a:cubicBezTo>
                  <a:pt x="9971550" y="1090138"/>
                  <a:pt x="9575404" y="1513495"/>
                  <a:pt x="9256176" y="1471926"/>
                </a:cubicBezTo>
                <a:cubicBezTo>
                  <a:pt x="9032517" y="1459000"/>
                  <a:pt x="8827616" y="1493623"/>
                  <a:pt x="8685977" y="1471926"/>
                </a:cubicBezTo>
                <a:cubicBezTo>
                  <a:pt x="8544338" y="1450229"/>
                  <a:pt x="8256537" y="1437452"/>
                  <a:pt x="7945374" y="1471926"/>
                </a:cubicBezTo>
                <a:cubicBezTo>
                  <a:pt x="7634211" y="1506400"/>
                  <a:pt x="7454333" y="1453120"/>
                  <a:pt x="7204771" y="1471926"/>
                </a:cubicBezTo>
                <a:cubicBezTo>
                  <a:pt x="6955209" y="1490732"/>
                  <a:pt x="6682310" y="1465893"/>
                  <a:pt x="6378966" y="1471926"/>
                </a:cubicBezTo>
                <a:cubicBezTo>
                  <a:pt x="6075622" y="1477959"/>
                  <a:pt x="5999567" y="1440311"/>
                  <a:pt x="5723565" y="1471926"/>
                </a:cubicBezTo>
                <a:cubicBezTo>
                  <a:pt x="5447563" y="1503541"/>
                  <a:pt x="5072461" y="1437866"/>
                  <a:pt x="4897759" y="1471926"/>
                </a:cubicBezTo>
                <a:cubicBezTo>
                  <a:pt x="4723057" y="1505986"/>
                  <a:pt x="4627853" y="1458003"/>
                  <a:pt x="4412763" y="1471926"/>
                </a:cubicBezTo>
                <a:cubicBezTo>
                  <a:pt x="4197673" y="1485849"/>
                  <a:pt x="3978178" y="1459670"/>
                  <a:pt x="3842564" y="1471926"/>
                </a:cubicBezTo>
                <a:cubicBezTo>
                  <a:pt x="3706950" y="1484182"/>
                  <a:pt x="3450215" y="1507271"/>
                  <a:pt x="3101961" y="1471926"/>
                </a:cubicBezTo>
                <a:cubicBezTo>
                  <a:pt x="2753707" y="1436581"/>
                  <a:pt x="2580106" y="1500914"/>
                  <a:pt x="2361357" y="1471926"/>
                </a:cubicBezTo>
                <a:cubicBezTo>
                  <a:pt x="2142608" y="1442938"/>
                  <a:pt x="1872826" y="1465679"/>
                  <a:pt x="1705956" y="1471926"/>
                </a:cubicBezTo>
                <a:cubicBezTo>
                  <a:pt x="1539086" y="1478173"/>
                  <a:pt x="1476042" y="1487163"/>
                  <a:pt x="1306162" y="1471926"/>
                </a:cubicBezTo>
                <a:cubicBezTo>
                  <a:pt x="1136282" y="1456689"/>
                  <a:pt x="932518" y="1497951"/>
                  <a:pt x="735963" y="1471926"/>
                </a:cubicBezTo>
                <a:cubicBezTo>
                  <a:pt x="330691" y="1485009"/>
                  <a:pt x="65759" y="1148011"/>
                  <a:pt x="0" y="735963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Tìm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đố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3DBD1C2-6E73-6550-37EA-1C9FB4A7E1EA}"/>
              </a:ext>
            </a:extLst>
          </p:cNvPr>
          <p:cNvSpPr/>
          <p:nvPr/>
        </p:nvSpPr>
        <p:spPr>
          <a:xfrm>
            <a:off x="2212443" y="1799888"/>
            <a:ext cx="7856590" cy="3771571"/>
          </a:xfrm>
          <a:custGeom>
            <a:avLst/>
            <a:gdLst>
              <a:gd name="connsiteX0" fmla="*/ 0 w 7856590"/>
              <a:gd name="connsiteY0" fmla="*/ 852186 h 3771571"/>
              <a:gd name="connsiteX1" fmla="*/ 852186 w 7856590"/>
              <a:gd name="connsiteY1" fmla="*/ 0 h 3771571"/>
              <a:gd name="connsiteX2" fmla="*/ 1474244 w 7856590"/>
              <a:gd name="connsiteY2" fmla="*/ 0 h 3771571"/>
              <a:gd name="connsiteX3" fmla="*/ 2157823 w 7856590"/>
              <a:gd name="connsiteY3" fmla="*/ 0 h 3771571"/>
              <a:gd name="connsiteX4" fmla="*/ 2779881 w 7856590"/>
              <a:gd name="connsiteY4" fmla="*/ 0 h 3771571"/>
              <a:gd name="connsiteX5" fmla="*/ 3401939 w 7856590"/>
              <a:gd name="connsiteY5" fmla="*/ 0 h 3771571"/>
              <a:gd name="connsiteX6" fmla="*/ 4023996 w 7856590"/>
              <a:gd name="connsiteY6" fmla="*/ 0 h 3771571"/>
              <a:gd name="connsiteX7" fmla="*/ 4707576 w 7856590"/>
              <a:gd name="connsiteY7" fmla="*/ 0 h 3771571"/>
              <a:gd name="connsiteX8" fmla="*/ 5514200 w 7856590"/>
              <a:gd name="connsiteY8" fmla="*/ 0 h 3771571"/>
              <a:gd name="connsiteX9" fmla="*/ 6074736 w 7856590"/>
              <a:gd name="connsiteY9" fmla="*/ 0 h 3771571"/>
              <a:gd name="connsiteX10" fmla="*/ 7004404 w 7856590"/>
              <a:gd name="connsiteY10" fmla="*/ 0 h 3771571"/>
              <a:gd name="connsiteX11" fmla="*/ 7856590 w 7856590"/>
              <a:gd name="connsiteY11" fmla="*/ 852186 h 3771571"/>
              <a:gd name="connsiteX12" fmla="*/ 7856590 w 7856590"/>
              <a:gd name="connsiteY12" fmla="*/ 1520580 h 3771571"/>
              <a:gd name="connsiteX13" fmla="*/ 7856590 w 7856590"/>
              <a:gd name="connsiteY13" fmla="*/ 2250991 h 3771571"/>
              <a:gd name="connsiteX14" fmla="*/ 7856590 w 7856590"/>
              <a:gd name="connsiteY14" fmla="*/ 2919385 h 3771571"/>
              <a:gd name="connsiteX15" fmla="*/ 7004404 w 7856590"/>
              <a:gd name="connsiteY15" fmla="*/ 3771571 h 3771571"/>
              <a:gd name="connsiteX16" fmla="*/ 6382346 w 7856590"/>
              <a:gd name="connsiteY16" fmla="*/ 3771571 h 3771571"/>
              <a:gd name="connsiteX17" fmla="*/ 5698767 w 7856590"/>
              <a:gd name="connsiteY17" fmla="*/ 3771571 h 3771571"/>
              <a:gd name="connsiteX18" fmla="*/ 5199753 w 7856590"/>
              <a:gd name="connsiteY18" fmla="*/ 3771571 h 3771571"/>
              <a:gd name="connsiteX19" fmla="*/ 4516174 w 7856590"/>
              <a:gd name="connsiteY19" fmla="*/ 3771571 h 3771571"/>
              <a:gd name="connsiteX20" fmla="*/ 3832594 w 7856590"/>
              <a:gd name="connsiteY20" fmla="*/ 3771571 h 3771571"/>
              <a:gd name="connsiteX21" fmla="*/ 3149014 w 7856590"/>
              <a:gd name="connsiteY21" fmla="*/ 3771571 h 3771571"/>
              <a:gd name="connsiteX22" fmla="*/ 2465434 w 7856590"/>
              <a:gd name="connsiteY22" fmla="*/ 3771571 h 3771571"/>
              <a:gd name="connsiteX23" fmla="*/ 1720332 w 7856590"/>
              <a:gd name="connsiteY23" fmla="*/ 3771571 h 3771571"/>
              <a:gd name="connsiteX24" fmla="*/ 852186 w 7856590"/>
              <a:gd name="connsiteY24" fmla="*/ 3771571 h 3771571"/>
              <a:gd name="connsiteX25" fmla="*/ 0 w 7856590"/>
              <a:gd name="connsiteY25" fmla="*/ 2919385 h 3771571"/>
              <a:gd name="connsiteX26" fmla="*/ 0 w 7856590"/>
              <a:gd name="connsiteY26" fmla="*/ 2188975 h 3771571"/>
              <a:gd name="connsiteX27" fmla="*/ 0 w 7856590"/>
              <a:gd name="connsiteY27" fmla="*/ 1541252 h 3771571"/>
              <a:gd name="connsiteX28" fmla="*/ 0 w 7856590"/>
              <a:gd name="connsiteY28" fmla="*/ 852186 h 3771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856590" h="3771571" fill="none" extrusionOk="0">
                <a:moveTo>
                  <a:pt x="0" y="852186"/>
                </a:moveTo>
                <a:cubicBezTo>
                  <a:pt x="6818" y="454846"/>
                  <a:pt x="397485" y="33072"/>
                  <a:pt x="852186" y="0"/>
                </a:cubicBezTo>
                <a:cubicBezTo>
                  <a:pt x="1022338" y="8848"/>
                  <a:pt x="1279192" y="2865"/>
                  <a:pt x="1474244" y="0"/>
                </a:cubicBezTo>
                <a:cubicBezTo>
                  <a:pt x="1669296" y="-2865"/>
                  <a:pt x="1912010" y="23055"/>
                  <a:pt x="2157823" y="0"/>
                </a:cubicBezTo>
                <a:cubicBezTo>
                  <a:pt x="2403636" y="-23055"/>
                  <a:pt x="2636368" y="-30705"/>
                  <a:pt x="2779881" y="0"/>
                </a:cubicBezTo>
                <a:cubicBezTo>
                  <a:pt x="2923394" y="30705"/>
                  <a:pt x="3138007" y="8106"/>
                  <a:pt x="3401939" y="0"/>
                </a:cubicBezTo>
                <a:cubicBezTo>
                  <a:pt x="3665871" y="-8106"/>
                  <a:pt x="3729448" y="9008"/>
                  <a:pt x="4023996" y="0"/>
                </a:cubicBezTo>
                <a:cubicBezTo>
                  <a:pt x="4318544" y="-9008"/>
                  <a:pt x="4477951" y="-10461"/>
                  <a:pt x="4707576" y="0"/>
                </a:cubicBezTo>
                <a:cubicBezTo>
                  <a:pt x="4937201" y="10461"/>
                  <a:pt x="5124825" y="-35422"/>
                  <a:pt x="5514200" y="0"/>
                </a:cubicBezTo>
                <a:cubicBezTo>
                  <a:pt x="5903575" y="35422"/>
                  <a:pt x="5938580" y="10981"/>
                  <a:pt x="6074736" y="0"/>
                </a:cubicBezTo>
                <a:cubicBezTo>
                  <a:pt x="6210892" y="-10981"/>
                  <a:pt x="6629207" y="8763"/>
                  <a:pt x="7004404" y="0"/>
                </a:cubicBezTo>
                <a:cubicBezTo>
                  <a:pt x="7489400" y="114170"/>
                  <a:pt x="7826887" y="368424"/>
                  <a:pt x="7856590" y="852186"/>
                </a:cubicBezTo>
                <a:cubicBezTo>
                  <a:pt x="7858029" y="1000364"/>
                  <a:pt x="7842216" y="1311467"/>
                  <a:pt x="7856590" y="1520580"/>
                </a:cubicBezTo>
                <a:cubicBezTo>
                  <a:pt x="7870964" y="1729693"/>
                  <a:pt x="7881878" y="2064395"/>
                  <a:pt x="7856590" y="2250991"/>
                </a:cubicBezTo>
                <a:cubicBezTo>
                  <a:pt x="7831302" y="2437587"/>
                  <a:pt x="7883967" y="2709893"/>
                  <a:pt x="7856590" y="2919385"/>
                </a:cubicBezTo>
                <a:cubicBezTo>
                  <a:pt x="7826893" y="3365743"/>
                  <a:pt x="7546702" y="3798880"/>
                  <a:pt x="7004404" y="3771571"/>
                </a:cubicBezTo>
                <a:cubicBezTo>
                  <a:pt x="6870759" y="3742993"/>
                  <a:pt x="6558185" y="3800286"/>
                  <a:pt x="6382346" y="3771571"/>
                </a:cubicBezTo>
                <a:cubicBezTo>
                  <a:pt x="6206507" y="3742856"/>
                  <a:pt x="6031139" y="3740432"/>
                  <a:pt x="5698767" y="3771571"/>
                </a:cubicBezTo>
                <a:cubicBezTo>
                  <a:pt x="5366395" y="3802710"/>
                  <a:pt x="5444653" y="3790303"/>
                  <a:pt x="5199753" y="3771571"/>
                </a:cubicBezTo>
                <a:cubicBezTo>
                  <a:pt x="4954853" y="3752839"/>
                  <a:pt x="4781938" y="3761960"/>
                  <a:pt x="4516174" y="3771571"/>
                </a:cubicBezTo>
                <a:cubicBezTo>
                  <a:pt x="4250410" y="3781182"/>
                  <a:pt x="4038284" y="3758125"/>
                  <a:pt x="3832594" y="3771571"/>
                </a:cubicBezTo>
                <a:cubicBezTo>
                  <a:pt x="3626904" y="3785017"/>
                  <a:pt x="3300829" y="3739752"/>
                  <a:pt x="3149014" y="3771571"/>
                </a:cubicBezTo>
                <a:cubicBezTo>
                  <a:pt x="2997199" y="3803390"/>
                  <a:pt x="2645694" y="3781115"/>
                  <a:pt x="2465434" y="3771571"/>
                </a:cubicBezTo>
                <a:cubicBezTo>
                  <a:pt x="2285174" y="3762027"/>
                  <a:pt x="2035928" y="3796125"/>
                  <a:pt x="1720332" y="3771571"/>
                </a:cubicBezTo>
                <a:cubicBezTo>
                  <a:pt x="1404736" y="3747017"/>
                  <a:pt x="1101256" y="3806161"/>
                  <a:pt x="852186" y="3771571"/>
                </a:cubicBezTo>
                <a:cubicBezTo>
                  <a:pt x="398982" y="3839330"/>
                  <a:pt x="39287" y="3356947"/>
                  <a:pt x="0" y="2919385"/>
                </a:cubicBezTo>
                <a:cubicBezTo>
                  <a:pt x="34402" y="2554290"/>
                  <a:pt x="21924" y="2467601"/>
                  <a:pt x="0" y="2188975"/>
                </a:cubicBezTo>
                <a:cubicBezTo>
                  <a:pt x="-21924" y="1910349"/>
                  <a:pt x="11518" y="1819161"/>
                  <a:pt x="0" y="1541252"/>
                </a:cubicBezTo>
                <a:cubicBezTo>
                  <a:pt x="-11518" y="1263343"/>
                  <a:pt x="-780" y="1093579"/>
                  <a:pt x="0" y="852186"/>
                </a:cubicBezTo>
                <a:close/>
              </a:path>
              <a:path w="7856590" h="3771571" stroke="0" extrusionOk="0">
                <a:moveTo>
                  <a:pt x="0" y="852186"/>
                </a:moveTo>
                <a:cubicBezTo>
                  <a:pt x="-23137" y="405821"/>
                  <a:pt x="387447" y="25000"/>
                  <a:pt x="852186" y="0"/>
                </a:cubicBezTo>
                <a:cubicBezTo>
                  <a:pt x="1049152" y="-362"/>
                  <a:pt x="1142497" y="-596"/>
                  <a:pt x="1412721" y="0"/>
                </a:cubicBezTo>
                <a:cubicBezTo>
                  <a:pt x="1682945" y="596"/>
                  <a:pt x="1811958" y="-24626"/>
                  <a:pt x="2034779" y="0"/>
                </a:cubicBezTo>
                <a:cubicBezTo>
                  <a:pt x="2257600" y="24626"/>
                  <a:pt x="2377739" y="19063"/>
                  <a:pt x="2533792" y="0"/>
                </a:cubicBezTo>
                <a:cubicBezTo>
                  <a:pt x="2689845" y="-19063"/>
                  <a:pt x="3071440" y="-1349"/>
                  <a:pt x="3278894" y="0"/>
                </a:cubicBezTo>
                <a:cubicBezTo>
                  <a:pt x="3486348" y="1349"/>
                  <a:pt x="3658469" y="7195"/>
                  <a:pt x="3777907" y="0"/>
                </a:cubicBezTo>
                <a:cubicBezTo>
                  <a:pt x="3897345" y="-7195"/>
                  <a:pt x="4124686" y="-6385"/>
                  <a:pt x="4461487" y="0"/>
                </a:cubicBezTo>
                <a:cubicBezTo>
                  <a:pt x="4798288" y="6385"/>
                  <a:pt x="4819859" y="-24601"/>
                  <a:pt x="5022023" y="0"/>
                </a:cubicBezTo>
                <a:cubicBezTo>
                  <a:pt x="5224187" y="24601"/>
                  <a:pt x="5326118" y="-26791"/>
                  <a:pt x="5582558" y="0"/>
                </a:cubicBezTo>
                <a:cubicBezTo>
                  <a:pt x="5838998" y="26791"/>
                  <a:pt x="5966235" y="12740"/>
                  <a:pt x="6081571" y="0"/>
                </a:cubicBezTo>
                <a:cubicBezTo>
                  <a:pt x="6196907" y="-12740"/>
                  <a:pt x="6779082" y="-19678"/>
                  <a:pt x="7004404" y="0"/>
                </a:cubicBezTo>
                <a:cubicBezTo>
                  <a:pt x="7512606" y="-27005"/>
                  <a:pt x="7883766" y="415817"/>
                  <a:pt x="7856590" y="852186"/>
                </a:cubicBezTo>
                <a:cubicBezTo>
                  <a:pt x="7831907" y="1099754"/>
                  <a:pt x="7862321" y="1267377"/>
                  <a:pt x="7856590" y="1499908"/>
                </a:cubicBezTo>
                <a:cubicBezTo>
                  <a:pt x="7850859" y="1732439"/>
                  <a:pt x="7879757" y="1966600"/>
                  <a:pt x="7856590" y="2188975"/>
                </a:cubicBezTo>
                <a:cubicBezTo>
                  <a:pt x="7833423" y="2411350"/>
                  <a:pt x="7856915" y="2555683"/>
                  <a:pt x="7856590" y="2919385"/>
                </a:cubicBezTo>
                <a:cubicBezTo>
                  <a:pt x="7781548" y="3369880"/>
                  <a:pt x="7536849" y="3774514"/>
                  <a:pt x="7004404" y="3771571"/>
                </a:cubicBezTo>
                <a:cubicBezTo>
                  <a:pt x="6818375" y="3781338"/>
                  <a:pt x="6414562" y="3801520"/>
                  <a:pt x="6259302" y="3771571"/>
                </a:cubicBezTo>
                <a:cubicBezTo>
                  <a:pt x="6104042" y="3741622"/>
                  <a:pt x="5699192" y="3781057"/>
                  <a:pt x="5514200" y="3771571"/>
                </a:cubicBezTo>
                <a:cubicBezTo>
                  <a:pt x="5329208" y="3762085"/>
                  <a:pt x="5077588" y="3765102"/>
                  <a:pt x="4953665" y="3771571"/>
                </a:cubicBezTo>
                <a:cubicBezTo>
                  <a:pt x="4829743" y="3778040"/>
                  <a:pt x="4439192" y="3757395"/>
                  <a:pt x="4147041" y="3771571"/>
                </a:cubicBezTo>
                <a:cubicBezTo>
                  <a:pt x="3854890" y="3785747"/>
                  <a:pt x="3700689" y="3803372"/>
                  <a:pt x="3463461" y="3771571"/>
                </a:cubicBezTo>
                <a:cubicBezTo>
                  <a:pt x="3226233" y="3739770"/>
                  <a:pt x="3028609" y="3788531"/>
                  <a:pt x="2902925" y="3771571"/>
                </a:cubicBezTo>
                <a:cubicBezTo>
                  <a:pt x="2777241" y="3754611"/>
                  <a:pt x="2358638" y="3809108"/>
                  <a:pt x="2096301" y="3771571"/>
                </a:cubicBezTo>
                <a:cubicBezTo>
                  <a:pt x="1833964" y="3734034"/>
                  <a:pt x="1743644" y="3759184"/>
                  <a:pt x="1474244" y="3771571"/>
                </a:cubicBezTo>
                <a:cubicBezTo>
                  <a:pt x="1204844" y="3783958"/>
                  <a:pt x="1039050" y="3761002"/>
                  <a:pt x="852186" y="3771571"/>
                </a:cubicBezTo>
                <a:cubicBezTo>
                  <a:pt x="327302" y="3746724"/>
                  <a:pt x="35435" y="3334986"/>
                  <a:pt x="0" y="2919385"/>
                </a:cubicBezTo>
                <a:cubicBezTo>
                  <a:pt x="24815" y="2668867"/>
                  <a:pt x="5536" y="2453754"/>
                  <a:pt x="0" y="2209647"/>
                </a:cubicBezTo>
                <a:cubicBezTo>
                  <a:pt x="-5536" y="1965540"/>
                  <a:pt x="-11305" y="1814824"/>
                  <a:pt x="0" y="1561924"/>
                </a:cubicBezTo>
                <a:cubicBezTo>
                  <a:pt x="11305" y="1309024"/>
                  <a:pt x="-21234" y="1024602"/>
                  <a:pt x="0" y="852186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475911327">
                  <a:prstGeom prst="roundRect">
                    <a:avLst>
                      <a:gd name="adj" fmla="val 22595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từ trời xuống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Tôi cho nước uống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ruộng dễ cày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đầy dòng sông</a:t>
            </a:r>
          </a:p>
          <a:p>
            <a:pPr lvl="0" algn="just"/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            </a:t>
            </a:r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Cho lòng đất mát.</a:t>
            </a:r>
          </a:p>
          <a:p>
            <a:pPr lvl="0" algn="r"/>
            <a:r>
              <a:rPr lang="vi-VN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(Tôi là gì?)</a:t>
            </a:r>
            <a:r>
              <a:rPr lang="en-US" sz="4000" b="1" dirty="0">
                <a:solidFill>
                  <a:srgbClr val="44546A">
                    <a:lumMod val="75000"/>
                  </a:srgbClr>
                </a:solidFill>
                <a:latin typeface="Calibri" panose="020F0502020204030204"/>
              </a:rPr>
              <a:t>  </a:t>
            </a:r>
            <a:endParaRPr lang="vi-VN" sz="4000" b="1" dirty="0">
              <a:solidFill>
                <a:srgbClr val="44546A">
                  <a:lumMod val="75000"/>
                </a:srgbClr>
              </a:solidFill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2D5E9F-24CF-4284-8D95-F43185E8F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9" y="5701279"/>
            <a:ext cx="3578662" cy="92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38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1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3" grpId="0" animBg="1"/>
          <p:bldP spid="36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BA503F-FC56-4045-BA1D-B5559A3DC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0258" y="2085654"/>
            <a:ext cx="2165196" cy="43512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4178EA-7CBA-49B4-A18D-F2D1821DB2DB}"/>
              </a:ext>
            </a:extLst>
          </p:cNvPr>
          <p:cNvSpPr txBox="1"/>
          <p:nvPr/>
        </p:nvSpPr>
        <p:spPr>
          <a:xfrm>
            <a:off x="2011594" y="733246"/>
            <a:ext cx="435083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9021DC-891A-4AF7-96A4-B3680BDB0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988" y="0"/>
            <a:ext cx="8077900" cy="8596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CA04C9F-9E2B-494F-9A1E-921A40F85FAA}"/>
              </a:ext>
            </a:extLst>
          </p:cNvPr>
          <p:cNvSpPr txBox="1"/>
          <p:nvPr/>
        </p:nvSpPr>
        <p:spPr>
          <a:xfrm>
            <a:off x="6711184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DC098D-6B3C-4B12-B92E-BAAEC4E97DBC}"/>
              </a:ext>
            </a:extLst>
          </p:cNvPr>
          <p:cNvSpPr txBox="1"/>
          <p:nvPr/>
        </p:nvSpPr>
        <p:spPr>
          <a:xfrm>
            <a:off x="8548577" y="456136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987400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1A90E774-7EC0-08B7-6E58-3A85282D0D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DC34F654-A0A0-8BF9-30A2-02F1385D6496}"/>
              </a:ext>
            </a:extLst>
          </p:cNvPr>
          <p:cNvGrpSpPr/>
          <p:nvPr/>
        </p:nvGrpSpPr>
        <p:grpSpPr>
          <a:xfrm>
            <a:off x="1786147" y="2501311"/>
            <a:ext cx="3850754" cy="1700807"/>
            <a:chOff x="2132467" y="2501311"/>
            <a:chExt cx="3850754" cy="170080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3425036-9912-8C97-E2F0-765DF13C0FC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25" name="Rectangle: Rounded Corners 24">
                <a:extLst>
                  <a:ext uri="{FF2B5EF4-FFF2-40B4-BE49-F238E27FC236}">
                    <a16:creationId xmlns:a16="http://schemas.microsoft.com/office/drawing/2014/main" id="{E262726F-F193-A30D-07EE-40016C06B9E7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B6285946-E2FC-0A15-4607-3EB60F9EE6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27" name="TextBox 34">
              <a:extLst>
                <a:ext uri="{FF2B5EF4-FFF2-40B4-BE49-F238E27FC236}">
                  <a16:creationId xmlns:a16="http://schemas.microsoft.com/office/drawing/2014/main" id="{098104DF-F7EA-1548-0029-E1AC15483BC8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F104BCA-1E4D-BD4A-4BC5-E8BA4122A169}"/>
              </a:ext>
            </a:extLst>
          </p:cNvPr>
          <p:cNvGrpSpPr/>
          <p:nvPr/>
        </p:nvGrpSpPr>
        <p:grpSpPr>
          <a:xfrm>
            <a:off x="1814047" y="4341093"/>
            <a:ext cx="3850754" cy="1700807"/>
            <a:chOff x="2132467" y="2501311"/>
            <a:chExt cx="3850754" cy="170080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472E5EA-5832-2BF1-F408-52E8033CDE97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2C86BAEB-4FFE-FA48-1BF1-4DB8BA55049B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639E796B-16C6-A250-4CC1-9579D7D069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1" name="TextBox 34">
              <a:extLst>
                <a:ext uri="{FF2B5EF4-FFF2-40B4-BE49-F238E27FC236}">
                  <a16:creationId xmlns:a16="http://schemas.microsoft.com/office/drawing/2014/main" id="{6AE593D9-8231-6501-C136-8752B0C7CD9C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C57F24E-E3F8-3180-EFA0-E7EF574F11F8}"/>
              </a:ext>
            </a:extLst>
          </p:cNvPr>
          <p:cNvGrpSpPr/>
          <p:nvPr/>
        </p:nvGrpSpPr>
        <p:grpSpPr>
          <a:xfrm>
            <a:off x="6457371" y="2501311"/>
            <a:ext cx="3850754" cy="1700807"/>
            <a:chOff x="2132467" y="2501311"/>
            <a:chExt cx="3850754" cy="1700807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8F10888-6775-2B4C-962E-6A6E7AB6459F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FD5D814F-1C24-0C8C-2C38-C0AD2D7D278E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6B22C4BC-D7DC-1E18-EF39-A02431EF37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36" name="TextBox 34">
              <a:extLst>
                <a:ext uri="{FF2B5EF4-FFF2-40B4-BE49-F238E27FC236}">
                  <a16:creationId xmlns:a16="http://schemas.microsoft.com/office/drawing/2014/main" id="{9362CF9B-B4F8-1924-2EBF-B44FC292FDE0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D2F3E56-DB5B-16C7-FD42-4374AD4DD01E}"/>
              </a:ext>
            </a:extLst>
          </p:cNvPr>
          <p:cNvGrpSpPr/>
          <p:nvPr/>
        </p:nvGrpSpPr>
        <p:grpSpPr>
          <a:xfrm>
            <a:off x="6546346" y="4310599"/>
            <a:ext cx="3850754" cy="1700807"/>
            <a:chOff x="2132467" y="2501311"/>
            <a:chExt cx="3850754" cy="170080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0B6C100-A3A1-69B4-996B-628F95D7175B}"/>
                </a:ext>
              </a:extLst>
            </p:cNvPr>
            <p:cNvGrpSpPr/>
            <p:nvPr/>
          </p:nvGrpSpPr>
          <p:grpSpPr>
            <a:xfrm>
              <a:off x="2132467" y="2501311"/>
              <a:ext cx="3726918" cy="1700807"/>
              <a:chOff x="277034" y="1489257"/>
              <a:chExt cx="3726918" cy="1700807"/>
            </a:xfrm>
          </p:grpSpPr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A259144A-65B1-7E34-BF03-C0BD8712EFD4}"/>
                  </a:ext>
                </a:extLst>
              </p:cNvPr>
              <p:cNvSpPr/>
              <p:nvPr/>
            </p:nvSpPr>
            <p:spPr>
              <a:xfrm>
                <a:off x="419090" y="1969192"/>
                <a:ext cx="3584862" cy="1220872"/>
              </a:xfrm>
              <a:custGeom>
                <a:avLst/>
                <a:gdLst>
                  <a:gd name="connsiteX0" fmla="*/ 0 w 3584862"/>
                  <a:gd name="connsiteY0" fmla="*/ 203483 h 1220872"/>
                  <a:gd name="connsiteX1" fmla="*/ 203483 w 3584862"/>
                  <a:gd name="connsiteY1" fmla="*/ 0 h 1220872"/>
                  <a:gd name="connsiteX2" fmla="*/ 764911 w 3584862"/>
                  <a:gd name="connsiteY2" fmla="*/ 0 h 1220872"/>
                  <a:gd name="connsiteX3" fmla="*/ 1231003 w 3584862"/>
                  <a:gd name="connsiteY3" fmla="*/ 0 h 1220872"/>
                  <a:gd name="connsiteX4" fmla="*/ 1792431 w 3584862"/>
                  <a:gd name="connsiteY4" fmla="*/ 0 h 1220872"/>
                  <a:gd name="connsiteX5" fmla="*/ 2290301 w 3584862"/>
                  <a:gd name="connsiteY5" fmla="*/ 0 h 1220872"/>
                  <a:gd name="connsiteX6" fmla="*/ 2883509 w 3584862"/>
                  <a:gd name="connsiteY6" fmla="*/ 0 h 1220872"/>
                  <a:gd name="connsiteX7" fmla="*/ 3381379 w 3584862"/>
                  <a:gd name="connsiteY7" fmla="*/ 0 h 1220872"/>
                  <a:gd name="connsiteX8" fmla="*/ 3584862 w 3584862"/>
                  <a:gd name="connsiteY8" fmla="*/ 203483 h 1220872"/>
                  <a:gd name="connsiteX9" fmla="*/ 3584862 w 3584862"/>
                  <a:gd name="connsiteY9" fmla="*/ 618575 h 1220872"/>
                  <a:gd name="connsiteX10" fmla="*/ 3584862 w 3584862"/>
                  <a:gd name="connsiteY10" fmla="*/ 1017389 h 1220872"/>
                  <a:gd name="connsiteX11" fmla="*/ 3381379 w 3584862"/>
                  <a:gd name="connsiteY11" fmla="*/ 1220872 h 1220872"/>
                  <a:gd name="connsiteX12" fmla="*/ 2819951 w 3584862"/>
                  <a:gd name="connsiteY12" fmla="*/ 1220872 h 1220872"/>
                  <a:gd name="connsiteX13" fmla="*/ 2353859 w 3584862"/>
                  <a:gd name="connsiteY13" fmla="*/ 1220872 h 1220872"/>
                  <a:gd name="connsiteX14" fmla="*/ 1792431 w 3584862"/>
                  <a:gd name="connsiteY14" fmla="*/ 1220872 h 1220872"/>
                  <a:gd name="connsiteX15" fmla="*/ 1326340 w 3584862"/>
                  <a:gd name="connsiteY15" fmla="*/ 1220872 h 1220872"/>
                  <a:gd name="connsiteX16" fmla="*/ 828469 w 3584862"/>
                  <a:gd name="connsiteY16" fmla="*/ 1220872 h 1220872"/>
                  <a:gd name="connsiteX17" fmla="*/ 203483 w 3584862"/>
                  <a:gd name="connsiteY17" fmla="*/ 1220872 h 1220872"/>
                  <a:gd name="connsiteX18" fmla="*/ 0 w 3584862"/>
                  <a:gd name="connsiteY18" fmla="*/ 1017389 h 1220872"/>
                  <a:gd name="connsiteX19" fmla="*/ 0 w 3584862"/>
                  <a:gd name="connsiteY19" fmla="*/ 602297 h 1220872"/>
                  <a:gd name="connsiteX20" fmla="*/ 0 w 3584862"/>
                  <a:gd name="connsiteY20" fmla="*/ 203483 h 122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84862" h="1220872" fill="none" extrusionOk="0">
                    <a:moveTo>
                      <a:pt x="0" y="203483"/>
                    </a:moveTo>
                    <a:cubicBezTo>
                      <a:pt x="26333" y="76473"/>
                      <a:pt x="105754" y="-4579"/>
                      <a:pt x="203483" y="0"/>
                    </a:cubicBezTo>
                    <a:cubicBezTo>
                      <a:pt x="409810" y="-24765"/>
                      <a:pt x="603646" y="26782"/>
                      <a:pt x="764911" y="0"/>
                    </a:cubicBezTo>
                    <a:cubicBezTo>
                      <a:pt x="926176" y="-26782"/>
                      <a:pt x="1108776" y="11201"/>
                      <a:pt x="1231003" y="0"/>
                    </a:cubicBezTo>
                    <a:cubicBezTo>
                      <a:pt x="1353230" y="-11201"/>
                      <a:pt x="1661501" y="57179"/>
                      <a:pt x="1792431" y="0"/>
                    </a:cubicBezTo>
                    <a:cubicBezTo>
                      <a:pt x="1923361" y="-57179"/>
                      <a:pt x="2101008" y="19989"/>
                      <a:pt x="2290301" y="0"/>
                    </a:cubicBezTo>
                    <a:cubicBezTo>
                      <a:pt x="2479594" y="-19989"/>
                      <a:pt x="2756789" y="48596"/>
                      <a:pt x="2883509" y="0"/>
                    </a:cubicBezTo>
                    <a:cubicBezTo>
                      <a:pt x="3010229" y="-48596"/>
                      <a:pt x="3154738" y="53127"/>
                      <a:pt x="3381379" y="0"/>
                    </a:cubicBezTo>
                    <a:cubicBezTo>
                      <a:pt x="3488600" y="-27187"/>
                      <a:pt x="3569700" y="75874"/>
                      <a:pt x="3584862" y="203483"/>
                    </a:cubicBezTo>
                    <a:cubicBezTo>
                      <a:pt x="3595920" y="360450"/>
                      <a:pt x="3557493" y="450001"/>
                      <a:pt x="3584862" y="618575"/>
                    </a:cubicBezTo>
                    <a:cubicBezTo>
                      <a:pt x="3612231" y="787149"/>
                      <a:pt x="3562369" y="891879"/>
                      <a:pt x="3584862" y="1017389"/>
                    </a:cubicBezTo>
                    <a:cubicBezTo>
                      <a:pt x="3582534" y="1130284"/>
                      <a:pt x="3514240" y="1234030"/>
                      <a:pt x="3381379" y="1220872"/>
                    </a:cubicBezTo>
                    <a:cubicBezTo>
                      <a:pt x="3123814" y="1243961"/>
                      <a:pt x="2957217" y="1154763"/>
                      <a:pt x="2819951" y="1220872"/>
                    </a:cubicBezTo>
                    <a:cubicBezTo>
                      <a:pt x="2682685" y="1286981"/>
                      <a:pt x="2537822" y="1174902"/>
                      <a:pt x="2353859" y="1220872"/>
                    </a:cubicBezTo>
                    <a:cubicBezTo>
                      <a:pt x="2169896" y="1266842"/>
                      <a:pt x="1920757" y="1212486"/>
                      <a:pt x="1792431" y="1220872"/>
                    </a:cubicBezTo>
                    <a:cubicBezTo>
                      <a:pt x="1664105" y="1229258"/>
                      <a:pt x="1421304" y="1173635"/>
                      <a:pt x="1326340" y="1220872"/>
                    </a:cubicBezTo>
                    <a:cubicBezTo>
                      <a:pt x="1231376" y="1268109"/>
                      <a:pt x="970399" y="1215279"/>
                      <a:pt x="828469" y="1220872"/>
                    </a:cubicBezTo>
                    <a:cubicBezTo>
                      <a:pt x="686539" y="1226465"/>
                      <a:pt x="465243" y="1160860"/>
                      <a:pt x="203483" y="1220872"/>
                    </a:cubicBezTo>
                    <a:cubicBezTo>
                      <a:pt x="87470" y="1234401"/>
                      <a:pt x="27850" y="1137001"/>
                      <a:pt x="0" y="1017389"/>
                    </a:cubicBezTo>
                    <a:cubicBezTo>
                      <a:pt x="-1351" y="925069"/>
                      <a:pt x="48587" y="783856"/>
                      <a:pt x="0" y="602297"/>
                    </a:cubicBezTo>
                    <a:cubicBezTo>
                      <a:pt x="-48587" y="420738"/>
                      <a:pt x="16368" y="377581"/>
                      <a:pt x="0" y="203483"/>
                    </a:cubicBezTo>
                    <a:close/>
                  </a:path>
                  <a:path w="3584862" h="1220872" stroke="0" extrusionOk="0">
                    <a:moveTo>
                      <a:pt x="0" y="203483"/>
                    </a:moveTo>
                    <a:cubicBezTo>
                      <a:pt x="11429" y="68293"/>
                      <a:pt x="95472" y="11844"/>
                      <a:pt x="203483" y="0"/>
                    </a:cubicBezTo>
                    <a:cubicBezTo>
                      <a:pt x="373832" y="-24415"/>
                      <a:pt x="670020" y="17911"/>
                      <a:pt x="796690" y="0"/>
                    </a:cubicBezTo>
                    <a:cubicBezTo>
                      <a:pt x="923360" y="-17911"/>
                      <a:pt x="1113276" y="23803"/>
                      <a:pt x="1294561" y="0"/>
                    </a:cubicBezTo>
                    <a:cubicBezTo>
                      <a:pt x="1475846" y="-23803"/>
                      <a:pt x="1674631" y="39185"/>
                      <a:pt x="1855989" y="0"/>
                    </a:cubicBezTo>
                    <a:cubicBezTo>
                      <a:pt x="2037347" y="-39185"/>
                      <a:pt x="2165874" y="45006"/>
                      <a:pt x="2417417" y="0"/>
                    </a:cubicBezTo>
                    <a:cubicBezTo>
                      <a:pt x="2668960" y="-45006"/>
                      <a:pt x="3007654" y="70823"/>
                      <a:pt x="3381379" y="0"/>
                    </a:cubicBezTo>
                    <a:cubicBezTo>
                      <a:pt x="3491822" y="1690"/>
                      <a:pt x="3613706" y="78395"/>
                      <a:pt x="3584862" y="203483"/>
                    </a:cubicBezTo>
                    <a:cubicBezTo>
                      <a:pt x="3588212" y="293807"/>
                      <a:pt x="3547759" y="506698"/>
                      <a:pt x="3584862" y="586019"/>
                    </a:cubicBezTo>
                    <a:cubicBezTo>
                      <a:pt x="3621965" y="665340"/>
                      <a:pt x="3546592" y="830753"/>
                      <a:pt x="3584862" y="1017389"/>
                    </a:cubicBezTo>
                    <a:cubicBezTo>
                      <a:pt x="3572195" y="1123384"/>
                      <a:pt x="3495691" y="1244410"/>
                      <a:pt x="3381379" y="1220872"/>
                    </a:cubicBezTo>
                    <a:cubicBezTo>
                      <a:pt x="3276284" y="1242701"/>
                      <a:pt x="3125487" y="1200098"/>
                      <a:pt x="2915288" y="1220872"/>
                    </a:cubicBezTo>
                    <a:cubicBezTo>
                      <a:pt x="2705089" y="1241646"/>
                      <a:pt x="2544793" y="1172405"/>
                      <a:pt x="2417417" y="1220872"/>
                    </a:cubicBezTo>
                    <a:cubicBezTo>
                      <a:pt x="2290041" y="1269339"/>
                      <a:pt x="2130944" y="1186807"/>
                      <a:pt x="1919547" y="1220872"/>
                    </a:cubicBezTo>
                    <a:cubicBezTo>
                      <a:pt x="1708150" y="1254937"/>
                      <a:pt x="1629908" y="1182623"/>
                      <a:pt x="1358119" y="1220872"/>
                    </a:cubicBezTo>
                    <a:cubicBezTo>
                      <a:pt x="1086330" y="1259121"/>
                      <a:pt x="1029985" y="1196730"/>
                      <a:pt x="923806" y="1220872"/>
                    </a:cubicBezTo>
                    <a:cubicBezTo>
                      <a:pt x="817627" y="1245014"/>
                      <a:pt x="474197" y="1149132"/>
                      <a:pt x="203483" y="1220872"/>
                    </a:cubicBezTo>
                    <a:cubicBezTo>
                      <a:pt x="94781" y="1209838"/>
                      <a:pt x="2010" y="1160372"/>
                      <a:pt x="0" y="1017389"/>
                    </a:cubicBezTo>
                    <a:cubicBezTo>
                      <a:pt x="-13515" y="861893"/>
                      <a:pt x="30803" y="734701"/>
                      <a:pt x="0" y="610436"/>
                    </a:cubicBezTo>
                    <a:cubicBezTo>
                      <a:pt x="-30803" y="486171"/>
                      <a:pt x="46896" y="341330"/>
                      <a:pt x="0" y="203483"/>
                    </a:cubicBezTo>
                    <a:close/>
                  </a:path>
                </a:pathLst>
              </a:custGeom>
              <a:solidFill>
                <a:schemeClr val="lt1">
                  <a:alpha val="93000"/>
                </a:schemeClr>
              </a:solidFill>
              <a:ln w="19050" cmpd="thinThick">
                <a:solidFill>
                  <a:srgbClr val="FF3F6E"/>
                </a:solidFill>
                <a:extLst>
                  <a:ext uri="{C807C97D-BFC1-408E-A445-0C87EB9F89A2}">
                    <ask:lineSketchStyleProps xmlns:ask="http://schemas.microsoft.com/office/drawing/2018/sketchyshapes" sd="3816812094">
                      <a:prstGeom prst="roundRect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13DF89BD-B1DA-2F3F-FC69-3D07C80254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737208" flipH="1">
                <a:off x="277034" y="1489257"/>
                <a:ext cx="919996" cy="919996"/>
              </a:xfrm>
              <a:prstGeom prst="rect">
                <a:avLst/>
              </a:prstGeom>
            </p:spPr>
          </p:pic>
        </p:grpSp>
        <p:sp>
          <p:nvSpPr>
            <p:cNvPr id="41" name="TextBox 34">
              <a:extLst>
                <a:ext uri="{FF2B5EF4-FFF2-40B4-BE49-F238E27FC236}">
                  <a16:creationId xmlns:a16="http://schemas.microsoft.com/office/drawing/2014/main" id="{2C53B0CD-76DB-EC9D-3DEB-556C97412679}"/>
                </a:ext>
              </a:extLst>
            </p:cNvPr>
            <p:cNvSpPr txBox="1"/>
            <p:nvPr/>
          </p:nvSpPr>
          <p:spPr>
            <a:xfrm>
              <a:off x="2494060" y="3146917"/>
              <a:ext cx="3489161" cy="7546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GV ĐIỀN VÀO ĐÂY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B62D74DE-AFA1-4101-8CB2-A4FB946F7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5368" y="-105591"/>
            <a:ext cx="3974937" cy="26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506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6805F7D4-EB8D-B1AE-BE86-A48FBD8EC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aphic 12">
            <a:extLst>
              <a:ext uri="{FF2B5EF4-FFF2-40B4-BE49-F238E27FC236}">
                <a16:creationId xmlns:a16="http://schemas.microsoft.com/office/drawing/2014/main" id="{7AB1A499-33B8-C9F6-631C-1374E9851575}"/>
              </a:ext>
            </a:extLst>
          </p:cNvPr>
          <p:cNvGrpSpPr/>
          <p:nvPr/>
        </p:nvGrpSpPr>
        <p:grpSpPr>
          <a:xfrm>
            <a:off x="1761991" y="458076"/>
            <a:ext cx="8213453" cy="5459725"/>
            <a:chOff x="3665215" y="980369"/>
            <a:chExt cx="4686676" cy="2814110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9DA243D-E41C-AE8E-EE24-D51DA945F66C}"/>
                </a:ext>
              </a:extLst>
            </p:cNvPr>
            <p:cNvSpPr/>
            <p:nvPr/>
          </p:nvSpPr>
          <p:spPr>
            <a:xfrm>
              <a:off x="3870671" y="1167294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4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3 w 4481220"/>
                <a:gd name="connsiteY8" fmla="*/ 249234 h 2627185"/>
                <a:gd name="connsiteX9" fmla="*/ 1998414 w 4481220"/>
                <a:gd name="connsiteY9" fmla="*/ 292013 h 2627185"/>
                <a:gd name="connsiteX10" fmla="*/ 1989114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2 h 2627185"/>
                <a:gd name="connsiteX13" fmla="*/ 1957495 w 4481220"/>
                <a:gd name="connsiteY13" fmla="*/ 296663 h 2627185"/>
                <a:gd name="connsiteX14" fmla="*/ 1954706 w 4481220"/>
                <a:gd name="connsiteY14" fmla="*/ 292943 h 2627185"/>
                <a:gd name="connsiteX15" fmla="*/ 1948196 w 4481220"/>
                <a:gd name="connsiteY15" fmla="*/ 282713 h 2627185"/>
                <a:gd name="connsiteX16" fmla="*/ 1942615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6 w 4481220"/>
                <a:gd name="connsiteY19" fmla="*/ 224124 h 2627185"/>
                <a:gd name="connsiteX20" fmla="*/ 1829159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5 w 4481220"/>
                <a:gd name="connsiteY22" fmla="*/ 30689 h 2627185"/>
                <a:gd name="connsiteX23" fmla="*/ 1544585 w 4481220"/>
                <a:gd name="connsiteY23" fmla="*/ 31619 h 2627185"/>
                <a:gd name="connsiteX24" fmla="*/ 1460887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5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3 w 4481220"/>
                <a:gd name="connsiteY47" fmla="*/ 854649 h 2627185"/>
                <a:gd name="connsiteX48" fmla="*/ 405363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9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9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3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8 w 4481220"/>
                <a:gd name="connsiteY89" fmla="*/ 2267285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5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5 w 4481220"/>
                <a:gd name="connsiteY96" fmla="*/ 2429101 h 2627185"/>
                <a:gd name="connsiteX97" fmla="*/ 1164225 w 4481220"/>
                <a:gd name="connsiteY97" fmla="*/ 2456070 h 2627185"/>
                <a:gd name="connsiteX98" fmla="*/ 1257223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6 w 4481220"/>
                <a:gd name="connsiteY100" fmla="*/ 2554647 h 2627185"/>
                <a:gd name="connsiteX101" fmla="*/ 1593874 w 4481220"/>
                <a:gd name="connsiteY101" fmla="*/ 2548137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3 w 4481220"/>
                <a:gd name="connsiteY107" fmla="*/ 2243105 h 2627185"/>
                <a:gd name="connsiteX108" fmla="*/ 2040263 w 4481220"/>
                <a:gd name="connsiteY108" fmla="*/ 2228225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4 h 2627185"/>
                <a:gd name="connsiteX114" fmla="*/ 2063512 w 4481220"/>
                <a:gd name="connsiteY114" fmla="*/ 2282164 h 2627185"/>
                <a:gd name="connsiteX115" fmla="*/ 2070953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69 w 4481220"/>
                <a:gd name="connsiteY118" fmla="*/ 2417011 h 2627185"/>
                <a:gd name="connsiteX119" fmla="*/ 2314606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8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6 w 4481220"/>
                <a:gd name="connsiteY132" fmla="*/ 2326803 h 2627185"/>
                <a:gd name="connsiteX133" fmla="*/ 2726587 w 4481220"/>
                <a:gd name="connsiteY133" fmla="*/ 2335173 h 2627185"/>
                <a:gd name="connsiteX134" fmla="*/ 2727516 w 4481220"/>
                <a:gd name="connsiteY134" fmla="*/ 2337033 h 2627185"/>
                <a:gd name="connsiteX135" fmla="*/ 2731237 w 4481220"/>
                <a:gd name="connsiteY135" fmla="*/ 2344473 h 2627185"/>
                <a:gd name="connsiteX136" fmla="*/ 2732166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3 w 4481220"/>
                <a:gd name="connsiteY141" fmla="*/ 2513729 h 2627185"/>
                <a:gd name="connsiteX142" fmla="*/ 2967450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6 h 2627185"/>
                <a:gd name="connsiteX154" fmla="*/ 3904867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6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9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4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8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6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4 w 4481220"/>
                <a:gd name="connsiteY178" fmla="*/ 996936 h 2627185"/>
                <a:gd name="connsiteX179" fmla="*/ 4477734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2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2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8 w 4481220"/>
                <a:gd name="connsiteY187" fmla="*/ 571936 h 2627185"/>
                <a:gd name="connsiteX188" fmla="*/ 3896498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0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3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2" y="0"/>
                    <a:pt x="2468983" y="930"/>
                    <a:pt x="2447594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9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3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5" y="307822"/>
                    <a:pt x="1989114" y="311542"/>
                  </a:cubicBezTo>
                  <a:cubicBezTo>
                    <a:pt x="1986324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2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5" y="293873"/>
                    <a:pt x="1954706" y="292943"/>
                  </a:cubicBezTo>
                  <a:cubicBezTo>
                    <a:pt x="1952846" y="289223"/>
                    <a:pt x="1950056" y="286433"/>
                    <a:pt x="1948196" y="282713"/>
                  </a:cubicBezTo>
                  <a:cubicBezTo>
                    <a:pt x="1946336" y="279923"/>
                    <a:pt x="1944476" y="276203"/>
                    <a:pt x="1942615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7" y="234354"/>
                    <a:pt x="1909136" y="224124"/>
                  </a:cubicBezTo>
                  <a:cubicBezTo>
                    <a:pt x="1887747" y="197155"/>
                    <a:pt x="1860778" y="171116"/>
                    <a:pt x="1829159" y="146006"/>
                  </a:cubicBezTo>
                  <a:cubicBezTo>
                    <a:pt x="1791960" y="117177"/>
                    <a:pt x="1750111" y="92998"/>
                    <a:pt x="1704542" y="74398"/>
                  </a:cubicBezTo>
                  <a:cubicBezTo>
                    <a:pt x="1653393" y="53009"/>
                    <a:pt x="1598524" y="38129"/>
                    <a:pt x="1542725" y="30689"/>
                  </a:cubicBezTo>
                  <a:lnTo>
                    <a:pt x="1544585" y="31619"/>
                  </a:lnTo>
                  <a:cubicBezTo>
                    <a:pt x="1517616" y="27899"/>
                    <a:pt x="1488787" y="26039"/>
                    <a:pt x="1460887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5" y="126477"/>
                  </a:cubicBezTo>
                  <a:cubicBezTo>
                    <a:pt x="1110286" y="146936"/>
                    <a:pt x="1087036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0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30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2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3" y="854649"/>
                  </a:cubicBezTo>
                  <a:lnTo>
                    <a:pt x="405363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1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9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2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29"/>
                    <a:pt x="197049" y="1665589"/>
                  </a:cubicBezTo>
                  <a:cubicBezTo>
                    <a:pt x="201698" y="1667449"/>
                    <a:pt x="205418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8"/>
                    <a:pt x="220298" y="1695349"/>
                  </a:cubicBezTo>
                  <a:cubicBezTo>
                    <a:pt x="219368" y="1697208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5"/>
                    <a:pt x="143110" y="1849725"/>
                    <a:pt x="137530" y="1887854"/>
                  </a:cubicBezTo>
                  <a:cubicBezTo>
                    <a:pt x="131950" y="1933423"/>
                    <a:pt x="131950" y="1980851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7" y="2268215"/>
                    <a:pt x="258427" y="2288674"/>
                    <a:pt x="281676" y="2307273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1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8" y="2267285"/>
                  </a:cubicBezTo>
                  <a:cubicBezTo>
                    <a:pt x="1013569" y="2262635"/>
                    <a:pt x="1020079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5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7" y="2289604"/>
                    <a:pt x="1043328" y="2292394"/>
                  </a:cubicBezTo>
                  <a:cubicBezTo>
                    <a:pt x="1044258" y="2295184"/>
                    <a:pt x="1045187" y="2297974"/>
                    <a:pt x="1046118" y="2299834"/>
                  </a:cubicBezTo>
                  <a:cubicBezTo>
                    <a:pt x="1060068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5" y="2429101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3" y="2510009"/>
                  </a:cubicBezTo>
                  <a:cubicBezTo>
                    <a:pt x="1301862" y="2528608"/>
                    <a:pt x="1351150" y="2541628"/>
                    <a:pt x="1404159" y="2549068"/>
                  </a:cubicBezTo>
                  <a:cubicBezTo>
                    <a:pt x="1433918" y="2552787"/>
                    <a:pt x="1465537" y="2554647"/>
                    <a:pt x="1496226" y="2554647"/>
                  </a:cubicBezTo>
                  <a:cubicBezTo>
                    <a:pt x="1528776" y="2554647"/>
                    <a:pt x="1561325" y="2552787"/>
                    <a:pt x="1593874" y="2548137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6" y="2411431"/>
                    <a:pt x="1938896" y="2387252"/>
                    <a:pt x="1959355" y="2361212"/>
                  </a:cubicBezTo>
                  <a:cubicBezTo>
                    <a:pt x="1977955" y="2337033"/>
                    <a:pt x="1992834" y="2310993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3" y="2243105"/>
                  </a:cubicBezTo>
                  <a:cubicBezTo>
                    <a:pt x="2023524" y="2234735"/>
                    <a:pt x="2030963" y="2228225"/>
                    <a:pt x="2040263" y="2228225"/>
                  </a:cubicBezTo>
                  <a:cubicBezTo>
                    <a:pt x="2044913" y="2228225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4"/>
                  </a:lnTo>
                  <a:cubicBezTo>
                    <a:pt x="2060723" y="2270074"/>
                    <a:pt x="2061653" y="2276584"/>
                    <a:pt x="2063512" y="2282164"/>
                  </a:cubicBezTo>
                  <a:cubicBezTo>
                    <a:pt x="2065373" y="2290534"/>
                    <a:pt x="2068162" y="2297974"/>
                    <a:pt x="2070953" y="2305414"/>
                  </a:cubicBezTo>
                  <a:cubicBezTo>
                    <a:pt x="2076532" y="2318433"/>
                    <a:pt x="2083972" y="2331453"/>
                    <a:pt x="2093272" y="2343543"/>
                  </a:cubicBezTo>
                  <a:cubicBezTo>
                    <a:pt x="2103502" y="2356562"/>
                    <a:pt x="2115592" y="2368652"/>
                    <a:pt x="2129541" y="2378882"/>
                  </a:cubicBezTo>
                  <a:cubicBezTo>
                    <a:pt x="2149071" y="2392831"/>
                    <a:pt x="2171390" y="2405851"/>
                    <a:pt x="2195569" y="2417011"/>
                  </a:cubicBezTo>
                  <a:cubicBezTo>
                    <a:pt x="2231839" y="2431890"/>
                    <a:pt x="2271828" y="2443050"/>
                    <a:pt x="2314606" y="2448630"/>
                  </a:cubicBezTo>
                  <a:cubicBezTo>
                    <a:pt x="2338786" y="2451420"/>
                    <a:pt x="2363896" y="2453280"/>
                    <a:pt x="2388075" y="2453280"/>
                  </a:cubicBezTo>
                  <a:cubicBezTo>
                    <a:pt x="2412254" y="2453280"/>
                    <a:pt x="2437363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599" y="2409571"/>
                    <a:pt x="2613129" y="2399341"/>
                    <a:pt x="2629869" y="2386322"/>
                  </a:cubicBezTo>
                  <a:cubicBezTo>
                    <a:pt x="2641958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8" y="2323083"/>
                    <a:pt x="2680088" y="2319363"/>
                    <a:pt x="2684738" y="2317503"/>
                  </a:cubicBezTo>
                  <a:cubicBezTo>
                    <a:pt x="2687528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6" y="2319363"/>
                    <a:pt x="2723796" y="2326803"/>
                  </a:cubicBezTo>
                  <a:cubicBezTo>
                    <a:pt x="2724727" y="2329593"/>
                    <a:pt x="2725656" y="2332383"/>
                    <a:pt x="2726587" y="2335173"/>
                  </a:cubicBezTo>
                  <a:lnTo>
                    <a:pt x="2727516" y="2337033"/>
                  </a:lnTo>
                  <a:cubicBezTo>
                    <a:pt x="2728446" y="2339823"/>
                    <a:pt x="2730306" y="2341683"/>
                    <a:pt x="2731237" y="2344473"/>
                  </a:cubicBezTo>
                  <a:lnTo>
                    <a:pt x="2732166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0"/>
                    <a:pt x="2787035" y="2443050"/>
                  </a:cubicBezTo>
                  <a:cubicBezTo>
                    <a:pt x="2807494" y="2469089"/>
                    <a:pt x="2830744" y="2492339"/>
                    <a:pt x="2857713" y="2513729"/>
                  </a:cubicBezTo>
                  <a:cubicBezTo>
                    <a:pt x="2890262" y="2538838"/>
                    <a:pt x="2926532" y="2559297"/>
                    <a:pt x="2967450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6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8" y="2589986"/>
                    <a:pt x="3565426" y="2563017"/>
                  </a:cubicBezTo>
                  <a:cubicBezTo>
                    <a:pt x="3619365" y="2539768"/>
                    <a:pt x="3668653" y="2511868"/>
                    <a:pt x="3711432" y="2479319"/>
                  </a:cubicBezTo>
                  <a:cubicBezTo>
                    <a:pt x="3745841" y="2452350"/>
                    <a:pt x="3774670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8" y="2275654"/>
                    <a:pt x="3871388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6"/>
                  </a:cubicBezTo>
                  <a:cubicBezTo>
                    <a:pt x="3891848" y="2181727"/>
                    <a:pt x="3898358" y="2178937"/>
                    <a:pt x="3904867" y="2178937"/>
                  </a:cubicBezTo>
                  <a:cubicBezTo>
                    <a:pt x="3906727" y="2178937"/>
                    <a:pt x="3908587" y="2178937"/>
                    <a:pt x="3910447" y="2179867"/>
                  </a:cubicBezTo>
                  <a:cubicBezTo>
                    <a:pt x="3923467" y="2182657"/>
                    <a:pt x="3937416" y="2185446"/>
                    <a:pt x="3953226" y="2187306"/>
                  </a:cubicBezTo>
                  <a:cubicBezTo>
                    <a:pt x="3971826" y="2189167"/>
                    <a:pt x="3989495" y="2191026"/>
                    <a:pt x="4008095" y="2191026"/>
                  </a:cubicBezTo>
                  <a:cubicBezTo>
                    <a:pt x="4025764" y="2191026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8"/>
                    <a:pt x="4225709" y="2126858"/>
                    <a:pt x="4256399" y="2103609"/>
                  </a:cubicBezTo>
                  <a:cubicBezTo>
                    <a:pt x="4289878" y="2077569"/>
                    <a:pt x="4320567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4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8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9" y="1266629"/>
                    <a:pt x="4278718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7" y="1248029"/>
                    <a:pt x="4336377" y="1235940"/>
                    <a:pt x="4354976" y="1221990"/>
                  </a:cubicBezTo>
                  <a:cubicBezTo>
                    <a:pt x="4374506" y="1206180"/>
                    <a:pt x="4392176" y="1188511"/>
                    <a:pt x="4407985" y="1168981"/>
                  </a:cubicBezTo>
                  <a:cubicBezTo>
                    <a:pt x="4424725" y="1146662"/>
                    <a:pt x="4438674" y="1121552"/>
                    <a:pt x="4450764" y="1094583"/>
                  </a:cubicBezTo>
                  <a:cubicBezTo>
                    <a:pt x="4463784" y="1063894"/>
                    <a:pt x="4472153" y="1031345"/>
                    <a:pt x="4477734" y="996936"/>
                  </a:cubicBezTo>
                  <a:cubicBezTo>
                    <a:pt x="4482383" y="960666"/>
                    <a:pt x="4482383" y="923467"/>
                    <a:pt x="4477734" y="887198"/>
                  </a:cubicBezTo>
                  <a:cubicBezTo>
                    <a:pt x="4473084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2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8" y="603555"/>
                    <a:pt x="4240589" y="588676"/>
                  </a:cubicBezTo>
                  <a:cubicBezTo>
                    <a:pt x="4199670" y="571936"/>
                    <a:pt x="4156891" y="559846"/>
                    <a:pt x="4113182" y="554266"/>
                  </a:cubicBezTo>
                  <a:cubicBezTo>
                    <a:pt x="4091793" y="551477"/>
                    <a:pt x="4069473" y="550547"/>
                    <a:pt x="4047154" y="550547"/>
                  </a:cubicBezTo>
                  <a:cubicBezTo>
                    <a:pt x="4023905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8" y="571936"/>
                  </a:cubicBezTo>
                  <a:cubicBezTo>
                    <a:pt x="3899288" y="571936"/>
                    <a:pt x="3898358" y="572866"/>
                    <a:pt x="3896498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9" y="524507"/>
                    <a:pt x="3864878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4" y="185995"/>
                    <a:pt x="3623084" y="165536"/>
                    <a:pt x="3584025" y="148796"/>
                  </a:cubicBezTo>
                  <a:cubicBezTo>
                    <a:pt x="3541246" y="131127"/>
                    <a:pt x="3495677" y="119037"/>
                    <a:pt x="3448249" y="111597"/>
                  </a:cubicBezTo>
                  <a:cubicBezTo>
                    <a:pt x="3423139" y="108807"/>
                    <a:pt x="3397100" y="106947"/>
                    <a:pt x="3371990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5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2" y="321772"/>
                    <a:pt x="2889333" y="323632"/>
                    <a:pt x="2887473" y="324562"/>
                  </a:cubicBezTo>
                  <a:cubicBezTo>
                    <a:pt x="2884683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4" y="278063"/>
                    <a:pt x="2840043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7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96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6DB778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B12F5EE-3241-9765-A87B-340FD771BEF3}"/>
                </a:ext>
              </a:extLst>
            </p:cNvPr>
            <p:cNvSpPr/>
            <p:nvPr/>
          </p:nvSpPr>
          <p:spPr>
            <a:xfrm>
              <a:off x="3665215" y="980369"/>
              <a:ext cx="4581821" cy="2709343"/>
            </a:xfrm>
            <a:custGeom>
              <a:avLst/>
              <a:gdLst>
                <a:gd name="connsiteX0" fmla="*/ 4463715 w 4581821"/>
                <a:gd name="connsiteY0" fmla="*/ 1276859 h 2709343"/>
                <a:gd name="connsiteX1" fmla="*/ 4507424 w 4581821"/>
                <a:gd name="connsiteY1" fmla="*/ 1227570 h 2709343"/>
                <a:gd name="connsiteX2" fmla="*/ 4539973 w 4581821"/>
                <a:gd name="connsiteY2" fmla="*/ 1173631 h 2709343"/>
                <a:gd name="connsiteX3" fmla="*/ 4577172 w 4581821"/>
                <a:gd name="connsiteY3" fmla="*/ 1049014 h 2709343"/>
                <a:gd name="connsiteX4" fmla="*/ 4581822 w 4581821"/>
                <a:gd name="connsiteY4" fmla="*/ 982056 h 2709343"/>
                <a:gd name="connsiteX5" fmla="*/ 4576242 w 4581821"/>
                <a:gd name="connsiteY5" fmla="*/ 915098 h 2709343"/>
                <a:gd name="connsiteX6" fmla="*/ 4465575 w 4581821"/>
                <a:gd name="connsiteY6" fmla="*/ 695623 h 2709343"/>
                <a:gd name="connsiteX7" fmla="*/ 4258190 w 4581821"/>
                <a:gd name="connsiteY7" fmla="*/ 574726 h 2709343"/>
                <a:gd name="connsiteX8" fmla="*/ 4105673 w 4581821"/>
                <a:gd name="connsiteY8" fmla="*/ 553336 h 2709343"/>
                <a:gd name="connsiteX9" fmla="*/ 4103814 w 4581821"/>
                <a:gd name="connsiteY9" fmla="*/ 553336 h 2709343"/>
                <a:gd name="connsiteX10" fmla="*/ 3966177 w 4581821"/>
                <a:gd name="connsiteY10" fmla="*/ 571936 h 2709343"/>
                <a:gd name="connsiteX11" fmla="*/ 3953158 w 4581821"/>
                <a:gd name="connsiteY11" fmla="*/ 478008 h 2709343"/>
                <a:gd name="connsiteX12" fmla="*/ 3920608 w 4581821"/>
                <a:gd name="connsiteY12" fmla="*/ 384081 h 2709343"/>
                <a:gd name="connsiteX13" fmla="*/ 3875039 w 4581821"/>
                <a:gd name="connsiteY13" fmla="*/ 307822 h 2709343"/>
                <a:gd name="connsiteX14" fmla="*/ 3814591 w 4581821"/>
                <a:gd name="connsiteY14" fmla="*/ 240864 h 2709343"/>
                <a:gd name="connsiteX15" fmla="*/ 3743913 w 4581821"/>
                <a:gd name="connsiteY15" fmla="*/ 187855 h 2709343"/>
                <a:gd name="connsiteX16" fmla="*/ 3664865 w 4581821"/>
                <a:gd name="connsiteY16" fmla="*/ 148796 h 2709343"/>
                <a:gd name="connsiteX17" fmla="*/ 3495609 w 4581821"/>
                <a:gd name="connsiteY17" fmla="*/ 110667 h 2709343"/>
                <a:gd name="connsiteX18" fmla="*/ 3440740 w 4581821"/>
                <a:gd name="connsiteY18" fmla="*/ 108807 h 2709343"/>
                <a:gd name="connsiteX19" fmla="*/ 3317053 w 4581821"/>
                <a:gd name="connsiteY19" fmla="*/ 119967 h 2709343"/>
                <a:gd name="connsiteX20" fmla="*/ 3142217 w 4581821"/>
                <a:gd name="connsiteY20" fmla="*/ 177626 h 2709343"/>
                <a:gd name="connsiteX21" fmla="*/ 2942272 w 4581821"/>
                <a:gd name="connsiteY21" fmla="*/ 321772 h 2709343"/>
                <a:gd name="connsiteX22" fmla="*/ 2889264 w 4581821"/>
                <a:gd name="connsiteY22" fmla="*/ 172976 h 2709343"/>
                <a:gd name="connsiteX23" fmla="*/ 2779526 w 4581821"/>
                <a:gd name="connsiteY23" fmla="*/ 57659 h 2709343"/>
                <a:gd name="connsiteX24" fmla="*/ 2643750 w 4581821"/>
                <a:gd name="connsiteY24" fmla="*/ 5580 h 2709343"/>
                <a:gd name="connsiteX25" fmla="*/ 2571211 w 4581821"/>
                <a:gd name="connsiteY25" fmla="*/ 0 h 2709343"/>
                <a:gd name="connsiteX26" fmla="*/ 2488444 w 4581821"/>
                <a:gd name="connsiteY26" fmla="*/ 6510 h 2709343"/>
                <a:gd name="connsiteX27" fmla="*/ 2412185 w 4581821"/>
                <a:gd name="connsiteY27" fmla="*/ 24179 h 2709343"/>
                <a:gd name="connsiteX28" fmla="*/ 2334067 w 4581821"/>
                <a:gd name="connsiteY28" fmla="*/ 53009 h 2709343"/>
                <a:gd name="connsiteX29" fmla="*/ 2190851 w 4581821"/>
                <a:gd name="connsiteY29" fmla="*/ 135777 h 2709343"/>
                <a:gd name="connsiteX30" fmla="*/ 2092273 w 4581821"/>
                <a:gd name="connsiteY30" fmla="*/ 224125 h 2709343"/>
                <a:gd name="connsiteX31" fmla="*/ 2032755 w 4581821"/>
                <a:gd name="connsiteY31" fmla="*/ 300383 h 2709343"/>
                <a:gd name="connsiteX32" fmla="*/ 2003925 w 4581821"/>
                <a:gd name="connsiteY32" fmla="*/ 253884 h 2709343"/>
                <a:gd name="connsiteX33" fmla="*/ 1966726 w 4581821"/>
                <a:gd name="connsiteY33" fmla="*/ 207385 h 2709343"/>
                <a:gd name="connsiteX34" fmla="*/ 1901628 w 4581821"/>
                <a:gd name="connsiteY34" fmla="*/ 148796 h 2709343"/>
                <a:gd name="connsiteX35" fmla="*/ 1748181 w 4581821"/>
                <a:gd name="connsiteY35" fmla="*/ 66958 h 2709343"/>
                <a:gd name="connsiteX36" fmla="*/ 1575206 w 4581821"/>
                <a:gd name="connsiteY36" fmla="*/ 30689 h 2709343"/>
                <a:gd name="connsiteX37" fmla="*/ 1520337 w 4581821"/>
                <a:gd name="connsiteY37" fmla="*/ 28829 h 2709343"/>
                <a:gd name="connsiteX38" fmla="*/ 1399440 w 4581821"/>
                <a:gd name="connsiteY38" fmla="*/ 39989 h 2709343"/>
                <a:gd name="connsiteX39" fmla="*/ 1108357 w 4581821"/>
                <a:gd name="connsiteY39" fmla="*/ 198085 h 2709343"/>
                <a:gd name="connsiteX40" fmla="*/ 1045119 w 4581821"/>
                <a:gd name="connsiteY40" fmla="*/ 297593 h 2709343"/>
                <a:gd name="connsiteX41" fmla="*/ 1017220 w 4581821"/>
                <a:gd name="connsiteY41" fmla="*/ 385011 h 2709343"/>
                <a:gd name="connsiteX42" fmla="*/ 946541 w 4581821"/>
                <a:gd name="connsiteY42" fmla="*/ 324562 h 2709343"/>
                <a:gd name="connsiteX43" fmla="*/ 887953 w 4581821"/>
                <a:gd name="connsiteY43" fmla="*/ 299453 h 2709343"/>
                <a:gd name="connsiteX44" fmla="*/ 825644 w 4581821"/>
                <a:gd name="connsiteY44" fmla="*/ 287363 h 2709343"/>
                <a:gd name="connsiteX45" fmla="*/ 789375 w 4581821"/>
                <a:gd name="connsiteY45" fmla="*/ 285503 h 2709343"/>
                <a:gd name="connsiteX46" fmla="*/ 699167 w 4581821"/>
                <a:gd name="connsiteY46" fmla="*/ 296663 h 2709343"/>
                <a:gd name="connsiteX47" fmla="*/ 578270 w 4581821"/>
                <a:gd name="connsiteY47" fmla="*/ 345022 h 2709343"/>
                <a:gd name="connsiteX48" fmla="*/ 420174 w 4581821"/>
                <a:gd name="connsiteY48" fmla="*/ 509628 h 2709343"/>
                <a:gd name="connsiteX49" fmla="*/ 386695 w 4581821"/>
                <a:gd name="connsiteY49" fmla="*/ 612855 h 2709343"/>
                <a:gd name="connsiteX50" fmla="*/ 381115 w 4581821"/>
                <a:gd name="connsiteY50" fmla="*/ 722592 h 2709343"/>
                <a:gd name="connsiteX51" fmla="*/ 435054 w 4581821"/>
                <a:gd name="connsiteY51" fmla="*/ 921607 h 2709343"/>
                <a:gd name="connsiteX52" fmla="*/ 389485 w 4581821"/>
                <a:gd name="connsiteY52" fmla="*/ 913238 h 2709343"/>
                <a:gd name="connsiteX53" fmla="*/ 360656 w 4581821"/>
                <a:gd name="connsiteY53" fmla="*/ 911378 h 2709343"/>
                <a:gd name="connsiteX54" fmla="*/ 301137 w 4581821"/>
                <a:gd name="connsiteY54" fmla="*/ 917887 h 2709343"/>
                <a:gd name="connsiteX55" fmla="*/ 263008 w 4581821"/>
                <a:gd name="connsiteY55" fmla="*/ 929047 h 2709343"/>
                <a:gd name="connsiteX56" fmla="*/ 221159 w 4581821"/>
                <a:gd name="connsiteY56" fmla="*/ 948577 h 2709343"/>
                <a:gd name="connsiteX57" fmla="*/ 150481 w 4581821"/>
                <a:gd name="connsiteY57" fmla="*/ 1000656 h 2709343"/>
                <a:gd name="connsiteX58" fmla="*/ 91892 w 4581821"/>
                <a:gd name="connsiteY58" fmla="*/ 1069474 h 2709343"/>
                <a:gd name="connsiteX59" fmla="*/ 49113 w 4581821"/>
                <a:gd name="connsiteY59" fmla="*/ 1144802 h 2709343"/>
                <a:gd name="connsiteX60" fmla="*/ 17494 w 4581821"/>
                <a:gd name="connsiteY60" fmla="*/ 1234080 h 2709343"/>
                <a:gd name="connsiteX61" fmla="*/ 1684 w 4581821"/>
                <a:gd name="connsiteY61" fmla="*/ 1328007 h 2709343"/>
                <a:gd name="connsiteX62" fmla="*/ 2614 w 4581821"/>
                <a:gd name="connsiteY62" fmla="*/ 1417285 h 2709343"/>
                <a:gd name="connsiteX63" fmla="*/ 21214 w 4581821"/>
                <a:gd name="connsiteY63" fmla="*/ 1507493 h 2709343"/>
                <a:gd name="connsiteX64" fmla="*/ 60273 w 4581821"/>
                <a:gd name="connsiteY64" fmla="*/ 1590261 h 2709343"/>
                <a:gd name="connsiteX65" fmla="*/ 118862 w 4581821"/>
                <a:gd name="connsiteY65" fmla="*/ 1660939 h 2709343"/>
                <a:gd name="connsiteX66" fmla="*/ 236039 w 4581821"/>
                <a:gd name="connsiteY66" fmla="*/ 1735338 h 2709343"/>
                <a:gd name="connsiteX67" fmla="*/ 213719 w 4581821"/>
                <a:gd name="connsiteY67" fmla="*/ 1766027 h 2709343"/>
                <a:gd name="connsiteX68" fmla="*/ 186750 w 4581821"/>
                <a:gd name="connsiteY68" fmla="*/ 1819035 h 2709343"/>
                <a:gd name="connsiteX69" fmla="*/ 156991 w 4581821"/>
                <a:gd name="connsiteY69" fmla="*/ 1939003 h 2709343"/>
                <a:gd name="connsiteX70" fmla="*/ 156991 w 4581821"/>
                <a:gd name="connsiteY70" fmla="*/ 2065479 h 2709343"/>
                <a:gd name="connsiteX71" fmla="*/ 183960 w 4581821"/>
                <a:gd name="connsiteY71" fmla="*/ 2189166 h 2709343"/>
                <a:gd name="connsiteX72" fmla="*/ 235109 w 4581821"/>
                <a:gd name="connsiteY72" fmla="*/ 2295184 h 2709343"/>
                <a:gd name="connsiteX73" fmla="*/ 312297 w 4581821"/>
                <a:gd name="connsiteY73" fmla="*/ 2377022 h 2709343"/>
                <a:gd name="connsiteX74" fmla="*/ 535492 w 4581821"/>
                <a:gd name="connsiteY74" fmla="*/ 2481179 h 2709343"/>
                <a:gd name="connsiteX75" fmla="*/ 662898 w 4581821"/>
                <a:gd name="connsiteY75" fmla="*/ 2500709 h 2709343"/>
                <a:gd name="connsiteX76" fmla="*/ 785655 w 4581821"/>
                <a:gd name="connsiteY76" fmla="*/ 2498849 h 2709343"/>
                <a:gd name="connsiteX77" fmla="*/ 900972 w 4581821"/>
                <a:gd name="connsiteY77" fmla="*/ 2473740 h 2709343"/>
                <a:gd name="connsiteX78" fmla="*/ 960491 w 4581821"/>
                <a:gd name="connsiteY78" fmla="*/ 2448630 h 2709343"/>
                <a:gd name="connsiteX79" fmla="*/ 1020009 w 4581821"/>
                <a:gd name="connsiteY79" fmla="*/ 2410501 h 2709343"/>
                <a:gd name="connsiteX80" fmla="*/ 1058139 w 4581821"/>
                <a:gd name="connsiteY80" fmla="*/ 2377022 h 2709343"/>
                <a:gd name="connsiteX81" fmla="*/ 1068368 w 4581821"/>
                <a:gd name="connsiteY81" fmla="*/ 2366792 h 2709343"/>
                <a:gd name="connsiteX82" fmla="*/ 1088828 w 4581821"/>
                <a:gd name="connsiteY82" fmla="*/ 2406781 h 2709343"/>
                <a:gd name="connsiteX83" fmla="*/ 1137187 w 4581821"/>
                <a:gd name="connsiteY83" fmla="*/ 2472810 h 2709343"/>
                <a:gd name="connsiteX84" fmla="*/ 1206005 w 4581821"/>
                <a:gd name="connsiteY84" fmla="*/ 2533258 h 2709343"/>
                <a:gd name="connsiteX85" fmla="*/ 1379911 w 4581821"/>
                <a:gd name="connsiteY85" fmla="*/ 2608586 h 2709343"/>
                <a:gd name="connsiteX86" fmla="*/ 1581716 w 4581821"/>
                <a:gd name="connsiteY86" fmla="*/ 2627186 h 2709343"/>
                <a:gd name="connsiteX87" fmla="*/ 1783521 w 4581821"/>
                <a:gd name="connsiteY87" fmla="*/ 2589987 h 2709343"/>
                <a:gd name="connsiteX88" fmla="*/ 2078323 w 4581821"/>
                <a:gd name="connsiteY88" fmla="*/ 2355632 h 2709343"/>
                <a:gd name="connsiteX89" fmla="*/ 2078323 w 4581821"/>
                <a:gd name="connsiteY89" fmla="*/ 2355632 h 2709343"/>
                <a:gd name="connsiteX90" fmla="*/ 2088553 w 4581821"/>
                <a:gd name="connsiteY90" fmla="*/ 2384462 h 2709343"/>
                <a:gd name="connsiteX91" fmla="*/ 2109013 w 4581821"/>
                <a:gd name="connsiteY91" fmla="*/ 2417941 h 2709343"/>
                <a:gd name="connsiteX92" fmla="*/ 2139702 w 4581821"/>
                <a:gd name="connsiteY92" fmla="*/ 2451420 h 2709343"/>
                <a:gd name="connsiteX93" fmla="*/ 2311748 w 4581821"/>
                <a:gd name="connsiteY93" fmla="*/ 2527678 h 2709343"/>
                <a:gd name="connsiteX94" fmla="*/ 2518203 w 4581821"/>
                <a:gd name="connsiteY94" fmla="*/ 2531398 h 2709343"/>
                <a:gd name="connsiteX95" fmla="*/ 2610270 w 4581821"/>
                <a:gd name="connsiteY95" fmla="*/ 2509079 h 2709343"/>
                <a:gd name="connsiteX96" fmla="*/ 2690249 w 4581821"/>
                <a:gd name="connsiteY96" fmla="*/ 2469090 h 2709343"/>
                <a:gd name="connsiteX97" fmla="*/ 2734888 w 4581821"/>
                <a:gd name="connsiteY97" fmla="*/ 2430031 h 2709343"/>
                <a:gd name="connsiteX98" fmla="*/ 2752557 w 4581821"/>
                <a:gd name="connsiteY98" fmla="*/ 2406781 h 2709343"/>
                <a:gd name="connsiteX99" fmla="*/ 2759997 w 4581821"/>
                <a:gd name="connsiteY99" fmla="*/ 2428170 h 2709343"/>
                <a:gd name="connsiteX100" fmla="*/ 2779526 w 4581821"/>
                <a:gd name="connsiteY100" fmla="*/ 2470949 h 2709343"/>
                <a:gd name="connsiteX101" fmla="*/ 2831605 w 4581821"/>
                <a:gd name="connsiteY101" fmla="*/ 2542558 h 2709343"/>
                <a:gd name="connsiteX102" fmla="*/ 2897634 w 4581821"/>
                <a:gd name="connsiteY102" fmla="*/ 2601146 h 2709343"/>
                <a:gd name="connsiteX103" fmla="*/ 2972032 w 4581821"/>
                <a:gd name="connsiteY103" fmla="*/ 2644855 h 2709343"/>
                <a:gd name="connsiteX104" fmla="*/ 3147797 w 4581821"/>
                <a:gd name="connsiteY104" fmla="*/ 2698794 h 2709343"/>
                <a:gd name="connsiteX105" fmla="*/ 3341233 w 4581821"/>
                <a:gd name="connsiteY105" fmla="*/ 2707164 h 2709343"/>
                <a:gd name="connsiteX106" fmla="*/ 3710433 w 4581821"/>
                <a:gd name="connsiteY106" fmla="*/ 2599286 h 2709343"/>
                <a:gd name="connsiteX107" fmla="*/ 3851790 w 4581821"/>
                <a:gd name="connsiteY107" fmla="*/ 2488619 h 2709343"/>
                <a:gd name="connsiteX108" fmla="*/ 3942927 w 4581821"/>
                <a:gd name="connsiteY108" fmla="*/ 2341683 h 2709343"/>
                <a:gd name="connsiteX109" fmla="*/ 3962457 w 4581821"/>
                <a:gd name="connsiteY109" fmla="*/ 2260775 h 2709343"/>
                <a:gd name="connsiteX110" fmla="*/ 4007096 w 4581821"/>
                <a:gd name="connsiteY110" fmla="*/ 2270074 h 2709343"/>
                <a:gd name="connsiteX111" fmla="*/ 4062895 w 4581821"/>
                <a:gd name="connsiteY111" fmla="*/ 2274724 h 2709343"/>
                <a:gd name="connsiteX112" fmla="*/ 4165192 w 4581821"/>
                <a:gd name="connsiteY112" fmla="*/ 2264495 h 2709343"/>
                <a:gd name="connsiteX113" fmla="*/ 4260050 w 4581821"/>
                <a:gd name="connsiteY113" fmla="*/ 2230085 h 2709343"/>
                <a:gd name="connsiteX114" fmla="*/ 4344678 w 4581821"/>
                <a:gd name="connsiteY114" fmla="*/ 2176147 h 2709343"/>
                <a:gd name="connsiteX115" fmla="*/ 4476735 w 4581821"/>
                <a:gd name="connsiteY115" fmla="*/ 2025490 h 2709343"/>
                <a:gd name="connsiteX116" fmla="*/ 4553923 w 4581821"/>
                <a:gd name="connsiteY116" fmla="*/ 1837635 h 2709343"/>
                <a:gd name="connsiteX117" fmla="*/ 4566012 w 4581821"/>
                <a:gd name="connsiteY117" fmla="*/ 1639550 h 2709343"/>
                <a:gd name="connsiteX118" fmla="*/ 4543693 w 4581821"/>
                <a:gd name="connsiteY118" fmla="*/ 1542832 h 2709343"/>
                <a:gd name="connsiteX119" fmla="*/ 4499984 w 4581821"/>
                <a:gd name="connsiteY119" fmla="*/ 1454484 h 2709343"/>
                <a:gd name="connsiteX120" fmla="*/ 4375367 w 4581821"/>
                <a:gd name="connsiteY120" fmla="*/ 1331727 h 2709343"/>
                <a:gd name="connsiteX121" fmla="*/ 4408846 w 4581821"/>
                <a:gd name="connsiteY121" fmla="*/ 1315918 h 2709343"/>
                <a:gd name="connsiteX122" fmla="*/ 4463715 w 4581821"/>
                <a:gd name="connsiteY122" fmla="*/ 1276859 h 2709343"/>
                <a:gd name="connsiteX123" fmla="*/ 4448835 w 4581821"/>
                <a:gd name="connsiteY123" fmla="*/ 1451694 h 2709343"/>
                <a:gd name="connsiteX124" fmla="*/ 4496264 w 4581821"/>
                <a:gd name="connsiteY124" fmla="*/ 1532602 h 2709343"/>
                <a:gd name="connsiteX125" fmla="*/ 4524163 w 4581821"/>
                <a:gd name="connsiteY125" fmla="*/ 1637690 h 2709343"/>
                <a:gd name="connsiteX126" fmla="*/ 4523234 w 4581821"/>
                <a:gd name="connsiteY126" fmla="*/ 1768817 h 2709343"/>
                <a:gd name="connsiteX127" fmla="*/ 4482314 w 4581821"/>
                <a:gd name="connsiteY127" fmla="*/ 1915753 h 2709343"/>
                <a:gd name="connsiteX128" fmla="*/ 4482314 w 4581821"/>
                <a:gd name="connsiteY128" fmla="*/ 1916683 h 2709343"/>
                <a:gd name="connsiteX129" fmla="*/ 4406057 w 4581821"/>
                <a:gd name="connsiteY129" fmla="*/ 2047810 h 2709343"/>
                <a:gd name="connsiteX130" fmla="*/ 4313989 w 4581821"/>
                <a:gd name="connsiteY130" fmla="*/ 2140808 h 2709343"/>
                <a:gd name="connsiteX131" fmla="*/ 4216341 w 4581821"/>
                <a:gd name="connsiteY131" fmla="*/ 2198466 h 2709343"/>
                <a:gd name="connsiteX132" fmla="*/ 4117764 w 4581821"/>
                <a:gd name="connsiteY132" fmla="*/ 2225436 h 2709343"/>
                <a:gd name="connsiteX133" fmla="*/ 4065685 w 4581821"/>
                <a:gd name="connsiteY133" fmla="*/ 2228225 h 2709343"/>
                <a:gd name="connsiteX134" fmla="*/ 4010816 w 4581821"/>
                <a:gd name="connsiteY134" fmla="*/ 2224506 h 2709343"/>
                <a:gd name="connsiteX135" fmla="*/ 3968037 w 4581821"/>
                <a:gd name="connsiteY135" fmla="*/ 2217066 h 2709343"/>
                <a:gd name="connsiteX136" fmla="*/ 3962457 w 4581821"/>
                <a:gd name="connsiteY136" fmla="*/ 2216136 h 2709343"/>
                <a:gd name="connsiteX137" fmla="*/ 3945718 w 4581821"/>
                <a:gd name="connsiteY137" fmla="*/ 2223575 h 2709343"/>
                <a:gd name="connsiteX138" fmla="*/ 3945718 w 4581821"/>
                <a:gd name="connsiteY138" fmla="*/ 2223575 h 2709343"/>
                <a:gd name="connsiteX139" fmla="*/ 3945718 w 4581821"/>
                <a:gd name="connsiteY139" fmla="*/ 2223575 h 2709343"/>
                <a:gd name="connsiteX140" fmla="*/ 3945718 w 4581821"/>
                <a:gd name="connsiteY140" fmla="*/ 2223575 h 2709343"/>
                <a:gd name="connsiteX141" fmla="*/ 3945718 w 4581821"/>
                <a:gd name="connsiteY141" fmla="*/ 2223575 h 2709343"/>
                <a:gd name="connsiteX142" fmla="*/ 3945718 w 4581821"/>
                <a:gd name="connsiteY142" fmla="*/ 2223575 h 2709343"/>
                <a:gd name="connsiteX143" fmla="*/ 3945718 w 4581821"/>
                <a:gd name="connsiteY143" fmla="*/ 2223575 h 2709343"/>
                <a:gd name="connsiteX144" fmla="*/ 3939208 w 4581821"/>
                <a:gd name="connsiteY144" fmla="*/ 2227296 h 2709343"/>
                <a:gd name="connsiteX145" fmla="*/ 3934558 w 4581821"/>
                <a:gd name="connsiteY145" fmla="*/ 2238455 h 2709343"/>
                <a:gd name="connsiteX146" fmla="*/ 3932698 w 4581821"/>
                <a:gd name="connsiteY146" fmla="*/ 2252405 h 2709343"/>
                <a:gd name="connsiteX147" fmla="*/ 3908519 w 4581821"/>
                <a:gd name="connsiteY147" fmla="*/ 2342613 h 2709343"/>
                <a:gd name="connsiteX148" fmla="*/ 3857370 w 4581821"/>
                <a:gd name="connsiteY148" fmla="*/ 2430031 h 2709343"/>
                <a:gd name="connsiteX149" fmla="*/ 3769022 w 4581821"/>
                <a:gd name="connsiteY149" fmla="*/ 2516518 h 2709343"/>
                <a:gd name="connsiteX150" fmla="*/ 3623016 w 4581821"/>
                <a:gd name="connsiteY150" fmla="*/ 2600216 h 2709343"/>
                <a:gd name="connsiteX151" fmla="*/ 3409121 w 4581821"/>
                <a:gd name="connsiteY151" fmla="*/ 2657875 h 2709343"/>
                <a:gd name="connsiteX152" fmla="*/ 3293804 w 4581821"/>
                <a:gd name="connsiteY152" fmla="*/ 2665315 h 2709343"/>
                <a:gd name="connsiteX153" fmla="*/ 3190576 w 4581821"/>
                <a:gd name="connsiteY153" fmla="*/ 2658805 h 2709343"/>
                <a:gd name="connsiteX154" fmla="*/ 3025041 w 4581821"/>
                <a:gd name="connsiteY154" fmla="*/ 2615096 h 2709343"/>
                <a:gd name="connsiteX155" fmla="*/ 2915303 w 4581821"/>
                <a:gd name="connsiteY155" fmla="*/ 2551858 h 2709343"/>
                <a:gd name="connsiteX156" fmla="*/ 2844625 w 4581821"/>
                <a:gd name="connsiteY156" fmla="*/ 2481179 h 2709343"/>
                <a:gd name="connsiteX157" fmla="*/ 2813005 w 4581821"/>
                <a:gd name="connsiteY157" fmla="*/ 2432820 h 2709343"/>
                <a:gd name="connsiteX158" fmla="*/ 2799056 w 4581821"/>
                <a:gd name="connsiteY158" fmla="*/ 2404921 h 2709343"/>
                <a:gd name="connsiteX159" fmla="*/ 2792546 w 4581821"/>
                <a:gd name="connsiteY159" fmla="*/ 2390971 h 2709343"/>
                <a:gd name="connsiteX160" fmla="*/ 2789756 w 4581821"/>
                <a:gd name="connsiteY160" fmla="*/ 2385392 h 2709343"/>
                <a:gd name="connsiteX161" fmla="*/ 2788826 w 4581821"/>
                <a:gd name="connsiteY161" fmla="*/ 2382602 h 2709343"/>
                <a:gd name="connsiteX162" fmla="*/ 2785106 w 4581821"/>
                <a:gd name="connsiteY162" fmla="*/ 2375162 h 2709343"/>
                <a:gd name="connsiteX163" fmla="*/ 2784176 w 4581821"/>
                <a:gd name="connsiteY163" fmla="*/ 2373302 h 2709343"/>
                <a:gd name="connsiteX164" fmla="*/ 2781386 w 4581821"/>
                <a:gd name="connsiteY164" fmla="*/ 2364932 h 2709343"/>
                <a:gd name="connsiteX165" fmla="*/ 2763717 w 4581821"/>
                <a:gd name="connsiteY165" fmla="*/ 2351912 h 2709343"/>
                <a:gd name="connsiteX166" fmla="*/ 2759067 w 4581821"/>
                <a:gd name="connsiteY166" fmla="*/ 2352843 h 2709343"/>
                <a:gd name="connsiteX167" fmla="*/ 2758137 w 4581821"/>
                <a:gd name="connsiteY167" fmla="*/ 2352843 h 2709343"/>
                <a:gd name="connsiteX168" fmla="*/ 2756277 w 4581821"/>
                <a:gd name="connsiteY168" fmla="*/ 2352843 h 2709343"/>
                <a:gd name="connsiteX169" fmla="*/ 2756277 w 4581821"/>
                <a:gd name="connsiteY169" fmla="*/ 2352843 h 2709343"/>
                <a:gd name="connsiteX170" fmla="*/ 2756277 w 4581821"/>
                <a:gd name="connsiteY170" fmla="*/ 2352843 h 2709343"/>
                <a:gd name="connsiteX171" fmla="*/ 2756277 w 4581821"/>
                <a:gd name="connsiteY171" fmla="*/ 2352843 h 2709343"/>
                <a:gd name="connsiteX172" fmla="*/ 2751627 w 4581821"/>
                <a:gd name="connsiteY172" fmla="*/ 2351912 h 2709343"/>
                <a:gd name="connsiteX173" fmla="*/ 2742327 w 4581821"/>
                <a:gd name="connsiteY173" fmla="*/ 2354702 h 2709343"/>
                <a:gd name="connsiteX174" fmla="*/ 2733957 w 4581821"/>
                <a:gd name="connsiteY174" fmla="*/ 2364932 h 2709343"/>
                <a:gd name="connsiteX175" fmla="*/ 2717218 w 4581821"/>
                <a:gd name="connsiteY175" fmla="*/ 2393761 h 2709343"/>
                <a:gd name="connsiteX176" fmla="*/ 2687458 w 4581821"/>
                <a:gd name="connsiteY176" fmla="*/ 2423521 h 2709343"/>
                <a:gd name="connsiteX177" fmla="*/ 2628870 w 4581821"/>
                <a:gd name="connsiteY177" fmla="*/ 2457000 h 2709343"/>
                <a:gd name="connsiteX178" fmla="*/ 2519133 w 4581821"/>
                <a:gd name="connsiteY178" fmla="*/ 2485829 h 2709343"/>
                <a:gd name="connsiteX179" fmla="*/ 2445664 w 4581821"/>
                <a:gd name="connsiteY179" fmla="*/ 2490479 h 2709343"/>
                <a:gd name="connsiteX180" fmla="*/ 2372196 w 4581821"/>
                <a:gd name="connsiteY180" fmla="*/ 2485829 h 2709343"/>
                <a:gd name="connsiteX181" fmla="*/ 2253160 w 4581821"/>
                <a:gd name="connsiteY181" fmla="*/ 2454210 h 2709343"/>
                <a:gd name="connsiteX182" fmla="*/ 2187131 w 4581821"/>
                <a:gd name="connsiteY182" fmla="*/ 2416081 h 2709343"/>
                <a:gd name="connsiteX183" fmla="*/ 2150862 w 4581821"/>
                <a:gd name="connsiteY183" fmla="*/ 2380742 h 2709343"/>
                <a:gd name="connsiteX184" fmla="*/ 2128542 w 4581821"/>
                <a:gd name="connsiteY184" fmla="*/ 2342613 h 2709343"/>
                <a:gd name="connsiteX185" fmla="*/ 2121103 w 4581821"/>
                <a:gd name="connsiteY185" fmla="*/ 2319363 h 2709343"/>
                <a:gd name="connsiteX186" fmla="*/ 2117383 w 4581821"/>
                <a:gd name="connsiteY186" fmla="*/ 2301694 h 2709343"/>
                <a:gd name="connsiteX187" fmla="*/ 2117383 w 4581821"/>
                <a:gd name="connsiteY187" fmla="*/ 2299834 h 2709343"/>
                <a:gd name="connsiteX188" fmla="*/ 2116453 w 4581821"/>
                <a:gd name="connsiteY188" fmla="*/ 2294254 h 2709343"/>
                <a:gd name="connsiteX189" fmla="*/ 2116453 w 4581821"/>
                <a:gd name="connsiteY189" fmla="*/ 2284954 h 2709343"/>
                <a:gd name="connsiteX190" fmla="*/ 2111803 w 4581821"/>
                <a:gd name="connsiteY190" fmla="*/ 2271934 h 2709343"/>
                <a:gd name="connsiteX191" fmla="*/ 2097853 w 4581821"/>
                <a:gd name="connsiteY191" fmla="*/ 2265424 h 2709343"/>
                <a:gd name="connsiteX192" fmla="*/ 2080183 w 4581821"/>
                <a:gd name="connsiteY192" fmla="*/ 2279374 h 2709343"/>
                <a:gd name="connsiteX193" fmla="*/ 2080183 w 4581821"/>
                <a:gd name="connsiteY193" fmla="*/ 2279374 h 2709343"/>
                <a:gd name="connsiteX194" fmla="*/ 2080183 w 4581821"/>
                <a:gd name="connsiteY194" fmla="*/ 2279374 h 2709343"/>
                <a:gd name="connsiteX195" fmla="*/ 2080183 w 4581821"/>
                <a:gd name="connsiteY195" fmla="*/ 2279374 h 2709343"/>
                <a:gd name="connsiteX196" fmla="*/ 2080183 w 4581821"/>
                <a:gd name="connsiteY196" fmla="*/ 2279374 h 2709343"/>
                <a:gd name="connsiteX197" fmla="*/ 2080183 w 4581821"/>
                <a:gd name="connsiteY197" fmla="*/ 2279374 h 2709343"/>
                <a:gd name="connsiteX198" fmla="*/ 2074604 w 4581821"/>
                <a:gd name="connsiteY198" fmla="*/ 2287744 h 2709343"/>
                <a:gd name="connsiteX199" fmla="*/ 2062514 w 4581821"/>
                <a:gd name="connsiteY199" fmla="*/ 2320293 h 2709343"/>
                <a:gd name="connsiteX200" fmla="*/ 2017875 w 4581821"/>
                <a:gd name="connsiteY200" fmla="*/ 2397481 h 2709343"/>
                <a:gd name="connsiteX201" fmla="*/ 1944407 w 4581821"/>
                <a:gd name="connsiteY201" fmla="*/ 2470019 h 2709343"/>
                <a:gd name="connsiteX202" fmla="*/ 1827229 w 4581821"/>
                <a:gd name="connsiteY202" fmla="*/ 2536978 h 2709343"/>
                <a:gd name="connsiteX203" fmla="*/ 1652394 w 4581821"/>
                <a:gd name="connsiteY203" fmla="*/ 2584407 h 2709343"/>
                <a:gd name="connsiteX204" fmla="*/ 1554746 w 4581821"/>
                <a:gd name="connsiteY204" fmla="*/ 2590916 h 2709343"/>
                <a:gd name="connsiteX205" fmla="*/ 1462679 w 4581821"/>
                <a:gd name="connsiteY205" fmla="*/ 2585337 h 2709343"/>
                <a:gd name="connsiteX206" fmla="*/ 1315742 w 4581821"/>
                <a:gd name="connsiteY206" fmla="*/ 2546278 h 2709343"/>
                <a:gd name="connsiteX207" fmla="*/ 1222744 w 4581821"/>
                <a:gd name="connsiteY207" fmla="*/ 2492339 h 2709343"/>
                <a:gd name="connsiteX208" fmla="*/ 1192055 w 4581821"/>
                <a:gd name="connsiteY208" fmla="*/ 2465370 h 2709343"/>
                <a:gd name="connsiteX209" fmla="*/ 1160436 w 4581821"/>
                <a:gd name="connsiteY209" fmla="*/ 2429100 h 2709343"/>
                <a:gd name="connsiteX210" fmla="*/ 1104638 w 4581821"/>
                <a:gd name="connsiteY210" fmla="*/ 2336103 h 2709343"/>
                <a:gd name="connsiteX211" fmla="*/ 1101847 w 4581821"/>
                <a:gd name="connsiteY211" fmla="*/ 2328663 h 2709343"/>
                <a:gd name="connsiteX212" fmla="*/ 1101847 w 4581821"/>
                <a:gd name="connsiteY212" fmla="*/ 2328663 h 2709343"/>
                <a:gd name="connsiteX213" fmla="*/ 1101847 w 4581821"/>
                <a:gd name="connsiteY213" fmla="*/ 2328663 h 2709343"/>
                <a:gd name="connsiteX214" fmla="*/ 1104638 w 4581821"/>
                <a:gd name="connsiteY214" fmla="*/ 2318433 h 2709343"/>
                <a:gd name="connsiteX215" fmla="*/ 1098128 w 4581821"/>
                <a:gd name="connsiteY215" fmla="*/ 2303554 h 2709343"/>
                <a:gd name="connsiteX216" fmla="*/ 1083248 w 4581821"/>
                <a:gd name="connsiteY216" fmla="*/ 2297044 h 2709343"/>
                <a:gd name="connsiteX217" fmla="*/ 1068368 w 4581821"/>
                <a:gd name="connsiteY217" fmla="*/ 2303554 h 2709343"/>
                <a:gd name="connsiteX218" fmla="*/ 1003270 w 4581821"/>
                <a:gd name="connsiteY218" fmla="*/ 2369582 h 2709343"/>
                <a:gd name="connsiteX219" fmla="*/ 916782 w 4581821"/>
                <a:gd name="connsiteY219" fmla="*/ 2419801 h 2709343"/>
                <a:gd name="connsiteX220" fmla="*/ 795885 w 4581821"/>
                <a:gd name="connsiteY220" fmla="*/ 2451420 h 2709343"/>
                <a:gd name="connsiteX221" fmla="*/ 713117 w 4581821"/>
                <a:gd name="connsiteY221" fmla="*/ 2456070 h 2709343"/>
                <a:gd name="connsiteX222" fmla="*/ 620119 w 4581821"/>
                <a:gd name="connsiteY222" fmla="*/ 2450490 h 2709343"/>
                <a:gd name="connsiteX223" fmla="*/ 445284 w 4581821"/>
                <a:gd name="connsiteY223" fmla="*/ 2403991 h 2709343"/>
                <a:gd name="connsiteX224" fmla="*/ 340196 w 4581821"/>
                <a:gd name="connsiteY224" fmla="*/ 2343543 h 2709343"/>
                <a:gd name="connsiteX225" fmla="*/ 279748 w 4581821"/>
                <a:gd name="connsiteY225" fmla="*/ 2283094 h 2709343"/>
                <a:gd name="connsiteX226" fmla="*/ 233249 w 4581821"/>
                <a:gd name="connsiteY226" fmla="*/ 2201256 h 2709343"/>
                <a:gd name="connsiteX227" fmla="*/ 196980 w 4581821"/>
                <a:gd name="connsiteY227" fmla="*/ 2065479 h 2709343"/>
                <a:gd name="connsiteX228" fmla="*/ 196050 w 4581821"/>
                <a:gd name="connsiteY228" fmla="*/ 1924123 h 2709343"/>
                <a:gd name="connsiteX229" fmla="*/ 223949 w 4581821"/>
                <a:gd name="connsiteY229" fmla="*/ 1819035 h 2709343"/>
                <a:gd name="connsiteX230" fmla="*/ 261148 w 4581821"/>
                <a:gd name="connsiteY230" fmla="*/ 1754867 h 2709343"/>
                <a:gd name="connsiteX231" fmla="*/ 275098 w 4581821"/>
                <a:gd name="connsiteY231" fmla="*/ 1738127 h 2709343"/>
                <a:gd name="connsiteX232" fmla="*/ 278818 w 4581821"/>
                <a:gd name="connsiteY232" fmla="*/ 1732548 h 2709343"/>
                <a:gd name="connsiteX233" fmla="*/ 278818 w 4581821"/>
                <a:gd name="connsiteY233" fmla="*/ 1732548 h 2709343"/>
                <a:gd name="connsiteX234" fmla="*/ 278818 w 4581821"/>
                <a:gd name="connsiteY234" fmla="*/ 1732548 h 2709343"/>
                <a:gd name="connsiteX235" fmla="*/ 278818 w 4581821"/>
                <a:gd name="connsiteY235" fmla="*/ 1732548 h 2709343"/>
                <a:gd name="connsiteX236" fmla="*/ 278818 w 4581821"/>
                <a:gd name="connsiteY236" fmla="*/ 1732548 h 2709343"/>
                <a:gd name="connsiteX237" fmla="*/ 278818 w 4581821"/>
                <a:gd name="connsiteY237" fmla="*/ 1732548 h 2709343"/>
                <a:gd name="connsiteX238" fmla="*/ 280678 w 4581821"/>
                <a:gd name="connsiteY238" fmla="*/ 1728828 h 2709343"/>
                <a:gd name="connsiteX239" fmla="*/ 278818 w 4581821"/>
                <a:gd name="connsiteY239" fmla="*/ 1715808 h 2709343"/>
                <a:gd name="connsiteX240" fmla="*/ 268588 w 4581821"/>
                <a:gd name="connsiteY240" fmla="*/ 1708368 h 2709343"/>
                <a:gd name="connsiteX241" fmla="*/ 255568 w 4581821"/>
                <a:gd name="connsiteY241" fmla="*/ 1703718 h 2709343"/>
                <a:gd name="connsiteX242" fmla="*/ 183030 w 4581821"/>
                <a:gd name="connsiteY242" fmla="*/ 1661869 h 2709343"/>
                <a:gd name="connsiteX243" fmla="*/ 127231 w 4581821"/>
                <a:gd name="connsiteY243" fmla="*/ 1606071 h 2709343"/>
                <a:gd name="connsiteX244" fmla="*/ 86312 w 4581821"/>
                <a:gd name="connsiteY244" fmla="*/ 1536322 h 2709343"/>
                <a:gd name="connsiteX245" fmla="*/ 61203 w 4581821"/>
                <a:gd name="connsiteY245" fmla="*/ 1439605 h 2709343"/>
                <a:gd name="connsiteX246" fmla="*/ 62133 w 4581821"/>
                <a:gd name="connsiteY246" fmla="*/ 1324288 h 2709343"/>
                <a:gd name="connsiteX247" fmla="*/ 98402 w 4581821"/>
                <a:gd name="connsiteY247" fmla="*/ 1193161 h 2709343"/>
                <a:gd name="connsiteX248" fmla="*/ 156991 w 4581821"/>
                <a:gd name="connsiteY248" fmla="*/ 1091793 h 2709343"/>
                <a:gd name="connsiteX249" fmla="*/ 221159 w 4581821"/>
                <a:gd name="connsiteY249" fmla="*/ 1026695 h 2709343"/>
                <a:gd name="connsiteX250" fmla="*/ 286258 w 4581821"/>
                <a:gd name="connsiteY250" fmla="*/ 988566 h 2709343"/>
                <a:gd name="connsiteX251" fmla="*/ 353216 w 4581821"/>
                <a:gd name="connsiteY251" fmla="*/ 969966 h 2709343"/>
                <a:gd name="connsiteX252" fmla="*/ 387625 w 4581821"/>
                <a:gd name="connsiteY252" fmla="*/ 968106 h 2709343"/>
                <a:gd name="connsiteX253" fmla="*/ 428544 w 4581821"/>
                <a:gd name="connsiteY253" fmla="*/ 970896 h 2709343"/>
                <a:gd name="connsiteX254" fmla="*/ 472253 w 4581821"/>
                <a:gd name="connsiteY254" fmla="*/ 978336 h 2709343"/>
                <a:gd name="connsiteX255" fmla="*/ 476903 w 4581821"/>
                <a:gd name="connsiteY255" fmla="*/ 979266 h 2709343"/>
                <a:gd name="connsiteX256" fmla="*/ 476903 w 4581821"/>
                <a:gd name="connsiteY256" fmla="*/ 979266 h 2709343"/>
                <a:gd name="connsiteX257" fmla="*/ 477833 w 4581821"/>
                <a:gd name="connsiteY257" fmla="*/ 979266 h 2709343"/>
                <a:gd name="connsiteX258" fmla="*/ 477833 w 4581821"/>
                <a:gd name="connsiteY258" fmla="*/ 979266 h 2709343"/>
                <a:gd name="connsiteX259" fmla="*/ 484343 w 4581821"/>
                <a:gd name="connsiteY259" fmla="*/ 980196 h 2709343"/>
                <a:gd name="connsiteX260" fmla="*/ 491783 w 4581821"/>
                <a:gd name="connsiteY260" fmla="*/ 978336 h 2709343"/>
                <a:gd name="connsiteX261" fmla="*/ 494572 w 4581821"/>
                <a:gd name="connsiteY261" fmla="*/ 975546 h 2709343"/>
                <a:gd name="connsiteX262" fmla="*/ 495502 w 4581821"/>
                <a:gd name="connsiteY262" fmla="*/ 975546 h 2709343"/>
                <a:gd name="connsiteX263" fmla="*/ 495502 w 4581821"/>
                <a:gd name="connsiteY263" fmla="*/ 974616 h 2709343"/>
                <a:gd name="connsiteX264" fmla="*/ 495502 w 4581821"/>
                <a:gd name="connsiteY264" fmla="*/ 974616 h 2709343"/>
                <a:gd name="connsiteX265" fmla="*/ 496432 w 4581821"/>
                <a:gd name="connsiteY265" fmla="*/ 974616 h 2709343"/>
                <a:gd name="connsiteX266" fmla="*/ 496432 w 4581821"/>
                <a:gd name="connsiteY266" fmla="*/ 974616 h 2709343"/>
                <a:gd name="connsiteX267" fmla="*/ 500152 w 4581821"/>
                <a:gd name="connsiteY267" fmla="*/ 969966 h 2709343"/>
                <a:gd name="connsiteX268" fmla="*/ 502012 w 4581821"/>
                <a:gd name="connsiteY268" fmla="*/ 954157 h 2709343"/>
                <a:gd name="connsiteX269" fmla="*/ 492713 w 4581821"/>
                <a:gd name="connsiteY269" fmla="*/ 942067 h 2709343"/>
                <a:gd name="connsiteX270" fmla="*/ 485273 w 4581821"/>
                <a:gd name="connsiteY270" fmla="*/ 938347 h 2709343"/>
                <a:gd name="connsiteX271" fmla="*/ 485273 w 4581821"/>
                <a:gd name="connsiteY271" fmla="*/ 938347 h 2709343"/>
                <a:gd name="connsiteX272" fmla="*/ 463883 w 4581821"/>
                <a:gd name="connsiteY272" fmla="*/ 893708 h 2709343"/>
                <a:gd name="connsiteX273" fmla="*/ 463883 w 4581821"/>
                <a:gd name="connsiteY273" fmla="*/ 892778 h 2709343"/>
                <a:gd name="connsiteX274" fmla="*/ 428544 w 4581821"/>
                <a:gd name="connsiteY274" fmla="*/ 761651 h 2709343"/>
                <a:gd name="connsiteX275" fmla="*/ 427614 w 4581821"/>
                <a:gd name="connsiteY275" fmla="*/ 648194 h 2709343"/>
                <a:gd name="connsiteX276" fmla="*/ 453653 w 4581821"/>
                <a:gd name="connsiteY276" fmla="*/ 552406 h 2709343"/>
                <a:gd name="connsiteX277" fmla="*/ 497362 w 4581821"/>
                <a:gd name="connsiteY277" fmla="*/ 478008 h 2709343"/>
                <a:gd name="connsiteX278" fmla="*/ 556881 w 4581821"/>
                <a:gd name="connsiteY278" fmla="*/ 418490 h 2709343"/>
                <a:gd name="connsiteX279" fmla="*/ 645229 w 4581821"/>
                <a:gd name="connsiteY279" fmla="*/ 367341 h 2709343"/>
                <a:gd name="connsiteX280" fmla="*/ 747526 w 4581821"/>
                <a:gd name="connsiteY280" fmla="*/ 339442 h 2709343"/>
                <a:gd name="connsiteX281" fmla="*/ 794955 w 4581821"/>
                <a:gd name="connsiteY281" fmla="*/ 336652 h 2709343"/>
                <a:gd name="connsiteX282" fmla="*/ 837734 w 4581821"/>
                <a:gd name="connsiteY282" fmla="*/ 339442 h 2709343"/>
                <a:gd name="connsiteX283" fmla="*/ 910272 w 4581821"/>
                <a:gd name="connsiteY283" fmla="*/ 358971 h 2709343"/>
                <a:gd name="connsiteX284" fmla="*/ 975371 w 4581821"/>
                <a:gd name="connsiteY284" fmla="*/ 397100 h 2709343"/>
                <a:gd name="connsiteX285" fmla="*/ 1020009 w 4581821"/>
                <a:gd name="connsiteY285" fmla="*/ 438949 h 2709343"/>
                <a:gd name="connsiteX286" fmla="*/ 1032099 w 4581821"/>
                <a:gd name="connsiteY286" fmla="*/ 443599 h 2709343"/>
                <a:gd name="connsiteX287" fmla="*/ 1041399 w 4581821"/>
                <a:gd name="connsiteY287" fmla="*/ 441739 h 2709343"/>
                <a:gd name="connsiteX288" fmla="*/ 1049769 w 4581821"/>
                <a:gd name="connsiteY288" fmla="*/ 431509 h 2709343"/>
                <a:gd name="connsiteX289" fmla="*/ 1047909 w 4581821"/>
                <a:gd name="connsiteY289" fmla="*/ 418490 h 2709343"/>
                <a:gd name="connsiteX290" fmla="*/ 1046049 w 4581821"/>
                <a:gd name="connsiteY290" fmla="*/ 415700 h 2709343"/>
                <a:gd name="connsiteX291" fmla="*/ 1046049 w 4581821"/>
                <a:gd name="connsiteY291" fmla="*/ 415700 h 2709343"/>
                <a:gd name="connsiteX292" fmla="*/ 1046049 w 4581821"/>
                <a:gd name="connsiteY292" fmla="*/ 415700 h 2709343"/>
                <a:gd name="connsiteX293" fmla="*/ 1046049 w 4581821"/>
                <a:gd name="connsiteY293" fmla="*/ 415700 h 2709343"/>
                <a:gd name="connsiteX294" fmla="*/ 1046049 w 4581821"/>
                <a:gd name="connsiteY294" fmla="*/ 415700 h 2709343"/>
                <a:gd name="connsiteX295" fmla="*/ 1073948 w 4581821"/>
                <a:gd name="connsiteY295" fmla="*/ 320842 h 2709343"/>
                <a:gd name="connsiteX296" fmla="*/ 1124167 w 4581821"/>
                <a:gd name="connsiteY296" fmla="*/ 235284 h 2709343"/>
                <a:gd name="connsiteX297" fmla="*/ 1194845 w 4581821"/>
                <a:gd name="connsiteY297" fmla="*/ 165536 h 2709343"/>
                <a:gd name="connsiteX298" fmla="*/ 1292493 w 4581821"/>
                <a:gd name="connsiteY298" fmla="*/ 108807 h 2709343"/>
                <a:gd name="connsiteX299" fmla="*/ 1435709 w 4581821"/>
                <a:gd name="connsiteY299" fmla="*/ 70678 h 2709343"/>
                <a:gd name="connsiteX300" fmla="*/ 1518478 w 4581821"/>
                <a:gd name="connsiteY300" fmla="*/ 65098 h 2709343"/>
                <a:gd name="connsiteX301" fmla="*/ 1586366 w 4581821"/>
                <a:gd name="connsiteY301" fmla="*/ 68818 h 2709343"/>
                <a:gd name="connsiteX302" fmla="*/ 1601245 w 4581821"/>
                <a:gd name="connsiteY302" fmla="*/ 70678 h 2709343"/>
                <a:gd name="connsiteX303" fmla="*/ 1601245 w 4581821"/>
                <a:gd name="connsiteY303" fmla="*/ 70678 h 2709343"/>
                <a:gd name="connsiteX304" fmla="*/ 1600315 w 4581821"/>
                <a:gd name="connsiteY304" fmla="*/ 70678 h 2709343"/>
                <a:gd name="connsiteX305" fmla="*/ 1601245 w 4581821"/>
                <a:gd name="connsiteY305" fmla="*/ 70678 h 2709343"/>
                <a:gd name="connsiteX306" fmla="*/ 1600315 w 4581821"/>
                <a:gd name="connsiteY306" fmla="*/ 70678 h 2709343"/>
                <a:gd name="connsiteX307" fmla="*/ 1762131 w 4581821"/>
                <a:gd name="connsiteY307" fmla="*/ 114387 h 2709343"/>
                <a:gd name="connsiteX308" fmla="*/ 1886748 w 4581821"/>
                <a:gd name="connsiteY308" fmla="*/ 185995 h 2709343"/>
                <a:gd name="connsiteX309" fmla="*/ 1966726 w 4581821"/>
                <a:gd name="connsiteY309" fmla="*/ 264114 h 2709343"/>
                <a:gd name="connsiteX310" fmla="*/ 1992766 w 4581821"/>
                <a:gd name="connsiteY310" fmla="*/ 302243 h 2709343"/>
                <a:gd name="connsiteX311" fmla="*/ 1998345 w 4581821"/>
                <a:gd name="connsiteY311" fmla="*/ 311542 h 2709343"/>
                <a:gd name="connsiteX312" fmla="*/ 2000206 w 4581821"/>
                <a:gd name="connsiteY312" fmla="*/ 313402 h 2709343"/>
                <a:gd name="connsiteX313" fmla="*/ 2005785 w 4581821"/>
                <a:gd name="connsiteY313" fmla="*/ 322702 h 2709343"/>
                <a:gd name="connsiteX314" fmla="*/ 2012295 w 4581821"/>
                <a:gd name="connsiteY314" fmla="*/ 332932 h 2709343"/>
                <a:gd name="connsiteX315" fmla="*/ 2015085 w 4581821"/>
                <a:gd name="connsiteY315" fmla="*/ 336652 h 2709343"/>
                <a:gd name="connsiteX316" fmla="*/ 2020665 w 4581821"/>
                <a:gd name="connsiteY316" fmla="*/ 345022 h 2709343"/>
                <a:gd name="connsiteX317" fmla="*/ 2037405 w 4581821"/>
                <a:gd name="connsiteY317" fmla="*/ 354321 h 2709343"/>
                <a:gd name="connsiteX318" fmla="*/ 2046704 w 4581821"/>
                <a:gd name="connsiteY318" fmla="*/ 351531 h 2709343"/>
                <a:gd name="connsiteX319" fmla="*/ 2056004 w 4581821"/>
                <a:gd name="connsiteY319" fmla="*/ 332002 h 2709343"/>
                <a:gd name="connsiteX320" fmla="*/ 2056004 w 4581821"/>
                <a:gd name="connsiteY320" fmla="*/ 332002 h 2709343"/>
                <a:gd name="connsiteX321" fmla="*/ 2056004 w 4581821"/>
                <a:gd name="connsiteY321" fmla="*/ 332002 h 2709343"/>
                <a:gd name="connsiteX322" fmla="*/ 2085764 w 4581821"/>
                <a:gd name="connsiteY322" fmla="*/ 289223 h 2709343"/>
                <a:gd name="connsiteX323" fmla="*/ 2202941 w 4581821"/>
                <a:gd name="connsiteY323" fmla="*/ 172976 h 2709343"/>
                <a:gd name="connsiteX324" fmla="*/ 2321977 w 4581821"/>
                <a:gd name="connsiteY324" fmla="*/ 99508 h 2709343"/>
                <a:gd name="connsiteX325" fmla="*/ 2353597 w 4581821"/>
                <a:gd name="connsiteY325" fmla="*/ 84628 h 2709343"/>
                <a:gd name="connsiteX326" fmla="*/ 2353597 w 4581821"/>
                <a:gd name="connsiteY326" fmla="*/ 84628 h 2709343"/>
                <a:gd name="connsiteX327" fmla="*/ 2353597 w 4581821"/>
                <a:gd name="connsiteY327" fmla="*/ 84628 h 2709343"/>
                <a:gd name="connsiteX328" fmla="*/ 2353597 w 4581821"/>
                <a:gd name="connsiteY328" fmla="*/ 84628 h 2709343"/>
                <a:gd name="connsiteX329" fmla="*/ 2352667 w 4581821"/>
                <a:gd name="connsiteY329" fmla="*/ 84628 h 2709343"/>
                <a:gd name="connsiteX330" fmla="*/ 2353597 w 4581821"/>
                <a:gd name="connsiteY330" fmla="*/ 84628 h 2709343"/>
                <a:gd name="connsiteX331" fmla="*/ 2354527 w 4581821"/>
                <a:gd name="connsiteY331" fmla="*/ 84628 h 2709343"/>
                <a:gd name="connsiteX332" fmla="*/ 2355457 w 4581821"/>
                <a:gd name="connsiteY332" fmla="*/ 84628 h 2709343"/>
                <a:gd name="connsiteX333" fmla="*/ 2505183 w 4581821"/>
                <a:gd name="connsiteY333" fmla="*/ 43709 h 2709343"/>
                <a:gd name="connsiteX334" fmla="*/ 2568421 w 4581821"/>
                <a:gd name="connsiteY334" fmla="*/ 39989 h 2709343"/>
                <a:gd name="connsiteX335" fmla="*/ 2625150 w 4581821"/>
                <a:gd name="connsiteY335" fmla="*/ 43709 h 2709343"/>
                <a:gd name="connsiteX336" fmla="*/ 2715358 w 4581821"/>
                <a:gd name="connsiteY336" fmla="*/ 67888 h 2709343"/>
                <a:gd name="connsiteX337" fmla="*/ 2784176 w 4581821"/>
                <a:gd name="connsiteY337" fmla="*/ 107877 h 2709343"/>
                <a:gd name="connsiteX338" fmla="*/ 2840905 w 4581821"/>
                <a:gd name="connsiteY338" fmla="*/ 164606 h 2709343"/>
                <a:gd name="connsiteX339" fmla="*/ 2892984 w 4581821"/>
                <a:gd name="connsiteY339" fmla="*/ 255744 h 2709343"/>
                <a:gd name="connsiteX340" fmla="*/ 2924603 w 4581821"/>
                <a:gd name="connsiteY340" fmla="*/ 359901 h 2709343"/>
                <a:gd name="connsiteX341" fmla="*/ 2941343 w 4581821"/>
                <a:gd name="connsiteY341" fmla="*/ 371991 h 2709343"/>
                <a:gd name="connsiteX342" fmla="*/ 2953432 w 4581821"/>
                <a:gd name="connsiteY342" fmla="*/ 367341 h 2709343"/>
                <a:gd name="connsiteX343" fmla="*/ 2956222 w 4581821"/>
                <a:gd name="connsiteY343" fmla="*/ 363621 h 2709343"/>
                <a:gd name="connsiteX344" fmla="*/ 2956222 w 4581821"/>
                <a:gd name="connsiteY344" fmla="*/ 363621 h 2709343"/>
                <a:gd name="connsiteX345" fmla="*/ 2956222 w 4581821"/>
                <a:gd name="connsiteY345" fmla="*/ 362691 h 2709343"/>
                <a:gd name="connsiteX346" fmla="*/ 3040850 w 4581821"/>
                <a:gd name="connsiteY346" fmla="*/ 283643 h 2709343"/>
                <a:gd name="connsiteX347" fmla="*/ 3181277 w 4581821"/>
                <a:gd name="connsiteY347" fmla="*/ 201805 h 2709343"/>
                <a:gd name="connsiteX348" fmla="*/ 3353322 w 4581821"/>
                <a:gd name="connsiteY348" fmla="*/ 155306 h 2709343"/>
                <a:gd name="connsiteX349" fmla="*/ 3437020 w 4581821"/>
                <a:gd name="connsiteY349" fmla="*/ 149726 h 2709343"/>
                <a:gd name="connsiteX350" fmla="*/ 3513279 w 4581821"/>
                <a:gd name="connsiteY350" fmla="*/ 154376 h 2709343"/>
                <a:gd name="connsiteX351" fmla="*/ 3649055 w 4581821"/>
                <a:gd name="connsiteY351" fmla="*/ 191575 h 2709343"/>
                <a:gd name="connsiteX352" fmla="*/ 3756932 w 4581821"/>
                <a:gd name="connsiteY352" fmla="*/ 253884 h 2709343"/>
                <a:gd name="connsiteX353" fmla="*/ 3835050 w 4581821"/>
                <a:gd name="connsiteY353" fmla="*/ 332002 h 2709343"/>
                <a:gd name="connsiteX354" fmla="*/ 3898289 w 4581821"/>
                <a:gd name="connsiteY354" fmla="*/ 442669 h 2709343"/>
                <a:gd name="connsiteX355" fmla="*/ 3922468 w 4581821"/>
                <a:gd name="connsiteY355" fmla="*/ 513347 h 2709343"/>
                <a:gd name="connsiteX356" fmla="*/ 3940138 w 4581821"/>
                <a:gd name="connsiteY356" fmla="*/ 594255 h 2709343"/>
                <a:gd name="connsiteX357" fmla="*/ 3945718 w 4581821"/>
                <a:gd name="connsiteY357" fmla="*/ 603555 h 2709343"/>
                <a:gd name="connsiteX358" fmla="*/ 3945718 w 4581821"/>
                <a:gd name="connsiteY358" fmla="*/ 603555 h 2709343"/>
                <a:gd name="connsiteX359" fmla="*/ 3945718 w 4581821"/>
                <a:gd name="connsiteY359" fmla="*/ 603555 h 2709343"/>
                <a:gd name="connsiteX360" fmla="*/ 3945718 w 4581821"/>
                <a:gd name="connsiteY360" fmla="*/ 603555 h 2709343"/>
                <a:gd name="connsiteX361" fmla="*/ 3945718 w 4581821"/>
                <a:gd name="connsiteY361" fmla="*/ 603555 h 2709343"/>
                <a:gd name="connsiteX362" fmla="*/ 3945718 w 4581821"/>
                <a:gd name="connsiteY362" fmla="*/ 603555 h 2709343"/>
                <a:gd name="connsiteX363" fmla="*/ 3961527 w 4581821"/>
                <a:gd name="connsiteY363" fmla="*/ 614715 h 2709343"/>
                <a:gd name="connsiteX364" fmla="*/ 3966177 w 4581821"/>
                <a:gd name="connsiteY364" fmla="*/ 613785 h 2709343"/>
                <a:gd name="connsiteX365" fmla="*/ 4043365 w 4581821"/>
                <a:gd name="connsiteY365" fmla="*/ 597045 h 2709343"/>
                <a:gd name="connsiteX366" fmla="*/ 4112183 w 4581821"/>
                <a:gd name="connsiteY366" fmla="*/ 592396 h 2709343"/>
                <a:gd name="connsiteX367" fmla="*/ 4178212 w 4581821"/>
                <a:gd name="connsiteY367" fmla="*/ 596115 h 2709343"/>
                <a:gd name="connsiteX368" fmla="*/ 4305619 w 4581821"/>
                <a:gd name="connsiteY368" fmla="*/ 630525 h 2709343"/>
                <a:gd name="connsiteX369" fmla="*/ 4402337 w 4581821"/>
                <a:gd name="connsiteY369" fmla="*/ 686323 h 2709343"/>
                <a:gd name="connsiteX370" fmla="*/ 4470225 w 4581821"/>
                <a:gd name="connsiteY370" fmla="*/ 754212 h 2709343"/>
                <a:gd name="connsiteX371" fmla="*/ 4516724 w 4581821"/>
                <a:gd name="connsiteY371" fmla="*/ 834190 h 2709343"/>
                <a:gd name="connsiteX372" fmla="*/ 4542763 w 4581821"/>
                <a:gd name="connsiteY372" fmla="*/ 929047 h 2709343"/>
                <a:gd name="connsiteX373" fmla="*/ 4542763 w 4581821"/>
                <a:gd name="connsiteY373" fmla="*/ 1038784 h 2709343"/>
                <a:gd name="connsiteX374" fmla="*/ 4515794 w 4581821"/>
                <a:gd name="connsiteY374" fmla="*/ 1136432 h 2709343"/>
                <a:gd name="connsiteX375" fmla="*/ 4473015 w 4581821"/>
                <a:gd name="connsiteY375" fmla="*/ 1210830 h 2709343"/>
                <a:gd name="connsiteX376" fmla="*/ 4420006 w 4581821"/>
                <a:gd name="connsiteY376" fmla="*/ 1263839 h 2709343"/>
                <a:gd name="connsiteX377" fmla="*/ 4359558 w 4581821"/>
                <a:gd name="connsiteY377" fmla="*/ 1299178 h 2709343"/>
                <a:gd name="connsiteX378" fmla="*/ 4351188 w 4581821"/>
                <a:gd name="connsiteY378" fmla="*/ 1302898 h 2709343"/>
                <a:gd name="connsiteX379" fmla="*/ 4347468 w 4581821"/>
                <a:gd name="connsiteY379" fmla="*/ 1304758 h 2709343"/>
                <a:gd name="connsiteX380" fmla="*/ 4336308 w 4581821"/>
                <a:gd name="connsiteY380" fmla="*/ 1310338 h 2709343"/>
                <a:gd name="connsiteX381" fmla="*/ 4327009 w 4581821"/>
                <a:gd name="connsiteY381" fmla="*/ 1333587 h 2709343"/>
                <a:gd name="connsiteX382" fmla="*/ 4327009 w 4581821"/>
                <a:gd name="connsiteY382" fmla="*/ 1333587 h 2709343"/>
                <a:gd name="connsiteX383" fmla="*/ 4327009 w 4581821"/>
                <a:gd name="connsiteY383" fmla="*/ 1333587 h 2709343"/>
                <a:gd name="connsiteX384" fmla="*/ 4327009 w 4581821"/>
                <a:gd name="connsiteY384" fmla="*/ 1333587 h 2709343"/>
                <a:gd name="connsiteX385" fmla="*/ 4327009 w 4581821"/>
                <a:gd name="connsiteY385" fmla="*/ 1333587 h 2709343"/>
                <a:gd name="connsiteX386" fmla="*/ 4327009 w 4581821"/>
                <a:gd name="connsiteY386" fmla="*/ 1333587 h 2709343"/>
                <a:gd name="connsiteX387" fmla="*/ 4337238 w 4581821"/>
                <a:gd name="connsiteY387" fmla="*/ 1354047 h 2709343"/>
                <a:gd name="connsiteX388" fmla="*/ 4388387 w 4581821"/>
                <a:gd name="connsiteY388" fmla="*/ 1387526 h 2709343"/>
                <a:gd name="connsiteX389" fmla="*/ 4448835 w 4581821"/>
                <a:gd name="connsiteY389" fmla="*/ 1451694 h 2709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</a:cxnLst>
              <a:rect l="l" t="t" r="r" b="b"/>
              <a:pathLst>
                <a:path w="4581821" h="2709343">
                  <a:moveTo>
                    <a:pt x="4463715" y="1276859"/>
                  </a:moveTo>
                  <a:cubicBezTo>
                    <a:pt x="4480455" y="1261979"/>
                    <a:pt x="4494404" y="1245240"/>
                    <a:pt x="4507424" y="1227570"/>
                  </a:cubicBezTo>
                  <a:cubicBezTo>
                    <a:pt x="4519513" y="1210830"/>
                    <a:pt x="4530673" y="1193161"/>
                    <a:pt x="4539973" y="1173631"/>
                  </a:cubicBezTo>
                  <a:cubicBezTo>
                    <a:pt x="4559503" y="1134572"/>
                    <a:pt x="4571592" y="1091793"/>
                    <a:pt x="4577172" y="1049014"/>
                  </a:cubicBezTo>
                  <a:cubicBezTo>
                    <a:pt x="4579962" y="1026695"/>
                    <a:pt x="4581822" y="1004375"/>
                    <a:pt x="4581822" y="982056"/>
                  </a:cubicBezTo>
                  <a:cubicBezTo>
                    <a:pt x="4581822" y="959736"/>
                    <a:pt x="4579962" y="937417"/>
                    <a:pt x="4576242" y="915098"/>
                  </a:cubicBezTo>
                  <a:cubicBezTo>
                    <a:pt x="4564153" y="832330"/>
                    <a:pt x="4524163" y="755141"/>
                    <a:pt x="4465575" y="695623"/>
                  </a:cubicBezTo>
                  <a:cubicBezTo>
                    <a:pt x="4408846" y="637964"/>
                    <a:pt x="4335378" y="597045"/>
                    <a:pt x="4258190" y="574726"/>
                  </a:cubicBezTo>
                  <a:cubicBezTo>
                    <a:pt x="4208901" y="560776"/>
                    <a:pt x="4156822" y="553336"/>
                    <a:pt x="4105673" y="553336"/>
                  </a:cubicBezTo>
                  <a:lnTo>
                    <a:pt x="4103814" y="553336"/>
                  </a:lnTo>
                  <a:cubicBezTo>
                    <a:pt x="4057315" y="553336"/>
                    <a:pt x="4010816" y="559846"/>
                    <a:pt x="3966177" y="571936"/>
                  </a:cubicBezTo>
                  <a:cubicBezTo>
                    <a:pt x="3965247" y="540317"/>
                    <a:pt x="3960597" y="508698"/>
                    <a:pt x="3953158" y="478008"/>
                  </a:cubicBezTo>
                  <a:cubicBezTo>
                    <a:pt x="3945718" y="445459"/>
                    <a:pt x="3934558" y="413840"/>
                    <a:pt x="3920608" y="384081"/>
                  </a:cubicBezTo>
                  <a:cubicBezTo>
                    <a:pt x="3908519" y="357111"/>
                    <a:pt x="3892709" y="332002"/>
                    <a:pt x="3875039" y="307822"/>
                  </a:cubicBezTo>
                  <a:cubicBezTo>
                    <a:pt x="3857370" y="283643"/>
                    <a:pt x="3836910" y="261324"/>
                    <a:pt x="3814591" y="240864"/>
                  </a:cubicBezTo>
                  <a:cubicBezTo>
                    <a:pt x="3793201" y="221335"/>
                    <a:pt x="3769022" y="202735"/>
                    <a:pt x="3743913" y="187855"/>
                  </a:cubicBezTo>
                  <a:cubicBezTo>
                    <a:pt x="3718803" y="172046"/>
                    <a:pt x="3692764" y="159026"/>
                    <a:pt x="3664865" y="148796"/>
                  </a:cubicBezTo>
                  <a:cubicBezTo>
                    <a:pt x="3610926" y="127407"/>
                    <a:pt x="3553267" y="115317"/>
                    <a:pt x="3495609" y="110667"/>
                  </a:cubicBezTo>
                  <a:cubicBezTo>
                    <a:pt x="3477009" y="108807"/>
                    <a:pt x="3459339" y="108807"/>
                    <a:pt x="3440740" y="108807"/>
                  </a:cubicBezTo>
                  <a:cubicBezTo>
                    <a:pt x="3398891" y="108807"/>
                    <a:pt x="3357972" y="112527"/>
                    <a:pt x="3317053" y="119967"/>
                  </a:cubicBezTo>
                  <a:cubicBezTo>
                    <a:pt x="3256604" y="131127"/>
                    <a:pt x="3198016" y="150656"/>
                    <a:pt x="3142217" y="177626"/>
                  </a:cubicBezTo>
                  <a:cubicBezTo>
                    <a:pt x="3067819" y="212965"/>
                    <a:pt x="2999001" y="262254"/>
                    <a:pt x="2942272" y="321772"/>
                  </a:cubicBezTo>
                  <a:cubicBezTo>
                    <a:pt x="2932973" y="269693"/>
                    <a:pt x="2916233" y="218545"/>
                    <a:pt x="2889264" y="172976"/>
                  </a:cubicBezTo>
                  <a:cubicBezTo>
                    <a:pt x="2862295" y="126477"/>
                    <a:pt x="2824165" y="87418"/>
                    <a:pt x="2779526" y="57659"/>
                  </a:cubicBezTo>
                  <a:cubicBezTo>
                    <a:pt x="2738607" y="30689"/>
                    <a:pt x="2691179" y="13950"/>
                    <a:pt x="2643750" y="5580"/>
                  </a:cubicBezTo>
                  <a:cubicBezTo>
                    <a:pt x="2619570" y="1860"/>
                    <a:pt x="2595391" y="0"/>
                    <a:pt x="2571211" y="0"/>
                  </a:cubicBezTo>
                  <a:cubicBezTo>
                    <a:pt x="2543312" y="0"/>
                    <a:pt x="2515413" y="2790"/>
                    <a:pt x="2488444" y="6510"/>
                  </a:cubicBezTo>
                  <a:cubicBezTo>
                    <a:pt x="2462404" y="10230"/>
                    <a:pt x="2437295" y="16740"/>
                    <a:pt x="2412185" y="24179"/>
                  </a:cubicBezTo>
                  <a:cubicBezTo>
                    <a:pt x="2385216" y="32549"/>
                    <a:pt x="2360107" y="41849"/>
                    <a:pt x="2334067" y="53009"/>
                  </a:cubicBezTo>
                  <a:cubicBezTo>
                    <a:pt x="2283849" y="75328"/>
                    <a:pt x="2235490" y="103227"/>
                    <a:pt x="2190851" y="135777"/>
                  </a:cubicBezTo>
                  <a:cubicBezTo>
                    <a:pt x="2155512" y="161816"/>
                    <a:pt x="2122032" y="191575"/>
                    <a:pt x="2092273" y="224125"/>
                  </a:cubicBezTo>
                  <a:cubicBezTo>
                    <a:pt x="2070884" y="248304"/>
                    <a:pt x="2050424" y="273413"/>
                    <a:pt x="2032755" y="300383"/>
                  </a:cubicBezTo>
                  <a:cubicBezTo>
                    <a:pt x="2024385" y="284573"/>
                    <a:pt x="2015085" y="268763"/>
                    <a:pt x="2003925" y="253884"/>
                  </a:cubicBezTo>
                  <a:cubicBezTo>
                    <a:pt x="1992766" y="238074"/>
                    <a:pt x="1979746" y="222265"/>
                    <a:pt x="1966726" y="207385"/>
                  </a:cubicBezTo>
                  <a:cubicBezTo>
                    <a:pt x="1947197" y="185995"/>
                    <a:pt x="1924877" y="166466"/>
                    <a:pt x="1901628" y="148796"/>
                  </a:cubicBezTo>
                  <a:cubicBezTo>
                    <a:pt x="1855129" y="113457"/>
                    <a:pt x="1803050" y="86488"/>
                    <a:pt x="1748181" y="66958"/>
                  </a:cubicBezTo>
                  <a:cubicBezTo>
                    <a:pt x="1692383" y="47429"/>
                    <a:pt x="1633794" y="35339"/>
                    <a:pt x="1575206" y="30689"/>
                  </a:cubicBezTo>
                  <a:cubicBezTo>
                    <a:pt x="1556606" y="28829"/>
                    <a:pt x="1538937" y="28829"/>
                    <a:pt x="1520337" y="28829"/>
                  </a:cubicBezTo>
                  <a:cubicBezTo>
                    <a:pt x="1480348" y="28829"/>
                    <a:pt x="1439429" y="32549"/>
                    <a:pt x="1399440" y="39989"/>
                  </a:cubicBezTo>
                  <a:cubicBezTo>
                    <a:pt x="1288773" y="60449"/>
                    <a:pt x="1181826" y="112527"/>
                    <a:pt x="1108357" y="198085"/>
                  </a:cubicBezTo>
                  <a:cubicBezTo>
                    <a:pt x="1082318" y="227844"/>
                    <a:pt x="1060929" y="261324"/>
                    <a:pt x="1045119" y="297593"/>
                  </a:cubicBezTo>
                  <a:cubicBezTo>
                    <a:pt x="1033029" y="325492"/>
                    <a:pt x="1023730" y="355251"/>
                    <a:pt x="1017220" y="385011"/>
                  </a:cubicBezTo>
                  <a:cubicBezTo>
                    <a:pt x="997690" y="360831"/>
                    <a:pt x="973511" y="340372"/>
                    <a:pt x="946541" y="324562"/>
                  </a:cubicBezTo>
                  <a:cubicBezTo>
                    <a:pt x="927942" y="314332"/>
                    <a:pt x="908412" y="305962"/>
                    <a:pt x="887953" y="299453"/>
                  </a:cubicBezTo>
                  <a:cubicBezTo>
                    <a:pt x="867493" y="292943"/>
                    <a:pt x="846104" y="289223"/>
                    <a:pt x="825644" y="287363"/>
                  </a:cubicBezTo>
                  <a:cubicBezTo>
                    <a:pt x="813555" y="286433"/>
                    <a:pt x="801465" y="285503"/>
                    <a:pt x="789375" y="285503"/>
                  </a:cubicBezTo>
                  <a:cubicBezTo>
                    <a:pt x="758686" y="285503"/>
                    <a:pt x="728927" y="289223"/>
                    <a:pt x="699167" y="296663"/>
                  </a:cubicBezTo>
                  <a:cubicBezTo>
                    <a:pt x="656389" y="305962"/>
                    <a:pt x="615469" y="323632"/>
                    <a:pt x="578270" y="345022"/>
                  </a:cubicBezTo>
                  <a:cubicBezTo>
                    <a:pt x="511312" y="383151"/>
                    <a:pt x="453653" y="439879"/>
                    <a:pt x="420174" y="509628"/>
                  </a:cubicBezTo>
                  <a:cubicBezTo>
                    <a:pt x="404365" y="542177"/>
                    <a:pt x="393205" y="576586"/>
                    <a:pt x="386695" y="612855"/>
                  </a:cubicBezTo>
                  <a:cubicBezTo>
                    <a:pt x="380185" y="649124"/>
                    <a:pt x="378325" y="685393"/>
                    <a:pt x="381115" y="722592"/>
                  </a:cubicBezTo>
                  <a:cubicBezTo>
                    <a:pt x="385765" y="791411"/>
                    <a:pt x="405295" y="859299"/>
                    <a:pt x="435054" y="921607"/>
                  </a:cubicBezTo>
                  <a:cubicBezTo>
                    <a:pt x="420174" y="917887"/>
                    <a:pt x="405295" y="915098"/>
                    <a:pt x="389485" y="913238"/>
                  </a:cubicBezTo>
                  <a:cubicBezTo>
                    <a:pt x="380185" y="912308"/>
                    <a:pt x="369955" y="911378"/>
                    <a:pt x="360656" y="911378"/>
                  </a:cubicBezTo>
                  <a:cubicBezTo>
                    <a:pt x="341126" y="911378"/>
                    <a:pt x="320667" y="913238"/>
                    <a:pt x="301137" y="917887"/>
                  </a:cubicBezTo>
                  <a:cubicBezTo>
                    <a:pt x="288118" y="920677"/>
                    <a:pt x="275098" y="924397"/>
                    <a:pt x="263008" y="929047"/>
                  </a:cubicBezTo>
                  <a:cubicBezTo>
                    <a:pt x="248128" y="934627"/>
                    <a:pt x="234179" y="941137"/>
                    <a:pt x="221159" y="948577"/>
                  </a:cubicBezTo>
                  <a:cubicBezTo>
                    <a:pt x="195120" y="962526"/>
                    <a:pt x="171870" y="981126"/>
                    <a:pt x="150481" y="1000656"/>
                  </a:cubicBezTo>
                  <a:cubicBezTo>
                    <a:pt x="128161" y="1021115"/>
                    <a:pt x="108632" y="1044364"/>
                    <a:pt x="91892" y="1069474"/>
                  </a:cubicBezTo>
                  <a:cubicBezTo>
                    <a:pt x="75153" y="1093653"/>
                    <a:pt x="61203" y="1118763"/>
                    <a:pt x="49113" y="1144802"/>
                  </a:cubicBezTo>
                  <a:cubicBezTo>
                    <a:pt x="36094" y="1173631"/>
                    <a:pt x="24934" y="1203391"/>
                    <a:pt x="17494" y="1234080"/>
                  </a:cubicBezTo>
                  <a:cubicBezTo>
                    <a:pt x="10054" y="1264769"/>
                    <a:pt x="4475" y="1296388"/>
                    <a:pt x="1684" y="1328007"/>
                  </a:cubicBezTo>
                  <a:cubicBezTo>
                    <a:pt x="-1105" y="1357767"/>
                    <a:pt x="-175" y="1387526"/>
                    <a:pt x="2614" y="1417285"/>
                  </a:cubicBezTo>
                  <a:cubicBezTo>
                    <a:pt x="6334" y="1447974"/>
                    <a:pt x="11914" y="1478664"/>
                    <a:pt x="21214" y="1507493"/>
                  </a:cubicBezTo>
                  <a:cubicBezTo>
                    <a:pt x="31444" y="1536322"/>
                    <a:pt x="44463" y="1564222"/>
                    <a:pt x="60273" y="1590261"/>
                  </a:cubicBezTo>
                  <a:cubicBezTo>
                    <a:pt x="76083" y="1616300"/>
                    <a:pt x="96542" y="1640480"/>
                    <a:pt x="118862" y="1660939"/>
                  </a:cubicBezTo>
                  <a:cubicBezTo>
                    <a:pt x="153271" y="1692559"/>
                    <a:pt x="193260" y="1716738"/>
                    <a:pt x="236039" y="1735338"/>
                  </a:cubicBezTo>
                  <a:cubicBezTo>
                    <a:pt x="227669" y="1745567"/>
                    <a:pt x="220229" y="1755797"/>
                    <a:pt x="213719" y="1766027"/>
                  </a:cubicBezTo>
                  <a:cubicBezTo>
                    <a:pt x="203490" y="1782766"/>
                    <a:pt x="194190" y="1800436"/>
                    <a:pt x="186750" y="1819035"/>
                  </a:cubicBezTo>
                  <a:cubicBezTo>
                    <a:pt x="170940" y="1857164"/>
                    <a:pt x="162571" y="1898084"/>
                    <a:pt x="156991" y="1939003"/>
                  </a:cubicBezTo>
                  <a:cubicBezTo>
                    <a:pt x="152341" y="1980852"/>
                    <a:pt x="152341" y="2023630"/>
                    <a:pt x="156991" y="2065479"/>
                  </a:cubicBezTo>
                  <a:cubicBezTo>
                    <a:pt x="161641" y="2107328"/>
                    <a:pt x="170010" y="2149177"/>
                    <a:pt x="183960" y="2189166"/>
                  </a:cubicBezTo>
                  <a:cubicBezTo>
                    <a:pt x="196050" y="2226366"/>
                    <a:pt x="212789" y="2262635"/>
                    <a:pt x="235109" y="2295184"/>
                  </a:cubicBezTo>
                  <a:cubicBezTo>
                    <a:pt x="256498" y="2326803"/>
                    <a:pt x="282538" y="2353772"/>
                    <a:pt x="312297" y="2377022"/>
                  </a:cubicBezTo>
                  <a:cubicBezTo>
                    <a:pt x="377395" y="2428170"/>
                    <a:pt x="455513" y="2460720"/>
                    <a:pt x="535492" y="2481179"/>
                  </a:cubicBezTo>
                  <a:cubicBezTo>
                    <a:pt x="577341" y="2491409"/>
                    <a:pt x="620119" y="2497919"/>
                    <a:pt x="662898" y="2500709"/>
                  </a:cubicBezTo>
                  <a:cubicBezTo>
                    <a:pt x="703817" y="2503499"/>
                    <a:pt x="744736" y="2502569"/>
                    <a:pt x="785655" y="2498849"/>
                  </a:cubicBezTo>
                  <a:cubicBezTo>
                    <a:pt x="824714" y="2494199"/>
                    <a:pt x="863773" y="2486759"/>
                    <a:pt x="900972" y="2473740"/>
                  </a:cubicBezTo>
                  <a:cubicBezTo>
                    <a:pt x="921432" y="2467230"/>
                    <a:pt x="940961" y="2457930"/>
                    <a:pt x="960491" y="2448630"/>
                  </a:cubicBezTo>
                  <a:cubicBezTo>
                    <a:pt x="981881" y="2437470"/>
                    <a:pt x="1001410" y="2425381"/>
                    <a:pt x="1020009" y="2410501"/>
                  </a:cubicBezTo>
                  <a:cubicBezTo>
                    <a:pt x="1033029" y="2400271"/>
                    <a:pt x="1046049" y="2389112"/>
                    <a:pt x="1058139" y="2377022"/>
                  </a:cubicBezTo>
                  <a:cubicBezTo>
                    <a:pt x="1061858" y="2373302"/>
                    <a:pt x="1064649" y="2370512"/>
                    <a:pt x="1068368" y="2366792"/>
                  </a:cubicBezTo>
                  <a:cubicBezTo>
                    <a:pt x="1073948" y="2380742"/>
                    <a:pt x="1080458" y="2393761"/>
                    <a:pt x="1088828" y="2406781"/>
                  </a:cubicBezTo>
                  <a:cubicBezTo>
                    <a:pt x="1102778" y="2430031"/>
                    <a:pt x="1119517" y="2452350"/>
                    <a:pt x="1137187" y="2472810"/>
                  </a:cubicBezTo>
                  <a:cubicBezTo>
                    <a:pt x="1157646" y="2496059"/>
                    <a:pt x="1180895" y="2515589"/>
                    <a:pt x="1206005" y="2533258"/>
                  </a:cubicBezTo>
                  <a:cubicBezTo>
                    <a:pt x="1258084" y="2569527"/>
                    <a:pt x="1318532" y="2593707"/>
                    <a:pt x="1379911" y="2608586"/>
                  </a:cubicBezTo>
                  <a:cubicBezTo>
                    <a:pt x="1445939" y="2624396"/>
                    <a:pt x="1513828" y="2629976"/>
                    <a:pt x="1581716" y="2627186"/>
                  </a:cubicBezTo>
                  <a:cubicBezTo>
                    <a:pt x="1650534" y="2624396"/>
                    <a:pt x="1718423" y="2612306"/>
                    <a:pt x="1783521" y="2589987"/>
                  </a:cubicBezTo>
                  <a:cubicBezTo>
                    <a:pt x="1904418" y="2549998"/>
                    <a:pt x="2021595" y="2473740"/>
                    <a:pt x="2078323" y="2355632"/>
                  </a:cubicBezTo>
                  <a:cubicBezTo>
                    <a:pt x="2078323" y="2355632"/>
                    <a:pt x="2078323" y="2355632"/>
                    <a:pt x="2078323" y="2355632"/>
                  </a:cubicBezTo>
                  <a:cubicBezTo>
                    <a:pt x="2081114" y="2365862"/>
                    <a:pt x="2083903" y="2375162"/>
                    <a:pt x="2088553" y="2384462"/>
                  </a:cubicBezTo>
                  <a:cubicBezTo>
                    <a:pt x="2094133" y="2396551"/>
                    <a:pt x="2100643" y="2407711"/>
                    <a:pt x="2109013" y="2417941"/>
                  </a:cubicBezTo>
                  <a:cubicBezTo>
                    <a:pt x="2118313" y="2430031"/>
                    <a:pt x="2128542" y="2441190"/>
                    <a:pt x="2139702" y="2451420"/>
                  </a:cubicBezTo>
                  <a:cubicBezTo>
                    <a:pt x="2188061" y="2493269"/>
                    <a:pt x="2249439" y="2516518"/>
                    <a:pt x="2311748" y="2527678"/>
                  </a:cubicBezTo>
                  <a:cubicBezTo>
                    <a:pt x="2379636" y="2540698"/>
                    <a:pt x="2449384" y="2541628"/>
                    <a:pt x="2518203" y="2531398"/>
                  </a:cubicBezTo>
                  <a:cubicBezTo>
                    <a:pt x="2549822" y="2526748"/>
                    <a:pt x="2580511" y="2519308"/>
                    <a:pt x="2610270" y="2509079"/>
                  </a:cubicBezTo>
                  <a:cubicBezTo>
                    <a:pt x="2638170" y="2498849"/>
                    <a:pt x="2666069" y="2486759"/>
                    <a:pt x="2690249" y="2469090"/>
                  </a:cubicBezTo>
                  <a:cubicBezTo>
                    <a:pt x="2706988" y="2457930"/>
                    <a:pt x="2721868" y="2444910"/>
                    <a:pt x="2734888" y="2430031"/>
                  </a:cubicBezTo>
                  <a:cubicBezTo>
                    <a:pt x="2741397" y="2422591"/>
                    <a:pt x="2746977" y="2414221"/>
                    <a:pt x="2752557" y="2406781"/>
                  </a:cubicBezTo>
                  <a:cubicBezTo>
                    <a:pt x="2754417" y="2414221"/>
                    <a:pt x="2757207" y="2421661"/>
                    <a:pt x="2759997" y="2428170"/>
                  </a:cubicBezTo>
                  <a:cubicBezTo>
                    <a:pt x="2765577" y="2443050"/>
                    <a:pt x="2772087" y="2457000"/>
                    <a:pt x="2779526" y="2470949"/>
                  </a:cubicBezTo>
                  <a:cubicBezTo>
                    <a:pt x="2793476" y="2496989"/>
                    <a:pt x="2811146" y="2521168"/>
                    <a:pt x="2831605" y="2542558"/>
                  </a:cubicBezTo>
                  <a:cubicBezTo>
                    <a:pt x="2851135" y="2564877"/>
                    <a:pt x="2874384" y="2583477"/>
                    <a:pt x="2897634" y="2601146"/>
                  </a:cubicBezTo>
                  <a:cubicBezTo>
                    <a:pt x="2920883" y="2617886"/>
                    <a:pt x="2945992" y="2632765"/>
                    <a:pt x="2972032" y="2644855"/>
                  </a:cubicBezTo>
                  <a:cubicBezTo>
                    <a:pt x="3027830" y="2671825"/>
                    <a:pt x="3087349" y="2689494"/>
                    <a:pt x="3147797" y="2698794"/>
                  </a:cubicBezTo>
                  <a:cubicBezTo>
                    <a:pt x="3211966" y="2709024"/>
                    <a:pt x="3276134" y="2711813"/>
                    <a:pt x="3341233" y="2707164"/>
                  </a:cubicBezTo>
                  <a:cubicBezTo>
                    <a:pt x="3469569" y="2698794"/>
                    <a:pt x="3597906" y="2663455"/>
                    <a:pt x="3710433" y="2599286"/>
                  </a:cubicBezTo>
                  <a:cubicBezTo>
                    <a:pt x="3762512" y="2569527"/>
                    <a:pt x="3810871" y="2532328"/>
                    <a:pt x="3851790" y="2488619"/>
                  </a:cubicBezTo>
                  <a:cubicBezTo>
                    <a:pt x="3890849" y="2445840"/>
                    <a:pt x="3922468" y="2395621"/>
                    <a:pt x="3942927" y="2341683"/>
                  </a:cubicBezTo>
                  <a:cubicBezTo>
                    <a:pt x="3952227" y="2315643"/>
                    <a:pt x="3958737" y="2288674"/>
                    <a:pt x="3962457" y="2260775"/>
                  </a:cubicBezTo>
                  <a:cubicBezTo>
                    <a:pt x="3977337" y="2264495"/>
                    <a:pt x="3992217" y="2268215"/>
                    <a:pt x="4007096" y="2270074"/>
                  </a:cubicBezTo>
                  <a:cubicBezTo>
                    <a:pt x="4025696" y="2272864"/>
                    <a:pt x="4044295" y="2274724"/>
                    <a:pt x="4062895" y="2274724"/>
                  </a:cubicBezTo>
                  <a:cubicBezTo>
                    <a:pt x="4097304" y="2275654"/>
                    <a:pt x="4131713" y="2271934"/>
                    <a:pt x="4165192" y="2264495"/>
                  </a:cubicBezTo>
                  <a:cubicBezTo>
                    <a:pt x="4197742" y="2257055"/>
                    <a:pt x="4229361" y="2244965"/>
                    <a:pt x="4260050" y="2230085"/>
                  </a:cubicBezTo>
                  <a:cubicBezTo>
                    <a:pt x="4290739" y="2215206"/>
                    <a:pt x="4318639" y="2196606"/>
                    <a:pt x="4344678" y="2176147"/>
                  </a:cubicBezTo>
                  <a:cubicBezTo>
                    <a:pt x="4397687" y="2135228"/>
                    <a:pt x="4441396" y="2082219"/>
                    <a:pt x="4476735" y="2025490"/>
                  </a:cubicBezTo>
                  <a:cubicBezTo>
                    <a:pt x="4512074" y="1967832"/>
                    <a:pt x="4539043" y="1903663"/>
                    <a:pt x="4553923" y="1837635"/>
                  </a:cubicBezTo>
                  <a:cubicBezTo>
                    <a:pt x="4568803" y="1773467"/>
                    <a:pt x="4574382" y="1705578"/>
                    <a:pt x="4566012" y="1639550"/>
                  </a:cubicBezTo>
                  <a:cubicBezTo>
                    <a:pt x="4561362" y="1607001"/>
                    <a:pt x="4554853" y="1574451"/>
                    <a:pt x="4543693" y="1542832"/>
                  </a:cubicBezTo>
                  <a:cubicBezTo>
                    <a:pt x="4532533" y="1512143"/>
                    <a:pt x="4517654" y="1481454"/>
                    <a:pt x="4499984" y="1454484"/>
                  </a:cubicBezTo>
                  <a:cubicBezTo>
                    <a:pt x="4467435" y="1405196"/>
                    <a:pt x="4424656" y="1363347"/>
                    <a:pt x="4375367" y="1331727"/>
                  </a:cubicBezTo>
                  <a:cubicBezTo>
                    <a:pt x="4386527" y="1327077"/>
                    <a:pt x="4397687" y="1322428"/>
                    <a:pt x="4408846" y="1315918"/>
                  </a:cubicBezTo>
                  <a:cubicBezTo>
                    <a:pt x="4429306" y="1304758"/>
                    <a:pt x="4446975" y="1291738"/>
                    <a:pt x="4463715" y="1276859"/>
                  </a:cubicBezTo>
                  <a:close/>
                  <a:moveTo>
                    <a:pt x="4448835" y="1451694"/>
                  </a:moveTo>
                  <a:cubicBezTo>
                    <a:pt x="4467435" y="1476804"/>
                    <a:pt x="4483245" y="1503773"/>
                    <a:pt x="4496264" y="1532602"/>
                  </a:cubicBezTo>
                  <a:cubicBezTo>
                    <a:pt x="4509284" y="1565152"/>
                    <a:pt x="4519513" y="1600491"/>
                    <a:pt x="4524163" y="1637690"/>
                  </a:cubicBezTo>
                  <a:cubicBezTo>
                    <a:pt x="4529744" y="1680469"/>
                    <a:pt x="4528813" y="1724178"/>
                    <a:pt x="4523234" y="1768817"/>
                  </a:cubicBezTo>
                  <a:cubicBezTo>
                    <a:pt x="4515794" y="1818105"/>
                    <a:pt x="4502774" y="1867394"/>
                    <a:pt x="4482314" y="1915753"/>
                  </a:cubicBezTo>
                  <a:lnTo>
                    <a:pt x="4482314" y="1916683"/>
                  </a:lnTo>
                  <a:cubicBezTo>
                    <a:pt x="4461855" y="1964112"/>
                    <a:pt x="4435815" y="2007821"/>
                    <a:pt x="4406057" y="2047810"/>
                  </a:cubicBezTo>
                  <a:cubicBezTo>
                    <a:pt x="4378157" y="2083149"/>
                    <a:pt x="4347468" y="2113838"/>
                    <a:pt x="4313989" y="2140808"/>
                  </a:cubicBezTo>
                  <a:cubicBezTo>
                    <a:pt x="4283300" y="2164057"/>
                    <a:pt x="4249820" y="2183587"/>
                    <a:pt x="4216341" y="2198466"/>
                  </a:cubicBezTo>
                  <a:cubicBezTo>
                    <a:pt x="4184722" y="2211486"/>
                    <a:pt x="4151243" y="2220786"/>
                    <a:pt x="4117764" y="2225436"/>
                  </a:cubicBezTo>
                  <a:cubicBezTo>
                    <a:pt x="4101024" y="2227296"/>
                    <a:pt x="4083354" y="2228225"/>
                    <a:pt x="4065685" y="2228225"/>
                  </a:cubicBezTo>
                  <a:cubicBezTo>
                    <a:pt x="4048015" y="2228225"/>
                    <a:pt x="4029416" y="2227296"/>
                    <a:pt x="4010816" y="2224506"/>
                  </a:cubicBezTo>
                  <a:cubicBezTo>
                    <a:pt x="3995007" y="2222646"/>
                    <a:pt x="3981057" y="2219856"/>
                    <a:pt x="3968037" y="2217066"/>
                  </a:cubicBezTo>
                  <a:cubicBezTo>
                    <a:pt x="3966177" y="2217066"/>
                    <a:pt x="3964317" y="2216136"/>
                    <a:pt x="3962457" y="2216136"/>
                  </a:cubicBezTo>
                  <a:cubicBezTo>
                    <a:pt x="3955947" y="2216136"/>
                    <a:pt x="3950368" y="2218926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5718" y="2223575"/>
                    <a:pt x="3945718" y="2223575"/>
                    <a:pt x="3945718" y="2223575"/>
                  </a:cubicBezTo>
                  <a:cubicBezTo>
                    <a:pt x="3943858" y="2224506"/>
                    <a:pt x="3941068" y="2225436"/>
                    <a:pt x="3939208" y="2227296"/>
                  </a:cubicBezTo>
                  <a:cubicBezTo>
                    <a:pt x="3935488" y="2231015"/>
                    <a:pt x="3934558" y="2234735"/>
                    <a:pt x="3934558" y="2238455"/>
                  </a:cubicBezTo>
                  <a:cubicBezTo>
                    <a:pt x="3934558" y="2243105"/>
                    <a:pt x="3933628" y="2247755"/>
                    <a:pt x="3932698" y="2252405"/>
                  </a:cubicBezTo>
                  <a:cubicBezTo>
                    <a:pt x="3928048" y="2283094"/>
                    <a:pt x="3919678" y="2313783"/>
                    <a:pt x="3908519" y="2342613"/>
                  </a:cubicBezTo>
                  <a:cubicBezTo>
                    <a:pt x="3895499" y="2373302"/>
                    <a:pt x="3877829" y="2402131"/>
                    <a:pt x="3857370" y="2430031"/>
                  </a:cubicBezTo>
                  <a:cubicBezTo>
                    <a:pt x="3833190" y="2460720"/>
                    <a:pt x="3803431" y="2490479"/>
                    <a:pt x="3769022" y="2516518"/>
                  </a:cubicBezTo>
                  <a:cubicBezTo>
                    <a:pt x="3726243" y="2549067"/>
                    <a:pt x="3676954" y="2576967"/>
                    <a:pt x="3623016" y="2600216"/>
                  </a:cubicBezTo>
                  <a:cubicBezTo>
                    <a:pt x="3556057" y="2628116"/>
                    <a:pt x="3484449" y="2646715"/>
                    <a:pt x="3409121" y="2657875"/>
                  </a:cubicBezTo>
                  <a:cubicBezTo>
                    <a:pt x="3370062" y="2662525"/>
                    <a:pt x="3331003" y="2665315"/>
                    <a:pt x="3293804" y="2665315"/>
                  </a:cubicBezTo>
                  <a:cubicBezTo>
                    <a:pt x="3258465" y="2665315"/>
                    <a:pt x="3224055" y="2663455"/>
                    <a:pt x="3190576" y="2658805"/>
                  </a:cubicBezTo>
                  <a:cubicBezTo>
                    <a:pt x="3131058" y="2650435"/>
                    <a:pt x="3075259" y="2635556"/>
                    <a:pt x="3025041" y="2615096"/>
                  </a:cubicBezTo>
                  <a:cubicBezTo>
                    <a:pt x="2984121" y="2597426"/>
                    <a:pt x="2947852" y="2576037"/>
                    <a:pt x="2915303" y="2551858"/>
                  </a:cubicBezTo>
                  <a:cubicBezTo>
                    <a:pt x="2889264" y="2531398"/>
                    <a:pt x="2865084" y="2507219"/>
                    <a:pt x="2844625" y="2481179"/>
                  </a:cubicBezTo>
                  <a:cubicBezTo>
                    <a:pt x="2833465" y="2466300"/>
                    <a:pt x="2822305" y="2449560"/>
                    <a:pt x="2813005" y="2432820"/>
                  </a:cubicBezTo>
                  <a:cubicBezTo>
                    <a:pt x="2808355" y="2424451"/>
                    <a:pt x="2803706" y="2416081"/>
                    <a:pt x="2799056" y="2404921"/>
                  </a:cubicBezTo>
                  <a:cubicBezTo>
                    <a:pt x="2797196" y="2400271"/>
                    <a:pt x="2794406" y="2395621"/>
                    <a:pt x="2792546" y="2390971"/>
                  </a:cubicBezTo>
                  <a:lnTo>
                    <a:pt x="2789756" y="2385392"/>
                  </a:lnTo>
                  <a:lnTo>
                    <a:pt x="2788826" y="2382602"/>
                  </a:lnTo>
                  <a:cubicBezTo>
                    <a:pt x="2787896" y="2379812"/>
                    <a:pt x="2786966" y="2377952"/>
                    <a:pt x="2785106" y="2375162"/>
                  </a:cubicBezTo>
                  <a:lnTo>
                    <a:pt x="2784176" y="2373302"/>
                  </a:lnTo>
                  <a:cubicBezTo>
                    <a:pt x="2783246" y="2370512"/>
                    <a:pt x="2782316" y="2367722"/>
                    <a:pt x="2781386" y="2364932"/>
                  </a:cubicBezTo>
                  <a:cubicBezTo>
                    <a:pt x="2779526" y="2357492"/>
                    <a:pt x="2772087" y="2351912"/>
                    <a:pt x="2763717" y="2351912"/>
                  </a:cubicBezTo>
                  <a:cubicBezTo>
                    <a:pt x="2761857" y="2351912"/>
                    <a:pt x="2760927" y="2351912"/>
                    <a:pt x="2759067" y="2352843"/>
                  </a:cubicBezTo>
                  <a:lnTo>
                    <a:pt x="2758137" y="2352843"/>
                  </a:lnTo>
                  <a:cubicBezTo>
                    <a:pt x="2758137" y="2352843"/>
                    <a:pt x="275720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6277" y="2352843"/>
                    <a:pt x="2756277" y="2352843"/>
                    <a:pt x="2756277" y="2352843"/>
                  </a:cubicBezTo>
                  <a:cubicBezTo>
                    <a:pt x="2754417" y="2352843"/>
                    <a:pt x="2753487" y="2351912"/>
                    <a:pt x="2751627" y="2351912"/>
                  </a:cubicBezTo>
                  <a:cubicBezTo>
                    <a:pt x="2747907" y="2351912"/>
                    <a:pt x="2745117" y="2352843"/>
                    <a:pt x="2742327" y="2354702"/>
                  </a:cubicBezTo>
                  <a:cubicBezTo>
                    <a:pt x="2737677" y="2357492"/>
                    <a:pt x="2735817" y="2360282"/>
                    <a:pt x="2733957" y="2364932"/>
                  </a:cubicBezTo>
                  <a:cubicBezTo>
                    <a:pt x="2729307" y="2375162"/>
                    <a:pt x="2723728" y="2384462"/>
                    <a:pt x="2717218" y="2393761"/>
                  </a:cubicBezTo>
                  <a:cubicBezTo>
                    <a:pt x="2708848" y="2403991"/>
                    <a:pt x="2698618" y="2414221"/>
                    <a:pt x="2687458" y="2423521"/>
                  </a:cubicBezTo>
                  <a:cubicBezTo>
                    <a:pt x="2670719" y="2436540"/>
                    <a:pt x="2651190" y="2447700"/>
                    <a:pt x="2628870" y="2457000"/>
                  </a:cubicBezTo>
                  <a:cubicBezTo>
                    <a:pt x="2596321" y="2470019"/>
                    <a:pt x="2560982" y="2479319"/>
                    <a:pt x="2519133" y="2485829"/>
                  </a:cubicBezTo>
                  <a:cubicBezTo>
                    <a:pt x="2494954" y="2488619"/>
                    <a:pt x="2469844" y="2490479"/>
                    <a:pt x="2445664" y="2490479"/>
                  </a:cubicBezTo>
                  <a:cubicBezTo>
                    <a:pt x="2421485" y="2490479"/>
                    <a:pt x="2396376" y="2488619"/>
                    <a:pt x="2372196" y="2485829"/>
                  </a:cubicBezTo>
                  <a:cubicBezTo>
                    <a:pt x="2329417" y="2479319"/>
                    <a:pt x="2289428" y="2469090"/>
                    <a:pt x="2253160" y="2454210"/>
                  </a:cubicBezTo>
                  <a:cubicBezTo>
                    <a:pt x="2228050" y="2443050"/>
                    <a:pt x="2206661" y="2430961"/>
                    <a:pt x="2187131" y="2416081"/>
                  </a:cubicBezTo>
                  <a:cubicBezTo>
                    <a:pt x="2173181" y="2404921"/>
                    <a:pt x="2161092" y="2392831"/>
                    <a:pt x="2150862" y="2380742"/>
                  </a:cubicBezTo>
                  <a:cubicBezTo>
                    <a:pt x="2142492" y="2368652"/>
                    <a:pt x="2135052" y="2356562"/>
                    <a:pt x="2128542" y="2342613"/>
                  </a:cubicBezTo>
                  <a:cubicBezTo>
                    <a:pt x="2125753" y="2335173"/>
                    <a:pt x="2122963" y="2326803"/>
                    <a:pt x="2121103" y="2319363"/>
                  </a:cubicBezTo>
                  <a:cubicBezTo>
                    <a:pt x="2119243" y="2313783"/>
                    <a:pt x="2118313" y="2307273"/>
                    <a:pt x="2117383" y="2301694"/>
                  </a:cubicBezTo>
                  <a:lnTo>
                    <a:pt x="2117383" y="2299834"/>
                  </a:lnTo>
                  <a:cubicBezTo>
                    <a:pt x="2117383" y="2297974"/>
                    <a:pt x="2116453" y="2296114"/>
                    <a:pt x="2116453" y="2294254"/>
                  </a:cubicBezTo>
                  <a:cubicBezTo>
                    <a:pt x="2116453" y="2291464"/>
                    <a:pt x="2116453" y="2287744"/>
                    <a:pt x="2116453" y="2284954"/>
                  </a:cubicBezTo>
                  <a:cubicBezTo>
                    <a:pt x="2116453" y="2280304"/>
                    <a:pt x="2114593" y="2275654"/>
                    <a:pt x="2111803" y="2271934"/>
                  </a:cubicBezTo>
                  <a:cubicBezTo>
                    <a:pt x="2108083" y="2268215"/>
                    <a:pt x="2102503" y="2265424"/>
                    <a:pt x="2097853" y="2265424"/>
                  </a:cubicBezTo>
                  <a:cubicBezTo>
                    <a:pt x="2089483" y="2265424"/>
                    <a:pt x="2082043" y="227100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80183" y="2279374"/>
                    <a:pt x="2080183" y="2279374"/>
                    <a:pt x="2080183" y="2279374"/>
                  </a:cubicBezTo>
                  <a:cubicBezTo>
                    <a:pt x="2077394" y="2281234"/>
                    <a:pt x="2075533" y="2284024"/>
                    <a:pt x="2074604" y="2287744"/>
                  </a:cubicBezTo>
                  <a:cubicBezTo>
                    <a:pt x="2070884" y="2298904"/>
                    <a:pt x="2067164" y="2310064"/>
                    <a:pt x="2062514" y="2320293"/>
                  </a:cubicBezTo>
                  <a:cubicBezTo>
                    <a:pt x="2051354" y="2347263"/>
                    <a:pt x="2035545" y="2373302"/>
                    <a:pt x="2017875" y="2397481"/>
                  </a:cubicBezTo>
                  <a:cubicBezTo>
                    <a:pt x="1997416" y="2423521"/>
                    <a:pt x="1972306" y="2447700"/>
                    <a:pt x="1944407" y="2470019"/>
                  </a:cubicBezTo>
                  <a:cubicBezTo>
                    <a:pt x="1909998" y="2496059"/>
                    <a:pt x="1870939" y="2518378"/>
                    <a:pt x="1827229" y="2536978"/>
                  </a:cubicBezTo>
                  <a:cubicBezTo>
                    <a:pt x="1773291" y="2559297"/>
                    <a:pt x="1713773" y="2575107"/>
                    <a:pt x="1652394" y="2584407"/>
                  </a:cubicBezTo>
                  <a:cubicBezTo>
                    <a:pt x="1619845" y="2589057"/>
                    <a:pt x="1587295" y="2590916"/>
                    <a:pt x="1554746" y="2590916"/>
                  </a:cubicBezTo>
                  <a:cubicBezTo>
                    <a:pt x="1524057" y="2590916"/>
                    <a:pt x="1492438" y="2589057"/>
                    <a:pt x="1462679" y="2585337"/>
                  </a:cubicBezTo>
                  <a:cubicBezTo>
                    <a:pt x="1409670" y="2577897"/>
                    <a:pt x="1360381" y="2564877"/>
                    <a:pt x="1315742" y="2546278"/>
                  </a:cubicBezTo>
                  <a:cubicBezTo>
                    <a:pt x="1281333" y="2531398"/>
                    <a:pt x="1249714" y="2513728"/>
                    <a:pt x="1222744" y="2492339"/>
                  </a:cubicBezTo>
                  <a:cubicBezTo>
                    <a:pt x="1212515" y="2483969"/>
                    <a:pt x="1202285" y="2474669"/>
                    <a:pt x="1192055" y="2465370"/>
                  </a:cubicBezTo>
                  <a:cubicBezTo>
                    <a:pt x="1181826" y="2455140"/>
                    <a:pt x="1171596" y="2443050"/>
                    <a:pt x="1160436" y="2429100"/>
                  </a:cubicBezTo>
                  <a:cubicBezTo>
                    <a:pt x="1136257" y="2397481"/>
                    <a:pt x="1118587" y="2366792"/>
                    <a:pt x="1104638" y="2336103"/>
                  </a:cubicBezTo>
                  <a:cubicBezTo>
                    <a:pt x="1103707" y="2333313"/>
                    <a:pt x="1102778" y="233052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1847" y="2328663"/>
                    <a:pt x="1101847" y="2328663"/>
                    <a:pt x="1101847" y="2328663"/>
                  </a:cubicBezTo>
                  <a:cubicBezTo>
                    <a:pt x="1103707" y="2325873"/>
                    <a:pt x="1104638" y="2322153"/>
                    <a:pt x="1104638" y="2318433"/>
                  </a:cubicBezTo>
                  <a:cubicBezTo>
                    <a:pt x="1104638" y="2312853"/>
                    <a:pt x="1102778" y="2307273"/>
                    <a:pt x="1098128" y="2303554"/>
                  </a:cubicBezTo>
                  <a:cubicBezTo>
                    <a:pt x="1094408" y="2299834"/>
                    <a:pt x="1088828" y="2297044"/>
                    <a:pt x="1083248" y="2297044"/>
                  </a:cubicBezTo>
                  <a:cubicBezTo>
                    <a:pt x="1078598" y="2297044"/>
                    <a:pt x="1071158" y="2298904"/>
                    <a:pt x="1068368" y="2303554"/>
                  </a:cubicBezTo>
                  <a:cubicBezTo>
                    <a:pt x="1049769" y="2327733"/>
                    <a:pt x="1027449" y="2350052"/>
                    <a:pt x="1003270" y="2369582"/>
                  </a:cubicBezTo>
                  <a:cubicBezTo>
                    <a:pt x="978160" y="2389112"/>
                    <a:pt x="948401" y="2405851"/>
                    <a:pt x="916782" y="2419801"/>
                  </a:cubicBezTo>
                  <a:cubicBezTo>
                    <a:pt x="880513" y="2434680"/>
                    <a:pt x="840524" y="2444910"/>
                    <a:pt x="795885" y="2451420"/>
                  </a:cubicBezTo>
                  <a:cubicBezTo>
                    <a:pt x="768916" y="2455140"/>
                    <a:pt x="741016" y="2456070"/>
                    <a:pt x="713117" y="2456070"/>
                  </a:cubicBezTo>
                  <a:cubicBezTo>
                    <a:pt x="682428" y="2456070"/>
                    <a:pt x="651739" y="2454210"/>
                    <a:pt x="620119" y="2450490"/>
                  </a:cubicBezTo>
                  <a:cubicBezTo>
                    <a:pt x="557811" y="2442120"/>
                    <a:pt x="499222" y="2426311"/>
                    <a:pt x="445284" y="2403991"/>
                  </a:cubicBezTo>
                  <a:cubicBezTo>
                    <a:pt x="406225" y="2387252"/>
                    <a:pt x="370885" y="2366792"/>
                    <a:pt x="340196" y="2343543"/>
                  </a:cubicBezTo>
                  <a:cubicBezTo>
                    <a:pt x="316947" y="2324943"/>
                    <a:pt x="296487" y="2304484"/>
                    <a:pt x="279748" y="2283094"/>
                  </a:cubicBezTo>
                  <a:cubicBezTo>
                    <a:pt x="262078" y="2258915"/>
                    <a:pt x="246269" y="2231945"/>
                    <a:pt x="233249" y="2201256"/>
                  </a:cubicBezTo>
                  <a:cubicBezTo>
                    <a:pt x="215579" y="2159407"/>
                    <a:pt x="203490" y="2113838"/>
                    <a:pt x="196980" y="2065479"/>
                  </a:cubicBezTo>
                  <a:cubicBezTo>
                    <a:pt x="191400" y="2018051"/>
                    <a:pt x="190470" y="1970622"/>
                    <a:pt x="196050" y="1924123"/>
                  </a:cubicBezTo>
                  <a:cubicBezTo>
                    <a:pt x="201630" y="1885994"/>
                    <a:pt x="210929" y="1850655"/>
                    <a:pt x="223949" y="1819035"/>
                  </a:cubicBezTo>
                  <a:cubicBezTo>
                    <a:pt x="234179" y="1794856"/>
                    <a:pt x="246269" y="1773467"/>
                    <a:pt x="261148" y="1754867"/>
                  </a:cubicBezTo>
                  <a:cubicBezTo>
                    <a:pt x="265798" y="1749287"/>
                    <a:pt x="270448" y="1743707"/>
                    <a:pt x="275098" y="1738127"/>
                  </a:cubicBezTo>
                  <a:cubicBezTo>
                    <a:pt x="276958" y="1736267"/>
                    <a:pt x="277888" y="1734407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8818" y="1732548"/>
                    <a:pt x="278818" y="1732548"/>
                    <a:pt x="278818" y="1732548"/>
                  </a:cubicBezTo>
                  <a:cubicBezTo>
                    <a:pt x="279748" y="1731618"/>
                    <a:pt x="279748" y="1729758"/>
                    <a:pt x="280678" y="1728828"/>
                  </a:cubicBezTo>
                  <a:cubicBezTo>
                    <a:pt x="281608" y="1724178"/>
                    <a:pt x="281608" y="1719528"/>
                    <a:pt x="278818" y="1715808"/>
                  </a:cubicBezTo>
                  <a:cubicBezTo>
                    <a:pt x="276958" y="1712088"/>
                    <a:pt x="274168" y="1710228"/>
                    <a:pt x="268588" y="1708368"/>
                  </a:cubicBezTo>
                  <a:cubicBezTo>
                    <a:pt x="263938" y="1706508"/>
                    <a:pt x="260218" y="1704648"/>
                    <a:pt x="255568" y="1703718"/>
                  </a:cubicBezTo>
                  <a:cubicBezTo>
                    <a:pt x="229529" y="1692559"/>
                    <a:pt x="205350" y="1678609"/>
                    <a:pt x="183030" y="1661869"/>
                  </a:cubicBezTo>
                  <a:cubicBezTo>
                    <a:pt x="162571" y="1646060"/>
                    <a:pt x="143971" y="1626530"/>
                    <a:pt x="127231" y="1606071"/>
                  </a:cubicBezTo>
                  <a:cubicBezTo>
                    <a:pt x="110492" y="1583751"/>
                    <a:pt x="96542" y="1560502"/>
                    <a:pt x="86312" y="1536322"/>
                  </a:cubicBezTo>
                  <a:cubicBezTo>
                    <a:pt x="74223" y="1507493"/>
                    <a:pt x="65853" y="1474944"/>
                    <a:pt x="61203" y="1439605"/>
                  </a:cubicBezTo>
                  <a:cubicBezTo>
                    <a:pt x="56553" y="1402406"/>
                    <a:pt x="56553" y="1364277"/>
                    <a:pt x="62133" y="1324288"/>
                  </a:cubicBezTo>
                  <a:cubicBezTo>
                    <a:pt x="68643" y="1279649"/>
                    <a:pt x="80733" y="1235940"/>
                    <a:pt x="98402" y="1193161"/>
                  </a:cubicBezTo>
                  <a:cubicBezTo>
                    <a:pt x="114212" y="1155962"/>
                    <a:pt x="133741" y="1122482"/>
                    <a:pt x="156991" y="1091793"/>
                  </a:cubicBezTo>
                  <a:cubicBezTo>
                    <a:pt x="176520" y="1066684"/>
                    <a:pt x="197910" y="1045294"/>
                    <a:pt x="221159" y="1026695"/>
                  </a:cubicBezTo>
                  <a:cubicBezTo>
                    <a:pt x="241619" y="1011815"/>
                    <a:pt x="263938" y="998796"/>
                    <a:pt x="286258" y="988566"/>
                  </a:cubicBezTo>
                  <a:cubicBezTo>
                    <a:pt x="307647" y="980196"/>
                    <a:pt x="330897" y="973686"/>
                    <a:pt x="353216" y="969966"/>
                  </a:cubicBezTo>
                  <a:cubicBezTo>
                    <a:pt x="364376" y="969036"/>
                    <a:pt x="375535" y="968106"/>
                    <a:pt x="387625" y="968106"/>
                  </a:cubicBezTo>
                  <a:cubicBezTo>
                    <a:pt x="400645" y="968106"/>
                    <a:pt x="414595" y="969036"/>
                    <a:pt x="428544" y="970896"/>
                  </a:cubicBezTo>
                  <a:cubicBezTo>
                    <a:pt x="443424" y="972756"/>
                    <a:pt x="457373" y="975546"/>
                    <a:pt x="472253" y="978336"/>
                  </a:cubicBezTo>
                  <a:lnTo>
                    <a:pt x="476903" y="979266"/>
                  </a:lnTo>
                  <a:lnTo>
                    <a:pt x="476903" y="979266"/>
                  </a:lnTo>
                  <a:cubicBezTo>
                    <a:pt x="476903" y="979266"/>
                    <a:pt x="476903" y="979266"/>
                    <a:pt x="477833" y="979266"/>
                  </a:cubicBezTo>
                  <a:cubicBezTo>
                    <a:pt x="477833" y="979266"/>
                    <a:pt x="477833" y="979266"/>
                    <a:pt x="477833" y="979266"/>
                  </a:cubicBezTo>
                  <a:cubicBezTo>
                    <a:pt x="479693" y="980196"/>
                    <a:pt x="481553" y="980196"/>
                    <a:pt x="484343" y="980196"/>
                  </a:cubicBezTo>
                  <a:cubicBezTo>
                    <a:pt x="487133" y="980196"/>
                    <a:pt x="489922" y="979266"/>
                    <a:pt x="491783" y="978336"/>
                  </a:cubicBezTo>
                  <a:cubicBezTo>
                    <a:pt x="492713" y="977406"/>
                    <a:pt x="493643" y="976476"/>
                    <a:pt x="494572" y="975546"/>
                  </a:cubicBezTo>
                  <a:cubicBezTo>
                    <a:pt x="494572" y="975546"/>
                    <a:pt x="494572" y="975546"/>
                    <a:pt x="495502" y="975546"/>
                  </a:cubicBezTo>
                  <a:cubicBezTo>
                    <a:pt x="495502" y="975546"/>
                    <a:pt x="495502" y="975546"/>
                    <a:pt x="495502" y="974616"/>
                  </a:cubicBezTo>
                  <a:cubicBezTo>
                    <a:pt x="495502" y="974616"/>
                    <a:pt x="495502" y="974616"/>
                    <a:pt x="495502" y="974616"/>
                  </a:cubicBezTo>
                  <a:cubicBezTo>
                    <a:pt x="495502" y="974616"/>
                    <a:pt x="495502" y="974616"/>
                    <a:pt x="496432" y="974616"/>
                  </a:cubicBezTo>
                  <a:cubicBezTo>
                    <a:pt x="496432" y="974616"/>
                    <a:pt x="496432" y="974616"/>
                    <a:pt x="496432" y="974616"/>
                  </a:cubicBezTo>
                  <a:cubicBezTo>
                    <a:pt x="498292" y="972756"/>
                    <a:pt x="499222" y="971826"/>
                    <a:pt x="500152" y="969966"/>
                  </a:cubicBezTo>
                  <a:cubicBezTo>
                    <a:pt x="502942" y="965316"/>
                    <a:pt x="503872" y="959736"/>
                    <a:pt x="502012" y="954157"/>
                  </a:cubicBezTo>
                  <a:cubicBezTo>
                    <a:pt x="501082" y="948577"/>
                    <a:pt x="497362" y="944857"/>
                    <a:pt x="492713" y="942067"/>
                  </a:cubicBezTo>
                  <a:cubicBezTo>
                    <a:pt x="489922" y="941137"/>
                    <a:pt x="488063" y="939277"/>
                    <a:pt x="485273" y="938347"/>
                  </a:cubicBezTo>
                  <a:cubicBezTo>
                    <a:pt x="485273" y="938347"/>
                    <a:pt x="485273" y="938347"/>
                    <a:pt x="485273" y="938347"/>
                  </a:cubicBezTo>
                  <a:cubicBezTo>
                    <a:pt x="476903" y="923467"/>
                    <a:pt x="469463" y="907658"/>
                    <a:pt x="463883" y="893708"/>
                  </a:cubicBezTo>
                  <a:lnTo>
                    <a:pt x="463883" y="892778"/>
                  </a:lnTo>
                  <a:cubicBezTo>
                    <a:pt x="446214" y="850929"/>
                    <a:pt x="435054" y="807220"/>
                    <a:pt x="428544" y="761651"/>
                  </a:cubicBezTo>
                  <a:cubicBezTo>
                    <a:pt x="423894" y="722592"/>
                    <a:pt x="422964" y="684463"/>
                    <a:pt x="427614" y="648194"/>
                  </a:cubicBezTo>
                  <a:cubicBezTo>
                    <a:pt x="432264" y="614715"/>
                    <a:pt x="440634" y="583096"/>
                    <a:pt x="453653" y="552406"/>
                  </a:cubicBezTo>
                  <a:cubicBezTo>
                    <a:pt x="464813" y="526367"/>
                    <a:pt x="479693" y="501258"/>
                    <a:pt x="497362" y="478008"/>
                  </a:cubicBezTo>
                  <a:cubicBezTo>
                    <a:pt x="514102" y="456619"/>
                    <a:pt x="534562" y="436159"/>
                    <a:pt x="556881" y="418490"/>
                  </a:cubicBezTo>
                  <a:cubicBezTo>
                    <a:pt x="582920" y="398960"/>
                    <a:pt x="612680" y="381291"/>
                    <a:pt x="645229" y="367341"/>
                  </a:cubicBezTo>
                  <a:cubicBezTo>
                    <a:pt x="678708" y="353391"/>
                    <a:pt x="713117" y="344092"/>
                    <a:pt x="747526" y="339442"/>
                  </a:cubicBezTo>
                  <a:cubicBezTo>
                    <a:pt x="763336" y="337582"/>
                    <a:pt x="780075" y="336652"/>
                    <a:pt x="794955" y="336652"/>
                  </a:cubicBezTo>
                  <a:cubicBezTo>
                    <a:pt x="808905" y="336652"/>
                    <a:pt x="823784" y="337582"/>
                    <a:pt x="837734" y="339442"/>
                  </a:cubicBezTo>
                  <a:cubicBezTo>
                    <a:pt x="862843" y="343162"/>
                    <a:pt x="887023" y="349671"/>
                    <a:pt x="910272" y="358971"/>
                  </a:cubicBezTo>
                  <a:cubicBezTo>
                    <a:pt x="932592" y="368271"/>
                    <a:pt x="953981" y="381291"/>
                    <a:pt x="975371" y="397100"/>
                  </a:cubicBezTo>
                  <a:cubicBezTo>
                    <a:pt x="990250" y="409190"/>
                    <a:pt x="1005130" y="422210"/>
                    <a:pt x="1020009" y="438949"/>
                  </a:cubicBezTo>
                  <a:cubicBezTo>
                    <a:pt x="1022800" y="441739"/>
                    <a:pt x="1027449" y="443599"/>
                    <a:pt x="1032099" y="443599"/>
                  </a:cubicBezTo>
                  <a:cubicBezTo>
                    <a:pt x="1034889" y="443599"/>
                    <a:pt x="1038609" y="442669"/>
                    <a:pt x="1041399" y="441739"/>
                  </a:cubicBezTo>
                  <a:cubicBezTo>
                    <a:pt x="1045119" y="439879"/>
                    <a:pt x="1047909" y="435229"/>
                    <a:pt x="1049769" y="431509"/>
                  </a:cubicBezTo>
                  <a:cubicBezTo>
                    <a:pt x="1050699" y="426860"/>
                    <a:pt x="1050699" y="422210"/>
                    <a:pt x="1047909" y="418490"/>
                  </a:cubicBez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lnTo>
                    <a:pt x="1046049" y="415700"/>
                  </a:lnTo>
                  <a:cubicBezTo>
                    <a:pt x="1046049" y="415700"/>
                    <a:pt x="1046049" y="415700"/>
                    <a:pt x="1046049" y="415700"/>
                  </a:cubicBezTo>
                  <a:cubicBezTo>
                    <a:pt x="1051629" y="382221"/>
                    <a:pt x="1060929" y="350601"/>
                    <a:pt x="1073948" y="320842"/>
                  </a:cubicBezTo>
                  <a:cubicBezTo>
                    <a:pt x="1086968" y="290153"/>
                    <a:pt x="1103707" y="261324"/>
                    <a:pt x="1124167" y="235284"/>
                  </a:cubicBezTo>
                  <a:cubicBezTo>
                    <a:pt x="1144627" y="209245"/>
                    <a:pt x="1167876" y="185995"/>
                    <a:pt x="1194845" y="165536"/>
                  </a:cubicBezTo>
                  <a:cubicBezTo>
                    <a:pt x="1224604" y="143216"/>
                    <a:pt x="1257154" y="123687"/>
                    <a:pt x="1292493" y="108807"/>
                  </a:cubicBezTo>
                  <a:cubicBezTo>
                    <a:pt x="1337132" y="90208"/>
                    <a:pt x="1384561" y="77188"/>
                    <a:pt x="1435709" y="70678"/>
                  </a:cubicBezTo>
                  <a:cubicBezTo>
                    <a:pt x="1462679" y="66958"/>
                    <a:pt x="1490578" y="65098"/>
                    <a:pt x="1518478" y="65098"/>
                  </a:cubicBezTo>
                  <a:cubicBezTo>
                    <a:pt x="1541727" y="65098"/>
                    <a:pt x="1564046" y="66028"/>
                    <a:pt x="1586366" y="68818"/>
                  </a:cubicBezTo>
                  <a:cubicBezTo>
                    <a:pt x="1591016" y="69748"/>
                    <a:pt x="1595666" y="69748"/>
                    <a:pt x="1601245" y="70678"/>
                  </a:cubicBezTo>
                  <a:lnTo>
                    <a:pt x="1601245" y="70678"/>
                  </a:lnTo>
                  <a:cubicBezTo>
                    <a:pt x="1601245" y="70678"/>
                    <a:pt x="1600315" y="70678"/>
                    <a:pt x="1600315" y="70678"/>
                  </a:cubicBezTo>
                  <a:cubicBezTo>
                    <a:pt x="1600315" y="70678"/>
                    <a:pt x="1601245" y="70678"/>
                    <a:pt x="1601245" y="70678"/>
                  </a:cubicBezTo>
                  <a:lnTo>
                    <a:pt x="1600315" y="70678"/>
                  </a:lnTo>
                  <a:cubicBezTo>
                    <a:pt x="1656114" y="78118"/>
                    <a:pt x="1710982" y="92998"/>
                    <a:pt x="1762131" y="114387"/>
                  </a:cubicBezTo>
                  <a:cubicBezTo>
                    <a:pt x="1807700" y="133917"/>
                    <a:pt x="1849549" y="158096"/>
                    <a:pt x="1886748" y="185995"/>
                  </a:cubicBezTo>
                  <a:cubicBezTo>
                    <a:pt x="1918368" y="210175"/>
                    <a:pt x="1945337" y="237144"/>
                    <a:pt x="1966726" y="264114"/>
                  </a:cubicBezTo>
                  <a:cubicBezTo>
                    <a:pt x="1975096" y="275273"/>
                    <a:pt x="1983466" y="287363"/>
                    <a:pt x="1992766" y="302243"/>
                  </a:cubicBezTo>
                  <a:lnTo>
                    <a:pt x="1998345" y="311542"/>
                  </a:lnTo>
                  <a:lnTo>
                    <a:pt x="2000206" y="313402"/>
                  </a:lnTo>
                  <a:cubicBezTo>
                    <a:pt x="2002066" y="316192"/>
                    <a:pt x="2003925" y="319912"/>
                    <a:pt x="2005785" y="322702"/>
                  </a:cubicBezTo>
                  <a:cubicBezTo>
                    <a:pt x="2007645" y="326422"/>
                    <a:pt x="2010435" y="329212"/>
                    <a:pt x="2012295" y="332932"/>
                  </a:cubicBezTo>
                  <a:cubicBezTo>
                    <a:pt x="2013225" y="333862"/>
                    <a:pt x="2014155" y="335722"/>
                    <a:pt x="2015085" y="336652"/>
                  </a:cubicBezTo>
                  <a:cubicBezTo>
                    <a:pt x="2016945" y="339442"/>
                    <a:pt x="2018805" y="342232"/>
                    <a:pt x="2020665" y="345022"/>
                  </a:cubicBezTo>
                  <a:cubicBezTo>
                    <a:pt x="2023455" y="350601"/>
                    <a:pt x="2029965" y="354321"/>
                    <a:pt x="2037405" y="354321"/>
                  </a:cubicBezTo>
                  <a:cubicBezTo>
                    <a:pt x="2041124" y="354321"/>
                    <a:pt x="2043915" y="353391"/>
                    <a:pt x="2046704" y="351531"/>
                  </a:cubicBezTo>
                  <a:cubicBezTo>
                    <a:pt x="2053214" y="347811"/>
                    <a:pt x="2056934" y="33944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56004" y="332002"/>
                    <a:pt x="2056004" y="332002"/>
                    <a:pt x="2056004" y="332002"/>
                  </a:cubicBezTo>
                  <a:cubicBezTo>
                    <a:pt x="2065304" y="317122"/>
                    <a:pt x="2075533" y="303173"/>
                    <a:pt x="2085764" y="289223"/>
                  </a:cubicBezTo>
                  <a:cubicBezTo>
                    <a:pt x="2119243" y="246444"/>
                    <a:pt x="2158302" y="207385"/>
                    <a:pt x="2202941" y="172976"/>
                  </a:cubicBezTo>
                  <a:cubicBezTo>
                    <a:pt x="2240140" y="144146"/>
                    <a:pt x="2280129" y="119967"/>
                    <a:pt x="2321977" y="99508"/>
                  </a:cubicBezTo>
                  <a:cubicBezTo>
                    <a:pt x="2332208" y="93928"/>
                    <a:pt x="2343367" y="89278"/>
                    <a:pt x="2353597" y="84628"/>
                  </a:cubicBezTo>
                  <a:lnTo>
                    <a:pt x="2353597" y="84628"/>
                  </a:lnTo>
                  <a:cubicBezTo>
                    <a:pt x="2353597" y="84628"/>
                    <a:pt x="2353597" y="84628"/>
                    <a:pt x="2353597" y="84628"/>
                  </a:cubicBezTo>
                  <a:cubicBezTo>
                    <a:pt x="2353597" y="84628"/>
                    <a:pt x="2353597" y="84628"/>
                    <a:pt x="2353597" y="84628"/>
                  </a:cubicBezTo>
                  <a:lnTo>
                    <a:pt x="2352667" y="84628"/>
                  </a:lnTo>
                  <a:lnTo>
                    <a:pt x="2353597" y="84628"/>
                  </a:lnTo>
                  <a:lnTo>
                    <a:pt x="2354527" y="84628"/>
                  </a:lnTo>
                  <a:lnTo>
                    <a:pt x="2355457" y="84628"/>
                  </a:lnTo>
                  <a:cubicBezTo>
                    <a:pt x="2404746" y="64168"/>
                    <a:pt x="2454964" y="50219"/>
                    <a:pt x="2505183" y="43709"/>
                  </a:cubicBezTo>
                  <a:cubicBezTo>
                    <a:pt x="2526572" y="40919"/>
                    <a:pt x="2547962" y="39989"/>
                    <a:pt x="2568421" y="39989"/>
                  </a:cubicBezTo>
                  <a:cubicBezTo>
                    <a:pt x="2587021" y="39989"/>
                    <a:pt x="2606551" y="40919"/>
                    <a:pt x="2625150" y="43709"/>
                  </a:cubicBezTo>
                  <a:cubicBezTo>
                    <a:pt x="2656769" y="48359"/>
                    <a:pt x="2687458" y="56729"/>
                    <a:pt x="2715358" y="67888"/>
                  </a:cubicBezTo>
                  <a:cubicBezTo>
                    <a:pt x="2739537" y="78118"/>
                    <a:pt x="2762787" y="92068"/>
                    <a:pt x="2784176" y="107877"/>
                  </a:cubicBezTo>
                  <a:cubicBezTo>
                    <a:pt x="2804636" y="123687"/>
                    <a:pt x="2823235" y="143216"/>
                    <a:pt x="2840905" y="164606"/>
                  </a:cubicBezTo>
                  <a:cubicBezTo>
                    <a:pt x="2861364" y="190645"/>
                    <a:pt x="2878104" y="221335"/>
                    <a:pt x="2892984" y="255744"/>
                  </a:cubicBezTo>
                  <a:cubicBezTo>
                    <a:pt x="2906003" y="286433"/>
                    <a:pt x="2916233" y="320842"/>
                    <a:pt x="2924603" y="359901"/>
                  </a:cubicBezTo>
                  <a:cubicBezTo>
                    <a:pt x="2926463" y="367341"/>
                    <a:pt x="2932973" y="371991"/>
                    <a:pt x="2941343" y="371991"/>
                  </a:cubicBezTo>
                  <a:cubicBezTo>
                    <a:pt x="2945992" y="371991"/>
                    <a:pt x="2950642" y="370131"/>
                    <a:pt x="2953432" y="367341"/>
                  </a:cubicBezTo>
                  <a:cubicBezTo>
                    <a:pt x="2954362" y="366411"/>
                    <a:pt x="2955292" y="364551"/>
                    <a:pt x="2956222" y="363621"/>
                  </a:cubicBezTo>
                  <a:cubicBezTo>
                    <a:pt x="2956222" y="363621"/>
                    <a:pt x="2956222" y="363621"/>
                    <a:pt x="2956222" y="363621"/>
                  </a:cubicBezTo>
                  <a:cubicBezTo>
                    <a:pt x="2956222" y="363621"/>
                    <a:pt x="2956222" y="363621"/>
                    <a:pt x="2956222" y="362691"/>
                  </a:cubicBezTo>
                  <a:cubicBezTo>
                    <a:pt x="2981331" y="334792"/>
                    <a:pt x="3009231" y="307822"/>
                    <a:pt x="3040850" y="283643"/>
                  </a:cubicBezTo>
                  <a:cubicBezTo>
                    <a:pt x="3083629" y="250164"/>
                    <a:pt x="3131058" y="223194"/>
                    <a:pt x="3181277" y="201805"/>
                  </a:cubicBezTo>
                  <a:cubicBezTo>
                    <a:pt x="3235215" y="179486"/>
                    <a:pt x="3292874" y="163676"/>
                    <a:pt x="3353322" y="155306"/>
                  </a:cubicBezTo>
                  <a:cubicBezTo>
                    <a:pt x="3381222" y="151586"/>
                    <a:pt x="3409121" y="149726"/>
                    <a:pt x="3437020" y="149726"/>
                  </a:cubicBezTo>
                  <a:cubicBezTo>
                    <a:pt x="3463060" y="149726"/>
                    <a:pt x="3488169" y="151586"/>
                    <a:pt x="3513279" y="154376"/>
                  </a:cubicBezTo>
                  <a:cubicBezTo>
                    <a:pt x="3559777" y="160886"/>
                    <a:pt x="3605346" y="172976"/>
                    <a:pt x="3649055" y="191575"/>
                  </a:cubicBezTo>
                  <a:cubicBezTo>
                    <a:pt x="3688114" y="208315"/>
                    <a:pt x="3724383" y="228774"/>
                    <a:pt x="3756932" y="253884"/>
                  </a:cubicBezTo>
                  <a:cubicBezTo>
                    <a:pt x="3785762" y="276203"/>
                    <a:pt x="3811801" y="303173"/>
                    <a:pt x="3835050" y="332002"/>
                  </a:cubicBezTo>
                  <a:cubicBezTo>
                    <a:pt x="3859230" y="364551"/>
                    <a:pt x="3880619" y="401750"/>
                    <a:pt x="3898289" y="442669"/>
                  </a:cubicBezTo>
                  <a:cubicBezTo>
                    <a:pt x="3907588" y="464989"/>
                    <a:pt x="3915958" y="488238"/>
                    <a:pt x="3922468" y="513347"/>
                  </a:cubicBezTo>
                  <a:cubicBezTo>
                    <a:pt x="3929908" y="540317"/>
                    <a:pt x="3935488" y="567286"/>
                    <a:pt x="3940138" y="594255"/>
                  </a:cubicBezTo>
                  <a:cubicBezTo>
                    <a:pt x="3941068" y="597975"/>
                    <a:pt x="3942927" y="60076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5718" y="603555"/>
                    <a:pt x="3945718" y="603555"/>
                    <a:pt x="3945718" y="603555"/>
                  </a:cubicBezTo>
                  <a:cubicBezTo>
                    <a:pt x="3947577" y="610065"/>
                    <a:pt x="3954087" y="614715"/>
                    <a:pt x="3961527" y="614715"/>
                  </a:cubicBezTo>
                  <a:cubicBezTo>
                    <a:pt x="3963387" y="614715"/>
                    <a:pt x="3964317" y="614715"/>
                    <a:pt x="3966177" y="613785"/>
                  </a:cubicBezTo>
                  <a:cubicBezTo>
                    <a:pt x="3991286" y="606345"/>
                    <a:pt x="4017326" y="600765"/>
                    <a:pt x="4043365" y="597045"/>
                  </a:cubicBezTo>
                  <a:cubicBezTo>
                    <a:pt x="4066615" y="594255"/>
                    <a:pt x="4089864" y="592396"/>
                    <a:pt x="4112183" y="592396"/>
                  </a:cubicBezTo>
                  <a:cubicBezTo>
                    <a:pt x="4134503" y="592396"/>
                    <a:pt x="4156822" y="594255"/>
                    <a:pt x="4178212" y="596115"/>
                  </a:cubicBezTo>
                  <a:cubicBezTo>
                    <a:pt x="4221921" y="602625"/>
                    <a:pt x="4265630" y="613785"/>
                    <a:pt x="4305619" y="630525"/>
                  </a:cubicBezTo>
                  <a:cubicBezTo>
                    <a:pt x="4340958" y="645404"/>
                    <a:pt x="4373507" y="664934"/>
                    <a:pt x="4402337" y="686323"/>
                  </a:cubicBezTo>
                  <a:cubicBezTo>
                    <a:pt x="4427446" y="705853"/>
                    <a:pt x="4450695" y="729102"/>
                    <a:pt x="4470225" y="754212"/>
                  </a:cubicBezTo>
                  <a:cubicBezTo>
                    <a:pt x="4488824" y="778391"/>
                    <a:pt x="4504634" y="805360"/>
                    <a:pt x="4516724" y="834190"/>
                  </a:cubicBezTo>
                  <a:cubicBezTo>
                    <a:pt x="4528813" y="863949"/>
                    <a:pt x="4537183" y="896498"/>
                    <a:pt x="4542763" y="929047"/>
                  </a:cubicBezTo>
                  <a:cubicBezTo>
                    <a:pt x="4547413" y="965316"/>
                    <a:pt x="4547413" y="1002515"/>
                    <a:pt x="4542763" y="1038784"/>
                  </a:cubicBezTo>
                  <a:cubicBezTo>
                    <a:pt x="4537183" y="1073194"/>
                    <a:pt x="4528813" y="1105743"/>
                    <a:pt x="4515794" y="1136432"/>
                  </a:cubicBezTo>
                  <a:cubicBezTo>
                    <a:pt x="4503704" y="1163402"/>
                    <a:pt x="4489755" y="1188511"/>
                    <a:pt x="4473015" y="1210830"/>
                  </a:cubicBezTo>
                  <a:cubicBezTo>
                    <a:pt x="4457205" y="1230360"/>
                    <a:pt x="4439536" y="1248029"/>
                    <a:pt x="4420006" y="1263839"/>
                  </a:cubicBezTo>
                  <a:cubicBezTo>
                    <a:pt x="4401407" y="1277789"/>
                    <a:pt x="4380947" y="1289878"/>
                    <a:pt x="4359558" y="1299178"/>
                  </a:cubicBezTo>
                  <a:cubicBezTo>
                    <a:pt x="4356767" y="1300108"/>
                    <a:pt x="4353978" y="1301038"/>
                    <a:pt x="4351188" y="1302898"/>
                  </a:cubicBezTo>
                  <a:lnTo>
                    <a:pt x="4347468" y="1304758"/>
                  </a:lnTo>
                  <a:cubicBezTo>
                    <a:pt x="4343748" y="1306618"/>
                    <a:pt x="4340028" y="1307548"/>
                    <a:pt x="4336308" y="1310338"/>
                  </a:cubicBezTo>
                  <a:cubicBezTo>
                    <a:pt x="4327938" y="1315918"/>
                    <a:pt x="4324218" y="1325218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lnTo>
                    <a:pt x="4327009" y="1333587"/>
                  </a:ln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7009" y="1333587"/>
                    <a:pt x="4327009" y="1333587"/>
                    <a:pt x="4327009" y="1333587"/>
                  </a:cubicBezTo>
                  <a:cubicBezTo>
                    <a:pt x="4326078" y="1341957"/>
                    <a:pt x="4329798" y="1350327"/>
                    <a:pt x="4337238" y="1354047"/>
                  </a:cubicBezTo>
                  <a:cubicBezTo>
                    <a:pt x="4354908" y="1364277"/>
                    <a:pt x="4372577" y="1375436"/>
                    <a:pt x="4388387" y="1387526"/>
                  </a:cubicBezTo>
                  <a:cubicBezTo>
                    <a:pt x="4406057" y="1403336"/>
                    <a:pt x="4429306" y="1426585"/>
                    <a:pt x="4448835" y="1451694"/>
                  </a:cubicBezTo>
                  <a:close/>
                </a:path>
              </a:pathLst>
            </a:custGeom>
            <a:solidFill>
              <a:srgbClr val="0E0E0E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75B029E-2C39-066F-7FF9-4760EC7B3F80}"/>
                </a:ext>
              </a:extLst>
            </p:cNvPr>
            <p:cNvSpPr/>
            <p:nvPr/>
          </p:nvSpPr>
          <p:spPr>
            <a:xfrm>
              <a:off x="3716295" y="1016638"/>
              <a:ext cx="4481220" cy="2627185"/>
            </a:xfrm>
            <a:custGeom>
              <a:avLst/>
              <a:gdLst>
                <a:gd name="connsiteX0" fmla="*/ 2510832 w 4481220"/>
                <a:gd name="connsiteY0" fmla="*/ 0 h 2627185"/>
                <a:gd name="connsiteX1" fmla="*/ 2447593 w 4481220"/>
                <a:gd name="connsiteY1" fmla="*/ 3720 h 2627185"/>
                <a:gd name="connsiteX2" fmla="*/ 2297867 w 4481220"/>
                <a:gd name="connsiteY2" fmla="*/ 44639 h 2627185"/>
                <a:gd name="connsiteX3" fmla="*/ 2296937 w 4481220"/>
                <a:gd name="connsiteY3" fmla="*/ 44639 h 2627185"/>
                <a:gd name="connsiteX4" fmla="*/ 2296007 w 4481220"/>
                <a:gd name="connsiteY4" fmla="*/ 44639 h 2627185"/>
                <a:gd name="connsiteX5" fmla="*/ 2295077 w 4481220"/>
                <a:gd name="connsiteY5" fmla="*/ 44639 h 2627185"/>
                <a:gd name="connsiteX6" fmla="*/ 2296007 w 4481220"/>
                <a:gd name="connsiteY6" fmla="*/ 44639 h 2627185"/>
                <a:gd name="connsiteX7" fmla="*/ 2145351 w 4481220"/>
                <a:gd name="connsiteY7" fmla="*/ 132987 h 2627185"/>
                <a:gd name="connsiteX8" fmla="*/ 2028174 w 4481220"/>
                <a:gd name="connsiteY8" fmla="*/ 249234 h 2627185"/>
                <a:gd name="connsiteX9" fmla="*/ 1998414 w 4481220"/>
                <a:gd name="connsiteY9" fmla="*/ 292013 h 2627185"/>
                <a:gd name="connsiteX10" fmla="*/ 1989115 w 4481220"/>
                <a:gd name="connsiteY10" fmla="*/ 311542 h 2627185"/>
                <a:gd name="connsiteX11" fmla="*/ 1979815 w 4481220"/>
                <a:gd name="connsiteY11" fmla="*/ 314332 h 2627185"/>
                <a:gd name="connsiteX12" fmla="*/ 1963075 w 4481220"/>
                <a:gd name="connsiteY12" fmla="*/ 305033 h 2627185"/>
                <a:gd name="connsiteX13" fmla="*/ 1957495 w 4481220"/>
                <a:gd name="connsiteY13" fmla="*/ 296663 h 2627185"/>
                <a:gd name="connsiteX14" fmla="*/ 1954705 w 4481220"/>
                <a:gd name="connsiteY14" fmla="*/ 292943 h 2627185"/>
                <a:gd name="connsiteX15" fmla="*/ 1948195 w 4481220"/>
                <a:gd name="connsiteY15" fmla="*/ 282713 h 2627185"/>
                <a:gd name="connsiteX16" fmla="*/ 1942616 w 4481220"/>
                <a:gd name="connsiteY16" fmla="*/ 273413 h 2627185"/>
                <a:gd name="connsiteX17" fmla="*/ 1940756 w 4481220"/>
                <a:gd name="connsiteY17" fmla="*/ 271553 h 2627185"/>
                <a:gd name="connsiteX18" fmla="*/ 1935176 w 4481220"/>
                <a:gd name="connsiteY18" fmla="*/ 262254 h 2627185"/>
                <a:gd name="connsiteX19" fmla="*/ 1909137 w 4481220"/>
                <a:gd name="connsiteY19" fmla="*/ 224124 h 2627185"/>
                <a:gd name="connsiteX20" fmla="*/ 1829158 w 4481220"/>
                <a:gd name="connsiteY20" fmla="*/ 146006 h 2627185"/>
                <a:gd name="connsiteX21" fmla="*/ 1704542 w 4481220"/>
                <a:gd name="connsiteY21" fmla="*/ 74398 h 2627185"/>
                <a:gd name="connsiteX22" fmla="*/ 1542726 w 4481220"/>
                <a:gd name="connsiteY22" fmla="*/ 30689 h 2627185"/>
                <a:gd name="connsiteX23" fmla="*/ 1544586 w 4481220"/>
                <a:gd name="connsiteY23" fmla="*/ 31619 h 2627185"/>
                <a:gd name="connsiteX24" fmla="*/ 1460888 w 4481220"/>
                <a:gd name="connsiteY24" fmla="*/ 26039 h 2627185"/>
                <a:gd name="connsiteX25" fmla="*/ 1378120 w 4481220"/>
                <a:gd name="connsiteY25" fmla="*/ 31619 h 2627185"/>
                <a:gd name="connsiteX26" fmla="*/ 1234903 w 4481220"/>
                <a:gd name="connsiteY26" fmla="*/ 69748 h 2627185"/>
                <a:gd name="connsiteX27" fmla="*/ 1137256 w 4481220"/>
                <a:gd name="connsiteY27" fmla="*/ 126477 h 2627185"/>
                <a:gd name="connsiteX28" fmla="*/ 1066577 w 4481220"/>
                <a:gd name="connsiteY28" fmla="*/ 196225 h 2627185"/>
                <a:gd name="connsiteX29" fmla="*/ 1016358 w 4481220"/>
                <a:gd name="connsiteY29" fmla="*/ 281783 h 2627185"/>
                <a:gd name="connsiteX30" fmla="*/ 988459 w 4481220"/>
                <a:gd name="connsiteY30" fmla="*/ 376641 h 2627185"/>
                <a:gd name="connsiteX31" fmla="*/ 990319 w 4481220"/>
                <a:gd name="connsiteY31" fmla="*/ 379431 h 2627185"/>
                <a:gd name="connsiteX32" fmla="*/ 992179 w 4481220"/>
                <a:gd name="connsiteY32" fmla="*/ 392450 h 2627185"/>
                <a:gd name="connsiteX33" fmla="*/ 983809 w 4481220"/>
                <a:gd name="connsiteY33" fmla="*/ 402680 h 2627185"/>
                <a:gd name="connsiteX34" fmla="*/ 974509 w 4481220"/>
                <a:gd name="connsiteY34" fmla="*/ 405470 h 2627185"/>
                <a:gd name="connsiteX35" fmla="*/ 962420 w 4481220"/>
                <a:gd name="connsiteY35" fmla="*/ 400820 h 2627185"/>
                <a:gd name="connsiteX36" fmla="*/ 917781 w 4481220"/>
                <a:gd name="connsiteY36" fmla="*/ 358971 h 2627185"/>
                <a:gd name="connsiteX37" fmla="*/ 852682 w 4481220"/>
                <a:gd name="connsiteY37" fmla="*/ 320842 h 2627185"/>
                <a:gd name="connsiteX38" fmla="*/ 780144 w 4481220"/>
                <a:gd name="connsiteY38" fmla="*/ 301313 h 2627185"/>
                <a:gd name="connsiteX39" fmla="*/ 737365 w 4481220"/>
                <a:gd name="connsiteY39" fmla="*/ 298523 h 2627185"/>
                <a:gd name="connsiteX40" fmla="*/ 689936 w 4481220"/>
                <a:gd name="connsiteY40" fmla="*/ 301313 h 2627185"/>
                <a:gd name="connsiteX41" fmla="*/ 587639 w 4481220"/>
                <a:gd name="connsiteY41" fmla="*/ 329212 h 2627185"/>
                <a:gd name="connsiteX42" fmla="*/ 499291 w 4481220"/>
                <a:gd name="connsiteY42" fmla="*/ 380361 h 2627185"/>
                <a:gd name="connsiteX43" fmla="*/ 438843 w 4481220"/>
                <a:gd name="connsiteY43" fmla="*/ 439879 h 2627185"/>
                <a:gd name="connsiteX44" fmla="*/ 395134 w 4481220"/>
                <a:gd name="connsiteY44" fmla="*/ 514277 h 2627185"/>
                <a:gd name="connsiteX45" fmla="*/ 369094 w 4481220"/>
                <a:gd name="connsiteY45" fmla="*/ 610065 h 2627185"/>
                <a:gd name="connsiteX46" fmla="*/ 370024 w 4481220"/>
                <a:gd name="connsiteY46" fmla="*/ 723522 h 2627185"/>
                <a:gd name="connsiteX47" fmla="*/ 405364 w 4481220"/>
                <a:gd name="connsiteY47" fmla="*/ 854649 h 2627185"/>
                <a:gd name="connsiteX48" fmla="*/ 405364 w 4481220"/>
                <a:gd name="connsiteY48" fmla="*/ 855579 h 2627185"/>
                <a:gd name="connsiteX49" fmla="*/ 426753 w 4481220"/>
                <a:gd name="connsiteY49" fmla="*/ 900218 h 2627185"/>
                <a:gd name="connsiteX50" fmla="*/ 434193 w 4481220"/>
                <a:gd name="connsiteY50" fmla="*/ 903938 h 2627185"/>
                <a:gd name="connsiteX51" fmla="*/ 443492 w 4481220"/>
                <a:gd name="connsiteY51" fmla="*/ 916028 h 2627185"/>
                <a:gd name="connsiteX52" fmla="*/ 441633 w 4481220"/>
                <a:gd name="connsiteY52" fmla="*/ 931837 h 2627185"/>
                <a:gd name="connsiteX53" fmla="*/ 436983 w 4481220"/>
                <a:gd name="connsiteY53" fmla="*/ 937417 h 2627185"/>
                <a:gd name="connsiteX54" fmla="*/ 433263 w 4481220"/>
                <a:gd name="connsiteY54" fmla="*/ 941137 h 2627185"/>
                <a:gd name="connsiteX55" fmla="*/ 425823 w 4481220"/>
                <a:gd name="connsiteY55" fmla="*/ 942997 h 2627185"/>
                <a:gd name="connsiteX56" fmla="*/ 419313 w 4481220"/>
                <a:gd name="connsiteY56" fmla="*/ 941137 h 2627185"/>
                <a:gd name="connsiteX57" fmla="*/ 413733 w 4481220"/>
                <a:gd name="connsiteY57" fmla="*/ 940207 h 2627185"/>
                <a:gd name="connsiteX58" fmla="*/ 370024 w 4481220"/>
                <a:gd name="connsiteY58" fmla="*/ 932767 h 2627185"/>
                <a:gd name="connsiteX59" fmla="*/ 329105 w 4481220"/>
                <a:gd name="connsiteY59" fmla="*/ 929977 h 2627185"/>
                <a:gd name="connsiteX60" fmla="*/ 294696 w 4481220"/>
                <a:gd name="connsiteY60" fmla="*/ 931837 h 2627185"/>
                <a:gd name="connsiteX61" fmla="*/ 227738 w 4481220"/>
                <a:gd name="connsiteY61" fmla="*/ 950437 h 2627185"/>
                <a:gd name="connsiteX62" fmla="*/ 162640 w 4481220"/>
                <a:gd name="connsiteY62" fmla="*/ 988566 h 2627185"/>
                <a:gd name="connsiteX63" fmla="*/ 98471 w 4481220"/>
                <a:gd name="connsiteY63" fmla="*/ 1053664 h 2627185"/>
                <a:gd name="connsiteX64" fmla="*/ 39882 w 4481220"/>
                <a:gd name="connsiteY64" fmla="*/ 1155032 h 2627185"/>
                <a:gd name="connsiteX65" fmla="*/ 3613 w 4481220"/>
                <a:gd name="connsiteY65" fmla="*/ 1286158 h 2627185"/>
                <a:gd name="connsiteX66" fmla="*/ 2683 w 4481220"/>
                <a:gd name="connsiteY66" fmla="*/ 1401476 h 2627185"/>
                <a:gd name="connsiteX67" fmla="*/ 27793 w 4481220"/>
                <a:gd name="connsiteY67" fmla="*/ 1498193 h 2627185"/>
                <a:gd name="connsiteX68" fmla="*/ 68712 w 4481220"/>
                <a:gd name="connsiteY68" fmla="*/ 1567942 h 2627185"/>
                <a:gd name="connsiteX69" fmla="*/ 124510 w 4481220"/>
                <a:gd name="connsiteY69" fmla="*/ 1623740 h 2627185"/>
                <a:gd name="connsiteX70" fmla="*/ 197049 w 4481220"/>
                <a:gd name="connsiteY70" fmla="*/ 1665589 h 2627185"/>
                <a:gd name="connsiteX71" fmla="*/ 210068 w 4481220"/>
                <a:gd name="connsiteY71" fmla="*/ 1670239 h 2627185"/>
                <a:gd name="connsiteX72" fmla="*/ 220298 w 4481220"/>
                <a:gd name="connsiteY72" fmla="*/ 1677679 h 2627185"/>
                <a:gd name="connsiteX73" fmla="*/ 222158 w 4481220"/>
                <a:gd name="connsiteY73" fmla="*/ 1690699 h 2627185"/>
                <a:gd name="connsiteX74" fmla="*/ 220298 w 4481220"/>
                <a:gd name="connsiteY74" fmla="*/ 1695348 h 2627185"/>
                <a:gd name="connsiteX75" fmla="*/ 216578 w 4481220"/>
                <a:gd name="connsiteY75" fmla="*/ 1701858 h 2627185"/>
                <a:gd name="connsiteX76" fmla="*/ 202628 w 4481220"/>
                <a:gd name="connsiteY76" fmla="*/ 1718598 h 2627185"/>
                <a:gd name="connsiteX77" fmla="*/ 165429 w 4481220"/>
                <a:gd name="connsiteY77" fmla="*/ 1782766 h 2627185"/>
                <a:gd name="connsiteX78" fmla="*/ 137530 w 4481220"/>
                <a:gd name="connsiteY78" fmla="*/ 1887854 h 2627185"/>
                <a:gd name="connsiteX79" fmla="*/ 138460 w 4481220"/>
                <a:gd name="connsiteY79" fmla="*/ 2029210 h 2627185"/>
                <a:gd name="connsiteX80" fmla="*/ 174729 w 4481220"/>
                <a:gd name="connsiteY80" fmla="*/ 2164987 h 2627185"/>
                <a:gd name="connsiteX81" fmla="*/ 221228 w 4481220"/>
                <a:gd name="connsiteY81" fmla="*/ 2246825 h 2627185"/>
                <a:gd name="connsiteX82" fmla="*/ 281676 w 4481220"/>
                <a:gd name="connsiteY82" fmla="*/ 2307274 h 2627185"/>
                <a:gd name="connsiteX83" fmla="*/ 386764 w 4481220"/>
                <a:gd name="connsiteY83" fmla="*/ 2367722 h 2627185"/>
                <a:gd name="connsiteX84" fmla="*/ 561600 w 4481220"/>
                <a:gd name="connsiteY84" fmla="*/ 2414221 h 2627185"/>
                <a:gd name="connsiteX85" fmla="*/ 654597 w 4481220"/>
                <a:gd name="connsiteY85" fmla="*/ 2419801 h 2627185"/>
                <a:gd name="connsiteX86" fmla="*/ 737365 w 4481220"/>
                <a:gd name="connsiteY86" fmla="*/ 2415151 h 2627185"/>
                <a:gd name="connsiteX87" fmla="*/ 858262 w 4481220"/>
                <a:gd name="connsiteY87" fmla="*/ 2383532 h 2627185"/>
                <a:gd name="connsiteX88" fmla="*/ 944750 w 4481220"/>
                <a:gd name="connsiteY88" fmla="*/ 2333313 h 2627185"/>
                <a:gd name="connsiteX89" fmla="*/ 1009849 w 4481220"/>
                <a:gd name="connsiteY89" fmla="*/ 2267284 h 2627185"/>
                <a:gd name="connsiteX90" fmla="*/ 1024728 w 4481220"/>
                <a:gd name="connsiteY90" fmla="*/ 2260775 h 2627185"/>
                <a:gd name="connsiteX91" fmla="*/ 1039608 w 4481220"/>
                <a:gd name="connsiteY91" fmla="*/ 2267284 h 2627185"/>
                <a:gd name="connsiteX92" fmla="*/ 1046118 w 4481220"/>
                <a:gd name="connsiteY92" fmla="*/ 2282164 h 2627185"/>
                <a:gd name="connsiteX93" fmla="*/ 1043328 w 4481220"/>
                <a:gd name="connsiteY93" fmla="*/ 2292394 h 2627185"/>
                <a:gd name="connsiteX94" fmla="*/ 1046118 w 4481220"/>
                <a:gd name="connsiteY94" fmla="*/ 2299834 h 2627185"/>
                <a:gd name="connsiteX95" fmla="*/ 1101916 w 4481220"/>
                <a:gd name="connsiteY95" fmla="*/ 2392831 h 2627185"/>
                <a:gd name="connsiteX96" fmla="*/ 1133536 w 4481220"/>
                <a:gd name="connsiteY96" fmla="*/ 2429100 h 2627185"/>
                <a:gd name="connsiteX97" fmla="*/ 1164225 w 4481220"/>
                <a:gd name="connsiteY97" fmla="*/ 2456070 h 2627185"/>
                <a:gd name="connsiteX98" fmla="*/ 1257222 w 4481220"/>
                <a:gd name="connsiteY98" fmla="*/ 2510009 h 2627185"/>
                <a:gd name="connsiteX99" fmla="*/ 1404159 w 4481220"/>
                <a:gd name="connsiteY99" fmla="*/ 2549068 h 2627185"/>
                <a:gd name="connsiteX100" fmla="*/ 1496227 w 4481220"/>
                <a:gd name="connsiteY100" fmla="*/ 2554647 h 2627185"/>
                <a:gd name="connsiteX101" fmla="*/ 1593874 w 4481220"/>
                <a:gd name="connsiteY101" fmla="*/ 2548138 h 2627185"/>
                <a:gd name="connsiteX102" fmla="*/ 1768710 w 4481220"/>
                <a:gd name="connsiteY102" fmla="*/ 2500709 h 2627185"/>
                <a:gd name="connsiteX103" fmla="*/ 1885887 w 4481220"/>
                <a:gd name="connsiteY103" fmla="*/ 2433750 h 2627185"/>
                <a:gd name="connsiteX104" fmla="*/ 1959355 w 4481220"/>
                <a:gd name="connsiteY104" fmla="*/ 2361212 h 2627185"/>
                <a:gd name="connsiteX105" fmla="*/ 2003994 w 4481220"/>
                <a:gd name="connsiteY105" fmla="*/ 2284024 h 2627185"/>
                <a:gd name="connsiteX106" fmla="*/ 2016084 w 4481220"/>
                <a:gd name="connsiteY106" fmla="*/ 2251475 h 2627185"/>
                <a:gd name="connsiteX107" fmla="*/ 2021664 w 4481220"/>
                <a:gd name="connsiteY107" fmla="*/ 2243105 h 2627185"/>
                <a:gd name="connsiteX108" fmla="*/ 2040263 w 4481220"/>
                <a:gd name="connsiteY108" fmla="*/ 2228226 h 2627185"/>
                <a:gd name="connsiteX109" fmla="*/ 2054213 w 4481220"/>
                <a:gd name="connsiteY109" fmla="*/ 2234735 h 2627185"/>
                <a:gd name="connsiteX110" fmla="*/ 2058863 w 4481220"/>
                <a:gd name="connsiteY110" fmla="*/ 2247755 h 2627185"/>
                <a:gd name="connsiteX111" fmla="*/ 2058863 w 4481220"/>
                <a:gd name="connsiteY111" fmla="*/ 2257055 h 2627185"/>
                <a:gd name="connsiteX112" fmla="*/ 2059793 w 4481220"/>
                <a:gd name="connsiteY112" fmla="*/ 2262635 h 2627185"/>
                <a:gd name="connsiteX113" fmla="*/ 2059793 w 4481220"/>
                <a:gd name="connsiteY113" fmla="*/ 2264495 h 2627185"/>
                <a:gd name="connsiteX114" fmla="*/ 2063513 w 4481220"/>
                <a:gd name="connsiteY114" fmla="*/ 2282164 h 2627185"/>
                <a:gd name="connsiteX115" fmla="*/ 2070952 w 4481220"/>
                <a:gd name="connsiteY115" fmla="*/ 2305414 h 2627185"/>
                <a:gd name="connsiteX116" fmla="*/ 2093272 w 4481220"/>
                <a:gd name="connsiteY116" fmla="*/ 2343543 h 2627185"/>
                <a:gd name="connsiteX117" fmla="*/ 2129541 w 4481220"/>
                <a:gd name="connsiteY117" fmla="*/ 2378882 h 2627185"/>
                <a:gd name="connsiteX118" fmla="*/ 2195570 w 4481220"/>
                <a:gd name="connsiteY118" fmla="*/ 2417011 h 2627185"/>
                <a:gd name="connsiteX119" fmla="*/ 2314607 w 4481220"/>
                <a:gd name="connsiteY119" fmla="*/ 2448630 h 2627185"/>
                <a:gd name="connsiteX120" fmla="*/ 2388075 w 4481220"/>
                <a:gd name="connsiteY120" fmla="*/ 2453280 h 2627185"/>
                <a:gd name="connsiteX121" fmla="*/ 2461543 w 4481220"/>
                <a:gd name="connsiteY121" fmla="*/ 2448630 h 2627185"/>
                <a:gd name="connsiteX122" fmla="*/ 2571280 w 4481220"/>
                <a:gd name="connsiteY122" fmla="*/ 2419801 h 2627185"/>
                <a:gd name="connsiteX123" fmla="*/ 2629869 w 4481220"/>
                <a:gd name="connsiteY123" fmla="*/ 2386322 h 2627185"/>
                <a:gd name="connsiteX124" fmla="*/ 2659628 w 4481220"/>
                <a:gd name="connsiteY124" fmla="*/ 2356562 h 2627185"/>
                <a:gd name="connsiteX125" fmla="*/ 2676368 w 4481220"/>
                <a:gd name="connsiteY125" fmla="*/ 2327733 h 2627185"/>
                <a:gd name="connsiteX126" fmla="*/ 2684737 w 4481220"/>
                <a:gd name="connsiteY126" fmla="*/ 2317503 h 2627185"/>
                <a:gd name="connsiteX127" fmla="*/ 2694037 w 4481220"/>
                <a:gd name="connsiteY127" fmla="*/ 2314713 h 2627185"/>
                <a:gd name="connsiteX128" fmla="*/ 2698687 w 4481220"/>
                <a:gd name="connsiteY128" fmla="*/ 2315643 h 2627185"/>
                <a:gd name="connsiteX129" fmla="*/ 2700547 w 4481220"/>
                <a:gd name="connsiteY129" fmla="*/ 2314713 h 2627185"/>
                <a:gd name="connsiteX130" fmla="*/ 2701477 w 4481220"/>
                <a:gd name="connsiteY130" fmla="*/ 2314713 h 2627185"/>
                <a:gd name="connsiteX131" fmla="*/ 2706127 w 4481220"/>
                <a:gd name="connsiteY131" fmla="*/ 2313783 h 2627185"/>
                <a:gd name="connsiteX132" fmla="*/ 2723797 w 4481220"/>
                <a:gd name="connsiteY132" fmla="*/ 2326803 h 2627185"/>
                <a:gd name="connsiteX133" fmla="*/ 2726586 w 4481220"/>
                <a:gd name="connsiteY133" fmla="*/ 2335173 h 2627185"/>
                <a:gd name="connsiteX134" fmla="*/ 2727517 w 4481220"/>
                <a:gd name="connsiteY134" fmla="*/ 2337033 h 2627185"/>
                <a:gd name="connsiteX135" fmla="*/ 2731236 w 4481220"/>
                <a:gd name="connsiteY135" fmla="*/ 2344473 h 2627185"/>
                <a:gd name="connsiteX136" fmla="*/ 2732167 w 4481220"/>
                <a:gd name="connsiteY136" fmla="*/ 2347263 h 2627185"/>
                <a:gd name="connsiteX137" fmla="*/ 2734956 w 4481220"/>
                <a:gd name="connsiteY137" fmla="*/ 2352842 h 2627185"/>
                <a:gd name="connsiteX138" fmla="*/ 2741466 w 4481220"/>
                <a:gd name="connsiteY138" fmla="*/ 2366792 h 2627185"/>
                <a:gd name="connsiteX139" fmla="*/ 2755416 w 4481220"/>
                <a:gd name="connsiteY139" fmla="*/ 2394691 h 2627185"/>
                <a:gd name="connsiteX140" fmla="*/ 2787035 w 4481220"/>
                <a:gd name="connsiteY140" fmla="*/ 2443050 h 2627185"/>
                <a:gd name="connsiteX141" fmla="*/ 2857714 w 4481220"/>
                <a:gd name="connsiteY141" fmla="*/ 2513728 h 2627185"/>
                <a:gd name="connsiteX142" fmla="*/ 2967451 w 4481220"/>
                <a:gd name="connsiteY142" fmla="*/ 2576967 h 2627185"/>
                <a:gd name="connsiteX143" fmla="*/ 3132986 w 4481220"/>
                <a:gd name="connsiteY143" fmla="*/ 2620676 h 2627185"/>
                <a:gd name="connsiteX144" fmla="*/ 3236214 w 4481220"/>
                <a:gd name="connsiteY144" fmla="*/ 2627186 h 2627185"/>
                <a:gd name="connsiteX145" fmla="*/ 3351531 w 4481220"/>
                <a:gd name="connsiteY145" fmla="*/ 2619746 h 2627185"/>
                <a:gd name="connsiteX146" fmla="*/ 3565426 w 4481220"/>
                <a:gd name="connsiteY146" fmla="*/ 2563017 h 2627185"/>
                <a:gd name="connsiteX147" fmla="*/ 3711432 w 4481220"/>
                <a:gd name="connsiteY147" fmla="*/ 2479319 h 2627185"/>
                <a:gd name="connsiteX148" fmla="*/ 3799780 w 4481220"/>
                <a:gd name="connsiteY148" fmla="*/ 2392831 h 2627185"/>
                <a:gd name="connsiteX149" fmla="*/ 3850929 w 4481220"/>
                <a:gd name="connsiteY149" fmla="*/ 2305414 h 2627185"/>
                <a:gd name="connsiteX150" fmla="*/ 3875108 w 4481220"/>
                <a:gd name="connsiteY150" fmla="*/ 2215206 h 2627185"/>
                <a:gd name="connsiteX151" fmla="*/ 3876968 w 4481220"/>
                <a:gd name="connsiteY151" fmla="*/ 2201256 h 2627185"/>
                <a:gd name="connsiteX152" fmla="*/ 3881618 w 4481220"/>
                <a:gd name="connsiteY152" fmla="*/ 2190096 h 2627185"/>
                <a:gd name="connsiteX153" fmla="*/ 3888128 w 4481220"/>
                <a:gd name="connsiteY153" fmla="*/ 2186377 h 2627185"/>
                <a:gd name="connsiteX154" fmla="*/ 3904868 w 4481220"/>
                <a:gd name="connsiteY154" fmla="*/ 2178937 h 2627185"/>
                <a:gd name="connsiteX155" fmla="*/ 3910447 w 4481220"/>
                <a:gd name="connsiteY155" fmla="*/ 2179867 h 2627185"/>
                <a:gd name="connsiteX156" fmla="*/ 3953226 w 4481220"/>
                <a:gd name="connsiteY156" fmla="*/ 2187306 h 2627185"/>
                <a:gd name="connsiteX157" fmla="*/ 4008095 w 4481220"/>
                <a:gd name="connsiteY157" fmla="*/ 2191027 h 2627185"/>
                <a:gd name="connsiteX158" fmla="*/ 4060174 w 4481220"/>
                <a:gd name="connsiteY158" fmla="*/ 2188236 h 2627185"/>
                <a:gd name="connsiteX159" fmla="*/ 4158751 w 4481220"/>
                <a:gd name="connsiteY159" fmla="*/ 2161267 h 2627185"/>
                <a:gd name="connsiteX160" fmla="*/ 4256399 w 4481220"/>
                <a:gd name="connsiteY160" fmla="*/ 2103608 h 2627185"/>
                <a:gd name="connsiteX161" fmla="*/ 4348467 w 4481220"/>
                <a:gd name="connsiteY161" fmla="*/ 2010611 h 2627185"/>
                <a:gd name="connsiteX162" fmla="*/ 4424725 w 4481220"/>
                <a:gd name="connsiteY162" fmla="*/ 1879484 h 2627185"/>
                <a:gd name="connsiteX163" fmla="*/ 4424725 w 4481220"/>
                <a:gd name="connsiteY163" fmla="*/ 1878554 h 2627185"/>
                <a:gd name="connsiteX164" fmla="*/ 4465644 w 4481220"/>
                <a:gd name="connsiteY164" fmla="*/ 1731618 h 2627185"/>
                <a:gd name="connsiteX165" fmla="*/ 4466574 w 4481220"/>
                <a:gd name="connsiteY165" fmla="*/ 1600491 h 2627185"/>
                <a:gd name="connsiteX166" fmla="*/ 4438675 w 4481220"/>
                <a:gd name="connsiteY166" fmla="*/ 1495403 h 2627185"/>
                <a:gd name="connsiteX167" fmla="*/ 4391246 w 4481220"/>
                <a:gd name="connsiteY167" fmla="*/ 1414495 h 2627185"/>
                <a:gd name="connsiteX168" fmla="*/ 4323357 w 4481220"/>
                <a:gd name="connsiteY168" fmla="*/ 1346607 h 2627185"/>
                <a:gd name="connsiteX169" fmla="*/ 4272209 w 4481220"/>
                <a:gd name="connsiteY169" fmla="*/ 1313128 h 2627185"/>
                <a:gd name="connsiteX170" fmla="*/ 4261979 w 4481220"/>
                <a:gd name="connsiteY170" fmla="*/ 1292668 h 2627185"/>
                <a:gd name="connsiteX171" fmla="*/ 4271279 w 4481220"/>
                <a:gd name="connsiteY171" fmla="*/ 1268489 h 2627185"/>
                <a:gd name="connsiteX172" fmla="*/ 4282438 w 4481220"/>
                <a:gd name="connsiteY172" fmla="*/ 1262909 h 2627185"/>
                <a:gd name="connsiteX173" fmla="*/ 4286158 w 4481220"/>
                <a:gd name="connsiteY173" fmla="*/ 1261049 h 2627185"/>
                <a:gd name="connsiteX174" fmla="*/ 4294528 w 4481220"/>
                <a:gd name="connsiteY174" fmla="*/ 1257329 h 2627185"/>
                <a:gd name="connsiteX175" fmla="*/ 4354977 w 4481220"/>
                <a:gd name="connsiteY175" fmla="*/ 1221990 h 2627185"/>
                <a:gd name="connsiteX176" fmla="*/ 4407985 w 4481220"/>
                <a:gd name="connsiteY176" fmla="*/ 1168981 h 2627185"/>
                <a:gd name="connsiteX177" fmla="*/ 4450764 w 4481220"/>
                <a:gd name="connsiteY177" fmla="*/ 1094583 h 2627185"/>
                <a:gd name="connsiteX178" fmla="*/ 4477733 w 4481220"/>
                <a:gd name="connsiteY178" fmla="*/ 996936 h 2627185"/>
                <a:gd name="connsiteX179" fmla="*/ 4477733 w 4481220"/>
                <a:gd name="connsiteY179" fmla="*/ 887198 h 2627185"/>
                <a:gd name="connsiteX180" fmla="*/ 4451694 w 4481220"/>
                <a:gd name="connsiteY180" fmla="*/ 792341 h 2627185"/>
                <a:gd name="connsiteX181" fmla="*/ 4405195 w 4481220"/>
                <a:gd name="connsiteY181" fmla="*/ 712363 h 2627185"/>
                <a:gd name="connsiteX182" fmla="*/ 4337307 w 4481220"/>
                <a:gd name="connsiteY182" fmla="*/ 644474 h 2627185"/>
                <a:gd name="connsiteX183" fmla="*/ 4240589 w 4481220"/>
                <a:gd name="connsiteY183" fmla="*/ 588676 h 2627185"/>
                <a:gd name="connsiteX184" fmla="*/ 4113183 w 4481220"/>
                <a:gd name="connsiteY184" fmla="*/ 554266 h 2627185"/>
                <a:gd name="connsiteX185" fmla="*/ 4047154 w 4481220"/>
                <a:gd name="connsiteY185" fmla="*/ 550547 h 2627185"/>
                <a:gd name="connsiteX186" fmla="*/ 3978336 w 4481220"/>
                <a:gd name="connsiteY186" fmla="*/ 555196 h 2627185"/>
                <a:gd name="connsiteX187" fmla="*/ 3901147 w 4481220"/>
                <a:gd name="connsiteY187" fmla="*/ 571936 h 2627185"/>
                <a:gd name="connsiteX188" fmla="*/ 3896497 w 4481220"/>
                <a:gd name="connsiteY188" fmla="*/ 572866 h 2627185"/>
                <a:gd name="connsiteX189" fmla="*/ 3880688 w 4481220"/>
                <a:gd name="connsiteY189" fmla="*/ 560776 h 2627185"/>
                <a:gd name="connsiteX190" fmla="*/ 3875108 w 4481220"/>
                <a:gd name="connsiteY190" fmla="*/ 551477 h 2627185"/>
                <a:gd name="connsiteX191" fmla="*/ 3857439 w 4481220"/>
                <a:gd name="connsiteY191" fmla="*/ 470568 h 2627185"/>
                <a:gd name="connsiteX192" fmla="*/ 3833259 w 4481220"/>
                <a:gd name="connsiteY192" fmla="*/ 399890 h 2627185"/>
                <a:gd name="connsiteX193" fmla="*/ 3770021 w 4481220"/>
                <a:gd name="connsiteY193" fmla="*/ 289223 h 2627185"/>
                <a:gd name="connsiteX194" fmla="*/ 3691903 w 4481220"/>
                <a:gd name="connsiteY194" fmla="*/ 211105 h 2627185"/>
                <a:gd name="connsiteX195" fmla="*/ 3584025 w 4481220"/>
                <a:gd name="connsiteY195" fmla="*/ 148796 h 2627185"/>
                <a:gd name="connsiteX196" fmla="*/ 3448249 w 4481220"/>
                <a:gd name="connsiteY196" fmla="*/ 111597 h 2627185"/>
                <a:gd name="connsiteX197" fmla="*/ 3371991 w 4481220"/>
                <a:gd name="connsiteY197" fmla="*/ 106947 h 2627185"/>
                <a:gd name="connsiteX198" fmla="*/ 3288293 w 4481220"/>
                <a:gd name="connsiteY198" fmla="*/ 112527 h 2627185"/>
                <a:gd name="connsiteX199" fmla="*/ 3116247 w 4481220"/>
                <a:gd name="connsiteY199" fmla="*/ 159026 h 2627185"/>
                <a:gd name="connsiteX200" fmla="*/ 2975820 w 4481220"/>
                <a:gd name="connsiteY200" fmla="*/ 240864 h 2627185"/>
                <a:gd name="connsiteX201" fmla="*/ 2891192 w 4481220"/>
                <a:gd name="connsiteY201" fmla="*/ 319912 h 2627185"/>
                <a:gd name="connsiteX202" fmla="*/ 2887472 w 4481220"/>
                <a:gd name="connsiteY202" fmla="*/ 324562 h 2627185"/>
                <a:gd name="connsiteX203" fmla="*/ 2875383 w 4481220"/>
                <a:gd name="connsiteY203" fmla="*/ 329212 h 2627185"/>
                <a:gd name="connsiteX204" fmla="*/ 2858643 w 4481220"/>
                <a:gd name="connsiteY204" fmla="*/ 317122 h 2627185"/>
                <a:gd name="connsiteX205" fmla="*/ 2827024 w 4481220"/>
                <a:gd name="connsiteY205" fmla="*/ 212965 h 2627185"/>
                <a:gd name="connsiteX206" fmla="*/ 2774945 w 4481220"/>
                <a:gd name="connsiteY206" fmla="*/ 121827 h 2627185"/>
                <a:gd name="connsiteX207" fmla="*/ 2718217 w 4481220"/>
                <a:gd name="connsiteY207" fmla="*/ 65098 h 2627185"/>
                <a:gd name="connsiteX208" fmla="*/ 2649398 w 4481220"/>
                <a:gd name="connsiteY208" fmla="*/ 25109 h 2627185"/>
                <a:gd name="connsiteX209" fmla="*/ 2559191 w 4481220"/>
                <a:gd name="connsiteY209" fmla="*/ 930 h 2627185"/>
                <a:gd name="connsiteX210" fmla="*/ 2510832 w 4481220"/>
                <a:gd name="connsiteY210" fmla="*/ 0 h 2627185"/>
                <a:gd name="connsiteX211" fmla="*/ 2510832 w 4481220"/>
                <a:gd name="connsiteY211" fmla="*/ 0 h 262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</a:cxnLst>
              <a:rect l="l" t="t" r="r" b="b"/>
              <a:pathLst>
                <a:path w="4481220" h="2627185">
                  <a:moveTo>
                    <a:pt x="2510832" y="0"/>
                  </a:moveTo>
                  <a:cubicBezTo>
                    <a:pt x="2490373" y="0"/>
                    <a:pt x="2468983" y="930"/>
                    <a:pt x="2447593" y="3720"/>
                  </a:cubicBezTo>
                  <a:cubicBezTo>
                    <a:pt x="2397375" y="11160"/>
                    <a:pt x="2347156" y="24179"/>
                    <a:pt x="2297867" y="44639"/>
                  </a:cubicBezTo>
                  <a:lnTo>
                    <a:pt x="2296937" y="44639"/>
                  </a:lnTo>
                  <a:lnTo>
                    <a:pt x="2296007" y="44639"/>
                  </a:lnTo>
                  <a:lnTo>
                    <a:pt x="2295077" y="44639"/>
                  </a:lnTo>
                  <a:lnTo>
                    <a:pt x="2296007" y="44639"/>
                  </a:lnTo>
                  <a:cubicBezTo>
                    <a:pt x="2242998" y="66958"/>
                    <a:pt x="2191850" y="96718"/>
                    <a:pt x="2145351" y="132987"/>
                  </a:cubicBezTo>
                  <a:cubicBezTo>
                    <a:pt x="2100712" y="167396"/>
                    <a:pt x="2061653" y="206455"/>
                    <a:pt x="2028174" y="249234"/>
                  </a:cubicBezTo>
                  <a:cubicBezTo>
                    <a:pt x="2017944" y="263184"/>
                    <a:pt x="2007714" y="277133"/>
                    <a:pt x="1998414" y="292013"/>
                  </a:cubicBezTo>
                  <a:cubicBezTo>
                    <a:pt x="2000274" y="300383"/>
                    <a:pt x="1996554" y="307822"/>
                    <a:pt x="1989115" y="311542"/>
                  </a:cubicBezTo>
                  <a:cubicBezTo>
                    <a:pt x="1986325" y="313402"/>
                    <a:pt x="1982605" y="314332"/>
                    <a:pt x="1979815" y="314332"/>
                  </a:cubicBezTo>
                  <a:cubicBezTo>
                    <a:pt x="1972375" y="314332"/>
                    <a:pt x="1966795" y="310612"/>
                    <a:pt x="1963075" y="305033"/>
                  </a:cubicBezTo>
                  <a:cubicBezTo>
                    <a:pt x="1961215" y="302243"/>
                    <a:pt x="1959355" y="299453"/>
                    <a:pt x="1957495" y="296663"/>
                  </a:cubicBezTo>
                  <a:cubicBezTo>
                    <a:pt x="1956565" y="294803"/>
                    <a:pt x="1955636" y="293873"/>
                    <a:pt x="1954705" y="292943"/>
                  </a:cubicBezTo>
                  <a:cubicBezTo>
                    <a:pt x="1952845" y="289223"/>
                    <a:pt x="1950055" y="286433"/>
                    <a:pt x="1948195" y="282713"/>
                  </a:cubicBezTo>
                  <a:cubicBezTo>
                    <a:pt x="1946336" y="279923"/>
                    <a:pt x="1944476" y="276203"/>
                    <a:pt x="1942616" y="273413"/>
                  </a:cubicBezTo>
                  <a:lnTo>
                    <a:pt x="1940756" y="271553"/>
                  </a:lnTo>
                  <a:lnTo>
                    <a:pt x="1935176" y="262254"/>
                  </a:lnTo>
                  <a:cubicBezTo>
                    <a:pt x="1925876" y="247374"/>
                    <a:pt x="1917506" y="234354"/>
                    <a:pt x="1909137" y="224124"/>
                  </a:cubicBezTo>
                  <a:cubicBezTo>
                    <a:pt x="1887747" y="197155"/>
                    <a:pt x="1860778" y="171116"/>
                    <a:pt x="1829158" y="146006"/>
                  </a:cubicBezTo>
                  <a:cubicBezTo>
                    <a:pt x="1791959" y="117177"/>
                    <a:pt x="1750110" y="92998"/>
                    <a:pt x="1704542" y="74398"/>
                  </a:cubicBezTo>
                  <a:cubicBezTo>
                    <a:pt x="1653393" y="53009"/>
                    <a:pt x="1598524" y="38129"/>
                    <a:pt x="1542726" y="30689"/>
                  </a:cubicBezTo>
                  <a:lnTo>
                    <a:pt x="1544586" y="31619"/>
                  </a:lnTo>
                  <a:cubicBezTo>
                    <a:pt x="1517616" y="27899"/>
                    <a:pt x="1488787" y="26039"/>
                    <a:pt x="1460888" y="26039"/>
                  </a:cubicBezTo>
                  <a:cubicBezTo>
                    <a:pt x="1432988" y="26039"/>
                    <a:pt x="1405089" y="27899"/>
                    <a:pt x="1378120" y="31619"/>
                  </a:cubicBezTo>
                  <a:cubicBezTo>
                    <a:pt x="1327901" y="38129"/>
                    <a:pt x="1279542" y="51149"/>
                    <a:pt x="1234903" y="69748"/>
                  </a:cubicBezTo>
                  <a:cubicBezTo>
                    <a:pt x="1199564" y="84628"/>
                    <a:pt x="1166085" y="104157"/>
                    <a:pt x="1137256" y="126477"/>
                  </a:cubicBezTo>
                  <a:cubicBezTo>
                    <a:pt x="1110286" y="146936"/>
                    <a:pt x="1087037" y="171116"/>
                    <a:pt x="1066577" y="196225"/>
                  </a:cubicBezTo>
                  <a:cubicBezTo>
                    <a:pt x="1046118" y="222265"/>
                    <a:pt x="1029378" y="251094"/>
                    <a:pt x="1016358" y="281783"/>
                  </a:cubicBezTo>
                  <a:cubicBezTo>
                    <a:pt x="1004269" y="311542"/>
                    <a:pt x="994969" y="343162"/>
                    <a:pt x="988459" y="376641"/>
                  </a:cubicBezTo>
                  <a:lnTo>
                    <a:pt x="990319" y="379431"/>
                  </a:lnTo>
                  <a:cubicBezTo>
                    <a:pt x="992179" y="383151"/>
                    <a:pt x="993109" y="387801"/>
                    <a:pt x="992179" y="392450"/>
                  </a:cubicBezTo>
                  <a:cubicBezTo>
                    <a:pt x="991249" y="397100"/>
                    <a:pt x="988459" y="400820"/>
                    <a:pt x="983809" y="402680"/>
                  </a:cubicBezTo>
                  <a:cubicBezTo>
                    <a:pt x="981019" y="404540"/>
                    <a:pt x="978229" y="405470"/>
                    <a:pt x="974509" y="405470"/>
                  </a:cubicBezTo>
                  <a:cubicBezTo>
                    <a:pt x="969860" y="405470"/>
                    <a:pt x="965210" y="403610"/>
                    <a:pt x="962420" y="400820"/>
                  </a:cubicBezTo>
                  <a:cubicBezTo>
                    <a:pt x="947540" y="384081"/>
                    <a:pt x="932660" y="371061"/>
                    <a:pt x="917781" y="358971"/>
                  </a:cubicBezTo>
                  <a:cubicBezTo>
                    <a:pt x="897321" y="343162"/>
                    <a:pt x="875002" y="330142"/>
                    <a:pt x="852682" y="320842"/>
                  </a:cubicBezTo>
                  <a:cubicBezTo>
                    <a:pt x="829433" y="311542"/>
                    <a:pt x="805254" y="305033"/>
                    <a:pt x="780144" y="301313"/>
                  </a:cubicBezTo>
                  <a:cubicBezTo>
                    <a:pt x="766195" y="299453"/>
                    <a:pt x="752245" y="298523"/>
                    <a:pt x="737365" y="298523"/>
                  </a:cubicBezTo>
                  <a:cubicBezTo>
                    <a:pt x="721556" y="298523"/>
                    <a:pt x="705746" y="299453"/>
                    <a:pt x="689936" y="301313"/>
                  </a:cubicBezTo>
                  <a:cubicBezTo>
                    <a:pt x="655527" y="306892"/>
                    <a:pt x="621118" y="316192"/>
                    <a:pt x="587639" y="329212"/>
                  </a:cubicBezTo>
                  <a:cubicBezTo>
                    <a:pt x="555090" y="343162"/>
                    <a:pt x="525331" y="359901"/>
                    <a:pt x="499291" y="380361"/>
                  </a:cubicBezTo>
                  <a:cubicBezTo>
                    <a:pt x="476972" y="398030"/>
                    <a:pt x="456512" y="418490"/>
                    <a:pt x="438843" y="439879"/>
                  </a:cubicBezTo>
                  <a:cubicBezTo>
                    <a:pt x="421173" y="463129"/>
                    <a:pt x="406293" y="488238"/>
                    <a:pt x="395134" y="514277"/>
                  </a:cubicBezTo>
                  <a:cubicBezTo>
                    <a:pt x="383044" y="544037"/>
                    <a:pt x="373744" y="576586"/>
                    <a:pt x="369094" y="610065"/>
                  </a:cubicBezTo>
                  <a:cubicBezTo>
                    <a:pt x="364444" y="646334"/>
                    <a:pt x="364444" y="684463"/>
                    <a:pt x="370024" y="723522"/>
                  </a:cubicBezTo>
                  <a:cubicBezTo>
                    <a:pt x="376534" y="769091"/>
                    <a:pt x="388624" y="812800"/>
                    <a:pt x="405364" y="854649"/>
                  </a:cubicBezTo>
                  <a:lnTo>
                    <a:pt x="405364" y="855579"/>
                  </a:lnTo>
                  <a:cubicBezTo>
                    <a:pt x="411873" y="870459"/>
                    <a:pt x="419313" y="885338"/>
                    <a:pt x="426753" y="900218"/>
                  </a:cubicBezTo>
                  <a:cubicBezTo>
                    <a:pt x="429543" y="901148"/>
                    <a:pt x="431403" y="903008"/>
                    <a:pt x="434193" y="903938"/>
                  </a:cubicBezTo>
                  <a:cubicBezTo>
                    <a:pt x="438843" y="906728"/>
                    <a:pt x="441633" y="910448"/>
                    <a:pt x="443492" y="916028"/>
                  </a:cubicBezTo>
                  <a:cubicBezTo>
                    <a:pt x="445353" y="921607"/>
                    <a:pt x="444422" y="927187"/>
                    <a:pt x="441633" y="931837"/>
                  </a:cubicBezTo>
                  <a:cubicBezTo>
                    <a:pt x="440703" y="933697"/>
                    <a:pt x="438843" y="935557"/>
                    <a:pt x="436983" y="937417"/>
                  </a:cubicBezTo>
                  <a:cubicBezTo>
                    <a:pt x="436053" y="938347"/>
                    <a:pt x="434193" y="940207"/>
                    <a:pt x="433263" y="941137"/>
                  </a:cubicBezTo>
                  <a:cubicBezTo>
                    <a:pt x="431403" y="942067"/>
                    <a:pt x="428613" y="942997"/>
                    <a:pt x="425823" y="942997"/>
                  </a:cubicBezTo>
                  <a:cubicBezTo>
                    <a:pt x="423033" y="942997"/>
                    <a:pt x="421173" y="942067"/>
                    <a:pt x="419313" y="941137"/>
                  </a:cubicBezTo>
                  <a:lnTo>
                    <a:pt x="413733" y="940207"/>
                  </a:lnTo>
                  <a:cubicBezTo>
                    <a:pt x="399784" y="937417"/>
                    <a:pt x="384904" y="934627"/>
                    <a:pt x="370024" y="932767"/>
                  </a:cubicBezTo>
                  <a:cubicBezTo>
                    <a:pt x="356075" y="930907"/>
                    <a:pt x="343055" y="929977"/>
                    <a:pt x="329105" y="929977"/>
                  </a:cubicBezTo>
                  <a:cubicBezTo>
                    <a:pt x="317946" y="929977"/>
                    <a:pt x="305856" y="930907"/>
                    <a:pt x="294696" y="931837"/>
                  </a:cubicBezTo>
                  <a:cubicBezTo>
                    <a:pt x="271447" y="935557"/>
                    <a:pt x="249127" y="941137"/>
                    <a:pt x="227738" y="950437"/>
                  </a:cubicBezTo>
                  <a:cubicBezTo>
                    <a:pt x="204488" y="960666"/>
                    <a:pt x="183099" y="973686"/>
                    <a:pt x="162640" y="988566"/>
                  </a:cubicBezTo>
                  <a:cubicBezTo>
                    <a:pt x="139390" y="1007165"/>
                    <a:pt x="118000" y="1028555"/>
                    <a:pt x="98471" y="1053664"/>
                  </a:cubicBezTo>
                  <a:cubicBezTo>
                    <a:pt x="75222" y="1084353"/>
                    <a:pt x="55692" y="1117833"/>
                    <a:pt x="39882" y="1155032"/>
                  </a:cubicBezTo>
                  <a:cubicBezTo>
                    <a:pt x="22213" y="1197811"/>
                    <a:pt x="10123" y="1241520"/>
                    <a:pt x="3613" y="1286158"/>
                  </a:cubicBezTo>
                  <a:cubicBezTo>
                    <a:pt x="-1037" y="1325218"/>
                    <a:pt x="-1037" y="1364277"/>
                    <a:pt x="2683" y="1401476"/>
                  </a:cubicBezTo>
                  <a:cubicBezTo>
                    <a:pt x="7333" y="1436815"/>
                    <a:pt x="16633" y="1469364"/>
                    <a:pt x="27793" y="1498193"/>
                  </a:cubicBezTo>
                  <a:cubicBezTo>
                    <a:pt x="38023" y="1522373"/>
                    <a:pt x="51972" y="1546552"/>
                    <a:pt x="68712" y="1567942"/>
                  </a:cubicBezTo>
                  <a:cubicBezTo>
                    <a:pt x="85451" y="1588401"/>
                    <a:pt x="104051" y="1607931"/>
                    <a:pt x="124510" y="1623740"/>
                  </a:cubicBezTo>
                  <a:cubicBezTo>
                    <a:pt x="146830" y="1640480"/>
                    <a:pt x="171009" y="1654430"/>
                    <a:pt x="197049" y="1665589"/>
                  </a:cubicBezTo>
                  <a:cubicBezTo>
                    <a:pt x="201698" y="1667449"/>
                    <a:pt x="205419" y="1669309"/>
                    <a:pt x="210068" y="1670239"/>
                  </a:cubicBezTo>
                  <a:cubicBezTo>
                    <a:pt x="215648" y="1672099"/>
                    <a:pt x="218438" y="1674889"/>
                    <a:pt x="220298" y="1677679"/>
                  </a:cubicBezTo>
                  <a:cubicBezTo>
                    <a:pt x="222158" y="1681399"/>
                    <a:pt x="223088" y="1686049"/>
                    <a:pt x="222158" y="1690699"/>
                  </a:cubicBezTo>
                  <a:cubicBezTo>
                    <a:pt x="222158" y="1692559"/>
                    <a:pt x="221228" y="1693489"/>
                    <a:pt x="220298" y="1695348"/>
                  </a:cubicBezTo>
                  <a:cubicBezTo>
                    <a:pt x="219368" y="1697209"/>
                    <a:pt x="218438" y="1699998"/>
                    <a:pt x="216578" y="1701858"/>
                  </a:cubicBezTo>
                  <a:cubicBezTo>
                    <a:pt x="210998" y="1707438"/>
                    <a:pt x="206348" y="1713018"/>
                    <a:pt x="202628" y="1718598"/>
                  </a:cubicBezTo>
                  <a:cubicBezTo>
                    <a:pt x="188679" y="1737197"/>
                    <a:pt x="175659" y="1759517"/>
                    <a:pt x="165429" y="1782766"/>
                  </a:cubicBezTo>
                  <a:cubicBezTo>
                    <a:pt x="152410" y="1814386"/>
                    <a:pt x="143110" y="1849725"/>
                    <a:pt x="137530" y="1887854"/>
                  </a:cubicBezTo>
                  <a:cubicBezTo>
                    <a:pt x="131950" y="1933423"/>
                    <a:pt x="131950" y="1980852"/>
                    <a:pt x="138460" y="2029210"/>
                  </a:cubicBezTo>
                  <a:cubicBezTo>
                    <a:pt x="144970" y="2077569"/>
                    <a:pt x="157060" y="2123138"/>
                    <a:pt x="174729" y="2164987"/>
                  </a:cubicBezTo>
                  <a:cubicBezTo>
                    <a:pt x="188679" y="2196606"/>
                    <a:pt x="203558" y="2223576"/>
                    <a:pt x="221228" y="2246825"/>
                  </a:cubicBezTo>
                  <a:cubicBezTo>
                    <a:pt x="237968" y="2268215"/>
                    <a:pt x="258427" y="2288674"/>
                    <a:pt x="281676" y="2307274"/>
                  </a:cubicBezTo>
                  <a:cubicBezTo>
                    <a:pt x="312366" y="2330523"/>
                    <a:pt x="347705" y="2350982"/>
                    <a:pt x="386764" y="2367722"/>
                  </a:cubicBezTo>
                  <a:cubicBezTo>
                    <a:pt x="440703" y="2390042"/>
                    <a:pt x="499291" y="2405851"/>
                    <a:pt x="561600" y="2414221"/>
                  </a:cubicBezTo>
                  <a:cubicBezTo>
                    <a:pt x="593219" y="2417941"/>
                    <a:pt x="623908" y="2419801"/>
                    <a:pt x="654597" y="2419801"/>
                  </a:cubicBezTo>
                  <a:cubicBezTo>
                    <a:pt x="682497" y="2419801"/>
                    <a:pt x="710396" y="2417941"/>
                    <a:pt x="737365" y="2415151"/>
                  </a:cubicBezTo>
                  <a:cubicBezTo>
                    <a:pt x="782004" y="2408641"/>
                    <a:pt x="821993" y="2398411"/>
                    <a:pt x="858262" y="2383532"/>
                  </a:cubicBezTo>
                  <a:cubicBezTo>
                    <a:pt x="890812" y="2369582"/>
                    <a:pt x="919641" y="2352842"/>
                    <a:pt x="944750" y="2333313"/>
                  </a:cubicBezTo>
                  <a:cubicBezTo>
                    <a:pt x="968930" y="2313783"/>
                    <a:pt x="990319" y="2292394"/>
                    <a:pt x="1009849" y="2267284"/>
                  </a:cubicBezTo>
                  <a:cubicBezTo>
                    <a:pt x="1013569" y="2262635"/>
                    <a:pt x="1020078" y="2260775"/>
                    <a:pt x="1024728" y="2260775"/>
                  </a:cubicBezTo>
                  <a:cubicBezTo>
                    <a:pt x="1030308" y="2260775"/>
                    <a:pt x="1035888" y="2262635"/>
                    <a:pt x="1039608" y="2267284"/>
                  </a:cubicBezTo>
                  <a:cubicBezTo>
                    <a:pt x="1043328" y="2271004"/>
                    <a:pt x="1046118" y="2276584"/>
                    <a:pt x="1046118" y="2282164"/>
                  </a:cubicBezTo>
                  <a:cubicBezTo>
                    <a:pt x="1046118" y="2285884"/>
                    <a:pt x="1045188" y="2289604"/>
                    <a:pt x="1043328" y="2292394"/>
                  </a:cubicBezTo>
                  <a:cubicBezTo>
                    <a:pt x="1044258" y="2295184"/>
                    <a:pt x="1045188" y="2297974"/>
                    <a:pt x="1046118" y="2299834"/>
                  </a:cubicBezTo>
                  <a:cubicBezTo>
                    <a:pt x="1060067" y="2330523"/>
                    <a:pt x="1077737" y="2361212"/>
                    <a:pt x="1101916" y="2392831"/>
                  </a:cubicBezTo>
                  <a:cubicBezTo>
                    <a:pt x="1113076" y="2406781"/>
                    <a:pt x="1123306" y="2418871"/>
                    <a:pt x="1133536" y="2429100"/>
                  </a:cubicBezTo>
                  <a:cubicBezTo>
                    <a:pt x="1142835" y="2438400"/>
                    <a:pt x="1153065" y="2447700"/>
                    <a:pt x="1164225" y="2456070"/>
                  </a:cubicBezTo>
                  <a:cubicBezTo>
                    <a:pt x="1191194" y="2476529"/>
                    <a:pt x="1222813" y="2495129"/>
                    <a:pt x="1257222" y="2510009"/>
                  </a:cubicBezTo>
                  <a:cubicBezTo>
                    <a:pt x="1301861" y="2528608"/>
                    <a:pt x="1351151" y="2541628"/>
                    <a:pt x="1404159" y="2549068"/>
                  </a:cubicBezTo>
                  <a:cubicBezTo>
                    <a:pt x="1433918" y="2552788"/>
                    <a:pt x="1465538" y="2554647"/>
                    <a:pt x="1496227" y="2554647"/>
                  </a:cubicBezTo>
                  <a:cubicBezTo>
                    <a:pt x="1528776" y="2554647"/>
                    <a:pt x="1561325" y="2552788"/>
                    <a:pt x="1593874" y="2548138"/>
                  </a:cubicBezTo>
                  <a:cubicBezTo>
                    <a:pt x="1656183" y="2539768"/>
                    <a:pt x="1714771" y="2523958"/>
                    <a:pt x="1768710" y="2500709"/>
                  </a:cubicBezTo>
                  <a:cubicBezTo>
                    <a:pt x="1812419" y="2482109"/>
                    <a:pt x="1851478" y="2459790"/>
                    <a:pt x="1885887" y="2433750"/>
                  </a:cubicBezTo>
                  <a:cubicBezTo>
                    <a:pt x="1913787" y="2411431"/>
                    <a:pt x="1938896" y="2387251"/>
                    <a:pt x="1959355" y="2361212"/>
                  </a:cubicBezTo>
                  <a:cubicBezTo>
                    <a:pt x="1977955" y="2337033"/>
                    <a:pt x="1992835" y="2310994"/>
                    <a:pt x="2003994" y="2284024"/>
                  </a:cubicBezTo>
                  <a:cubicBezTo>
                    <a:pt x="2008644" y="2273794"/>
                    <a:pt x="2012364" y="2262635"/>
                    <a:pt x="2016084" y="2251475"/>
                  </a:cubicBezTo>
                  <a:cubicBezTo>
                    <a:pt x="2017014" y="2247755"/>
                    <a:pt x="2018874" y="2244965"/>
                    <a:pt x="2021664" y="2243105"/>
                  </a:cubicBezTo>
                  <a:cubicBezTo>
                    <a:pt x="2023524" y="2234735"/>
                    <a:pt x="2030964" y="2228226"/>
                    <a:pt x="2040263" y="2228226"/>
                  </a:cubicBezTo>
                  <a:cubicBezTo>
                    <a:pt x="2044913" y="2228226"/>
                    <a:pt x="2050493" y="2230085"/>
                    <a:pt x="2054213" y="2234735"/>
                  </a:cubicBezTo>
                  <a:cubicBezTo>
                    <a:pt x="2057933" y="2238455"/>
                    <a:pt x="2059793" y="2243105"/>
                    <a:pt x="2058863" y="2247755"/>
                  </a:cubicBezTo>
                  <a:cubicBezTo>
                    <a:pt x="2058863" y="2250545"/>
                    <a:pt x="2058863" y="2254265"/>
                    <a:pt x="2058863" y="2257055"/>
                  </a:cubicBezTo>
                  <a:cubicBezTo>
                    <a:pt x="2058863" y="2258915"/>
                    <a:pt x="2059793" y="2260775"/>
                    <a:pt x="2059793" y="2262635"/>
                  </a:cubicBezTo>
                  <a:lnTo>
                    <a:pt x="2059793" y="2264495"/>
                  </a:lnTo>
                  <a:cubicBezTo>
                    <a:pt x="2060723" y="2270075"/>
                    <a:pt x="2061653" y="2276584"/>
                    <a:pt x="2063513" y="2282164"/>
                  </a:cubicBezTo>
                  <a:cubicBezTo>
                    <a:pt x="2065373" y="2290534"/>
                    <a:pt x="2068163" y="2297974"/>
                    <a:pt x="2070952" y="2305414"/>
                  </a:cubicBezTo>
                  <a:cubicBezTo>
                    <a:pt x="2076533" y="2318433"/>
                    <a:pt x="2083972" y="2331453"/>
                    <a:pt x="2093272" y="2343543"/>
                  </a:cubicBezTo>
                  <a:cubicBezTo>
                    <a:pt x="2103502" y="2356562"/>
                    <a:pt x="2115591" y="2368652"/>
                    <a:pt x="2129541" y="2378882"/>
                  </a:cubicBezTo>
                  <a:cubicBezTo>
                    <a:pt x="2149071" y="2392831"/>
                    <a:pt x="2171390" y="2405851"/>
                    <a:pt x="2195570" y="2417011"/>
                  </a:cubicBezTo>
                  <a:cubicBezTo>
                    <a:pt x="2231838" y="2431891"/>
                    <a:pt x="2271828" y="2443050"/>
                    <a:pt x="2314607" y="2448630"/>
                  </a:cubicBezTo>
                  <a:cubicBezTo>
                    <a:pt x="2338786" y="2451420"/>
                    <a:pt x="2363895" y="2453280"/>
                    <a:pt x="2388075" y="2453280"/>
                  </a:cubicBezTo>
                  <a:cubicBezTo>
                    <a:pt x="2412254" y="2453280"/>
                    <a:pt x="2437364" y="2451420"/>
                    <a:pt x="2461543" y="2448630"/>
                  </a:cubicBezTo>
                  <a:cubicBezTo>
                    <a:pt x="2502462" y="2443050"/>
                    <a:pt x="2538731" y="2433750"/>
                    <a:pt x="2571280" y="2419801"/>
                  </a:cubicBezTo>
                  <a:cubicBezTo>
                    <a:pt x="2593600" y="2409571"/>
                    <a:pt x="2613129" y="2399341"/>
                    <a:pt x="2629869" y="2386322"/>
                  </a:cubicBezTo>
                  <a:cubicBezTo>
                    <a:pt x="2641959" y="2377022"/>
                    <a:pt x="2651258" y="2366792"/>
                    <a:pt x="2659628" y="2356562"/>
                  </a:cubicBezTo>
                  <a:cubicBezTo>
                    <a:pt x="2666138" y="2347263"/>
                    <a:pt x="2671718" y="2337963"/>
                    <a:pt x="2676368" y="2327733"/>
                  </a:cubicBezTo>
                  <a:cubicBezTo>
                    <a:pt x="2678227" y="2323083"/>
                    <a:pt x="2680088" y="2319363"/>
                    <a:pt x="2684737" y="2317503"/>
                  </a:cubicBezTo>
                  <a:cubicBezTo>
                    <a:pt x="2687527" y="2315643"/>
                    <a:pt x="2691247" y="2314713"/>
                    <a:pt x="2694037" y="2314713"/>
                  </a:cubicBezTo>
                  <a:cubicBezTo>
                    <a:pt x="2695897" y="2314713"/>
                    <a:pt x="2697757" y="2314713"/>
                    <a:pt x="2698687" y="2315643"/>
                  </a:cubicBezTo>
                  <a:cubicBezTo>
                    <a:pt x="2699617" y="2315643"/>
                    <a:pt x="2700547" y="2315643"/>
                    <a:pt x="2700547" y="2314713"/>
                  </a:cubicBezTo>
                  <a:lnTo>
                    <a:pt x="2701477" y="2314713"/>
                  </a:lnTo>
                  <a:cubicBezTo>
                    <a:pt x="2703337" y="2314713"/>
                    <a:pt x="2704267" y="2313783"/>
                    <a:pt x="2706127" y="2313783"/>
                  </a:cubicBezTo>
                  <a:cubicBezTo>
                    <a:pt x="2714497" y="2313783"/>
                    <a:pt x="2721007" y="2319363"/>
                    <a:pt x="2723797" y="2326803"/>
                  </a:cubicBezTo>
                  <a:cubicBezTo>
                    <a:pt x="2724726" y="2329593"/>
                    <a:pt x="2725657" y="2332383"/>
                    <a:pt x="2726586" y="2335173"/>
                  </a:cubicBezTo>
                  <a:lnTo>
                    <a:pt x="2727517" y="2337033"/>
                  </a:lnTo>
                  <a:cubicBezTo>
                    <a:pt x="2728446" y="2339823"/>
                    <a:pt x="2730307" y="2341683"/>
                    <a:pt x="2731236" y="2344473"/>
                  </a:cubicBezTo>
                  <a:lnTo>
                    <a:pt x="2732167" y="2347263"/>
                  </a:lnTo>
                  <a:lnTo>
                    <a:pt x="2734956" y="2352842"/>
                  </a:lnTo>
                  <a:cubicBezTo>
                    <a:pt x="2736816" y="2357492"/>
                    <a:pt x="2739606" y="2362142"/>
                    <a:pt x="2741466" y="2366792"/>
                  </a:cubicBezTo>
                  <a:cubicBezTo>
                    <a:pt x="2747046" y="2377952"/>
                    <a:pt x="2750766" y="2386322"/>
                    <a:pt x="2755416" y="2394691"/>
                  </a:cubicBezTo>
                  <a:cubicBezTo>
                    <a:pt x="2764716" y="2411431"/>
                    <a:pt x="2775875" y="2428171"/>
                    <a:pt x="2787035" y="2443050"/>
                  </a:cubicBezTo>
                  <a:cubicBezTo>
                    <a:pt x="2807495" y="2469090"/>
                    <a:pt x="2830744" y="2492339"/>
                    <a:pt x="2857714" y="2513728"/>
                  </a:cubicBezTo>
                  <a:cubicBezTo>
                    <a:pt x="2890263" y="2538838"/>
                    <a:pt x="2926531" y="2559297"/>
                    <a:pt x="2967451" y="2576967"/>
                  </a:cubicBezTo>
                  <a:cubicBezTo>
                    <a:pt x="3017669" y="2597426"/>
                    <a:pt x="3073468" y="2612306"/>
                    <a:pt x="3132986" y="2620676"/>
                  </a:cubicBezTo>
                  <a:cubicBezTo>
                    <a:pt x="3166465" y="2625326"/>
                    <a:pt x="3201805" y="2627186"/>
                    <a:pt x="3236214" y="2627186"/>
                  </a:cubicBezTo>
                  <a:cubicBezTo>
                    <a:pt x="3274343" y="2627186"/>
                    <a:pt x="3312472" y="2624396"/>
                    <a:pt x="3351531" y="2619746"/>
                  </a:cubicBezTo>
                  <a:cubicBezTo>
                    <a:pt x="3426859" y="2609516"/>
                    <a:pt x="3498467" y="2589987"/>
                    <a:pt x="3565426" y="2563017"/>
                  </a:cubicBezTo>
                  <a:cubicBezTo>
                    <a:pt x="3619364" y="2539768"/>
                    <a:pt x="3668653" y="2511869"/>
                    <a:pt x="3711432" y="2479319"/>
                  </a:cubicBezTo>
                  <a:cubicBezTo>
                    <a:pt x="3745842" y="2452350"/>
                    <a:pt x="3774671" y="2423521"/>
                    <a:pt x="3799780" y="2392831"/>
                  </a:cubicBezTo>
                  <a:cubicBezTo>
                    <a:pt x="3820240" y="2365862"/>
                    <a:pt x="3837909" y="2336103"/>
                    <a:pt x="3850929" y="2305414"/>
                  </a:cubicBezTo>
                  <a:cubicBezTo>
                    <a:pt x="3863019" y="2275654"/>
                    <a:pt x="3871389" y="2245895"/>
                    <a:pt x="3875108" y="2215206"/>
                  </a:cubicBezTo>
                  <a:cubicBezTo>
                    <a:pt x="3876038" y="2210556"/>
                    <a:pt x="3876038" y="2205906"/>
                    <a:pt x="3876968" y="2201256"/>
                  </a:cubicBezTo>
                  <a:cubicBezTo>
                    <a:pt x="3876968" y="2197536"/>
                    <a:pt x="3877898" y="2193816"/>
                    <a:pt x="3881618" y="2190096"/>
                  </a:cubicBezTo>
                  <a:cubicBezTo>
                    <a:pt x="3883478" y="2188236"/>
                    <a:pt x="3885338" y="2187306"/>
                    <a:pt x="3888128" y="2186377"/>
                  </a:cubicBezTo>
                  <a:cubicBezTo>
                    <a:pt x="3891848" y="2181727"/>
                    <a:pt x="3898358" y="2178937"/>
                    <a:pt x="3904868" y="2178937"/>
                  </a:cubicBezTo>
                  <a:cubicBezTo>
                    <a:pt x="3906728" y="2178937"/>
                    <a:pt x="3908588" y="2178937"/>
                    <a:pt x="3910447" y="2179867"/>
                  </a:cubicBezTo>
                  <a:cubicBezTo>
                    <a:pt x="3923467" y="2182656"/>
                    <a:pt x="3937417" y="2185447"/>
                    <a:pt x="3953226" y="2187306"/>
                  </a:cubicBezTo>
                  <a:cubicBezTo>
                    <a:pt x="3971826" y="2189166"/>
                    <a:pt x="3989495" y="2191027"/>
                    <a:pt x="4008095" y="2191027"/>
                  </a:cubicBezTo>
                  <a:cubicBezTo>
                    <a:pt x="4025765" y="2191027"/>
                    <a:pt x="4043434" y="2190096"/>
                    <a:pt x="4060174" y="2188236"/>
                  </a:cubicBezTo>
                  <a:cubicBezTo>
                    <a:pt x="4093653" y="2183587"/>
                    <a:pt x="4126202" y="2174287"/>
                    <a:pt x="4158751" y="2161267"/>
                  </a:cubicBezTo>
                  <a:cubicBezTo>
                    <a:pt x="4193160" y="2146387"/>
                    <a:pt x="4225710" y="2126858"/>
                    <a:pt x="4256399" y="2103608"/>
                  </a:cubicBezTo>
                  <a:cubicBezTo>
                    <a:pt x="4289878" y="2077569"/>
                    <a:pt x="4320568" y="2045950"/>
                    <a:pt x="4348467" y="2010611"/>
                  </a:cubicBezTo>
                  <a:cubicBezTo>
                    <a:pt x="4379156" y="1970622"/>
                    <a:pt x="4404265" y="1926913"/>
                    <a:pt x="4424725" y="1879484"/>
                  </a:cubicBezTo>
                  <a:lnTo>
                    <a:pt x="4424725" y="1878554"/>
                  </a:lnTo>
                  <a:cubicBezTo>
                    <a:pt x="4444254" y="1830195"/>
                    <a:pt x="4458204" y="1780906"/>
                    <a:pt x="4465644" y="1731618"/>
                  </a:cubicBezTo>
                  <a:cubicBezTo>
                    <a:pt x="4471224" y="1686979"/>
                    <a:pt x="4471224" y="1643270"/>
                    <a:pt x="4466574" y="1600491"/>
                  </a:cubicBezTo>
                  <a:cubicBezTo>
                    <a:pt x="4460994" y="1563292"/>
                    <a:pt x="4451694" y="1527953"/>
                    <a:pt x="4438675" y="1495403"/>
                  </a:cubicBezTo>
                  <a:cubicBezTo>
                    <a:pt x="4426585" y="1466574"/>
                    <a:pt x="4410775" y="1438675"/>
                    <a:pt x="4391246" y="1414495"/>
                  </a:cubicBezTo>
                  <a:cubicBezTo>
                    <a:pt x="4371716" y="1389386"/>
                    <a:pt x="4348467" y="1367067"/>
                    <a:pt x="4323357" y="1346607"/>
                  </a:cubicBezTo>
                  <a:cubicBezTo>
                    <a:pt x="4307548" y="1334517"/>
                    <a:pt x="4289878" y="1323358"/>
                    <a:pt x="4272209" y="1313128"/>
                  </a:cubicBezTo>
                  <a:cubicBezTo>
                    <a:pt x="4264769" y="1309408"/>
                    <a:pt x="4261049" y="1301038"/>
                    <a:pt x="4261979" y="1292668"/>
                  </a:cubicBezTo>
                  <a:cubicBezTo>
                    <a:pt x="4259189" y="1283369"/>
                    <a:pt x="4262909" y="1274069"/>
                    <a:pt x="4271279" y="1268489"/>
                  </a:cubicBezTo>
                  <a:cubicBezTo>
                    <a:pt x="4274998" y="1266629"/>
                    <a:pt x="4278719" y="1264769"/>
                    <a:pt x="4282438" y="1262909"/>
                  </a:cubicBezTo>
                  <a:lnTo>
                    <a:pt x="4286158" y="1261049"/>
                  </a:lnTo>
                  <a:cubicBezTo>
                    <a:pt x="4288948" y="1260119"/>
                    <a:pt x="4291738" y="1259189"/>
                    <a:pt x="4294528" y="1257329"/>
                  </a:cubicBezTo>
                  <a:cubicBezTo>
                    <a:pt x="4315918" y="1248029"/>
                    <a:pt x="4336377" y="1235940"/>
                    <a:pt x="4354977" y="1221990"/>
                  </a:cubicBezTo>
                  <a:cubicBezTo>
                    <a:pt x="4374506" y="1206181"/>
                    <a:pt x="4392176" y="1188511"/>
                    <a:pt x="4407985" y="1168981"/>
                  </a:cubicBezTo>
                  <a:cubicBezTo>
                    <a:pt x="4424725" y="1146662"/>
                    <a:pt x="4438675" y="1121553"/>
                    <a:pt x="4450764" y="1094583"/>
                  </a:cubicBezTo>
                  <a:cubicBezTo>
                    <a:pt x="4463784" y="1063894"/>
                    <a:pt x="4472154" y="1031345"/>
                    <a:pt x="4477733" y="996936"/>
                  </a:cubicBezTo>
                  <a:cubicBezTo>
                    <a:pt x="4482383" y="960666"/>
                    <a:pt x="4482383" y="923467"/>
                    <a:pt x="4477733" y="887198"/>
                  </a:cubicBezTo>
                  <a:cubicBezTo>
                    <a:pt x="4473083" y="853719"/>
                    <a:pt x="4464714" y="822100"/>
                    <a:pt x="4451694" y="792341"/>
                  </a:cubicBezTo>
                  <a:cubicBezTo>
                    <a:pt x="4439604" y="763511"/>
                    <a:pt x="4423795" y="736542"/>
                    <a:pt x="4405195" y="712363"/>
                  </a:cubicBezTo>
                  <a:cubicBezTo>
                    <a:pt x="4385666" y="687253"/>
                    <a:pt x="4362416" y="664934"/>
                    <a:pt x="4337307" y="644474"/>
                  </a:cubicBezTo>
                  <a:cubicBezTo>
                    <a:pt x="4308478" y="622155"/>
                    <a:pt x="4275929" y="603555"/>
                    <a:pt x="4240589" y="588676"/>
                  </a:cubicBezTo>
                  <a:cubicBezTo>
                    <a:pt x="4199670" y="571936"/>
                    <a:pt x="4156891" y="559846"/>
                    <a:pt x="4113183" y="554266"/>
                  </a:cubicBezTo>
                  <a:cubicBezTo>
                    <a:pt x="4091793" y="551477"/>
                    <a:pt x="4069474" y="550547"/>
                    <a:pt x="4047154" y="550547"/>
                  </a:cubicBezTo>
                  <a:cubicBezTo>
                    <a:pt x="4023904" y="550547"/>
                    <a:pt x="4000655" y="552406"/>
                    <a:pt x="3978336" y="555196"/>
                  </a:cubicBezTo>
                  <a:cubicBezTo>
                    <a:pt x="3952296" y="558916"/>
                    <a:pt x="3926257" y="564496"/>
                    <a:pt x="3901147" y="571936"/>
                  </a:cubicBezTo>
                  <a:cubicBezTo>
                    <a:pt x="3899288" y="571936"/>
                    <a:pt x="3898358" y="572866"/>
                    <a:pt x="3896497" y="572866"/>
                  </a:cubicBezTo>
                  <a:cubicBezTo>
                    <a:pt x="3889058" y="572866"/>
                    <a:pt x="3882548" y="568216"/>
                    <a:pt x="3880688" y="560776"/>
                  </a:cubicBezTo>
                  <a:cubicBezTo>
                    <a:pt x="3877898" y="557986"/>
                    <a:pt x="3875108" y="555196"/>
                    <a:pt x="3875108" y="551477"/>
                  </a:cubicBezTo>
                  <a:cubicBezTo>
                    <a:pt x="3870458" y="524507"/>
                    <a:pt x="3864879" y="497538"/>
                    <a:pt x="3857439" y="470568"/>
                  </a:cubicBezTo>
                  <a:cubicBezTo>
                    <a:pt x="3849999" y="445459"/>
                    <a:pt x="3842559" y="422210"/>
                    <a:pt x="3833259" y="399890"/>
                  </a:cubicBezTo>
                  <a:cubicBezTo>
                    <a:pt x="3815590" y="358971"/>
                    <a:pt x="3794200" y="321772"/>
                    <a:pt x="3770021" y="289223"/>
                  </a:cubicBezTo>
                  <a:cubicBezTo>
                    <a:pt x="3746771" y="260394"/>
                    <a:pt x="3720732" y="234354"/>
                    <a:pt x="3691903" y="211105"/>
                  </a:cubicBezTo>
                  <a:cubicBezTo>
                    <a:pt x="3659353" y="185995"/>
                    <a:pt x="3623085" y="165536"/>
                    <a:pt x="3584025" y="148796"/>
                  </a:cubicBezTo>
                  <a:cubicBezTo>
                    <a:pt x="3541247" y="131127"/>
                    <a:pt x="3495678" y="119037"/>
                    <a:pt x="3448249" y="111597"/>
                  </a:cubicBezTo>
                  <a:cubicBezTo>
                    <a:pt x="3423139" y="108807"/>
                    <a:pt x="3397100" y="106947"/>
                    <a:pt x="3371991" y="106947"/>
                  </a:cubicBezTo>
                  <a:cubicBezTo>
                    <a:pt x="3345021" y="106947"/>
                    <a:pt x="3317122" y="108807"/>
                    <a:pt x="3288293" y="112527"/>
                  </a:cubicBezTo>
                  <a:cubicBezTo>
                    <a:pt x="3227844" y="120897"/>
                    <a:pt x="3170186" y="136707"/>
                    <a:pt x="3116247" y="159026"/>
                  </a:cubicBezTo>
                  <a:cubicBezTo>
                    <a:pt x="3066028" y="180416"/>
                    <a:pt x="3018599" y="208315"/>
                    <a:pt x="2975820" y="240864"/>
                  </a:cubicBezTo>
                  <a:cubicBezTo>
                    <a:pt x="2945131" y="265044"/>
                    <a:pt x="2916302" y="292013"/>
                    <a:pt x="2891192" y="319912"/>
                  </a:cubicBezTo>
                  <a:cubicBezTo>
                    <a:pt x="2890263" y="321772"/>
                    <a:pt x="2889332" y="323632"/>
                    <a:pt x="2887472" y="324562"/>
                  </a:cubicBezTo>
                  <a:cubicBezTo>
                    <a:pt x="2884682" y="327352"/>
                    <a:pt x="2880033" y="329212"/>
                    <a:pt x="2875383" y="329212"/>
                  </a:cubicBezTo>
                  <a:cubicBezTo>
                    <a:pt x="2867943" y="329212"/>
                    <a:pt x="2860503" y="323632"/>
                    <a:pt x="2858643" y="317122"/>
                  </a:cubicBezTo>
                  <a:cubicBezTo>
                    <a:pt x="2850273" y="278063"/>
                    <a:pt x="2840044" y="243654"/>
                    <a:pt x="2827024" y="212965"/>
                  </a:cubicBezTo>
                  <a:cubicBezTo>
                    <a:pt x="2812144" y="178556"/>
                    <a:pt x="2795405" y="147866"/>
                    <a:pt x="2774945" y="121827"/>
                  </a:cubicBezTo>
                  <a:cubicBezTo>
                    <a:pt x="2758206" y="100438"/>
                    <a:pt x="2739606" y="81838"/>
                    <a:pt x="2718217" y="65098"/>
                  </a:cubicBezTo>
                  <a:cubicBezTo>
                    <a:pt x="2697757" y="49289"/>
                    <a:pt x="2674508" y="36269"/>
                    <a:pt x="2649398" y="25109"/>
                  </a:cubicBezTo>
                  <a:cubicBezTo>
                    <a:pt x="2621499" y="13950"/>
                    <a:pt x="2590810" y="5580"/>
                    <a:pt x="2559191" y="930"/>
                  </a:cubicBezTo>
                  <a:cubicBezTo>
                    <a:pt x="2548031" y="1860"/>
                    <a:pt x="2529431" y="0"/>
                    <a:pt x="2510832" y="0"/>
                  </a:cubicBezTo>
                  <a:lnTo>
                    <a:pt x="2510832" y="0"/>
                  </a:lnTo>
                  <a:close/>
                </a:path>
              </a:pathLst>
            </a:custGeom>
            <a:solidFill>
              <a:srgbClr val="FDFDFD"/>
            </a:solidFill>
            <a:ln w="93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4C391FA-AB40-F1C3-7E92-9765B234543A}"/>
              </a:ext>
            </a:extLst>
          </p:cNvPr>
          <p:cNvSpPr txBox="1"/>
          <p:nvPr/>
        </p:nvSpPr>
        <p:spPr>
          <a:xfrm>
            <a:off x="2746305" y="1626708"/>
            <a:ext cx="64229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TẠM BIỆT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5884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5631ADF-5D86-42DA-AC78-F931C8EAE6EC}"/>
              </a:ext>
            </a:extLst>
          </p:cNvPr>
          <p:cNvSpPr/>
          <p:nvPr/>
        </p:nvSpPr>
        <p:spPr>
          <a:xfrm>
            <a:off x="1427818" y="1020726"/>
            <a:ext cx="9575975" cy="4827181"/>
          </a:xfrm>
          <a:custGeom>
            <a:avLst/>
            <a:gdLst>
              <a:gd name="connsiteX0" fmla="*/ 0 w 9575975"/>
              <a:gd name="connsiteY0" fmla="*/ 804546 h 4827181"/>
              <a:gd name="connsiteX1" fmla="*/ 804546 w 9575975"/>
              <a:gd name="connsiteY1" fmla="*/ 0 h 4827181"/>
              <a:gd name="connsiteX2" fmla="*/ 1293940 w 9575975"/>
              <a:gd name="connsiteY2" fmla="*/ 0 h 4827181"/>
              <a:gd name="connsiteX3" fmla="*/ 1623997 w 9575975"/>
              <a:gd name="connsiteY3" fmla="*/ 0 h 4827181"/>
              <a:gd name="connsiteX4" fmla="*/ 2113391 w 9575975"/>
              <a:gd name="connsiteY4" fmla="*/ 0 h 4827181"/>
              <a:gd name="connsiteX5" fmla="*/ 2443448 w 9575975"/>
              <a:gd name="connsiteY5" fmla="*/ 0 h 4827181"/>
              <a:gd name="connsiteX6" fmla="*/ 2853173 w 9575975"/>
              <a:gd name="connsiteY6" fmla="*/ 0 h 4827181"/>
              <a:gd name="connsiteX7" fmla="*/ 3262898 w 9575975"/>
              <a:gd name="connsiteY7" fmla="*/ 0 h 4827181"/>
              <a:gd name="connsiteX8" fmla="*/ 3672624 w 9575975"/>
              <a:gd name="connsiteY8" fmla="*/ 0 h 4827181"/>
              <a:gd name="connsiteX9" fmla="*/ 4082349 w 9575975"/>
              <a:gd name="connsiteY9" fmla="*/ 0 h 4827181"/>
              <a:gd name="connsiteX10" fmla="*/ 4492075 w 9575975"/>
              <a:gd name="connsiteY10" fmla="*/ 0 h 4827181"/>
              <a:gd name="connsiteX11" fmla="*/ 4901800 w 9575975"/>
              <a:gd name="connsiteY11" fmla="*/ 0 h 4827181"/>
              <a:gd name="connsiteX12" fmla="*/ 5550532 w 9575975"/>
              <a:gd name="connsiteY12" fmla="*/ 0 h 4827181"/>
              <a:gd name="connsiteX13" fmla="*/ 6039926 w 9575975"/>
              <a:gd name="connsiteY13" fmla="*/ 0 h 4827181"/>
              <a:gd name="connsiteX14" fmla="*/ 6449652 w 9575975"/>
              <a:gd name="connsiteY14" fmla="*/ 0 h 4827181"/>
              <a:gd name="connsiteX15" fmla="*/ 7178052 w 9575975"/>
              <a:gd name="connsiteY15" fmla="*/ 0 h 4827181"/>
              <a:gd name="connsiteX16" fmla="*/ 7906453 w 9575975"/>
              <a:gd name="connsiteY16" fmla="*/ 0 h 4827181"/>
              <a:gd name="connsiteX17" fmla="*/ 8771429 w 9575975"/>
              <a:gd name="connsiteY17" fmla="*/ 0 h 4827181"/>
              <a:gd name="connsiteX18" fmla="*/ 9575975 w 9575975"/>
              <a:gd name="connsiteY18" fmla="*/ 804546 h 4827181"/>
              <a:gd name="connsiteX19" fmla="*/ 9575975 w 9575975"/>
              <a:gd name="connsiteY19" fmla="*/ 1276532 h 4827181"/>
              <a:gd name="connsiteX20" fmla="*/ 9575975 w 9575975"/>
              <a:gd name="connsiteY20" fmla="*/ 1748519 h 4827181"/>
              <a:gd name="connsiteX21" fmla="*/ 9575975 w 9575975"/>
              <a:gd name="connsiteY21" fmla="*/ 2317048 h 4827181"/>
              <a:gd name="connsiteX22" fmla="*/ 9575975 w 9575975"/>
              <a:gd name="connsiteY22" fmla="*/ 2821215 h 4827181"/>
              <a:gd name="connsiteX23" fmla="*/ 9575975 w 9575975"/>
              <a:gd name="connsiteY23" fmla="*/ 3389744 h 4827181"/>
              <a:gd name="connsiteX24" fmla="*/ 9575975 w 9575975"/>
              <a:gd name="connsiteY24" fmla="*/ 4022635 h 4827181"/>
              <a:gd name="connsiteX25" fmla="*/ 8771429 w 9575975"/>
              <a:gd name="connsiteY25" fmla="*/ 4827181 h 4827181"/>
              <a:gd name="connsiteX26" fmla="*/ 8441372 w 9575975"/>
              <a:gd name="connsiteY26" fmla="*/ 4827181 h 4827181"/>
              <a:gd name="connsiteX27" fmla="*/ 7951978 w 9575975"/>
              <a:gd name="connsiteY27" fmla="*/ 4827181 h 4827181"/>
              <a:gd name="connsiteX28" fmla="*/ 7223577 w 9575975"/>
              <a:gd name="connsiteY28" fmla="*/ 4827181 h 4827181"/>
              <a:gd name="connsiteX29" fmla="*/ 6813852 w 9575975"/>
              <a:gd name="connsiteY29" fmla="*/ 4827181 h 4827181"/>
              <a:gd name="connsiteX30" fmla="*/ 6244789 w 9575975"/>
              <a:gd name="connsiteY30" fmla="*/ 4827181 h 4827181"/>
              <a:gd name="connsiteX31" fmla="*/ 5596057 w 9575975"/>
              <a:gd name="connsiteY31" fmla="*/ 4827181 h 4827181"/>
              <a:gd name="connsiteX32" fmla="*/ 5266000 w 9575975"/>
              <a:gd name="connsiteY32" fmla="*/ 4827181 h 4827181"/>
              <a:gd name="connsiteX33" fmla="*/ 4935944 w 9575975"/>
              <a:gd name="connsiteY33" fmla="*/ 4827181 h 4827181"/>
              <a:gd name="connsiteX34" fmla="*/ 4366881 w 9575975"/>
              <a:gd name="connsiteY34" fmla="*/ 4827181 h 4827181"/>
              <a:gd name="connsiteX35" fmla="*/ 4036824 w 9575975"/>
              <a:gd name="connsiteY35" fmla="*/ 4827181 h 4827181"/>
              <a:gd name="connsiteX36" fmla="*/ 3627099 w 9575975"/>
              <a:gd name="connsiteY36" fmla="*/ 4827181 h 4827181"/>
              <a:gd name="connsiteX37" fmla="*/ 3217373 w 9575975"/>
              <a:gd name="connsiteY37" fmla="*/ 4827181 h 4827181"/>
              <a:gd name="connsiteX38" fmla="*/ 2727979 w 9575975"/>
              <a:gd name="connsiteY38" fmla="*/ 4827181 h 4827181"/>
              <a:gd name="connsiteX39" fmla="*/ 2397923 w 9575975"/>
              <a:gd name="connsiteY39" fmla="*/ 4827181 h 4827181"/>
              <a:gd name="connsiteX40" fmla="*/ 1749191 w 9575975"/>
              <a:gd name="connsiteY40" fmla="*/ 4827181 h 4827181"/>
              <a:gd name="connsiteX41" fmla="*/ 804546 w 9575975"/>
              <a:gd name="connsiteY41" fmla="*/ 4827181 h 4827181"/>
              <a:gd name="connsiteX42" fmla="*/ 0 w 9575975"/>
              <a:gd name="connsiteY42" fmla="*/ 4022635 h 4827181"/>
              <a:gd name="connsiteX43" fmla="*/ 0 w 9575975"/>
              <a:gd name="connsiteY43" fmla="*/ 3486287 h 4827181"/>
              <a:gd name="connsiteX44" fmla="*/ 0 w 9575975"/>
              <a:gd name="connsiteY44" fmla="*/ 2949939 h 4827181"/>
              <a:gd name="connsiteX45" fmla="*/ 0 w 9575975"/>
              <a:gd name="connsiteY45" fmla="*/ 2381410 h 4827181"/>
              <a:gd name="connsiteX46" fmla="*/ 0 w 9575975"/>
              <a:gd name="connsiteY46" fmla="*/ 1812881 h 4827181"/>
              <a:gd name="connsiteX47" fmla="*/ 0 w 9575975"/>
              <a:gd name="connsiteY47" fmla="*/ 1308713 h 4827181"/>
              <a:gd name="connsiteX48" fmla="*/ 0 w 9575975"/>
              <a:gd name="connsiteY48" fmla="*/ 804546 h 482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4827181" fill="none" extrusionOk="0">
                <a:moveTo>
                  <a:pt x="0" y="804546"/>
                </a:moveTo>
                <a:cubicBezTo>
                  <a:pt x="-39724" y="473682"/>
                  <a:pt x="319093" y="18239"/>
                  <a:pt x="804546" y="0"/>
                </a:cubicBezTo>
                <a:cubicBezTo>
                  <a:pt x="986360" y="-52117"/>
                  <a:pt x="1164657" y="49476"/>
                  <a:pt x="1293940" y="0"/>
                </a:cubicBezTo>
                <a:cubicBezTo>
                  <a:pt x="1423223" y="-49476"/>
                  <a:pt x="1543767" y="2881"/>
                  <a:pt x="1623997" y="0"/>
                </a:cubicBezTo>
                <a:cubicBezTo>
                  <a:pt x="1704227" y="-2881"/>
                  <a:pt x="1919019" y="25360"/>
                  <a:pt x="2113391" y="0"/>
                </a:cubicBezTo>
                <a:cubicBezTo>
                  <a:pt x="2307763" y="-25360"/>
                  <a:pt x="2298675" y="21130"/>
                  <a:pt x="2443448" y="0"/>
                </a:cubicBezTo>
                <a:cubicBezTo>
                  <a:pt x="2588221" y="-21130"/>
                  <a:pt x="2755693" y="33086"/>
                  <a:pt x="2853173" y="0"/>
                </a:cubicBezTo>
                <a:cubicBezTo>
                  <a:pt x="2950654" y="-33086"/>
                  <a:pt x="3179417" y="41277"/>
                  <a:pt x="3262898" y="0"/>
                </a:cubicBezTo>
                <a:cubicBezTo>
                  <a:pt x="3346380" y="-41277"/>
                  <a:pt x="3569652" y="35357"/>
                  <a:pt x="3672624" y="0"/>
                </a:cubicBezTo>
                <a:cubicBezTo>
                  <a:pt x="3775596" y="-35357"/>
                  <a:pt x="3931940" y="20205"/>
                  <a:pt x="4082349" y="0"/>
                </a:cubicBezTo>
                <a:cubicBezTo>
                  <a:pt x="4232759" y="-20205"/>
                  <a:pt x="4404628" y="10373"/>
                  <a:pt x="4492075" y="0"/>
                </a:cubicBezTo>
                <a:cubicBezTo>
                  <a:pt x="4579522" y="-10373"/>
                  <a:pt x="4743756" y="21399"/>
                  <a:pt x="4901800" y="0"/>
                </a:cubicBezTo>
                <a:cubicBezTo>
                  <a:pt x="5059845" y="-21399"/>
                  <a:pt x="5285046" y="2643"/>
                  <a:pt x="5550532" y="0"/>
                </a:cubicBezTo>
                <a:cubicBezTo>
                  <a:pt x="5816018" y="-2643"/>
                  <a:pt x="5801082" y="16156"/>
                  <a:pt x="6039926" y="0"/>
                </a:cubicBezTo>
                <a:cubicBezTo>
                  <a:pt x="6278770" y="-16156"/>
                  <a:pt x="6277936" y="42821"/>
                  <a:pt x="6449652" y="0"/>
                </a:cubicBezTo>
                <a:cubicBezTo>
                  <a:pt x="6621368" y="-42821"/>
                  <a:pt x="6928176" y="28998"/>
                  <a:pt x="7178052" y="0"/>
                </a:cubicBezTo>
                <a:cubicBezTo>
                  <a:pt x="7427928" y="-28998"/>
                  <a:pt x="7578827" y="9851"/>
                  <a:pt x="7906453" y="0"/>
                </a:cubicBezTo>
                <a:cubicBezTo>
                  <a:pt x="8234079" y="-9851"/>
                  <a:pt x="8495999" y="88899"/>
                  <a:pt x="8771429" y="0"/>
                </a:cubicBezTo>
                <a:cubicBezTo>
                  <a:pt x="9209537" y="16918"/>
                  <a:pt x="9475523" y="319239"/>
                  <a:pt x="9575975" y="804546"/>
                </a:cubicBezTo>
                <a:cubicBezTo>
                  <a:pt x="9621362" y="914830"/>
                  <a:pt x="9557211" y="1177750"/>
                  <a:pt x="9575975" y="1276532"/>
                </a:cubicBezTo>
                <a:cubicBezTo>
                  <a:pt x="9594739" y="1375314"/>
                  <a:pt x="9560575" y="1603248"/>
                  <a:pt x="9575975" y="1748519"/>
                </a:cubicBezTo>
                <a:cubicBezTo>
                  <a:pt x="9591375" y="1893790"/>
                  <a:pt x="9549524" y="2038967"/>
                  <a:pt x="9575975" y="2317048"/>
                </a:cubicBezTo>
                <a:cubicBezTo>
                  <a:pt x="9602426" y="2595129"/>
                  <a:pt x="9546829" y="2602744"/>
                  <a:pt x="9575975" y="2821215"/>
                </a:cubicBezTo>
                <a:cubicBezTo>
                  <a:pt x="9605121" y="3039686"/>
                  <a:pt x="9534082" y="3243177"/>
                  <a:pt x="9575975" y="3389744"/>
                </a:cubicBezTo>
                <a:cubicBezTo>
                  <a:pt x="9617868" y="3536311"/>
                  <a:pt x="9537726" y="3771846"/>
                  <a:pt x="9575975" y="4022635"/>
                </a:cubicBezTo>
                <a:cubicBezTo>
                  <a:pt x="9536064" y="4464695"/>
                  <a:pt x="9202420" y="4831691"/>
                  <a:pt x="8771429" y="4827181"/>
                </a:cubicBezTo>
                <a:cubicBezTo>
                  <a:pt x="8660377" y="4846415"/>
                  <a:pt x="8516496" y="4790087"/>
                  <a:pt x="8441372" y="4827181"/>
                </a:cubicBezTo>
                <a:cubicBezTo>
                  <a:pt x="8366248" y="4864275"/>
                  <a:pt x="8148994" y="4825444"/>
                  <a:pt x="7951978" y="4827181"/>
                </a:cubicBezTo>
                <a:cubicBezTo>
                  <a:pt x="7754962" y="4828918"/>
                  <a:pt x="7474730" y="4807289"/>
                  <a:pt x="7223577" y="4827181"/>
                </a:cubicBezTo>
                <a:cubicBezTo>
                  <a:pt x="6972424" y="4847073"/>
                  <a:pt x="6993889" y="4813723"/>
                  <a:pt x="6813852" y="4827181"/>
                </a:cubicBezTo>
                <a:cubicBezTo>
                  <a:pt x="6633815" y="4840639"/>
                  <a:pt x="6467720" y="4764950"/>
                  <a:pt x="6244789" y="4827181"/>
                </a:cubicBezTo>
                <a:cubicBezTo>
                  <a:pt x="6021858" y="4889412"/>
                  <a:pt x="5860848" y="4814378"/>
                  <a:pt x="5596057" y="4827181"/>
                </a:cubicBezTo>
                <a:cubicBezTo>
                  <a:pt x="5331266" y="4839984"/>
                  <a:pt x="5391176" y="4800552"/>
                  <a:pt x="5266000" y="4827181"/>
                </a:cubicBezTo>
                <a:cubicBezTo>
                  <a:pt x="5140824" y="4853810"/>
                  <a:pt x="5007220" y="4818828"/>
                  <a:pt x="4935944" y="4827181"/>
                </a:cubicBezTo>
                <a:cubicBezTo>
                  <a:pt x="4864668" y="4835534"/>
                  <a:pt x="4509615" y="4785869"/>
                  <a:pt x="4366881" y="4827181"/>
                </a:cubicBezTo>
                <a:cubicBezTo>
                  <a:pt x="4224147" y="4868493"/>
                  <a:pt x="4182485" y="4799079"/>
                  <a:pt x="4036824" y="4827181"/>
                </a:cubicBezTo>
                <a:cubicBezTo>
                  <a:pt x="3891163" y="4855283"/>
                  <a:pt x="3800289" y="4798847"/>
                  <a:pt x="3627099" y="4827181"/>
                </a:cubicBezTo>
                <a:cubicBezTo>
                  <a:pt x="3453910" y="4855515"/>
                  <a:pt x="3391724" y="4818758"/>
                  <a:pt x="3217373" y="4827181"/>
                </a:cubicBezTo>
                <a:cubicBezTo>
                  <a:pt x="3043022" y="4835604"/>
                  <a:pt x="2906626" y="4805763"/>
                  <a:pt x="2727979" y="4827181"/>
                </a:cubicBezTo>
                <a:cubicBezTo>
                  <a:pt x="2549332" y="4848599"/>
                  <a:pt x="2553206" y="4825971"/>
                  <a:pt x="2397923" y="4827181"/>
                </a:cubicBezTo>
                <a:cubicBezTo>
                  <a:pt x="2242640" y="4828391"/>
                  <a:pt x="2057697" y="4817313"/>
                  <a:pt x="1749191" y="4827181"/>
                </a:cubicBezTo>
                <a:cubicBezTo>
                  <a:pt x="1440685" y="4837049"/>
                  <a:pt x="1234630" y="4801224"/>
                  <a:pt x="804546" y="4827181"/>
                </a:cubicBezTo>
                <a:cubicBezTo>
                  <a:pt x="371071" y="4820556"/>
                  <a:pt x="101979" y="4476638"/>
                  <a:pt x="0" y="4022635"/>
                </a:cubicBezTo>
                <a:cubicBezTo>
                  <a:pt x="-59891" y="3852026"/>
                  <a:pt x="4422" y="3696302"/>
                  <a:pt x="0" y="3486287"/>
                </a:cubicBezTo>
                <a:cubicBezTo>
                  <a:pt x="-4422" y="3276272"/>
                  <a:pt x="37427" y="3133853"/>
                  <a:pt x="0" y="2949939"/>
                </a:cubicBezTo>
                <a:cubicBezTo>
                  <a:pt x="-37427" y="2766025"/>
                  <a:pt x="29825" y="2628868"/>
                  <a:pt x="0" y="2381410"/>
                </a:cubicBezTo>
                <a:cubicBezTo>
                  <a:pt x="-29825" y="2133952"/>
                  <a:pt x="16891" y="2062818"/>
                  <a:pt x="0" y="1812881"/>
                </a:cubicBezTo>
                <a:cubicBezTo>
                  <a:pt x="-16891" y="1562944"/>
                  <a:pt x="45264" y="1455667"/>
                  <a:pt x="0" y="1308713"/>
                </a:cubicBezTo>
                <a:cubicBezTo>
                  <a:pt x="-45264" y="1161759"/>
                  <a:pt x="25394" y="949776"/>
                  <a:pt x="0" y="804546"/>
                </a:cubicBezTo>
                <a:close/>
              </a:path>
              <a:path w="9575975" h="4827181" stroke="0" extrusionOk="0">
                <a:moveTo>
                  <a:pt x="0" y="804546"/>
                </a:moveTo>
                <a:cubicBezTo>
                  <a:pt x="7148" y="345944"/>
                  <a:pt x="387500" y="73964"/>
                  <a:pt x="804546" y="0"/>
                </a:cubicBezTo>
                <a:cubicBezTo>
                  <a:pt x="1140743" y="-73190"/>
                  <a:pt x="1220047" y="52949"/>
                  <a:pt x="1532947" y="0"/>
                </a:cubicBezTo>
                <a:cubicBezTo>
                  <a:pt x="1845847" y="-52949"/>
                  <a:pt x="1908894" y="19990"/>
                  <a:pt x="2022341" y="0"/>
                </a:cubicBezTo>
                <a:cubicBezTo>
                  <a:pt x="2135788" y="-19990"/>
                  <a:pt x="2387113" y="41184"/>
                  <a:pt x="2671073" y="0"/>
                </a:cubicBezTo>
                <a:cubicBezTo>
                  <a:pt x="2955033" y="-41184"/>
                  <a:pt x="3026988" y="47939"/>
                  <a:pt x="3319805" y="0"/>
                </a:cubicBezTo>
                <a:cubicBezTo>
                  <a:pt x="3612622" y="-47939"/>
                  <a:pt x="3744852" y="34345"/>
                  <a:pt x="3888868" y="0"/>
                </a:cubicBezTo>
                <a:cubicBezTo>
                  <a:pt x="4032884" y="-34345"/>
                  <a:pt x="4353826" y="20360"/>
                  <a:pt x="4617269" y="0"/>
                </a:cubicBezTo>
                <a:cubicBezTo>
                  <a:pt x="4880712" y="-20360"/>
                  <a:pt x="4836748" y="4054"/>
                  <a:pt x="4947325" y="0"/>
                </a:cubicBezTo>
                <a:cubicBezTo>
                  <a:pt x="5057902" y="-4054"/>
                  <a:pt x="5344664" y="20894"/>
                  <a:pt x="5596057" y="0"/>
                </a:cubicBezTo>
                <a:cubicBezTo>
                  <a:pt x="5847450" y="-20894"/>
                  <a:pt x="5980066" y="55377"/>
                  <a:pt x="6324458" y="0"/>
                </a:cubicBezTo>
                <a:cubicBezTo>
                  <a:pt x="6668850" y="-55377"/>
                  <a:pt x="6743958" y="30380"/>
                  <a:pt x="7052859" y="0"/>
                </a:cubicBezTo>
                <a:cubicBezTo>
                  <a:pt x="7361760" y="-30380"/>
                  <a:pt x="7543708" y="46485"/>
                  <a:pt x="7781259" y="0"/>
                </a:cubicBezTo>
                <a:cubicBezTo>
                  <a:pt x="8018810" y="-46485"/>
                  <a:pt x="8143073" y="10958"/>
                  <a:pt x="8270653" y="0"/>
                </a:cubicBezTo>
                <a:cubicBezTo>
                  <a:pt x="8398233" y="-10958"/>
                  <a:pt x="8533854" y="40432"/>
                  <a:pt x="8771429" y="0"/>
                </a:cubicBezTo>
                <a:cubicBezTo>
                  <a:pt x="9120999" y="59839"/>
                  <a:pt x="9677297" y="377663"/>
                  <a:pt x="9575975" y="804546"/>
                </a:cubicBezTo>
                <a:cubicBezTo>
                  <a:pt x="9594106" y="986203"/>
                  <a:pt x="9568696" y="1170184"/>
                  <a:pt x="9575975" y="1340894"/>
                </a:cubicBezTo>
                <a:cubicBezTo>
                  <a:pt x="9583254" y="1511604"/>
                  <a:pt x="9542308" y="1643545"/>
                  <a:pt x="9575975" y="1812881"/>
                </a:cubicBezTo>
                <a:cubicBezTo>
                  <a:pt x="9609642" y="1982217"/>
                  <a:pt x="9545982" y="2097684"/>
                  <a:pt x="9575975" y="2252686"/>
                </a:cubicBezTo>
                <a:cubicBezTo>
                  <a:pt x="9605968" y="2407689"/>
                  <a:pt x="9545488" y="2536089"/>
                  <a:pt x="9575975" y="2756853"/>
                </a:cubicBezTo>
                <a:cubicBezTo>
                  <a:pt x="9606462" y="2977617"/>
                  <a:pt x="9555363" y="3047310"/>
                  <a:pt x="9575975" y="3196659"/>
                </a:cubicBezTo>
                <a:cubicBezTo>
                  <a:pt x="9596587" y="3346008"/>
                  <a:pt x="9564873" y="3640710"/>
                  <a:pt x="9575975" y="4022635"/>
                </a:cubicBezTo>
                <a:cubicBezTo>
                  <a:pt x="9628690" y="4437688"/>
                  <a:pt x="9321472" y="4794147"/>
                  <a:pt x="8771429" y="4827181"/>
                </a:cubicBezTo>
                <a:cubicBezTo>
                  <a:pt x="8620717" y="4887273"/>
                  <a:pt x="8409212" y="4790218"/>
                  <a:pt x="8122697" y="4827181"/>
                </a:cubicBezTo>
                <a:cubicBezTo>
                  <a:pt x="7836182" y="4864144"/>
                  <a:pt x="7795453" y="4825872"/>
                  <a:pt x="7712972" y="4827181"/>
                </a:cubicBezTo>
                <a:cubicBezTo>
                  <a:pt x="7630492" y="4828490"/>
                  <a:pt x="7346548" y="4807708"/>
                  <a:pt x="7064240" y="4827181"/>
                </a:cubicBezTo>
                <a:cubicBezTo>
                  <a:pt x="6781932" y="4846654"/>
                  <a:pt x="6805823" y="4818843"/>
                  <a:pt x="6574846" y="4827181"/>
                </a:cubicBezTo>
                <a:cubicBezTo>
                  <a:pt x="6343869" y="4835519"/>
                  <a:pt x="6018338" y="4799864"/>
                  <a:pt x="5846445" y="4827181"/>
                </a:cubicBezTo>
                <a:cubicBezTo>
                  <a:pt x="5674552" y="4854498"/>
                  <a:pt x="5487982" y="4763807"/>
                  <a:pt x="5277382" y="4827181"/>
                </a:cubicBezTo>
                <a:cubicBezTo>
                  <a:pt x="5066782" y="4890555"/>
                  <a:pt x="4844351" y="4811652"/>
                  <a:pt x="4548981" y="4827181"/>
                </a:cubicBezTo>
                <a:cubicBezTo>
                  <a:pt x="4253611" y="4842710"/>
                  <a:pt x="4298914" y="4788588"/>
                  <a:pt x="4218924" y="4827181"/>
                </a:cubicBezTo>
                <a:cubicBezTo>
                  <a:pt x="4138934" y="4865774"/>
                  <a:pt x="3712859" y="4780075"/>
                  <a:pt x="3490524" y="4827181"/>
                </a:cubicBezTo>
                <a:cubicBezTo>
                  <a:pt x="3268189" y="4874287"/>
                  <a:pt x="3033549" y="4740007"/>
                  <a:pt x="2762123" y="4827181"/>
                </a:cubicBezTo>
                <a:cubicBezTo>
                  <a:pt x="2490697" y="4914355"/>
                  <a:pt x="2484730" y="4780167"/>
                  <a:pt x="2352398" y="4827181"/>
                </a:cubicBezTo>
                <a:cubicBezTo>
                  <a:pt x="2220066" y="4874195"/>
                  <a:pt x="2091332" y="4816094"/>
                  <a:pt x="1863003" y="4827181"/>
                </a:cubicBezTo>
                <a:cubicBezTo>
                  <a:pt x="1634675" y="4838268"/>
                  <a:pt x="1623397" y="4804453"/>
                  <a:pt x="1453278" y="4827181"/>
                </a:cubicBezTo>
                <a:cubicBezTo>
                  <a:pt x="1283160" y="4849909"/>
                  <a:pt x="983637" y="4769436"/>
                  <a:pt x="804546" y="4827181"/>
                </a:cubicBezTo>
                <a:cubicBezTo>
                  <a:pt x="344759" y="4823410"/>
                  <a:pt x="42440" y="4489314"/>
                  <a:pt x="0" y="4022635"/>
                </a:cubicBezTo>
                <a:cubicBezTo>
                  <a:pt x="-22145" y="3842498"/>
                  <a:pt x="50612" y="3762623"/>
                  <a:pt x="0" y="3518468"/>
                </a:cubicBezTo>
                <a:cubicBezTo>
                  <a:pt x="-50612" y="3274313"/>
                  <a:pt x="10871" y="3226223"/>
                  <a:pt x="0" y="2949939"/>
                </a:cubicBezTo>
                <a:cubicBezTo>
                  <a:pt x="-10871" y="2673655"/>
                  <a:pt x="70440" y="2541154"/>
                  <a:pt x="0" y="2349229"/>
                </a:cubicBezTo>
                <a:cubicBezTo>
                  <a:pt x="-70440" y="2157304"/>
                  <a:pt x="62415" y="2028066"/>
                  <a:pt x="0" y="1748519"/>
                </a:cubicBezTo>
                <a:cubicBezTo>
                  <a:pt x="-62415" y="1468972"/>
                  <a:pt x="97269" y="1005591"/>
                  <a:pt x="0" y="804546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1C811-892C-4D83-9E86-58F155A7C867}"/>
              </a:ext>
            </a:extLst>
          </p:cNvPr>
          <p:cNvSpPr txBox="1"/>
          <p:nvPr/>
        </p:nvSpPr>
        <p:spPr>
          <a:xfrm>
            <a:off x="2090682" y="1136239"/>
            <a:ext cx="843593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ln w="0"/>
                <a:latin typeface="+mj-lt"/>
              </a:rPr>
              <a:t>Thứ</a:t>
            </a:r>
            <a:r>
              <a:rPr lang="en-US" sz="3500" b="1" dirty="0">
                <a:ln w="0"/>
                <a:latin typeface="+mj-lt"/>
              </a:rPr>
              <a:t> …….. </a:t>
            </a:r>
            <a:r>
              <a:rPr lang="en-US" sz="3500" b="1" dirty="0" err="1">
                <a:ln w="0"/>
                <a:latin typeface="+mj-lt"/>
              </a:rPr>
              <a:t>ngày</a:t>
            </a:r>
            <a:r>
              <a:rPr lang="en-US" sz="3500" b="1" dirty="0">
                <a:ln w="0"/>
                <a:latin typeface="+mj-lt"/>
              </a:rPr>
              <a:t> ....... </a:t>
            </a:r>
            <a:r>
              <a:rPr lang="en-US" sz="3500" b="1" dirty="0" err="1">
                <a:ln w="0"/>
                <a:latin typeface="+mj-lt"/>
              </a:rPr>
              <a:t>tháng</a:t>
            </a:r>
            <a:r>
              <a:rPr lang="en-US" sz="3500" b="1" dirty="0">
                <a:ln w="0"/>
                <a:latin typeface="+mj-lt"/>
              </a:rPr>
              <a:t>….</a:t>
            </a:r>
            <a:r>
              <a:rPr lang="en-US" sz="3500" b="1" dirty="0" err="1">
                <a:ln w="0"/>
                <a:latin typeface="+mj-lt"/>
              </a:rPr>
              <a:t>năm</a:t>
            </a:r>
            <a:r>
              <a:rPr lang="en-US" sz="3500" b="1" dirty="0">
                <a:ln w="0"/>
                <a:latin typeface="+mj-lt"/>
              </a:rPr>
              <a:t>.....</a:t>
            </a:r>
            <a:endParaRPr lang="en-US" sz="3500" b="1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BA24CF-FF92-402C-B183-36552E5B12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593" y="1734066"/>
            <a:ext cx="3389670" cy="7742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D3675-A995-4779-8076-509F2091E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1741" y="3443038"/>
            <a:ext cx="7242676" cy="15668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51AC57C-D424-48E1-B635-A658CCA36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282" y="2786728"/>
            <a:ext cx="1579001" cy="676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E376193-CDD8-4FBF-9A7E-DA6290D552F4}"/>
              </a:ext>
            </a:extLst>
          </p:cNvPr>
          <p:cNvSpPr txBox="1"/>
          <p:nvPr/>
        </p:nvSpPr>
        <p:spPr>
          <a:xfrm>
            <a:off x="4952114" y="6221450"/>
            <a:ext cx="6948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</p:spTree>
    <p:extLst>
      <p:ext uri="{BB962C8B-B14F-4D97-AF65-F5344CB8AC3E}">
        <p14:creationId xmlns:p14="http://schemas.microsoft.com/office/powerpoint/2010/main" val="10017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2ADC9C-8D0B-3839-CB3E-2776C92D47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929" y="3220286"/>
            <a:ext cx="6277851" cy="301984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812B8A-9FF9-A358-203D-02E74E132F10}"/>
              </a:ext>
            </a:extLst>
          </p:cNvPr>
          <p:cNvSpPr/>
          <p:nvPr/>
        </p:nvSpPr>
        <p:spPr>
          <a:xfrm>
            <a:off x="1406552" y="704111"/>
            <a:ext cx="9575975" cy="5831293"/>
          </a:xfrm>
          <a:custGeom>
            <a:avLst/>
            <a:gdLst>
              <a:gd name="connsiteX0" fmla="*/ 0 w 9575975"/>
              <a:gd name="connsiteY0" fmla="*/ 971902 h 5831293"/>
              <a:gd name="connsiteX1" fmla="*/ 971902 w 9575975"/>
              <a:gd name="connsiteY1" fmla="*/ 0 h 5831293"/>
              <a:gd name="connsiteX2" fmla="*/ 1330027 w 9575975"/>
              <a:gd name="connsiteY2" fmla="*/ 0 h 5831293"/>
              <a:gd name="connsiteX3" fmla="*/ 1993439 w 9575975"/>
              <a:gd name="connsiteY3" fmla="*/ 0 h 5831293"/>
              <a:gd name="connsiteX4" fmla="*/ 2351564 w 9575975"/>
              <a:gd name="connsiteY4" fmla="*/ 0 h 5831293"/>
              <a:gd name="connsiteX5" fmla="*/ 2862332 w 9575975"/>
              <a:gd name="connsiteY5" fmla="*/ 0 h 5831293"/>
              <a:gd name="connsiteX6" fmla="*/ 3220457 w 9575975"/>
              <a:gd name="connsiteY6" fmla="*/ 0 h 5831293"/>
              <a:gd name="connsiteX7" fmla="*/ 3654904 w 9575975"/>
              <a:gd name="connsiteY7" fmla="*/ 0 h 5831293"/>
              <a:gd name="connsiteX8" fmla="*/ 4089350 w 9575975"/>
              <a:gd name="connsiteY8" fmla="*/ 0 h 5831293"/>
              <a:gd name="connsiteX9" fmla="*/ 4523797 w 9575975"/>
              <a:gd name="connsiteY9" fmla="*/ 0 h 5831293"/>
              <a:gd name="connsiteX10" fmla="*/ 4958244 w 9575975"/>
              <a:gd name="connsiteY10" fmla="*/ 0 h 5831293"/>
              <a:gd name="connsiteX11" fmla="*/ 5392690 w 9575975"/>
              <a:gd name="connsiteY11" fmla="*/ 0 h 5831293"/>
              <a:gd name="connsiteX12" fmla="*/ 5827137 w 9575975"/>
              <a:gd name="connsiteY12" fmla="*/ 0 h 5831293"/>
              <a:gd name="connsiteX13" fmla="*/ 6490549 w 9575975"/>
              <a:gd name="connsiteY13" fmla="*/ 0 h 5831293"/>
              <a:gd name="connsiteX14" fmla="*/ 7001317 w 9575975"/>
              <a:gd name="connsiteY14" fmla="*/ 0 h 5831293"/>
              <a:gd name="connsiteX15" fmla="*/ 7435764 w 9575975"/>
              <a:gd name="connsiteY15" fmla="*/ 0 h 5831293"/>
              <a:gd name="connsiteX16" fmla="*/ 8604073 w 9575975"/>
              <a:gd name="connsiteY16" fmla="*/ 0 h 5831293"/>
              <a:gd name="connsiteX17" fmla="*/ 9575975 w 9575975"/>
              <a:gd name="connsiteY17" fmla="*/ 971902 h 5831293"/>
              <a:gd name="connsiteX18" fmla="*/ 9575975 w 9575975"/>
              <a:gd name="connsiteY18" fmla="*/ 1410633 h 5831293"/>
              <a:gd name="connsiteX19" fmla="*/ 9575975 w 9575975"/>
              <a:gd name="connsiteY19" fmla="*/ 1927114 h 5831293"/>
              <a:gd name="connsiteX20" fmla="*/ 9575975 w 9575975"/>
              <a:gd name="connsiteY20" fmla="*/ 2482469 h 5831293"/>
              <a:gd name="connsiteX21" fmla="*/ 9575975 w 9575975"/>
              <a:gd name="connsiteY21" fmla="*/ 2960075 h 5831293"/>
              <a:gd name="connsiteX22" fmla="*/ 9575975 w 9575975"/>
              <a:gd name="connsiteY22" fmla="*/ 3554305 h 5831293"/>
              <a:gd name="connsiteX23" fmla="*/ 9575975 w 9575975"/>
              <a:gd name="connsiteY23" fmla="*/ 4070786 h 5831293"/>
              <a:gd name="connsiteX24" fmla="*/ 9575975 w 9575975"/>
              <a:gd name="connsiteY24" fmla="*/ 4859391 h 5831293"/>
              <a:gd name="connsiteX25" fmla="*/ 8604073 w 9575975"/>
              <a:gd name="connsiteY25" fmla="*/ 5831293 h 5831293"/>
              <a:gd name="connsiteX26" fmla="*/ 8169626 w 9575975"/>
              <a:gd name="connsiteY26" fmla="*/ 5831293 h 5831293"/>
              <a:gd name="connsiteX27" fmla="*/ 7658858 w 9575975"/>
              <a:gd name="connsiteY27" fmla="*/ 5831293 h 5831293"/>
              <a:gd name="connsiteX28" fmla="*/ 7148090 w 9575975"/>
              <a:gd name="connsiteY28" fmla="*/ 5831293 h 5831293"/>
              <a:gd name="connsiteX29" fmla="*/ 6408356 w 9575975"/>
              <a:gd name="connsiteY29" fmla="*/ 5831293 h 5831293"/>
              <a:gd name="connsiteX30" fmla="*/ 5973909 w 9575975"/>
              <a:gd name="connsiteY30" fmla="*/ 5831293 h 5831293"/>
              <a:gd name="connsiteX31" fmla="*/ 5386819 w 9575975"/>
              <a:gd name="connsiteY31" fmla="*/ 5831293 h 5831293"/>
              <a:gd name="connsiteX32" fmla="*/ 4723408 w 9575975"/>
              <a:gd name="connsiteY32" fmla="*/ 5831293 h 5831293"/>
              <a:gd name="connsiteX33" fmla="*/ 4365283 w 9575975"/>
              <a:gd name="connsiteY33" fmla="*/ 5831293 h 5831293"/>
              <a:gd name="connsiteX34" fmla="*/ 4007158 w 9575975"/>
              <a:gd name="connsiteY34" fmla="*/ 5831293 h 5831293"/>
              <a:gd name="connsiteX35" fmla="*/ 3420068 w 9575975"/>
              <a:gd name="connsiteY35" fmla="*/ 5831293 h 5831293"/>
              <a:gd name="connsiteX36" fmla="*/ 3061943 w 9575975"/>
              <a:gd name="connsiteY36" fmla="*/ 5831293 h 5831293"/>
              <a:gd name="connsiteX37" fmla="*/ 2627496 w 9575975"/>
              <a:gd name="connsiteY37" fmla="*/ 5831293 h 5831293"/>
              <a:gd name="connsiteX38" fmla="*/ 2193049 w 9575975"/>
              <a:gd name="connsiteY38" fmla="*/ 5831293 h 5831293"/>
              <a:gd name="connsiteX39" fmla="*/ 1682281 w 9575975"/>
              <a:gd name="connsiteY39" fmla="*/ 5831293 h 5831293"/>
              <a:gd name="connsiteX40" fmla="*/ 971902 w 9575975"/>
              <a:gd name="connsiteY40" fmla="*/ 5831293 h 5831293"/>
              <a:gd name="connsiteX41" fmla="*/ 0 w 9575975"/>
              <a:gd name="connsiteY41" fmla="*/ 4859391 h 5831293"/>
              <a:gd name="connsiteX42" fmla="*/ 0 w 9575975"/>
              <a:gd name="connsiteY42" fmla="*/ 4381785 h 5831293"/>
              <a:gd name="connsiteX43" fmla="*/ 0 w 9575975"/>
              <a:gd name="connsiteY43" fmla="*/ 3865305 h 5831293"/>
              <a:gd name="connsiteX44" fmla="*/ 0 w 9575975"/>
              <a:gd name="connsiteY44" fmla="*/ 3387699 h 5831293"/>
              <a:gd name="connsiteX45" fmla="*/ 0 w 9575975"/>
              <a:gd name="connsiteY45" fmla="*/ 2832343 h 5831293"/>
              <a:gd name="connsiteX46" fmla="*/ 0 w 9575975"/>
              <a:gd name="connsiteY46" fmla="*/ 2238113 h 5831293"/>
              <a:gd name="connsiteX47" fmla="*/ 0 w 9575975"/>
              <a:gd name="connsiteY47" fmla="*/ 1643882 h 5831293"/>
              <a:gd name="connsiteX48" fmla="*/ 0 w 9575975"/>
              <a:gd name="connsiteY48" fmla="*/ 971902 h 5831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9575975" h="5831293" fill="none" extrusionOk="0">
                <a:moveTo>
                  <a:pt x="0" y="971902"/>
                </a:moveTo>
                <a:cubicBezTo>
                  <a:pt x="-12183" y="530859"/>
                  <a:pt x="501554" y="107241"/>
                  <a:pt x="971902" y="0"/>
                </a:cubicBezTo>
                <a:cubicBezTo>
                  <a:pt x="1114149" y="-28843"/>
                  <a:pt x="1231492" y="35849"/>
                  <a:pt x="1330027" y="0"/>
                </a:cubicBezTo>
                <a:cubicBezTo>
                  <a:pt x="1428563" y="-35849"/>
                  <a:pt x="1714330" y="23074"/>
                  <a:pt x="1993439" y="0"/>
                </a:cubicBezTo>
                <a:cubicBezTo>
                  <a:pt x="2272548" y="-23074"/>
                  <a:pt x="2217936" y="21515"/>
                  <a:pt x="2351564" y="0"/>
                </a:cubicBezTo>
                <a:cubicBezTo>
                  <a:pt x="2485192" y="-21515"/>
                  <a:pt x="2696744" y="56261"/>
                  <a:pt x="2862332" y="0"/>
                </a:cubicBezTo>
                <a:cubicBezTo>
                  <a:pt x="3027920" y="-56261"/>
                  <a:pt x="3051601" y="26686"/>
                  <a:pt x="3220457" y="0"/>
                </a:cubicBezTo>
                <a:cubicBezTo>
                  <a:pt x="3389314" y="-26686"/>
                  <a:pt x="3442377" y="16825"/>
                  <a:pt x="3654904" y="0"/>
                </a:cubicBezTo>
                <a:cubicBezTo>
                  <a:pt x="3867431" y="-16825"/>
                  <a:pt x="3968981" y="26860"/>
                  <a:pt x="4089350" y="0"/>
                </a:cubicBezTo>
                <a:cubicBezTo>
                  <a:pt x="4209719" y="-26860"/>
                  <a:pt x="4424926" y="50092"/>
                  <a:pt x="4523797" y="0"/>
                </a:cubicBezTo>
                <a:cubicBezTo>
                  <a:pt x="4622668" y="-50092"/>
                  <a:pt x="4744642" y="44793"/>
                  <a:pt x="4958244" y="0"/>
                </a:cubicBezTo>
                <a:cubicBezTo>
                  <a:pt x="5171846" y="-44793"/>
                  <a:pt x="5241932" y="38338"/>
                  <a:pt x="5392690" y="0"/>
                </a:cubicBezTo>
                <a:cubicBezTo>
                  <a:pt x="5543448" y="-38338"/>
                  <a:pt x="5721180" y="48862"/>
                  <a:pt x="5827137" y="0"/>
                </a:cubicBezTo>
                <a:cubicBezTo>
                  <a:pt x="5933094" y="-48862"/>
                  <a:pt x="6259529" y="33602"/>
                  <a:pt x="6490549" y="0"/>
                </a:cubicBezTo>
                <a:cubicBezTo>
                  <a:pt x="6721569" y="-33602"/>
                  <a:pt x="6828192" y="40321"/>
                  <a:pt x="7001317" y="0"/>
                </a:cubicBezTo>
                <a:cubicBezTo>
                  <a:pt x="7174442" y="-40321"/>
                  <a:pt x="7291417" y="3321"/>
                  <a:pt x="7435764" y="0"/>
                </a:cubicBezTo>
                <a:cubicBezTo>
                  <a:pt x="7580111" y="-3321"/>
                  <a:pt x="8260099" y="92070"/>
                  <a:pt x="8604073" y="0"/>
                </a:cubicBezTo>
                <a:cubicBezTo>
                  <a:pt x="9137073" y="17821"/>
                  <a:pt x="9647067" y="434568"/>
                  <a:pt x="9575975" y="971902"/>
                </a:cubicBezTo>
                <a:cubicBezTo>
                  <a:pt x="9582794" y="1099693"/>
                  <a:pt x="9565087" y="1302424"/>
                  <a:pt x="9575975" y="1410633"/>
                </a:cubicBezTo>
                <a:cubicBezTo>
                  <a:pt x="9586863" y="1518842"/>
                  <a:pt x="9543364" y="1748055"/>
                  <a:pt x="9575975" y="1927114"/>
                </a:cubicBezTo>
                <a:cubicBezTo>
                  <a:pt x="9608586" y="2106173"/>
                  <a:pt x="9571739" y="2301099"/>
                  <a:pt x="9575975" y="2482469"/>
                </a:cubicBezTo>
                <a:cubicBezTo>
                  <a:pt x="9580211" y="2663839"/>
                  <a:pt x="9526352" y="2759478"/>
                  <a:pt x="9575975" y="2960075"/>
                </a:cubicBezTo>
                <a:cubicBezTo>
                  <a:pt x="9625598" y="3160672"/>
                  <a:pt x="9556262" y="3385168"/>
                  <a:pt x="9575975" y="3554305"/>
                </a:cubicBezTo>
                <a:cubicBezTo>
                  <a:pt x="9595688" y="3723442"/>
                  <a:pt x="9571602" y="3941467"/>
                  <a:pt x="9575975" y="4070786"/>
                </a:cubicBezTo>
                <a:cubicBezTo>
                  <a:pt x="9580348" y="4200105"/>
                  <a:pt x="9487876" y="4511703"/>
                  <a:pt x="9575975" y="4859391"/>
                </a:cubicBezTo>
                <a:cubicBezTo>
                  <a:pt x="9571825" y="5357379"/>
                  <a:pt x="9250552" y="5726161"/>
                  <a:pt x="8604073" y="5831293"/>
                </a:cubicBezTo>
                <a:cubicBezTo>
                  <a:pt x="8434938" y="5862103"/>
                  <a:pt x="8301238" y="5799335"/>
                  <a:pt x="8169626" y="5831293"/>
                </a:cubicBezTo>
                <a:cubicBezTo>
                  <a:pt x="8038014" y="5863251"/>
                  <a:pt x="7853025" y="5793173"/>
                  <a:pt x="7658858" y="5831293"/>
                </a:cubicBezTo>
                <a:cubicBezTo>
                  <a:pt x="7464691" y="5869413"/>
                  <a:pt x="7278365" y="5818790"/>
                  <a:pt x="7148090" y="5831293"/>
                </a:cubicBezTo>
                <a:cubicBezTo>
                  <a:pt x="7017815" y="5843796"/>
                  <a:pt x="6627075" y="5811550"/>
                  <a:pt x="6408356" y="5831293"/>
                </a:cubicBezTo>
                <a:cubicBezTo>
                  <a:pt x="6189637" y="5851036"/>
                  <a:pt x="6139317" y="5782054"/>
                  <a:pt x="5973909" y="5831293"/>
                </a:cubicBezTo>
                <a:cubicBezTo>
                  <a:pt x="5808501" y="5880532"/>
                  <a:pt x="5566305" y="5783268"/>
                  <a:pt x="5386819" y="5831293"/>
                </a:cubicBezTo>
                <a:cubicBezTo>
                  <a:pt x="5207333" y="5879318"/>
                  <a:pt x="4921563" y="5753439"/>
                  <a:pt x="4723408" y="5831293"/>
                </a:cubicBezTo>
                <a:cubicBezTo>
                  <a:pt x="4525253" y="5909147"/>
                  <a:pt x="4454383" y="5827881"/>
                  <a:pt x="4365283" y="5831293"/>
                </a:cubicBezTo>
                <a:cubicBezTo>
                  <a:pt x="4276184" y="5834705"/>
                  <a:pt x="4159058" y="5807745"/>
                  <a:pt x="4007158" y="5831293"/>
                </a:cubicBezTo>
                <a:cubicBezTo>
                  <a:pt x="3855258" y="5854841"/>
                  <a:pt x="3619401" y="5807595"/>
                  <a:pt x="3420068" y="5831293"/>
                </a:cubicBezTo>
                <a:cubicBezTo>
                  <a:pt x="3220735" y="5854991"/>
                  <a:pt x="3156330" y="5823861"/>
                  <a:pt x="3061943" y="5831293"/>
                </a:cubicBezTo>
                <a:cubicBezTo>
                  <a:pt x="2967557" y="5838725"/>
                  <a:pt x="2758264" y="5782695"/>
                  <a:pt x="2627496" y="5831293"/>
                </a:cubicBezTo>
                <a:cubicBezTo>
                  <a:pt x="2496728" y="5879891"/>
                  <a:pt x="2282465" y="5816630"/>
                  <a:pt x="2193049" y="5831293"/>
                </a:cubicBezTo>
                <a:cubicBezTo>
                  <a:pt x="2103633" y="5845956"/>
                  <a:pt x="1915941" y="5795825"/>
                  <a:pt x="1682281" y="5831293"/>
                </a:cubicBezTo>
                <a:cubicBezTo>
                  <a:pt x="1448621" y="5866761"/>
                  <a:pt x="1283580" y="5764070"/>
                  <a:pt x="971902" y="5831293"/>
                </a:cubicBezTo>
                <a:cubicBezTo>
                  <a:pt x="358680" y="5923303"/>
                  <a:pt x="8292" y="5380416"/>
                  <a:pt x="0" y="4859391"/>
                </a:cubicBezTo>
                <a:cubicBezTo>
                  <a:pt x="-13883" y="4639808"/>
                  <a:pt x="14415" y="4575607"/>
                  <a:pt x="0" y="4381785"/>
                </a:cubicBezTo>
                <a:cubicBezTo>
                  <a:pt x="-14415" y="4187963"/>
                  <a:pt x="13321" y="3970072"/>
                  <a:pt x="0" y="3865305"/>
                </a:cubicBezTo>
                <a:cubicBezTo>
                  <a:pt x="-13321" y="3760538"/>
                  <a:pt x="15504" y="3580534"/>
                  <a:pt x="0" y="3387699"/>
                </a:cubicBezTo>
                <a:cubicBezTo>
                  <a:pt x="-15504" y="3194864"/>
                  <a:pt x="15669" y="3049372"/>
                  <a:pt x="0" y="2832343"/>
                </a:cubicBezTo>
                <a:cubicBezTo>
                  <a:pt x="-15669" y="2615314"/>
                  <a:pt x="16" y="2458986"/>
                  <a:pt x="0" y="2238113"/>
                </a:cubicBezTo>
                <a:cubicBezTo>
                  <a:pt x="-16" y="2017240"/>
                  <a:pt x="59348" y="1786292"/>
                  <a:pt x="0" y="1643882"/>
                </a:cubicBezTo>
                <a:cubicBezTo>
                  <a:pt x="-59348" y="1501472"/>
                  <a:pt x="19416" y="1107008"/>
                  <a:pt x="0" y="971902"/>
                </a:cubicBezTo>
                <a:close/>
              </a:path>
              <a:path w="9575975" h="5831293" stroke="0" extrusionOk="0">
                <a:moveTo>
                  <a:pt x="0" y="971902"/>
                </a:moveTo>
                <a:cubicBezTo>
                  <a:pt x="47229" y="340884"/>
                  <a:pt x="465088" y="81178"/>
                  <a:pt x="971902" y="0"/>
                </a:cubicBezTo>
                <a:cubicBezTo>
                  <a:pt x="1157129" y="-17627"/>
                  <a:pt x="1384903" y="57989"/>
                  <a:pt x="1711635" y="0"/>
                </a:cubicBezTo>
                <a:cubicBezTo>
                  <a:pt x="2038367" y="-57989"/>
                  <a:pt x="2084029" y="27102"/>
                  <a:pt x="2222404" y="0"/>
                </a:cubicBezTo>
                <a:cubicBezTo>
                  <a:pt x="2360779" y="-27102"/>
                  <a:pt x="2628178" y="35971"/>
                  <a:pt x="2885816" y="0"/>
                </a:cubicBezTo>
                <a:cubicBezTo>
                  <a:pt x="3143454" y="-35971"/>
                  <a:pt x="3413699" y="61046"/>
                  <a:pt x="3549227" y="0"/>
                </a:cubicBezTo>
                <a:cubicBezTo>
                  <a:pt x="3684755" y="-61046"/>
                  <a:pt x="3886255" y="69741"/>
                  <a:pt x="4136318" y="0"/>
                </a:cubicBezTo>
                <a:cubicBezTo>
                  <a:pt x="4386381" y="-69741"/>
                  <a:pt x="4554221" y="32082"/>
                  <a:pt x="4876051" y="0"/>
                </a:cubicBezTo>
                <a:cubicBezTo>
                  <a:pt x="5197881" y="-32082"/>
                  <a:pt x="5066732" y="41361"/>
                  <a:pt x="5234176" y="0"/>
                </a:cubicBezTo>
                <a:cubicBezTo>
                  <a:pt x="5401621" y="-41361"/>
                  <a:pt x="5634450" y="26537"/>
                  <a:pt x="5897588" y="0"/>
                </a:cubicBezTo>
                <a:cubicBezTo>
                  <a:pt x="6160726" y="-26537"/>
                  <a:pt x="6341264" y="77967"/>
                  <a:pt x="6637321" y="0"/>
                </a:cubicBezTo>
                <a:cubicBezTo>
                  <a:pt x="6933378" y="-77967"/>
                  <a:pt x="7019542" y="61595"/>
                  <a:pt x="7377055" y="0"/>
                </a:cubicBezTo>
                <a:cubicBezTo>
                  <a:pt x="7734568" y="-61595"/>
                  <a:pt x="8123688" y="66651"/>
                  <a:pt x="8604073" y="0"/>
                </a:cubicBezTo>
                <a:cubicBezTo>
                  <a:pt x="9257528" y="11908"/>
                  <a:pt x="9565826" y="446823"/>
                  <a:pt x="9575975" y="971902"/>
                </a:cubicBezTo>
                <a:cubicBezTo>
                  <a:pt x="9582182" y="1214462"/>
                  <a:pt x="9529619" y="1351762"/>
                  <a:pt x="9575975" y="1488383"/>
                </a:cubicBezTo>
                <a:cubicBezTo>
                  <a:pt x="9622331" y="1625004"/>
                  <a:pt x="9568294" y="1886345"/>
                  <a:pt x="9575975" y="2082613"/>
                </a:cubicBezTo>
                <a:cubicBezTo>
                  <a:pt x="9583656" y="2278881"/>
                  <a:pt x="9570741" y="2410304"/>
                  <a:pt x="9575975" y="2521344"/>
                </a:cubicBezTo>
                <a:cubicBezTo>
                  <a:pt x="9581209" y="2632384"/>
                  <a:pt x="9571999" y="2818347"/>
                  <a:pt x="9575975" y="2998950"/>
                </a:cubicBezTo>
                <a:cubicBezTo>
                  <a:pt x="9579951" y="3179553"/>
                  <a:pt x="9543876" y="3302340"/>
                  <a:pt x="9575975" y="3437681"/>
                </a:cubicBezTo>
                <a:cubicBezTo>
                  <a:pt x="9608074" y="3573022"/>
                  <a:pt x="9565826" y="3817839"/>
                  <a:pt x="9575975" y="3954161"/>
                </a:cubicBezTo>
                <a:cubicBezTo>
                  <a:pt x="9586124" y="4090483"/>
                  <a:pt x="9554751" y="4447093"/>
                  <a:pt x="9575975" y="4859391"/>
                </a:cubicBezTo>
                <a:cubicBezTo>
                  <a:pt x="9655315" y="5285453"/>
                  <a:pt x="9000353" y="5790840"/>
                  <a:pt x="8604073" y="5831293"/>
                </a:cubicBezTo>
                <a:cubicBezTo>
                  <a:pt x="8462324" y="5845328"/>
                  <a:pt x="8335154" y="5804021"/>
                  <a:pt x="8245948" y="5831293"/>
                </a:cubicBezTo>
                <a:cubicBezTo>
                  <a:pt x="8156742" y="5858565"/>
                  <a:pt x="7914267" y="5798300"/>
                  <a:pt x="7658858" y="5831293"/>
                </a:cubicBezTo>
                <a:cubicBezTo>
                  <a:pt x="7403449" y="5864286"/>
                  <a:pt x="7375326" y="5814735"/>
                  <a:pt x="7224411" y="5831293"/>
                </a:cubicBezTo>
                <a:cubicBezTo>
                  <a:pt x="7073496" y="5847851"/>
                  <a:pt x="6771560" y="5786325"/>
                  <a:pt x="6561000" y="5831293"/>
                </a:cubicBezTo>
                <a:cubicBezTo>
                  <a:pt x="6350440" y="5876261"/>
                  <a:pt x="6199288" y="5825933"/>
                  <a:pt x="6050231" y="5831293"/>
                </a:cubicBezTo>
                <a:cubicBezTo>
                  <a:pt x="5901174" y="5836653"/>
                  <a:pt x="5532085" y="5759398"/>
                  <a:pt x="5310498" y="5831293"/>
                </a:cubicBezTo>
                <a:cubicBezTo>
                  <a:pt x="5088911" y="5903188"/>
                  <a:pt x="4869619" y="5766144"/>
                  <a:pt x="4723408" y="5831293"/>
                </a:cubicBezTo>
                <a:cubicBezTo>
                  <a:pt x="4577197" y="5896442"/>
                  <a:pt x="4140601" y="5751848"/>
                  <a:pt x="3983674" y="5831293"/>
                </a:cubicBezTo>
                <a:cubicBezTo>
                  <a:pt x="3826747" y="5910738"/>
                  <a:pt x="3745214" y="5795086"/>
                  <a:pt x="3625549" y="5831293"/>
                </a:cubicBezTo>
                <a:cubicBezTo>
                  <a:pt x="3505884" y="5867500"/>
                  <a:pt x="3107938" y="5743745"/>
                  <a:pt x="2885816" y="5831293"/>
                </a:cubicBezTo>
                <a:cubicBezTo>
                  <a:pt x="2663694" y="5918841"/>
                  <a:pt x="2439191" y="5782903"/>
                  <a:pt x="2146082" y="5831293"/>
                </a:cubicBezTo>
                <a:cubicBezTo>
                  <a:pt x="1852973" y="5879683"/>
                  <a:pt x="1834902" y="5827606"/>
                  <a:pt x="1711635" y="5831293"/>
                </a:cubicBezTo>
                <a:cubicBezTo>
                  <a:pt x="1588368" y="5834980"/>
                  <a:pt x="1209618" y="5784224"/>
                  <a:pt x="971902" y="5831293"/>
                </a:cubicBezTo>
                <a:cubicBezTo>
                  <a:pt x="450312" y="5935798"/>
                  <a:pt x="31288" y="5349548"/>
                  <a:pt x="0" y="4859391"/>
                </a:cubicBezTo>
                <a:cubicBezTo>
                  <a:pt x="-60103" y="4688142"/>
                  <a:pt x="63233" y="4439719"/>
                  <a:pt x="0" y="4226286"/>
                </a:cubicBezTo>
                <a:cubicBezTo>
                  <a:pt x="-63233" y="4012854"/>
                  <a:pt x="30244" y="3888592"/>
                  <a:pt x="0" y="3748680"/>
                </a:cubicBezTo>
                <a:cubicBezTo>
                  <a:pt x="-30244" y="3608768"/>
                  <a:pt x="43932" y="3428683"/>
                  <a:pt x="0" y="3232199"/>
                </a:cubicBezTo>
                <a:cubicBezTo>
                  <a:pt x="-43932" y="3035715"/>
                  <a:pt x="36112" y="2879215"/>
                  <a:pt x="0" y="2637969"/>
                </a:cubicBezTo>
                <a:cubicBezTo>
                  <a:pt x="-36112" y="2396723"/>
                  <a:pt x="52490" y="2309936"/>
                  <a:pt x="0" y="2004863"/>
                </a:cubicBezTo>
                <a:cubicBezTo>
                  <a:pt x="-52490" y="1699790"/>
                  <a:pt x="98428" y="1203465"/>
                  <a:pt x="0" y="971902"/>
                </a:cubicBezTo>
                <a:close/>
              </a:path>
            </a:pathLst>
          </a:custGeom>
          <a:solidFill>
            <a:schemeClr val="lt1">
              <a:alpha val="93000"/>
            </a:schemeClr>
          </a:solidFill>
          <a:ln w="19050" cmpd="thinThick">
            <a:solidFill>
              <a:srgbClr val="FF3F6E"/>
            </a:solidFill>
            <a:extLst>
              <a:ext uri="{C807C97D-BFC1-408E-A445-0C87EB9F89A2}">
                <ask:lineSketchStyleProps xmlns:ask="http://schemas.microsoft.com/office/drawing/2018/sketchyshapes" sd="381681209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ED41379-3192-AA71-2C23-AA4DB42C5205}"/>
              </a:ext>
            </a:extLst>
          </p:cNvPr>
          <p:cNvGrpSpPr/>
          <p:nvPr/>
        </p:nvGrpSpPr>
        <p:grpSpPr>
          <a:xfrm>
            <a:off x="4022798" y="1640324"/>
            <a:ext cx="3971306" cy="4746902"/>
            <a:chOff x="4696770" y="781585"/>
            <a:chExt cx="3318433" cy="402899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D71C32D-0EE1-5B8D-1CC4-4EEE2B3DEA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324" y="781585"/>
              <a:ext cx="2359327" cy="3232189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7E4F632-5103-7114-C12A-6C73C150F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6041"/>
            <a:stretch/>
          </p:blipFill>
          <p:spPr>
            <a:xfrm>
              <a:off x="4696770" y="1692613"/>
              <a:ext cx="3318433" cy="3117966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7B657DA5-0A4F-BB56-2DEA-329A4E9018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875" y="1640324"/>
            <a:ext cx="1771889" cy="29554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4D4E4A24-01CC-B27D-B593-3ED2CF5F64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64" y="1817615"/>
            <a:ext cx="1721763" cy="28053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B10F54D-2618-4F2A-AA3C-4BEE9198927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8317" y="206069"/>
            <a:ext cx="10817986" cy="145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F554618-32F6-DA54-AB13-746DAC634B55}"/>
              </a:ext>
            </a:extLst>
          </p:cNvPr>
          <p:cNvGrpSpPr/>
          <p:nvPr/>
        </p:nvGrpSpPr>
        <p:grpSpPr>
          <a:xfrm>
            <a:off x="2793196" y="1792905"/>
            <a:ext cx="3172408" cy="1636095"/>
            <a:chOff x="139959" y="1387023"/>
            <a:chExt cx="3172408" cy="1636095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264C077-A245-E761-A1C3-B160FF364150}"/>
                </a:ext>
              </a:extLst>
            </p:cNvPr>
            <p:cNvSpPr/>
            <p:nvPr/>
          </p:nvSpPr>
          <p:spPr>
            <a:xfrm>
              <a:off x="456732" y="18605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Mắt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dõi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2BCD185-37D1-7AEC-597D-4E76533EA5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959" y="1387023"/>
              <a:ext cx="947057" cy="947057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386C39F-C9F8-1B74-0771-C548F54987A7}"/>
              </a:ext>
            </a:extLst>
          </p:cNvPr>
          <p:cNvGrpSpPr/>
          <p:nvPr/>
        </p:nvGrpSpPr>
        <p:grpSpPr>
          <a:xfrm>
            <a:off x="4397283" y="3605857"/>
            <a:ext cx="3397434" cy="1559458"/>
            <a:chOff x="4424729" y="3902060"/>
            <a:chExt cx="3397434" cy="155945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D9E0C0A-B1DD-8F4B-53EE-325CBD0C38D4}"/>
                </a:ext>
              </a:extLst>
            </p:cNvPr>
            <p:cNvSpPr/>
            <p:nvPr/>
          </p:nvSpPr>
          <p:spPr>
            <a:xfrm>
              <a:off x="4966528" y="4298952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nghe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882A604-40F1-1E3D-7482-70E1501E29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24729" y="3902060"/>
              <a:ext cx="1083597" cy="1083597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5CD2257-C70C-087D-6ACB-D566EFCAD3FC}"/>
              </a:ext>
            </a:extLst>
          </p:cNvPr>
          <p:cNvGrpSpPr/>
          <p:nvPr/>
        </p:nvGrpSpPr>
        <p:grpSpPr>
          <a:xfrm>
            <a:off x="6351409" y="2007441"/>
            <a:ext cx="3329164" cy="1371679"/>
            <a:chOff x="8110962" y="1828720"/>
            <a:chExt cx="3329164" cy="1371679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7C7EEA2-4329-302B-ABFA-32098934D91F}"/>
                </a:ext>
              </a:extLst>
            </p:cNvPr>
            <p:cNvSpPr/>
            <p:nvPr/>
          </p:nvSpPr>
          <p:spPr>
            <a:xfrm>
              <a:off x="8584491" y="2037833"/>
              <a:ext cx="2855635" cy="1162566"/>
            </a:xfrm>
            <a:custGeom>
              <a:avLst/>
              <a:gdLst>
                <a:gd name="connsiteX0" fmla="*/ 0 w 2855635"/>
                <a:gd name="connsiteY0" fmla="*/ 283910 h 1162566"/>
                <a:gd name="connsiteX1" fmla="*/ 283910 w 2855635"/>
                <a:gd name="connsiteY1" fmla="*/ 0 h 1162566"/>
                <a:gd name="connsiteX2" fmla="*/ 2571725 w 2855635"/>
                <a:gd name="connsiteY2" fmla="*/ 0 h 1162566"/>
                <a:gd name="connsiteX3" fmla="*/ 2855635 w 2855635"/>
                <a:gd name="connsiteY3" fmla="*/ 283910 h 1162566"/>
                <a:gd name="connsiteX4" fmla="*/ 2855635 w 2855635"/>
                <a:gd name="connsiteY4" fmla="*/ 878656 h 1162566"/>
                <a:gd name="connsiteX5" fmla="*/ 2571725 w 2855635"/>
                <a:gd name="connsiteY5" fmla="*/ 1162566 h 1162566"/>
                <a:gd name="connsiteX6" fmla="*/ 283910 w 2855635"/>
                <a:gd name="connsiteY6" fmla="*/ 1162566 h 1162566"/>
                <a:gd name="connsiteX7" fmla="*/ 0 w 2855635"/>
                <a:gd name="connsiteY7" fmla="*/ 878656 h 1162566"/>
                <a:gd name="connsiteX8" fmla="*/ 0 w 2855635"/>
                <a:gd name="connsiteY8" fmla="*/ 283910 h 1162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5635" h="1162566" fill="none" extrusionOk="0">
                  <a:moveTo>
                    <a:pt x="0" y="283910"/>
                  </a:moveTo>
                  <a:cubicBezTo>
                    <a:pt x="-7135" y="152114"/>
                    <a:pt x="106287" y="-13994"/>
                    <a:pt x="283910" y="0"/>
                  </a:cubicBezTo>
                  <a:cubicBezTo>
                    <a:pt x="1364583" y="-35273"/>
                    <a:pt x="1633748" y="-144294"/>
                    <a:pt x="2571725" y="0"/>
                  </a:cubicBezTo>
                  <a:cubicBezTo>
                    <a:pt x="2732144" y="1102"/>
                    <a:pt x="2848262" y="120894"/>
                    <a:pt x="2855635" y="283910"/>
                  </a:cubicBezTo>
                  <a:cubicBezTo>
                    <a:pt x="2826382" y="534842"/>
                    <a:pt x="2815394" y="759918"/>
                    <a:pt x="2855635" y="878656"/>
                  </a:cubicBezTo>
                  <a:cubicBezTo>
                    <a:pt x="2861015" y="1031386"/>
                    <a:pt x="2745192" y="1144496"/>
                    <a:pt x="2571725" y="1162566"/>
                  </a:cubicBezTo>
                  <a:cubicBezTo>
                    <a:pt x="2113564" y="1240091"/>
                    <a:pt x="787242" y="1118863"/>
                    <a:pt x="283910" y="1162566"/>
                  </a:cubicBezTo>
                  <a:cubicBezTo>
                    <a:pt x="110929" y="1158082"/>
                    <a:pt x="-13467" y="1035271"/>
                    <a:pt x="0" y="878656"/>
                  </a:cubicBezTo>
                  <a:cubicBezTo>
                    <a:pt x="13131" y="645396"/>
                    <a:pt x="-27836" y="566914"/>
                    <a:pt x="0" y="283910"/>
                  </a:cubicBezTo>
                  <a:close/>
                </a:path>
                <a:path w="2855635" h="1162566" stroke="0" extrusionOk="0">
                  <a:moveTo>
                    <a:pt x="0" y="283910"/>
                  </a:moveTo>
                  <a:cubicBezTo>
                    <a:pt x="-5952" y="106547"/>
                    <a:pt x="106258" y="16890"/>
                    <a:pt x="283910" y="0"/>
                  </a:cubicBezTo>
                  <a:cubicBezTo>
                    <a:pt x="1118454" y="-95379"/>
                    <a:pt x="1518740" y="58096"/>
                    <a:pt x="2571725" y="0"/>
                  </a:cubicBezTo>
                  <a:cubicBezTo>
                    <a:pt x="2723832" y="-3303"/>
                    <a:pt x="2846626" y="120636"/>
                    <a:pt x="2855635" y="283910"/>
                  </a:cubicBezTo>
                  <a:cubicBezTo>
                    <a:pt x="2859320" y="508945"/>
                    <a:pt x="2841054" y="619812"/>
                    <a:pt x="2855635" y="878656"/>
                  </a:cubicBezTo>
                  <a:cubicBezTo>
                    <a:pt x="2860075" y="1030178"/>
                    <a:pt x="2714697" y="1148792"/>
                    <a:pt x="2571725" y="1162566"/>
                  </a:cubicBezTo>
                  <a:cubicBezTo>
                    <a:pt x="1517577" y="1102660"/>
                    <a:pt x="746900" y="1245080"/>
                    <a:pt x="283910" y="1162566"/>
                  </a:cubicBezTo>
                  <a:cubicBezTo>
                    <a:pt x="113773" y="1165863"/>
                    <a:pt x="-7462" y="1043028"/>
                    <a:pt x="0" y="878656"/>
                  </a:cubicBezTo>
                  <a:cubicBezTo>
                    <a:pt x="26755" y="731827"/>
                    <a:pt x="-52179" y="399765"/>
                    <a:pt x="0" y="283910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Tay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ea typeface="+mn-ea"/>
                  <a:cs typeface="+mn-cs"/>
                </a:rPr>
                <a:t>dò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8144F4F-EC5D-B487-6AFB-BBE3FDAE8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110962" y="1828720"/>
              <a:ext cx="1023707" cy="1023707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95EC9D12-84A9-4ACB-87B8-85952D88D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5415" y="207837"/>
            <a:ext cx="462116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9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1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202019" y="424746"/>
            <a:ext cx="11791507" cy="6486991"/>
          </a:xfrm>
          <a:custGeom>
            <a:avLst/>
            <a:gdLst>
              <a:gd name="connsiteX0" fmla="*/ 0 w 11791507"/>
              <a:gd name="connsiteY0" fmla="*/ 812885 h 6486991"/>
              <a:gd name="connsiteX1" fmla="*/ 812885 w 11791507"/>
              <a:gd name="connsiteY1" fmla="*/ 0 h 6486991"/>
              <a:gd name="connsiteX2" fmla="*/ 1388943 w 11791507"/>
              <a:gd name="connsiteY2" fmla="*/ 0 h 6486991"/>
              <a:gd name="connsiteX3" fmla="*/ 2066659 w 11791507"/>
              <a:gd name="connsiteY3" fmla="*/ 0 h 6486991"/>
              <a:gd name="connsiteX4" fmla="*/ 2642718 w 11791507"/>
              <a:gd name="connsiteY4" fmla="*/ 0 h 6486991"/>
              <a:gd name="connsiteX5" fmla="*/ 3015461 w 11791507"/>
              <a:gd name="connsiteY5" fmla="*/ 0 h 6486991"/>
              <a:gd name="connsiteX6" fmla="*/ 3591520 w 11791507"/>
              <a:gd name="connsiteY6" fmla="*/ 0 h 6486991"/>
              <a:gd name="connsiteX7" fmla="*/ 4167578 w 11791507"/>
              <a:gd name="connsiteY7" fmla="*/ 0 h 6486991"/>
              <a:gd name="connsiteX8" fmla="*/ 4540322 w 11791507"/>
              <a:gd name="connsiteY8" fmla="*/ 0 h 6486991"/>
              <a:gd name="connsiteX9" fmla="*/ 5014723 w 11791507"/>
              <a:gd name="connsiteY9" fmla="*/ 0 h 6486991"/>
              <a:gd name="connsiteX10" fmla="*/ 5387467 w 11791507"/>
              <a:gd name="connsiteY10" fmla="*/ 0 h 6486991"/>
              <a:gd name="connsiteX11" fmla="*/ 6268497 w 11791507"/>
              <a:gd name="connsiteY11" fmla="*/ 0 h 6486991"/>
              <a:gd name="connsiteX12" fmla="*/ 6742898 w 11791507"/>
              <a:gd name="connsiteY12" fmla="*/ 0 h 6486991"/>
              <a:gd name="connsiteX13" fmla="*/ 7217299 w 11791507"/>
              <a:gd name="connsiteY13" fmla="*/ 0 h 6486991"/>
              <a:gd name="connsiteX14" fmla="*/ 8098330 w 11791507"/>
              <a:gd name="connsiteY14" fmla="*/ 0 h 6486991"/>
              <a:gd name="connsiteX15" fmla="*/ 8471074 w 11791507"/>
              <a:gd name="connsiteY15" fmla="*/ 0 h 6486991"/>
              <a:gd name="connsiteX16" fmla="*/ 9250447 w 11791507"/>
              <a:gd name="connsiteY16" fmla="*/ 0 h 6486991"/>
              <a:gd name="connsiteX17" fmla="*/ 9928163 w 11791507"/>
              <a:gd name="connsiteY17" fmla="*/ 0 h 6486991"/>
              <a:gd name="connsiteX18" fmla="*/ 10978622 w 11791507"/>
              <a:gd name="connsiteY18" fmla="*/ 0 h 6486991"/>
              <a:gd name="connsiteX19" fmla="*/ 11791507 w 11791507"/>
              <a:gd name="connsiteY19" fmla="*/ 812885 h 6486991"/>
              <a:gd name="connsiteX20" fmla="*/ 11791507 w 11791507"/>
              <a:gd name="connsiteY20" fmla="*/ 1361509 h 6486991"/>
              <a:gd name="connsiteX21" fmla="*/ 11791507 w 11791507"/>
              <a:gd name="connsiteY21" fmla="*/ 2153193 h 6486991"/>
              <a:gd name="connsiteX22" fmla="*/ 11791507 w 11791507"/>
              <a:gd name="connsiteY22" fmla="*/ 2799041 h 6486991"/>
              <a:gd name="connsiteX23" fmla="*/ 11791507 w 11791507"/>
              <a:gd name="connsiteY23" fmla="*/ 3444889 h 6486991"/>
              <a:gd name="connsiteX24" fmla="*/ 11791507 w 11791507"/>
              <a:gd name="connsiteY24" fmla="*/ 4139349 h 6486991"/>
              <a:gd name="connsiteX25" fmla="*/ 11791507 w 11791507"/>
              <a:gd name="connsiteY25" fmla="*/ 4931034 h 6486991"/>
              <a:gd name="connsiteX26" fmla="*/ 11791507 w 11791507"/>
              <a:gd name="connsiteY26" fmla="*/ 5674106 h 6486991"/>
              <a:gd name="connsiteX27" fmla="*/ 10978622 w 11791507"/>
              <a:gd name="connsiteY27" fmla="*/ 6486991 h 6486991"/>
              <a:gd name="connsiteX28" fmla="*/ 10605878 w 11791507"/>
              <a:gd name="connsiteY28" fmla="*/ 6486991 h 6486991"/>
              <a:gd name="connsiteX29" fmla="*/ 9826505 w 11791507"/>
              <a:gd name="connsiteY29" fmla="*/ 6486991 h 6486991"/>
              <a:gd name="connsiteX30" fmla="*/ 9250447 w 11791507"/>
              <a:gd name="connsiteY30" fmla="*/ 6486991 h 6486991"/>
              <a:gd name="connsiteX31" fmla="*/ 8369416 w 11791507"/>
              <a:gd name="connsiteY31" fmla="*/ 6486991 h 6486991"/>
              <a:gd name="connsiteX32" fmla="*/ 7691700 w 11791507"/>
              <a:gd name="connsiteY32" fmla="*/ 6486991 h 6486991"/>
              <a:gd name="connsiteX33" fmla="*/ 7217299 w 11791507"/>
              <a:gd name="connsiteY33" fmla="*/ 6486991 h 6486991"/>
              <a:gd name="connsiteX34" fmla="*/ 6336269 w 11791507"/>
              <a:gd name="connsiteY34" fmla="*/ 6486991 h 6486991"/>
              <a:gd name="connsiteX35" fmla="*/ 5455238 w 11791507"/>
              <a:gd name="connsiteY35" fmla="*/ 6486991 h 6486991"/>
              <a:gd name="connsiteX36" fmla="*/ 4980837 w 11791507"/>
              <a:gd name="connsiteY36" fmla="*/ 6486991 h 6486991"/>
              <a:gd name="connsiteX37" fmla="*/ 4404779 w 11791507"/>
              <a:gd name="connsiteY37" fmla="*/ 6486991 h 6486991"/>
              <a:gd name="connsiteX38" fmla="*/ 3625406 w 11791507"/>
              <a:gd name="connsiteY38" fmla="*/ 6486991 h 6486991"/>
              <a:gd name="connsiteX39" fmla="*/ 2846032 w 11791507"/>
              <a:gd name="connsiteY39" fmla="*/ 6486991 h 6486991"/>
              <a:gd name="connsiteX40" fmla="*/ 1965002 w 11791507"/>
              <a:gd name="connsiteY40" fmla="*/ 6486991 h 6486991"/>
              <a:gd name="connsiteX41" fmla="*/ 1592258 w 11791507"/>
              <a:gd name="connsiteY41" fmla="*/ 6486991 h 6486991"/>
              <a:gd name="connsiteX42" fmla="*/ 812885 w 11791507"/>
              <a:gd name="connsiteY42" fmla="*/ 6486991 h 6486991"/>
              <a:gd name="connsiteX43" fmla="*/ 0 w 11791507"/>
              <a:gd name="connsiteY43" fmla="*/ 5674106 h 6486991"/>
              <a:gd name="connsiteX44" fmla="*/ 0 w 11791507"/>
              <a:gd name="connsiteY44" fmla="*/ 5125482 h 6486991"/>
              <a:gd name="connsiteX45" fmla="*/ 0 w 11791507"/>
              <a:gd name="connsiteY45" fmla="*/ 4528247 h 6486991"/>
              <a:gd name="connsiteX46" fmla="*/ 0 w 11791507"/>
              <a:gd name="connsiteY46" fmla="*/ 3785174 h 6486991"/>
              <a:gd name="connsiteX47" fmla="*/ 0 w 11791507"/>
              <a:gd name="connsiteY47" fmla="*/ 3090714 h 6486991"/>
              <a:gd name="connsiteX48" fmla="*/ 0 w 11791507"/>
              <a:gd name="connsiteY48" fmla="*/ 2542091 h 6486991"/>
              <a:gd name="connsiteX49" fmla="*/ 0 w 11791507"/>
              <a:gd name="connsiteY49" fmla="*/ 1799018 h 6486991"/>
              <a:gd name="connsiteX50" fmla="*/ 0 w 11791507"/>
              <a:gd name="connsiteY50" fmla="*/ 812885 h 6486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91507" h="6486991" fill="none" extrusionOk="0">
                <a:moveTo>
                  <a:pt x="0" y="812885"/>
                </a:moveTo>
                <a:cubicBezTo>
                  <a:pt x="-10637" y="364845"/>
                  <a:pt x="410640" y="10003"/>
                  <a:pt x="812885" y="0"/>
                </a:cubicBezTo>
                <a:cubicBezTo>
                  <a:pt x="1072659" y="-27099"/>
                  <a:pt x="1182566" y="-5629"/>
                  <a:pt x="1388943" y="0"/>
                </a:cubicBezTo>
                <a:cubicBezTo>
                  <a:pt x="1595320" y="5629"/>
                  <a:pt x="1893228" y="10684"/>
                  <a:pt x="2066659" y="0"/>
                </a:cubicBezTo>
                <a:cubicBezTo>
                  <a:pt x="2240090" y="-10684"/>
                  <a:pt x="2404783" y="16148"/>
                  <a:pt x="2642718" y="0"/>
                </a:cubicBezTo>
                <a:cubicBezTo>
                  <a:pt x="2880653" y="-16148"/>
                  <a:pt x="2940109" y="989"/>
                  <a:pt x="3015461" y="0"/>
                </a:cubicBezTo>
                <a:cubicBezTo>
                  <a:pt x="3090813" y="-989"/>
                  <a:pt x="3347528" y="2154"/>
                  <a:pt x="3591520" y="0"/>
                </a:cubicBezTo>
                <a:cubicBezTo>
                  <a:pt x="3835512" y="-2154"/>
                  <a:pt x="3927242" y="-28755"/>
                  <a:pt x="4167578" y="0"/>
                </a:cubicBezTo>
                <a:cubicBezTo>
                  <a:pt x="4407914" y="28755"/>
                  <a:pt x="4464029" y="-10930"/>
                  <a:pt x="4540322" y="0"/>
                </a:cubicBezTo>
                <a:cubicBezTo>
                  <a:pt x="4616615" y="10930"/>
                  <a:pt x="4907317" y="9869"/>
                  <a:pt x="5014723" y="0"/>
                </a:cubicBezTo>
                <a:cubicBezTo>
                  <a:pt x="5122129" y="-9869"/>
                  <a:pt x="5248989" y="6812"/>
                  <a:pt x="5387467" y="0"/>
                </a:cubicBezTo>
                <a:cubicBezTo>
                  <a:pt x="5525945" y="-6812"/>
                  <a:pt x="6050060" y="6008"/>
                  <a:pt x="6268497" y="0"/>
                </a:cubicBezTo>
                <a:cubicBezTo>
                  <a:pt x="6486934" y="-6008"/>
                  <a:pt x="6531175" y="22886"/>
                  <a:pt x="6742898" y="0"/>
                </a:cubicBezTo>
                <a:cubicBezTo>
                  <a:pt x="6954621" y="-22886"/>
                  <a:pt x="7018660" y="-5555"/>
                  <a:pt x="7217299" y="0"/>
                </a:cubicBezTo>
                <a:cubicBezTo>
                  <a:pt x="7415938" y="5555"/>
                  <a:pt x="7712529" y="-38999"/>
                  <a:pt x="8098330" y="0"/>
                </a:cubicBezTo>
                <a:cubicBezTo>
                  <a:pt x="8484131" y="38999"/>
                  <a:pt x="8315608" y="5399"/>
                  <a:pt x="8471074" y="0"/>
                </a:cubicBezTo>
                <a:cubicBezTo>
                  <a:pt x="8626540" y="-5399"/>
                  <a:pt x="8931763" y="18221"/>
                  <a:pt x="9250447" y="0"/>
                </a:cubicBezTo>
                <a:cubicBezTo>
                  <a:pt x="9569131" y="-18221"/>
                  <a:pt x="9697209" y="-30643"/>
                  <a:pt x="9928163" y="0"/>
                </a:cubicBezTo>
                <a:cubicBezTo>
                  <a:pt x="10159117" y="30643"/>
                  <a:pt x="10489507" y="1805"/>
                  <a:pt x="10978622" y="0"/>
                </a:cubicBezTo>
                <a:cubicBezTo>
                  <a:pt x="11426465" y="35214"/>
                  <a:pt x="11758250" y="372002"/>
                  <a:pt x="11791507" y="812885"/>
                </a:cubicBezTo>
                <a:cubicBezTo>
                  <a:pt x="11786103" y="951054"/>
                  <a:pt x="11791486" y="1223630"/>
                  <a:pt x="11791507" y="1361509"/>
                </a:cubicBezTo>
                <a:cubicBezTo>
                  <a:pt x="11791528" y="1499388"/>
                  <a:pt x="11766187" y="1794444"/>
                  <a:pt x="11791507" y="2153193"/>
                </a:cubicBezTo>
                <a:cubicBezTo>
                  <a:pt x="11816827" y="2511942"/>
                  <a:pt x="11804199" y="2624849"/>
                  <a:pt x="11791507" y="2799041"/>
                </a:cubicBezTo>
                <a:cubicBezTo>
                  <a:pt x="11778815" y="2973233"/>
                  <a:pt x="11815227" y="3162792"/>
                  <a:pt x="11791507" y="3444889"/>
                </a:cubicBezTo>
                <a:cubicBezTo>
                  <a:pt x="11767787" y="3726986"/>
                  <a:pt x="11797174" y="3881371"/>
                  <a:pt x="11791507" y="4139349"/>
                </a:cubicBezTo>
                <a:cubicBezTo>
                  <a:pt x="11785840" y="4397327"/>
                  <a:pt x="11812286" y="4662754"/>
                  <a:pt x="11791507" y="4931034"/>
                </a:cubicBezTo>
                <a:cubicBezTo>
                  <a:pt x="11770728" y="5199314"/>
                  <a:pt x="11813176" y="5306012"/>
                  <a:pt x="11791507" y="5674106"/>
                </a:cubicBezTo>
                <a:cubicBezTo>
                  <a:pt x="11819821" y="6104742"/>
                  <a:pt x="11431850" y="6543374"/>
                  <a:pt x="10978622" y="6486991"/>
                </a:cubicBezTo>
                <a:cubicBezTo>
                  <a:pt x="10839259" y="6485746"/>
                  <a:pt x="10724364" y="6469433"/>
                  <a:pt x="10605878" y="6486991"/>
                </a:cubicBezTo>
                <a:cubicBezTo>
                  <a:pt x="10487392" y="6504549"/>
                  <a:pt x="10027641" y="6464481"/>
                  <a:pt x="9826505" y="6486991"/>
                </a:cubicBezTo>
                <a:cubicBezTo>
                  <a:pt x="9625369" y="6509501"/>
                  <a:pt x="9524905" y="6472140"/>
                  <a:pt x="9250447" y="6486991"/>
                </a:cubicBezTo>
                <a:cubicBezTo>
                  <a:pt x="8975989" y="6501842"/>
                  <a:pt x="8594411" y="6446265"/>
                  <a:pt x="8369416" y="6486991"/>
                </a:cubicBezTo>
                <a:cubicBezTo>
                  <a:pt x="8144421" y="6527717"/>
                  <a:pt x="7974089" y="6494409"/>
                  <a:pt x="7691700" y="6486991"/>
                </a:cubicBezTo>
                <a:cubicBezTo>
                  <a:pt x="7409311" y="6479573"/>
                  <a:pt x="7367982" y="6509283"/>
                  <a:pt x="7217299" y="6486991"/>
                </a:cubicBezTo>
                <a:cubicBezTo>
                  <a:pt x="7066616" y="6464699"/>
                  <a:pt x="6607801" y="6484811"/>
                  <a:pt x="6336269" y="6486991"/>
                </a:cubicBezTo>
                <a:cubicBezTo>
                  <a:pt x="6064737" y="6489172"/>
                  <a:pt x="5823065" y="6514696"/>
                  <a:pt x="5455238" y="6486991"/>
                </a:cubicBezTo>
                <a:cubicBezTo>
                  <a:pt x="5087411" y="6459286"/>
                  <a:pt x="5213895" y="6475489"/>
                  <a:pt x="4980837" y="6486991"/>
                </a:cubicBezTo>
                <a:cubicBezTo>
                  <a:pt x="4747779" y="6498493"/>
                  <a:pt x="4663002" y="6468602"/>
                  <a:pt x="4404779" y="6486991"/>
                </a:cubicBezTo>
                <a:cubicBezTo>
                  <a:pt x="4146556" y="6505380"/>
                  <a:pt x="3899983" y="6515576"/>
                  <a:pt x="3625406" y="6486991"/>
                </a:cubicBezTo>
                <a:cubicBezTo>
                  <a:pt x="3350829" y="6458406"/>
                  <a:pt x="3123660" y="6477759"/>
                  <a:pt x="2846032" y="6486991"/>
                </a:cubicBezTo>
                <a:cubicBezTo>
                  <a:pt x="2568404" y="6496223"/>
                  <a:pt x="2260984" y="6466965"/>
                  <a:pt x="1965002" y="6486991"/>
                </a:cubicBezTo>
                <a:cubicBezTo>
                  <a:pt x="1669020" y="6507018"/>
                  <a:pt x="1675560" y="6474913"/>
                  <a:pt x="1592258" y="6486991"/>
                </a:cubicBezTo>
                <a:cubicBezTo>
                  <a:pt x="1508956" y="6499069"/>
                  <a:pt x="1085549" y="6500545"/>
                  <a:pt x="812885" y="6486991"/>
                </a:cubicBezTo>
                <a:cubicBezTo>
                  <a:pt x="367285" y="6551636"/>
                  <a:pt x="-46852" y="6185856"/>
                  <a:pt x="0" y="5674106"/>
                </a:cubicBezTo>
                <a:cubicBezTo>
                  <a:pt x="12394" y="5522858"/>
                  <a:pt x="-1523" y="5367531"/>
                  <a:pt x="0" y="5125482"/>
                </a:cubicBezTo>
                <a:cubicBezTo>
                  <a:pt x="1523" y="4883433"/>
                  <a:pt x="-15273" y="4813671"/>
                  <a:pt x="0" y="4528247"/>
                </a:cubicBezTo>
                <a:cubicBezTo>
                  <a:pt x="15273" y="4242823"/>
                  <a:pt x="2327" y="3948574"/>
                  <a:pt x="0" y="3785174"/>
                </a:cubicBezTo>
                <a:cubicBezTo>
                  <a:pt x="-2327" y="3621774"/>
                  <a:pt x="13815" y="3274639"/>
                  <a:pt x="0" y="3090714"/>
                </a:cubicBezTo>
                <a:cubicBezTo>
                  <a:pt x="-13815" y="2906789"/>
                  <a:pt x="-2290" y="2722430"/>
                  <a:pt x="0" y="2542091"/>
                </a:cubicBezTo>
                <a:cubicBezTo>
                  <a:pt x="2290" y="2361752"/>
                  <a:pt x="-2098" y="1957045"/>
                  <a:pt x="0" y="1799018"/>
                </a:cubicBezTo>
                <a:cubicBezTo>
                  <a:pt x="2098" y="1640991"/>
                  <a:pt x="-15618" y="1270824"/>
                  <a:pt x="0" y="812885"/>
                </a:cubicBezTo>
                <a:close/>
              </a:path>
              <a:path w="11791507" h="6486991" stroke="0" extrusionOk="0">
                <a:moveTo>
                  <a:pt x="0" y="812885"/>
                </a:moveTo>
                <a:cubicBezTo>
                  <a:pt x="1293" y="403484"/>
                  <a:pt x="382179" y="32590"/>
                  <a:pt x="812885" y="0"/>
                </a:cubicBezTo>
                <a:cubicBezTo>
                  <a:pt x="1160417" y="-492"/>
                  <a:pt x="1316542" y="20947"/>
                  <a:pt x="1592258" y="0"/>
                </a:cubicBezTo>
                <a:cubicBezTo>
                  <a:pt x="1867974" y="-20947"/>
                  <a:pt x="1840691" y="-9627"/>
                  <a:pt x="2066659" y="0"/>
                </a:cubicBezTo>
                <a:cubicBezTo>
                  <a:pt x="2292627" y="9627"/>
                  <a:pt x="2306742" y="10627"/>
                  <a:pt x="2541060" y="0"/>
                </a:cubicBezTo>
                <a:cubicBezTo>
                  <a:pt x="2775378" y="-10627"/>
                  <a:pt x="3073055" y="2446"/>
                  <a:pt x="3320433" y="0"/>
                </a:cubicBezTo>
                <a:cubicBezTo>
                  <a:pt x="3567811" y="-2446"/>
                  <a:pt x="3727631" y="-17954"/>
                  <a:pt x="3896492" y="0"/>
                </a:cubicBezTo>
                <a:cubicBezTo>
                  <a:pt x="4065353" y="17954"/>
                  <a:pt x="4408639" y="5078"/>
                  <a:pt x="4777522" y="0"/>
                </a:cubicBezTo>
                <a:cubicBezTo>
                  <a:pt x="5146405" y="-5078"/>
                  <a:pt x="5298329" y="1129"/>
                  <a:pt x="5658553" y="0"/>
                </a:cubicBezTo>
                <a:cubicBezTo>
                  <a:pt x="6018777" y="-1129"/>
                  <a:pt x="6200451" y="-5179"/>
                  <a:pt x="6437926" y="0"/>
                </a:cubicBezTo>
                <a:cubicBezTo>
                  <a:pt x="6675401" y="5179"/>
                  <a:pt x="6747322" y="5392"/>
                  <a:pt x="6912327" y="0"/>
                </a:cubicBezTo>
                <a:cubicBezTo>
                  <a:pt x="7077332" y="-5392"/>
                  <a:pt x="7164319" y="7200"/>
                  <a:pt x="7285071" y="0"/>
                </a:cubicBezTo>
                <a:cubicBezTo>
                  <a:pt x="7405823" y="-7200"/>
                  <a:pt x="7776620" y="-19989"/>
                  <a:pt x="8166101" y="0"/>
                </a:cubicBezTo>
                <a:cubicBezTo>
                  <a:pt x="8555582" y="19989"/>
                  <a:pt x="8683755" y="29879"/>
                  <a:pt x="8843817" y="0"/>
                </a:cubicBezTo>
                <a:cubicBezTo>
                  <a:pt x="9003879" y="-29879"/>
                  <a:pt x="9247475" y="-15008"/>
                  <a:pt x="9521533" y="0"/>
                </a:cubicBezTo>
                <a:cubicBezTo>
                  <a:pt x="9795591" y="15008"/>
                  <a:pt x="9820106" y="-13612"/>
                  <a:pt x="9995934" y="0"/>
                </a:cubicBezTo>
                <a:cubicBezTo>
                  <a:pt x="10171762" y="13612"/>
                  <a:pt x="10494812" y="-30465"/>
                  <a:pt x="10978622" y="0"/>
                </a:cubicBezTo>
                <a:cubicBezTo>
                  <a:pt x="11443485" y="3613"/>
                  <a:pt x="11776054" y="358826"/>
                  <a:pt x="11791507" y="812885"/>
                </a:cubicBezTo>
                <a:cubicBezTo>
                  <a:pt x="11801086" y="1048175"/>
                  <a:pt x="11802593" y="1246191"/>
                  <a:pt x="11791507" y="1410121"/>
                </a:cubicBezTo>
                <a:cubicBezTo>
                  <a:pt x="11780421" y="1574051"/>
                  <a:pt x="11754481" y="2041397"/>
                  <a:pt x="11791507" y="2201805"/>
                </a:cubicBezTo>
                <a:cubicBezTo>
                  <a:pt x="11828533" y="2362213"/>
                  <a:pt x="11786675" y="2746032"/>
                  <a:pt x="11791507" y="2944878"/>
                </a:cubicBezTo>
                <a:cubicBezTo>
                  <a:pt x="11796339" y="3143724"/>
                  <a:pt x="11806895" y="3371073"/>
                  <a:pt x="11791507" y="3590726"/>
                </a:cubicBezTo>
                <a:cubicBezTo>
                  <a:pt x="11776119" y="3810379"/>
                  <a:pt x="11787139" y="4023497"/>
                  <a:pt x="11791507" y="4187961"/>
                </a:cubicBezTo>
                <a:cubicBezTo>
                  <a:pt x="11795875" y="4352425"/>
                  <a:pt x="11805213" y="4524875"/>
                  <a:pt x="11791507" y="4785197"/>
                </a:cubicBezTo>
                <a:cubicBezTo>
                  <a:pt x="11777801" y="5045519"/>
                  <a:pt x="11775322" y="5469441"/>
                  <a:pt x="11791507" y="5674106"/>
                </a:cubicBezTo>
                <a:cubicBezTo>
                  <a:pt x="11854468" y="6212231"/>
                  <a:pt x="11360082" y="6548759"/>
                  <a:pt x="10978622" y="6486991"/>
                </a:cubicBezTo>
                <a:cubicBezTo>
                  <a:pt x="10759418" y="6467685"/>
                  <a:pt x="10535966" y="6494850"/>
                  <a:pt x="10402564" y="6486991"/>
                </a:cubicBezTo>
                <a:cubicBezTo>
                  <a:pt x="10269162" y="6479132"/>
                  <a:pt x="9989633" y="6492346"/>
                  <a:pt x="9826505" y="6486991"/>
                </a:cubicBezTo>
                <a:cubicBezTo>
                  <a:pt x="9663377" y="6481636"/>
                  <a:pt x="9596537" y="6500110"/>
                  <a:pt x="9453761" y="6486991"/>
                </a:cubicBezTo>
                <a:cubicBezTo>
                  <a:pt x="9310985" y="6473872"/>
                  <a:pt x="9109973" y="6485872"/>
                  <a:pt x="8979360" y="6486991"/>
                </a:cubicBezTo>
                <a:cubicBezTo>
                  <a:pt x="8848747" y="6488110"/>
                  <a:pt x="8603484" y="6472221"/>
                  <a:pt x="8504959" y="6486991"/>
                </a:cubicBezTo>
                <a:cubicBezTo>
                  <a:pt x="8406434" y="6501761"/>
                  <a:pt x="7914422" y="6448869"/>
                  <a:pt x="7725586" y="6486991"/>
                </a:cubicBezTo>
                <a:cubicBezTo>
                  <a:pt x="7536750" y="6525113"/>
                  <a:pt x="7511088" y="6483729"/>
                  <a:pt x="7352842" y="6486991"/>
                </a:cubicBezTo>
                <a:cubicBezTo>
                  <a:pt x="7194596" y="6490253"/>
                  <a:pt x="7061902" y="6508700"/>
                  <a:pt x="6878441" y="6486991"/>
                </a:cubicBezTo>
                <a:cubicBezTo>
                  <a:pt x="6694980" y="6465282"/>
                  <a:pt x="6331198" y="6492685"/>
                  <a:pt x="5997411" y="6486991"/>
                </a:cubicBezTo>
                <a:cubicBezTo>
                  <a:pt x="5663624" y="6481298"/>
                  <a:pt x="5760902" y="6498847"/>
                  <a:pt x="5624667" y="6486991"/>
                </a:cubicBezTo>
                <a:cubicBezTo>
                  <a:pt x="5488432" y="6475135"/>
                  <a:pt x="5400663" y="6501005"/>
                  <a:pt x="5251923" y="6486991"/>
                </a:cubicBezTo>
                <a:cubicBezTo>
                  <a:pt x="5103183" y="6472977"/>
                  <a:pt x="5018579" y="6499587"/>
                  <a:pt x="4879180" y="6486991"/>
                </a:cubicBezTo>
                <a:cubicBezTo>
                  <a:pt x="4739781" y="6474395"/>
                  <a:pt x="4391182" y="6475761"/>
                  <a:pt x="4201464" y="6486991"/>
                </a:cubicBezTo>
                <a:cubicBezTo>
                  <a:pt x="4011746" y="6498221"/>
                  <a:pt x="3734632" y="6506190"/>
                  <a:pt x="3523748" y="6486991"/>
                </a:cubicBezTo>
                <a:cubicBezTo>
                  <a:pt x="3312864" y="6467792"/>
                  <a:pt x="3036515" y="6512847"/>
                  <a:pt x="2846032" y="6486991"/>
                </a:cubicBezTo>
                <a:cubicBezTo>
                  <a:pt x="2655549" y="6461135"/>
                  <a:pt x="2219476" y="6470962"/>
                  <a:pt x="1965002" y="6486991"/>
                </a:cubicBezTo>
                <a:cubicBezTo>
                  <a:pt x="1710528" y="6503021"/>
                  <a:pt x="1122390" y="6469614"/>
                  <a:pt x="812885" y="6486991"/>
                </a:cubicBezTo>
                <a:cubicBezTo>
                  <a:pt x="450496" y="6490804"/>
                  <a:pt x="-18501" y="6154968"/>
                  <a:pt x="0" y="5674106"/>
                </a:cubicBezTo>
                <a:cubicBezTo>
                  <a:pt x="-12030" y="5424774"/>
                  <a:pt x="3815" y="5231535"/>
                  <a:pt x="0" y="5076870"/>
                </a:cubicBezTo>
                <a:cubicBezTo>
                  <a:pt x="-3815" y="4922205"/>
                  <a:pt x="-1451" y="4710780"/>
                  <a:pt x="0" y="4431022"/>
                </a:cubicBezTo>
                <a:cubicBezTo>
                  <a:pt x="1451" y="4151264"/>
                  <a:pt x="-1976" y="4102795"/>
                  <a:pt x="0" y="3785174"/>
                </a:cubicBezTo>
                <a:cubicBezTo>
                  <a:pt x="1976" y="3467553"/>
                  <a:pt x="-5822" y="3449452"/>
                  <a:pt x="0" y="3236551"/>
                </a:cubicBezTo>
                <a:cubicBezTo>
                  <a:pt x="5822" y="3023650"/>
                  <a:pt x="26268" y="2723141"/>
                  <a:pt x="0" y="2590703"/>
                </a:cubicBezTo>
                <a:cubicBezTo>
                  <a:pt x="-26268" y="2458265"/>
                  <a:pt x="-3866" y="2140248"/>
                  <a:pt x="0" y="1993467"/>
                </a:cubicBezTo>
                <a:cubicBezTo>
                  <a:pt x="3866" y="1846686"/>
                  <a:pt x="-18562" y="1568822"/>
                  <a:pt x="0" y="1444844"/>
                </a:cubicBezTo>
                <a:cubicBezTo>
                  <a:pt x="18562" y="1320866"/>
                  <a:pt x="-16255" y="1093982"/>
                  <a:pt x="0" y="812885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EDB6652-604B-49BE-83C5-2D662BF43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3459" y="1438382"/>
            <a:ext cx="2461721" cy="49471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BE5D188-8B8A-4ABC-807E-C9080A06110B}"/>
              </a:ext>
            </a:extLst>
          </p:cNvPr>
          <p:cNvSpPr txBox="1"/>
          <p:nvPr/>
        </p:nvSpPr>
        <p:spPr>
          <a:xfrm>
            <a:off x="1394906" y="733246"/>
            <a:ext cx="368745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 đen lũ lượt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Kéo về chiều nay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lật đật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Chui vào trong mây.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 chớp tây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 mưa nặng hạt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 lá xòe tay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 làn nước mát.</a:t>
            </a:r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endParaRPr lang="en-US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reo gió hát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 giọng cao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</a:p>
          <a:p>
            <a:r>
              <a:rPr lang="vi-VN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rào.</a:t>
            </a:r>
          </a:p>
          <a:p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5CAE0A4-E87E-4405-9D63-7CF5A8646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3" y="-126778"/>
            <a:ext cx="8077900" cy="85961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E9D08B3-325B-4217-B539-917D2219C257}"/>
              </a:ext>
            </a:extLst>
          </p:cNvPr>
          <p:cNvSpPr txBox="1"/>
          <p:nvPr/>
        </p:nvSpPr>
        <p:spPr>
          <a:xfrm>
            <a:off x="6094496" y="733246"/>
            <a:ext cx="3687458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 xỏ kim khâu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 ngồi đọc sách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 làm bánh khoai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Lửa reo tí tách.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thương bác ếch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Lặn lội trong mưa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 từng cụm lúa</a:t>
            </a:r>
          </a:p>
          <a:p>
            <a:pPr lvl="0" algn="just"/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Phất cờ lên chưa.</a:t>
            </a:r>
          </a:p>
          <a:p>
            <a:pPr lvl="0" algn="just"/>
            <a:endParaRPr lang="vi-VN" sz="28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A810CF-721F-4BCA-8D48-996C05710E12}"/>
              </a:ext>
            </a:extLst>
          </p:cNvPr>
          <p:cNvSpPr txBox="1"/>
          <p:nvPr/>
        </p:nvSpPr>
        <p:spPr>
          <a:xfrm>
            <a:off x="7974419" y="4603898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7039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80" y="308344"/>
            <a:ext cx="11497211" cy="6145619"/>
          </a:xfrm>
          <a:custGeom>
            <a:avLst/>
            <a:gdLst>
              <a:gd name="connsiteX0" fmla="*/ 0 w 11497211"/>
              <a:gd name="connsiteY0" fmla="*/ 770108 h 6145619"/>
              <a:gd name="connsiteX1" fmla="*/ 770108 w 11497211"/>
              <a:gd name="connsiteY1" fmla="*/ 0 h 6145619"/>
              <a:gd name="connsiteX2" fmla="*/ 1334338 w 11497211"/>
              <a:gd name="connsiteY2" fmla="*/ 0 h 6145619"/>
              <a:gd name="connsiteX3" fmla="*/ 1998137 w 11497211"/>
              <a:gd name="connsiteY3" fmla="*/ 0 h 6145619"/>
              <a:gd name="connsiteX4" fmla="*/ 2562367 w 11497211"/>
              <a:gd name="connsiteY4" fmla="*/ 0 h 6145619"/>
              <a:gd name="connsiteX5" fmla="*/ 2927457 w 11497211"/>
              <a:gd name="connsiteY5" fmla="*/ 0 h 6145619"/>
              <a:gd name="connsiteX6" fmla="*/ 3491687 w 11497211"/>
              <a:gd name="connsiteY6" fmla="*/ 0 h 6145619"/>
              <a:gd name="connsiteX7" fmla="*/ 4055916 w 11497211"/>
              <a:gd name="connsiteY7" fmla="*/ 0 h 6145619"/>
              <a:gd name="connsiteX8" fmla="*/ 4421006 w 11497211"/>
              <a:gd name="connsiteY8" fmla="*/ 0 h 6145619"/>
              <a:gd name="connsiteX9" fmla="*/ 4885666 w 11497211"/>
              <a:gd name="connsiteY9" fmla="*/ 0 h 6145619"/>
              <a:gd name="connsiteX10" fmla="*/ 5250756 w 11497211"/>
              <a:gd name="connsiteY10" fmla="*/ 0 h 6145619"/>
              <a:gd name="connsiteX11" fmla="*/ 6113695 w 11497211"/>
              <a:gd name="connsiteY11" fmla="*/ 0 h 6145619"/>
              <a:gd name="connsiteX12" fmla="*/ 6578355 w 11497211"/>
              <a:gd name="connsiteY12" fmla="*/ 0 h 6145619"/>
              <a:gd name="connsiteX13" fmla="*/ 7043015 w 11497211"/>
              <a:gd name="connsiteY13" fmla="*/ 0 h 6145619"/>
              <a:gd name="connsiteX14" fmla="*/ 7905954 w 11497211"/>
              <a:gd name="connsiteY14" fmla="*/ 0 h 6145619"/>
              <a:gd name="connsiteX15" fmla="*/ 8271044 w 11497211"/>
              <a:gd name="connsiteY15" fmla="*/ 0 h 6145619"/>
              <a:gd name="connsiteX16" fmla="*/ 9034414 w 11497211"/>
              <a:gd name="connsiteY16" fmla="*/ 0 h 6145619"/>
              <a:gd name="connsiteX17" fmla="*/ 9698214 w 11497211"/>
              <a:gd name="connsiteY17" fmla="*/ 0 h 6145619"/>
              <a:gd name="connsiteX18" fmla="*/ 10727103 w 11497211"/>
              <a:gd name="connsiteY18" fmla="*/ 0 h 6145619"/>
              <a:gd name="connsiteX19" fmla="*/ 11497211 w 11497211"/>
              <a:gd name="connsiteY19" fmla="*/ 770108 h 6145619"/>
              <a:gd name="connsiteX20" fmla="*/ 11497211 w 11497211"/>
              <a:gd name="connsiteY20" fmla="*/ 1289861 h 6145619"/>
              <a:gd name="connsiteX21" fmla="*/ 11497211 w 11497211"/>
              <a:gd name="connsiteY21" fmla="*/ 2039883 h 6145619"/>
              <a:gd name="connsiteX22" fmla="*/ 11497211 w 11497211"/>
              <a:gd name="connsiteY22" fmla="*/ 2651744 h 6145619"/>
              <a:gd name="connsiteX23" fmla="*/ 11497211 w 11497211"/>
              <a:gd name="connsiteY23" fmla="*/ 3263605 h 6145619"/>
              <a:gd name="connsiteX24" fmla="*/ 11497211 w 11497211"/>
              <a:gd name="connsiteY24" fmla="*/ 3921519 h 6145619"/>
              <a:gd name="connsiteX25" fmla="*/ 11497211 w 11497211"/>
              <a:gd name="connsiteY25" fmla="*/ 4671542 h 6145619"/>
              <a:gd name="connsiteX26" fmla="*/ 11497211 w 11497211"/>
              <a:gd name="connsiteY26" fmla="*/ 5375511 h 6145619"/>
              <a:gd name="connsiteX27" fmla="*/ 10727103 w 11497211"/>
              <a:gd name="connsiteY27" fmla="*/ 6145619 h 6145619"/>
              <a:gd name="connsiteX28" fmla="*/ 10362013 w 11497211"/>
              <a:gd name="connsiteY28" fmla="*/ 6145619 h 6145619"/>
              <a:gd name="connsiteX29" fmla="*/ 9598644 w 11497211"/>
              <a:gd name="connsiteY29" fmla="*/ 6145619 h 6145619"/>
              <a:gd name="connsiteX30" fmla="*/ 9034414 w 11497211"/>
              <a:gd name="connsiteY30" fmla="*/ 6145619 h 6145619"/>
              <a:gd name="connsiteX31" fmla="*/ 8171474 w 11497211"/>
              <a:gd name="connsiteY31" fmla="*/ 6145619 h 6145619"/>
              <a:gd name="connsiteX32" fmla="*/ 7507675 w 11497211"/>
              <a:gd name="connsiteY32" fmla="*/ 6145619 h 6145619"/>
              <a:gd name="connsiteX33" fmla="*/ 7043015 w 11497211"/>
              <a:gd name="connsiteY33" fmla="*/ 6145619 h 6145619"/>
              <a:gd name="connsiteX34" fmla="*/ 6180075 w 11497211"/>
              <a:gd name="connsiteY34" fmla="*/ 6145619 h 6145619"/>
              <a:gd name="connsiteX35" fmla="*/ 5317136 w 11497211"/>
              <a:gd name="connsiteY35" fmla="*/ 6145619 h 6145619"/>
              <a:gd name="connsiteX36" fmla="*/ 4852476 w 11497211"/>
              <a:gd name="connsiteY36" fmla="*/ 6145619 h 6145619"/>
              <a:gd name="connsiteX37" fmla="*/ 4288246 w 11497211"/>
              <a:gd name="connsiteY37" fmla="*/ 6145619 h 6145619"/>
              <a:gd name="connsiteX38" fmla="*/ 3524877 w 11497211"/>
              <a:gd name="connsiteY38" fmla="*/ 6145619 h 6145619"/>
              <a:gd name="connsiteX39" fmla="*/ 2761507 w 11497211"/>
              <a:gd name="connsiteY39" fmla="*/ 6145619 h 6145619"/>
              <a:gd name="connsiteX40" fmla="*/ 1898567 w 11497211"/>
              <a:gd name="connsiteY40" fmla="*/ 6145619 h 6145619"/>
              <a:gd name="connsiteX41" fmla="*/ 1533478 w 11497211"/>
              <a:gd name="connsiteY41" fmla="*/ 6145619 h 6145619"/>
              <a:gd name="connsiteX42" fmla="*/ 770108 w 11497211"/>
              <a:gd name="connsiteY42" fmla="*/ 6145619 h 6145619"/>
              <a:gd name="connsiteX43" fmla="*/ 0 w 11497211"/>
              <a:gd name="connsiteY43" fmla="*/ 5375511 h 6145619"/>
              <a:gd name="connsiteX44" fmla="*/ 0 w 11497211"/>
              <a:gd name="connsiteY44" fmla="*/ 4855758 h 6145619"/>
              <a:gd name="connsiteX45" fmla="*/ 0 w 11497211"/>
              <a:gd name="connsiteY45" fmla="*/ 4289952 h 6145619"/>
              <a:gd name="connsiteX46" fmla="*/ 0 w 11497211"/>
              <a:gd name="connsiteY46" fmla="*/ 3585983 h 6145619"/>
              <a:gd name="connsiteX47" fmla="*/ 0 w 11497211"/>
              <a:gd name="connsiteY47" fmla="*/ 2928068 h 6145619"/>
              <a:gd name="connsiteX48" fmla="*/ 0 w 11497211"/>
              <a:gd name="connsiteY48" fmla="*/ 2408316 h 6145619"/>
              <a:gd name="connsiteX49" fmla="*/ 0 w 11497211"/>
              <a:gd name="connsiteY49" fmla="*/ 1704347 h 6145619"/>
              <a:gd name="connsiteX50" fmla="*/ 0 w 11497211"/>
              <a:gd name="connsiteY50" fmla="*/ 770108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497211" h="6145619" fill="none" extrusionOk="0">
                <a:moveTo>
                  <a:pt x="0" y="770108"/>
                </a:moveTo>
                <a:cubicBezTo>
                  <a:pt x="-103959" y="353625"/>
                  <a:pt x="446469" y="21779"/>
                  <a:pt x="770108" y="0"/>
                </a:cubicBezTo>
                <a:cubicBezTo>
                  <a:pt x="971524" y="-2856"/>
                  <a:pt x="1131114" y="19487"/>
                  <a:pt x="1334338" y="0"/>
                </a:cubicBezTo>
                <a:cubicBezTo>
                  <a:pt x="1537562" y="-19487"/>
                  <a:pt x="1784723" y="19780"/>
                  <a:pt x="1998137" y="0"/>
                </a:cubicBezTo>
                <a:cubicBezTo>
                  <a:pt x="2211551" y="-19780"/>
                  <a:pt x="2364702" y="12897"/>
                  <a:pt x="2562367" y="0"/>
                </a:cubicBezTo>
                <a:cubicBezTo>
                  <a:pt x="2760032" y="-12897"/>
                  <a:pt x="2844407" y="-14275"/>
                  <a:pt x="2927457" y="0"/>
                </a:cubicBezTo>
                <a:cubicBezTo>
                  <a:pt x="3010507" y="14275"/>
                  <a:pt x="3334085" y="-8232"/>
                  <a:pt x="3491687" y="0"/>
                </a:cubicBezTo>
                <a:cubicBezTo>
                  <a:pt x="3649289" y="8232"/>
                  <a:pt x="3809124" y="-19878"/>
                  <a:pt x="4055916" y="0"/>
                </a:cubicBezTo>
                <a:cubicBezTo>
                  <a:pt x="4302708" y="19878"/>
                  <a:pt x="4283594" y="-10570"/>
                  <a:pt x="4421006" y="0"/>
                </a:cubicBezTo>
                <a:cubicBezTo>
                  <a:pt x="4558418" y="10570"/>
                  <a:pt x="4784967" y="19088"/>
                  <a:pt x="4885666" y="0"/>
                </a:cubicBezTo>
                <a:cubicBezTo>
                  <a:pt x="4986365" y="-19088"/>
                  <a:pt x="5114547" y="-1998"/>
                  <a:pt x="5250756" y="0"/>
                </a:cubicBezTo>
                <a:cubicBezTo>
                  <a:pt x="5386965" y="1998"/>
                  <a:pt x="5808622" y="-32364"/>
                  <a:pt x="6113695" y="0"/>
                </a:cubicBezTo>
                <a:cubicBezTo>
                  <a:pt x="6418768" y="32364"/>
                  <a:pt x="6448195" y="-3431"/>
                  <a:pt x="6578355" y="0"/>
                </a:cubicBezTo>
                <a:cubicBezTo>
                  <a:pt x="6708515" y="3431"/>
                  <a:pt x="6850056" y="-21360"/>
                  <a:pt x="7043015" y="0"/>
                </a:cubicBezTo>
                <a:cubicBezTo>
                  <a:pt x="7235974" y="21360"/>
                  <a:pt x="7552188" y="-11813"/>
                  <a:pt x="7905954" y="0"/>
                </a:cubicBezTo>
                <a:cubicBezTo>
                  <a:pt x="8259720" y="11813"/>
                  <a:pt x="8137967" y="5064"/>
                  <a:pt x="8271044" y="0"/>
                </a:cubicBezTo>
                <a:cubicBezTo>
                  <a:pt x="8404121" y="-5064"/>
                  <a:pt x="8797012" y="-6988"/>
                  <a:pt x="9034414" y="0"/>
                </a:cubicBezTo>
                <a:cubicBezTo>
                  <a:pt x="9271816" y="6988"/>
                  <a:pt x="9494303" y="-9498"/>
                  <a:pt x="9698214" y="0"/>
                </a:cubicBezTo>
                <a:cubicBezTo>
                  <a:pt x="9902125" y="9498"/>
                  <a:pt x="10473248" y="-15019"/>
                  <a:pt x="10727103" y="0"/>
                </a:cubicBezTo>
                <a:cubicBezTo>
                  <a:pt x="11152102" y="10219"/>
                  <a:pt x="11456166" y="354738"/>
                  <a:pt x="11497211" y="770108"/>
                </a:cubicBezTo>
                <a:cubicBezTo>
                  <a:pt x="11479358" y="894150"/>
                  <a:pt x="11494922" y="1179020"/>
                  <a:pt x="11497211" y="1289861"/>
                </a:cubicBezTo>
                <a:cubicBezTo>
                  <a:pt x="11499500" y="1400702"/>
                  <a:pt x="11474003" y="1710300"/>
                  <a:pt x="11497211" y="2039883"/>
                </a:cubicBezTo>
                <a:cubicBezTo>
                  <a:pt x="11520419" y="2369466"/>
                  <a:pt x="11472318" y="2403360"/>
                  <a:pt x="11497211" y="2651744"/>
                </a:cubicBezTo>
                <a:cubicBezTo>
                  <a:pt x="11522104" y="2900128"/>
                  <a:pt x="11480566" y="2974625"/>
                  <a:pt x="11497211" y="3263605"/>
                </a:cubicBezTo>
                <a:cubicBezTo>
                  <a:pt x="11513856" y="3552585"/>
                  <a:pt x="11506426" y="3754305"/>
                  <a:pt x="11497211" y="3921519"/>
                </a:cubicBezTo>
                <a:cubicBezTo>
                  <a:pt x="11487996" y="4088733"/>
                  <a:pt x="11513386" y="4389153"/>
                  <a:pt x="11497211" y="4671542"/>
                </a:cubicBezTo>
                <a:cubicBezTo>
                  <a:pt x="11481036" y="4953931"/>
                  <a:pt x="11477579" y="5157211"/>
                  <a:pt x="11497211" y="5375511"/>
                </a:cubicBezTo>
                <a:cubicBezTo>
                  <a:pt x="11537027" y="5775085"/>
                  <a:pt x="11156517" y="6199510"/>
                  <a:pt x="10727103" y="6145619"/>
                </a:cubicBezTo>
                <a:cubicBezTo>
                  <a:pt x="10607141" y="6136474"/>
                  <a:pt x="10513402" y="6156693"/>
                  <a:pt x="10362013" y="6145619"/>
                </a:cubicBezTo>
                <a:cubicBezTo>
                  <a:pt x="10210624" y="6134546"/>
                  <a:pt x="9910513" y="6146848"/>
                  <a:pt x="9598644" y="6145619"/>
                </a:cubicBezTo>
                <a:cubicBezTo>
                  <a:pt x="9286775" y="6144390"/>
                  <a:pt x="9276968" y="6161238"/>
                  <a:pt x="9034414" y="6145619"/>
                </a:cubicBezTo>
                <a:cubicBezTo>
                  <a:pt x="8791860" y="6130001"/>
                  <a:pt x="8589537" y="6188290"/>
                  <a:pt x="8171474" y="6145619"/>
                </a:cubicBezTo>
                <a:cubicBezTo>
                  <a:pt x="7753411" y="6102948"/>
                  <a:pt x="7697876" y="6175046"/>
                  <a:pt x="7507675" y="6145619"/>
                </a:cubicBezTo>
                <a:cubicBezTo>
                  <a:pt x="7317474" y="6116192"/>
                  <a:pt x="7199483" y="6166048"/>
                  <a:pt x="7043015" y="6145619"/>
                </a:cubicBezTo>
                <a:cubicBezTo>
                  <a:pt x="6886547" y="6125190"/>
                  <a:pt x="6358933" y="6185767"/>
                  <a:pt x="6180075" y="6145619"/>
                </a:cubicBezTo>
                <a:cubicBezTo>
                  <a:pt x="6001217" y="6105471"/>
                  <a:pt x="5656784" y="6132895"/>
                  <a:pt x="5317136" y="6145619"/>
                </a:cubicBezTo>
                <a:cubicBezTo>
                  <a:pt x="4977488" y="6158343"/>
                  <a:pt x="5022672" y="6140240"/>
                  <a:pt x="4852476" y="6145619"/>
                </a:cubicBezTo>
                <a:cubicBezTo>
                  <a:pt x="4682280" y="6150998"/>
                  <a:pt x="4538626" y="6135012"/>
                  <a:pt x="4288246" y="6145619"/>
                </a:cubicBezTo>
                <a:cubicBezTo>
                  <a:pt x="4037866" y="6156227"/>
                  <a:pt x="3678879" y="6165672"/>
                  <a:pt x="3524877" y="6145619"/>
                </a:cubicBezTo>
                <a:cubicBezTo>
                  <a:pt x="3370875" y="6125566"/>
                  <a:pt x="3005772" y="6140725"/>
                  <a:pt x="2761507" y="6145619"/>
                </a:cubicBezTo>
                <a:cubicBezTo>
                  <a:pt x="2517242" y="6150514"/>
                  <a:pt x="2086356" y="6124710"/>
                  <a:pt x="1898567" y="6145619"/>
                </a:cubicBezTo>
                <a:cubicBezTo>
                  <a:pt x="1710778" y="6166528"/>
                  <a:pt x="1700833" y="6127882"/>
                  <a:pt x="1533478" y="6145619"/>
                </a:cubicBezTo>
                <a:cubicBezTo>
                  <a:pt x="1366123" y="6163356"/>
                  <a:pt x="967739" y="6159140"/>
                  <a:pt x="770108" y="6145619"/>
                </a:cubicBezTo>
                <a:cubicBezTo>
                  <a:pt x="347023" y="6188796"/>
                  <a:pt x="-53709" y="5872828"/>
                  <a:pt x="0" y="5375511"/>
                </a:cubicBezTo>
                <a:cubicBezTo>
                  <a:pt x="4633" y="5257945"/>
                  <a:pt x="-11353" y="5049183"/>
                  <a:pt x="0" y="4855758"/>
                </a:cubicBezTo>
                <a:cubicBezTo>
                  <a:pt x="11353" y="4662333"/>
                  <a:pt x="11251" y="4411039"/>
                  <a:pt x="0" y="4289952"/>
                </a:cubicBezTo>
                <a:cubicBezTo>
                  <a:pt x="-11251" y="4168865"/>
                  <a:pt x="-16466" y="3785304"/>
                  <a:pt x="0" y="3585983"/>
                </a:cubicBezTo>
                <a:cubicBezTo>
                  <a:pt x="16466" y="3386662"/>
                  <a:pt x="-5948" y="3184473"/>
                  <a:pt x="0" y="2928068"/>
                </a:cubicBezTo>
                <a:cubicBezTo>
                  <a:pt x="5948" y="2671664"/>
                  <a:pt x="1162" y="2666431"/>
                  <a:pt x="0" y="2408316"/>
                </a:cubicBezTo>
                <a:cubicBezTo>
                  <a:pt x="-1162" y="2150201"/>
                  <a:pt x="-26884" y="1937161"/>
                  <a:pt x="0" y="1704347"/>
                </a:cubicBezTo>
                <a:cubicBezTo>
                  <a:pt x="26884" y="1471533"/>
                  <a:pt x="-30708" y="1036352"/>
                  <a:pt x="0" y="770108"/>
                </a:cubicBezTo>
                <a:close/>
              </a:path>
              <a:path w="11497211" h="6145619" stroke="0" extrusionOk="0">
                <a:moveTo>
                  <a:pt x="0" y="770108"/>
                </a:moveTo>
                <a:cubicBezTo>
                  <a:pt x="3294" y="445507"/>
                  <a:pt x="362412" y="31491"/>
                  <a:pt x="770108" y="0"/>
                </a:cubicBezTo>
                <a:cubicBezTo>
                  <a:pt x="931333" y="-17343"/>
                  <a:pt x="1338916" y="29003"/>
                  <a:pt x="1533478" y="0"/>
                </a:cubicBezTo>
                <a:cubicBezTo>
                  <a:pt x="1728040" y="-29003"/>
                  <a:pt x="1884973" y="4354"/>
                  <a:pt x="1998137" y="0"/>
                </a:cubicBezTo>
                <a:cubicBezTo>
                  <a:pt x="2111301" y="-4354"/>
                  <a:pt x="2251798" y="-23072"/>
                  <a:pt x="2462797" y="0"/>
                </a:cubicBezTo>
                <a:cubicBezTo>
                  <a:pt x="2673796" y="23072"/>
                  <a:pt x="2867561" y="24319"/>
                  <a:pt x="3226167" y="0"/>
                </a:cubicBezTo>
                <a:cubicBezTo>
                  <a:pt x="3584773" y="-24319"/>
                  <a:pt x="3572620" y="-17562"/>
                  <a:pt x="3790396" y="0"/>
                </a:cubicBezTo>
                <a:cubicBezTo>
                  <a:pt x="4008172" y="17562"/>
                  <a:pt x="4277725" y="-22105"/>
                  <a:pt x="4653336" y="0"/>
                </a:cubicBezTo>
                <a:cubicBezTo>
                  <a:pt x="5028947" y="22105"/>
                  <a:pt x="5338076" y="24882"/>
                  <a:pt x="5516276" y="0"/>
                </a:cubicBezTo>
                <a:cubicBezTo>
                  <a:pt x="5694476" y="-24882"/>
                  <a:pt x="6113585" y="-32163"/>
                  <a:pt x="6279645" y="0"/>
                </a:cubicBezTo>
                <a:cubicBezTo>
                  <a:pt x="6445705" y="32163"/>
                  <a:pt x="6589589" y="11289"/>
                  <a:pt x="6744305" y="0"/>
                </a:cubicBezTo>
                <a:cubicBezTo>
                  <a:pt x="6899021" y="-11289"/>
                  <a:pt x="6994093" y="-16925"/>
                  <a:pt x="7109395" y="0"/>
                </a:cubicBezTo>
                <a:cubicBezTo>
                  <a:pt x="7224697" y="16925"/>
                  <a:pt x="7550623" y="38545"/>
                  <a:pt x="7972334" y="0"/>
                </a:cubicBezTo>
                <a:cubicBezTo>
                  <a:pt x="8394045" y="-38545"/>
                  <a:pt x="8501162" y="7003"/>
                  <a:pt x="8636134" y="0"/>
                </a:cubicBezTo>
                <a:cubicBezTo>
                  <a:pt x="8771106" y="-7003"/>
                  <a:pt x="9047401" y="9735"/>
                  <a:pt x="9299934" y="0"/>
                </a:cubicBezTo>
                <a:cubicBezTo>
                  <a:pt x="9552467" y="-9735"/>
                  <a:pt x="9623157" y="-17582"/>
                  <a:pt x="9764593" y="0"/>
                </a:cubicBezTo>
                <a:cubicBezTo>
                  <a:pt x="9906029" y="17582"/>
                  <a:pt x="10528188" y="33238"/>
                  <a:pt x="10727103" y="0"/>
                </a:cubicBezTo>
                <a:cubicBezTo>
                  <a:pt x="11185206" y="7440"/>
                  <a:pt x="11407814" y="315200"/>
                  <a:pt x="11497211" y="770108"/>
                </a:cubicBezTo>
                <a:cubicBezTo>
                  <a:pt x="11524601" y="954926"/>
                  <a:pt x="11496581" y="1062503"/>
                  <a:pt x="11497211" y="1335915"/>
                </a:cubicBezTo>
                <a:cubicBezTo>
                  <a:pt x="11497841" y="1609327"/>
                  <a:pt x="11511318" y="1714927"/>
                  <a:pt x="11497211" y="2085937"/>
                </a:cubicBezTo>
                <a:cubicBezTo>
                  <a:pt x="11483104" y="2456947"/>
                  <a:pt x="11481434" y="2568616"/>
                  <a:pt x="11497211" y="2789906"/>
                </a:cubicBezTo>
                <a:cubicBezTo>
                  <a:pt x="11512988" y="3011196"/>
                  <a:pt x="11486323" y="3187463"/>
                  <a:pt x="11497211" y="3401767"/>
                </a:cubicBezTo>
                <a:cubicBezTo>
                  <a:pt x="11508099" y="3616071"/>
                  <a:pt x="11520083" y="3727876"/>
                  <a:pt x="11497211" y="3967574"/>
                </a:cubicBezTo>
                <a:cubicBezTo>
                  <a:pt x="11474339" y="4207272"/>
                  <a:pt x="11482865" y="4259126"/>
                  <a:pt x="11497211" y="4533380"/>
                </a:cubicBezTo>
                <a:cubicBezTo>
                  <a:pt x="11511557" y="4807634"/>
                  <a:pt x="11525740" y="4993502"/>
                  <a:pt x="11497211" y="5375511"/>
                </a:cubicBezTo>
                <a:cubicBezTo>
                  <a:pt x="11532919" y="5851409"/>
                  <a:pt x="11125716" y="6170062"/>
                  <a:pt x="10727103" y="6145619"/>
                </a:cubicBezTo>
                <a:cubicBezTo>
                  <a:pt x="10463225" y="6142259"/>
                  <a:pt x="10379371" y="6163870"/>
                  <a:pt x="10162873" y="6145619"/>
                </a:cubicBezTo>
                <a:cubicBezTo>
                  <a:pt x="9946375" y="6127369"/>
                  <a:pt x="9864090" y="6119290"/>
                  <a:pt x="9598644" y="6145619"/>
                </a:cubicBezTo>
                <a:cubicBezTo>
                  <a:pt x="9333198" y="6171948"/>
                  <a:pt x="9316392" y="6159047"/>
                  <a:pt x="9233554" y="6145619"/>
                </a:cubicBezTo>
                <a:cubicBezTo>
                  <a:pt x="9150716" y="6132192"/>
                  <a:pt x="8879841" y="6122443"/>
                  <a:pt x="8768894" y="6145619"/>
                </a:cubicBezTo>
                <a:cubicBezTo>
                  <a:pt x="8657947" y="6168795"/>
                  <a:pt x="8481477" y="6141903"/>
                  <a:pt x="8304234" y="6145619"/>
                </a:cubicBezTo>
                <a:cubicBezTo>
                  <a:pt x="8126991" y="6149335"/>
                  <a:pt x="7854521" y="6156925"/>
                  <a:pt x="7540865" y="6145619"/>
                </a:cubicBezTo>
                <a:cubicBezTo>
                  <a:pt x="7227209" y="6134313"/>
                  <a:pt x="7318639" y="6151191"/>
                  <a:pt x="7175775" y="6145619"/>
                </a:cubicBezTo>
                <a:cubicBezTo>
                  <a:pt x="7032911" y="6140048"/>
                  <a:pt x="6869993" y="6165439"/>
                  <a:pt x="6711115" y="6145619"/>
                </a:cubicBezTo>
                <a:cubicBezTo>
                  <a:pt x="6552237" y="6125799"/>
                  <a:pt x="6096280" y="6167082"/>
                  <a:pt x="5848175" y="6145619"/>
                </a:cubicBezTo>
                <a:cubicBezTo>
                  <a:pt x="5600070" y="6124156"/>
                  <a:pt x="5558701" y="6143237"/>
                  <a:pt x="5483086" y="6145619"/>
                </a:cubicBezTo>
                <a:cubicBezTo>
                  <a:pt x="5407471" y="6148001"/>
                  <a:pt x="5254739" y="6149097"/>
                  <a:pt x="5117996" y="6145619"/>
                </a:cubicBezTo>
                <a:cubicBezTo>
                  <a:pt x="4981253" y="6142142"/>
                  <a:pt x="4914164" y="6154837"/>
                  <a:pt x="4752906" y="6145619"/>
                </a:cubicBezTo>
                <a:cubicBezTo>
                  <a:pt x="4591648" y="6136402"/>
                  <a:pt x="4296029" y="6118851"/>
                  <a:pt x="4089106" y="6145619"/>
                </a:cubicBezTo>
                <a:cubicBezTo>
                  <a:pt x="3882183" y="6172387"/>
                  <a:pt x="3718255" y="6159869"/>
                  <a:pt x="3425307" y="6145619"/>
                </a:cubicBezTo>
                <a:cubicBezTo>
                  <a:pt x="3132359" y="6131369"/>
                  <a:pt x="3061955" y="6134941"/>
                  <a:pt x="2761507" y="6145619"/>
                </a:cubicBezTo>
                <a:cubicBezTo>
                  <a:pt x="2461059" y="6156297"/>
                  <a:pt x="2233022" y="6142307"/>
                  <a:pt x="1898567" y="6145619"/>
                </a:cubicBezTo>
                <a:cubicBezTo>
                  <a:pt x="1564112" y="6148931"/>
                  <a:pt x="1011692" y="6124023"/>
                  <a:pt x="770108" y="6145619"/>
                </a:cubicBezTo>
                <a:cubicBezTo>
                  <a:pt x="437895" y="6149721"/>
                  <a:pt x="-25703" y="5845171"/>
                  <a:pt x="0" y="5375511"/>
                </a:cubicBezTo>
                <a:cubicBezTo>
                  <a:pt x="-830" y="5168097"/>
                  <a:pt x="10217" y="5001156"/>
                  <a:pt x="0" y="4809704"/>
                </a:cubicBezTo>
                <a:cubicBezTo>
                  <a:pt x="-10217" y="4618252"/>
                  <a:pt x="8458" y="4457327"/>
                  <a:pt x="0" y="4197844"/>
                </a:cubicBezTo>
                <a:cubicBezTo>
                  <a:pt x="-8458" y="3938361"/>
                  <a:pt x="-5309" y="3865572"/>
                  <a:pt x="0" y="3585983"/>
                </a:cubicBezTo>
                <a:cubicBezTo>
                  <a:pt x="5309" y="3306394"/>
                  <a:pt x="-22719" y="3316738"/>
                  <a:pt x="0" y="3066230"/>
                </a:cubicBezTo>
                <a:cubicBezTo>
                  <a:pt x="22719" y="2815722"/>
                  <a:pt x="-2245" y="2667369"/>
                  <a:pt x="0" y="2454370"/>
                </a:cubicBezTo>
                <a:cubicBezTo>
                  <a:pt x="2245" y="2241371"/>
                  <a:pt x="-27782" y="2156735"/>
                  <a:pt x="0" y="1888563"/>
                </a:cubicBezTo>
                <a:cubicBezTo>
                  <a:pt x="27782" y="1620391"/>
                  <a:pt x="-7179" y="1573044"/>
                  <a:pt x="0" y="1368810"/>
                </a:cubicBezTo>
                <a:cubicBezTo>
                  <a:pt x="7179" y="1164576"/>
                  <a:pt x="-8301" y="940198"/>
                  <a:pt x="0" y="770108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D3ABF9-39A6-45FF-B24D-E29B08198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596" y="410006"/>
            <a:ext cx="2593874" cy="160360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B38007CC-D5AA-4EE4-9C10-A7334F60104D}"/>
              </a:ext>
            </a:extLst>
          </p:cNvPr>
          <p:cNvGrpSpPr/>
          <p:nvPr/>
        </p:nvGrpSpPr>
        <p:grpSpPr>
          <a:xfrm>
            <a:off x="1072243" y="1738630"/>
            <a:ext cx="3481700" cy="1594774"/>
            <a:chOff x="1436916" y="1638283"/>
            <a:chExt cx="3481700" cy="1594774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7F284D7F-C9A9-4C07-B7F9-278D02DB90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8A893A7-7971-49CD-8BF0-B120E8BDF18E}"/>
                </a:ext>
              </a:extLst>
            </p:cNvPr>
            <p:cNvSpPr txBox="1"/>
            <p:nvPr/>
          </p:nvSpPr>
          <p:spPr>
            <a:xfrm>
              <a:off x="1840668" y="2017415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lũ</a:t>
              </a:r>
              <a:r>
                <a:rPr lang="en-US" altLang="zh-CN" sz="4000" b="1" dirty="0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lượt</a:t>
              </a:r>
              <a:endParaRPr lang="zh-CN" altLang="en-US" sz="40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D011996-33B6-42C2-BBA3-BD7FFEF7D637}"/>
              </a:ext>
            </a:extLst>
          </p:cNvPr>
          <p:cNvGrpSpPr/>
          <p:nvPr/>
        </p:nvGrpSpPr>
        <p:grpSpPr>
          <a:xfrm>
            <a:off x="1072243" y="3361687"/>
            <a:ext cx="4036088" cy="1594774"/>
            <a:chOff x="1436916" y="1638283"/>
            <a:chExt cx="3481700" cy="1594774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EE5FDEE9-4630-4C92-AD93-4E4AFD566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C21722E-4BF3-4ADF-B76C-187FBEF3EB89}"/>
                </a:ext>
              </a:extLst>
            </p:cNvPr>
            <p:cNvSpPr txBox="1"/>
            <p:nvPr/>
          </p:nvSpPr>
          <p:spPr>
            <a:xfrm>
              <a:off x="1796029" y="202804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lật</a:t>
              </a:r>
              <a:r>
                <a:rPr lang="en-US" altLang="zh-CN" sz="4000" b="1" dirty="0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008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đật</a:t>
              </a:r>
              <a:endParaRPr lang="zh-CN" altLang="en-US" sz="4000" b="1" dirty="0">
                <a:solidFill>
                  <a:srgbClr val="008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5848E4-7463-49AF-94D6-5A124BDC5904}"/>
              </a:ext>
            </a:extLst>
          </p:cNvPr>
          <p:cNvGrpSpPr/>
          <p:nvPr/>
        </p:nvGrpSpPr>
        <p:grpSpPr>
          <a:xfrm>
            <a:off x="1265967" y="4886121"/>
            <a:ext cx="5019935" cy="1594774"/>
            <a:chOff x="1436916" y="1638283"/>
            <a:chExt cx="3481700" cy="1594774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F80F0B3D-1D03-4E39-B508-B4AD1C331E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27AD9BA-F862-4279-B479-5B996E4037EF}"/>
                </a:ext>
              </a:extLst>
            </p:cNvPr>
            <p:cNvSpPr txBox="1"/>
            <p:nvPr/>
          </p:nvSpPr>
          <p:spPr>
            <a:xfrm>
              <a:off x="1751567" y="1996150"/>
              <a:ext cx="27434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nặng</a:t>
              </a:r>
              <a:r>
                <a:rPr lang="en-US" altLang="zh-CN" sz="4000" b="1" dirty="0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E53B8C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hạt</a:t>
              </a:r>
              <a:endParaRPr lang="zh-CN" altLang="en-US" sz="4000" b="1" dirty="0">
                <a:solidFill>
                  <a:srgbClr val="E53B8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270748-417C-4B21-A28C-FDACCFA4AD65}"/>
              </a:ext>
            </a:extLst>
          </p:cNvPr>
          <p:cNvGrpSpPr/>
          <p:nvPr/>
        </p:nvGrpSpPr>
        <p:grpSpPr>
          <a:xfrm>
            <a:off x="6285903" y="1888876"/>
            <a:ext cx="3481700" cy="1594774"/>
            <a:chOff x="1436916" y="1638283"/>
            <a:chExt cx="3481700" cy="1594774"/>
          </a:xfrm>
        </p:grpSpPr>
        <p:pic>
          <p:nvPicPr>
            <p:cNvPr id="27" name="图片 4">
              <a:extLst>
                <a:ext uri="{FF2B5EF4-FFF2-40B4-BE49-F238E27FC236}">
                  <a16:creationId xmlns:a16="http://schemas.microsoft.com/office/drawing/2014/main" id="{6550D6B4-B773-4CB5-A541-55CFC399F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4E61414-0B99-4882-ADE8-6581320CDD6F}"/>
                </a:ext>
              </a:extLst>
            </p:cNvPr>
            <p:cNvSpPr txBox="1"/>
            <p:nvPr/>
          </p:nvSpPr>
          <p:spPr>
            <a:xfrm>
              <a:off x="1976434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cụm</a:t>
              </a:r>
              <a:r>
                <a:rPr lang="en-US" altLang="zh-CN" sz="4000" b="1" dirty="0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chemeClr val="accent1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lúa</a:t>
              </a:r>
              <a:endParaRPr lang="zh-CN" altLang="en-US" sz="4000" b="1" dirty="0">
                <a:solidFill>
                  <a:schemeClr val="accent1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653FF6B-8B23-4E7C-91E6-BB900D2EDF5C}"/>
              </a:ext>
            </a:extLst>
          </p:cNvPr>
          <p:cNvGrpSpPr/>
          <p:nvPr/>
        </p:nvGrpSpPr>
        <p:grpSpPr>
          <a:xfrm>
            <a:off x="6447431" y="3301094"/>
            <a:ext cx="4497743" cy="1594774"/>
            <a:chOff x="1436916" y="1638283"/>
            <a:chExt cx="3481700" cy="1594774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66347C31-E829-4848-A31E-00FCDEDA8A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289C8B-1B40-4CCA-BD09-368F52D138A3}"/>
                </a:ext>
              </a:extLst>
            </p:cNvPr>
            <p:cNvSpPr txBox="1"/>
            <p:nvPr/>
          </p:nvSpPr>
          <p:spPr>
            <a:xfrm>
              <a:off x="1847099" y="2113108"/>
              <a:ext cx="275795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xỏ</a:t>
              </a:r>
              <a:r>
                <a:rPr lang="en-US" altLang="zh-CN" sz="4000" b="1" dirty="0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FF505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kim</a:t>
              </a:r>
              <a:endParaRPr lang="zh-CN" altLang="en-US" sz="4000" b="1" dirty="0">
                <a:solidFill>
                  <a:srgbClr val="FF5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9F7D60-DB3E-4190-A476-02B25A8EE834}"/>
              </a:ext>
            </a:extLst>
          </p:cNvPr>
          <p:cNvGrpSpPr/>
          <p:nvPr/>
        </p:nvGrpSpPr>
        <p:grpSpPr>
          <a:xfrm>
            <a:off x="6765758" y="4848025"/>
            <a:ext cx="4708203" cy="1594774"/>
            <a:chOff x="1436916" y="1638283"/>
            <a:chExt cx="3481700" cy="1594774"/>
          </a:xfrm>
        </p:grpSpPr>
        <p:pic>
          <p:nvPicPr>
            <p:cNvPr id="33" name="图片 4">
              <a:extLst>
                <a:ext uri="{FF2B5EF4-FFF2-40B4-BE49-F238E27FC236}">
                  <a16:creationId xmlns:a16="http://schemas.microsoft.com/office/drawing/2014/main" id="{FAB62F12-CF51-43D6-A1B7-A8C9B1F7F3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004" b="29459"/>
            <a:stretch>
              <a:fillRect/>
            </a:stretch>
          </p:blipFill>
          <p:spPr>
            <a:xfrm>
              <a:off x="1436916" y="1638283"/>
              <a:ext cx="3481700" cy="1594774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7EE6436-AE43-44B0-83CA-A0CD15656DD8}"/>
                </a:ext>
              </a:extLst>
            </p:cNvPr>
            <p:cNvSpPr txBox="1"/>
            <p:nvPr/>
          </p:nvSpPr>
          <p:spPr>
            <a:xfrm>
              <a:off x="1593362" y="2113108"/>
              <a:ext cx="328171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lửa</a:t>
              </a:r>
              <a:r>
                <a:rPr lang="en-US" altLang="zh-CN" sz="4000" b="1" dirty="0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 </a:t>
              </a:r>
              <a:r>
                <a:rPr lang="en-US" altLang="zh-CN" sz="4000" b="1" dirty="0" err="1">
                  <a:solidFill>
                    <a:srgbClr val="7030A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inpin heiti" panose="00000500000000000000" pitchFamily="2" charset="-122"/>
                </a:rPr>
                <a:t>reo</a:t>
              </a:r>
              <a:endParaRPr lang="zh-CN" altLang="en-US" sz="4000" b="1" dirty="0">
                <a:solidFill>
                  <a:srgbClr val="7030A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inpin heiti" panose="00000500000000000000" pitchFamily="2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B40C396-0E6B-4B4B-B5B5-B9E35C7DB3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8449" y="439941"/>
            <a:ext cx="740118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7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EF77EBFB-B51F-AE79-21E2-35A82E6164B0}"/>
              </a:ext>
            </a:extLst>
          </p:cNvPr>
          <p:cNvSpPr/>
          <p:nvPr/>
        </p:nvSpPr>
        <p:spPr>
          <a:xfrm>
            <a:off x="386078" y="1818168"/>
            <a:ext cx="11497211" cy="4231758"/>
          </a:xfrm>
          <a:custGeom>
            <a:avLst/>
            <a:gdLst>
              <a:gd name="connsiteX0" fmla="*/ 0 w 11497211"/>
              <a:gd name="connsiteY0" fmla="*/ 530282 h 4231758"/>
              <a:gd name="connsiteX1" fmla="*/ 530282 w 11497211"/>
              <a:gd name="connsiteY1" fmla="*/ 0 h 4231758"/>
              <a:gd name="connsiteX2" fmla="*/ 1330425 w 11497211"/>
              <a:gd name="connsiteY2" fmla="*/ 0 h 4231758"/>
              <a:gd name="connsiteX3" fmla="*/ 1713102 w 11497211"/>
              <a:gd name="connsiteY3" fmla="*/ 0 h 4231758"/>
              <a:gd name="connsiteX4" fmla="*/ 2617611 w 11497211"/>
              <a:gd name="connsiteY4" fmla="*/ 0 h 4231758"/>
              <a:gd name="connsiteX5" fmla="*/ 3313388 w 11497211"/>
              <a:gd name="connsiteY5" fmla="*/ 0 h 4231758"/>
              <a:gd name="connsiteX6" fmla="*/ 3904798 w 11497211"/>
              <a:gd name="connsiteY6" fmla="*/ 0 h 4231758"/>
              <a:gd name="connsiteX7" fmla="*/ 4704941 w 11497211"/>
              <a:gd name="connsiteY7" fmla="*/ 0 h 4231758"/>
              <a:gd name="connsiteX8" fmla="*/ 5400717 w 11497211"/>
              <a:gd name="connsiteY8" fmla="*/ 0 h 4231758"/>
              <a:gd name="connsiteX9" fmla="*/ 5992127 w 11497211"/>
              <a:gd name="connsiteY9" fmla="*/ 0 h 4231758"/>
              <a:gd name="connsiteX10" fmla="*/ 6374804 w 11497211"/>
              <a:gd name="connsiteY10" fmla="*/ 0 h 4231758"/>
              <a:gd name="connsiteX11" fmla="*/ 6966214 w 11497211"/>
              <a:gd name="connsiteY11" fmla="*/ 0 h 4231758"/>
              <a:gd name="connsiteX12" fmla="*/ 7557624 w 11497211"/>
              <a:gd name="connsiteY12" fmla="*/ 0 h 4231758"/>
              <a:gd name="connsiteX13" fmla="*/ 7940301 w 11497211"/>
              <a:gd name="connsiteY13" fmla="*/ 0 h 4231758"/>
              <a:gd name="connsiteX14" fmla="*/ 8427345 w 11497211"/>
              <a:gd name="connsiteY14" fmla="*/ 0 h 4231758"/>
              <a:gd name="connsiteX15" fmla="*/ 8810022 w 11497211"/>
              <a:gd name="connsiteY15" fmla="*/ 0 h 4231758"/>
              <a:gd name="connsiteX16" fmla="*/ 9714531 w 11497211"/>
              <a:gd name="connsiteY16" fmla="*/ 0 h 4231758"/>
              <a:gd name="connsiteX17" fmla="*/ 10201575 w 11497211"/>
              <a:gd name="connsiteY17" fmla="*/ 0 h 4231758"/>
              <a:gd name="connsiteX18" fmla="*/ 10966929 w 11497211"/>
              <a:gd name="connsiteY18" fmla="*/ 0 h 4231758"/>
              <a:gd name="connsiteX19" fmla="*/ 11497211 w 11497211"/>
              <a:gd name="connsiteY19" fmla="*/ 530282 h 4231758"/>
              <a:gd name="connsiteX20" fmla="*/ 11497211 w 11497211"/>
              <a:gd name="connsiteY20" fmla="*/ 1132809 h 4231758"/>
              <a:gd name="connsiteX21" fmla="*/ 11497211 w 11497211"/>
              <a:gd name="connsiteY21" fmla="*/ 1767048 h 4231758"/>
              <a:gd name="connsiteX22" fmla="*/ 11497211 w 11497211"/>
              <a:gd name="connsiteY22" fmla="*/ 2432998 h 4231758"/>
              <a:gd name="connsiteX23" fmla="*/ 11497211 w 11497211"/>
              <a:gd name="connsiteY23" fmla="*/ 3098949 h 4231758"/>
              <a:gd name="connsiteX24" fmla="*/ 11497211 w 11497211"/>
              <a:gd name="connsiteY24" fmla="*/ 3701476 h 4231758"/>
              <a:gd name="connsiteX25" fmla="*/ 10966929 w 11497211"/>
              <a:gd name="connsiteY25" fmla="*/ 4231758 h 4231758"/>
              <a:gd name="connsiteX26" fmla="*/ 10166786 w 11497211"/>
              <a:gd name="connsiteY26" fmla="*/ 4231758 h 4231758"/>
              <a:gd name="connsiteX27" fmla="*/ 9575376 w 11497211"/>
              <a:gd name="connsiteY27" fmla="*/ 4231758 h 4231758"/>
              <a:gd name="connsiteX28" fmla="*/ 8879600 w 11497211"/>
              <a:gd name="connsiteY28" fmla="*/ 4231758 h 4231758"/>
              <a:gd name="connsiteX29" fmla="*/ 7975090 w 11497211"/>
              <a:gd name="connsiteY29" fmla="*/ 4231758 h 4231758"/>
              <a:gd name="connsiteX30" fmla="*/ 7383680 w 11497211"/>
              <a:gd name="connsiteY30" fmla="*/ 4231758 h 4231758"/>
              <a:gd name="connsiteX31" fmla="*/ 6687904 w 11497211"/>
              <a:gd name="connsiteY31" fmla="*/ 4231758 h 4231758"/>
              <a:gd name="connsiteX32" fmla="*/ 6096494 w 11497211"/>
              <a:gd name="connsiteY32" fmla="*/ 4231758 h 4231758"/>
              <a:gd name="connsiteX33" fmla="*/ 5400717 w 11497211"/>
              <a:gd name="connsiteY33" fmla="*/ 4231758 h 4231758"/>
              <a:gd name="connsiteX34" fmla="*/ 4600574 w 11497211"/>
              <a:gd name="connsiteY34" fmla="*/ 4231758 h 4231758"/>
              <a:gd name="connsiteX35" fmla="*/ 4009164 w 11497211"/>
              <a:gd name="connsiteY35" fmla="*/ 4231758 h 4231758"/>
              <a:gd name="connsiteX36" fmla="*/ 3104655 w 11497211"/>
              <a:gd name="connsiteY36" fmla="*/ 4231758 h 4231758"/>
              <a:gd name="connsiteX37" fmla="*/ 2408878 w 11497211"/>
              <a:gd name="connsiteY37" fmla="*/ 4231758 h 4231758"/>
              <a:gd name="connsiteX38" fmla="*/ 1921835 w 11497211"/>
              <a:gd name="connsiteY38" fmla="*/ 4231758 h 4231758"/>
              <a:gd name="connsiteX39" fmla="*/ 530282 w 11497211"/>
              <a:gd name="connsiteY39" fmla="*/ 4231758 h 4231758"/>
              <a:gd name="connsiteX40" fmla="*/ 0 w 11497211"/>
              <a:gd name="connsiteY40" fmla="*/ 3701476 h 4231758"/>
              <a:gd name="connsiteX41" fmla="*/ 0 w 11497211"/>
              <a:gd name="connsiteY41" fmla="*/ 3130661 h 4231758"/>
              <a:gd name="connsiteX42" fmla="*/ 0 w 11497211"/>
              <a:gd name="connsiteY42" fmla="*/ 2464710 h 4231758"/>
              <a:gd name="connsiteX43" fmla="*/ 0 w 11497211"/>
              <a:gd name="connsiteY43" fmla="*/ 1798760 h 4231758"/>
              <a:gd name="connsiteX44" fmla="*/ 0 w 11497211"/>
              <a:gd name="connsiteY44" fmla="*/ 1101097 h 4231758"/>
              <a:gd name="connsiteX45" fmla="*/ 0 w 11497211"/>
              <a:gd name="connsiteY45" fmla="*/ 530282 h 4231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497211" h="4231758" fill="none" extrusionOk="0">
                <a:moveTo>
                  <a:pt x="0" y="530282"/>
                </a:moveTo>
                <a:cubicBezTo>
                  <a:pt x="30277" y="214228"/>
                  <a:pt x="201996" y="-49821"/>
                  <a:pt x="530282" y="0"/>
                </a:cubicBezTo>
                <a:cubicBezTo>
                  <a:pt x="870876" y="6068"/>
                  <a:pt x="944893" y="-2802"/>
                  <a:pt x="1330425" y="0"/>
                </a:cubicBezTo>
                <a:cubicBezTo>
                  <a:pt x="1715957" y="2802"/>
                  <a:pt x="1626592" y="17852"/>
                  <a:pt x="1713102" y="0"/>
                </a:cubicBezTo>
                <a:cubicBezTo>
                  <a:pt x="1799612" y="-17852"/>
                  <a:pt x="2208395" y="18972"/>
                  <a:pt x="2617611" y="0"/>
                </a:cubicBezTo>
                <a:cubicBezTo>
                  <a:pt x="3026827" y="-18972"/>
                  <a:pt x="2969314" y="16934"/>
                  <a:pt x="3313388" y="0"/>
                </a:cubicBezTo>
                <a:cubicBezTo>
                  <a:pt x="3657462" y="-16934"/>
                  <a:pt x="3711839" y="4433"/>
                  <a:pt x="3904798" y="0"/>
                </a:cubicBezTo>
                <a:cubicBezTo>
                  <a:pt x="4097757" y="-4433"/>
                  <a:pt x="4363990" y="-16201"/>
                  <a:pt x="4704941" y="0"/>
                </a:cubicBezTo>
                <a:cubicBezTo>
                  <a:pt x="5045892" y="16201"/>
                  <a:pt x="5191785" y="-20576"/>
                  <a:pt x="5400717" y="0"/>
                </a:cubicBezTo>
                <a:cubicBezTo>
                  <a:pt x="5609649" y="20576"/>
                  <a:pt x="5845320" y="-2620"/>
                  <a:pt x="5992127" y="0"/>
                </a:cubicBezTo>
                <a:cubicBezTo>
                  <a:pt x="6138934" y="2620"/>
                  <a:pt x="6290694" y="-11054"/>
                  <a:pt x="6374804" y="0"/>
                </a:cubicBezTo>
                <a:cubicBezTo>
                  <a:pt x="6458914" y="11054"/>
                  <a:pt x="6804328" y="-4465"/>
                  <a:pt x="6966214" y="0"/>
                </a:cubicBezTo>
                <a:cubicBezTo>
                  <a:pt x="7128100" y="4465"/>
                  <a:pt x="7401481" y="-26366"/>
                  <a:pt x="7557624" y="0"/>
                </a:cubicBezTo>
                <a:cubicBezTo>
                  <a:pt x="7713767" y="26366"/>
                  <a:pt x="7751895" y="-15971"/>
                  <a:pt x="7940301" y="0"/>
                </a:cubicBezTo>
                <a:cubicBezTo>
                  <a:pt x="8128707" y="15971"/>
                  <a:pt x="8253291" y="-3237"/>
                  <a:pt x="8427345" y="0"/>
                </a:cubicBezTo>
                <a:cubicBezTo>
                  <a:pt x="8601399" y="3237"/>
                  <a:pt x="8716524" y="-16925"/>
                  <a:pt x="8810022" y="0"/>
                </a:cubicBezTo>
                <a:cubicBezTo>
                  <a:pt x="8903520" y="16925"/>
                  <a:pt x="9303659" y="35463"/>
                  <a:pt x="9714531" y="0"/>
                </a:cubicBezTo>
                <a:cubicBezTo>
                  <a:pt x="10125403" y="-35463"/>
                  <a:pt x="9973670" y="-14322"/>
                  <a:pt x="10201575" y="0"/>
                </a:cubicBezTo>
                <a:cubicBezTo>
                  <a:pt x="10429480" y="14322"/>
                  <a:pt x="10802639" y="11277"/>
                  <a:pt x="10966929" y="0"/>
                </a:cubicBezTo>
                <a:cubicBezTo>
                  <a:pt x="11227351" y="9504"/>
                  <a:pt x="11512825" y="199715"/>
                  <a:pt x="11497211" y="530282"/>
                </a:cubicBezTo>
                <a:cubicBezTo>
                  <a:pt x="11500585" y="655139"/>
                  <a:pt x="11509448" y="1006703"/>
                  <a:pt x="11497211" y="1132809"/>
                </a:cubicBezTo>
                <a:cubicBezTo>
                  <a:pt x="11484974" y="1258915"/>
                  <a:pt x="11506808" y="1455996"/>
                  <a:pt x="11497211" y="1767048"/>
                </a:cubicBezTo>
                <a:cubicBezTo>
                  <a:pt x="11487614" y="2078100"/>
                  <a:pt x="11516008" y="2210098"/>
                  <a:pt x="11497211" y="2432998"/>
                </a:cubicBezTo>
                <a:cubicBezTo>
                  <a:pt x="11478415" y="2655898"/>
                  <a:pt x="11504899" y="2909625"/>
                  <a:pt x="11497211" y="3098949"/>
                </a:cubicBezTo>
                <a:cubicBezTo>
                  <a:pt x="11489523" y="3288273"/>
                  <a:pt x="11477255" y="3426235"/>
                  <a:pt x="11497211" y="3701476"/>
                </a:cubicBezTo>
                <a:cubicBezTo>
                  <a:pt x="11465428" y="4002407"/>
                  <a:pt x="11276506" y="4222233"/>
                  <a:pt x="10966929" y="4231758"/>
                </a:cubicBezTo>
                <a:cubicBezTo>
                  <a:pt x="10688870" y="4262631"/>
                  <a:pt x="10419128" y="4262995"/>
                  <a:pt x="10166786" y="4231758"/>
                </a:cubicBezTo>
                <a:cubicBezTo>
                  <a:pt x="9914444" y="4200521"/>
                  <a:pt x="9696229" y="4218188"/>
                  <a:pt x="9575376" y="4231758"/>
                </a:cubicBezTo>
                <a:cubicBezTo>
                  <a:pt x="9454523" y="4245329"/>
                  <a:pt x="9196527" y="4220069"/>
                  <a:pt x="8879600" y="4231758"/>
                </a:cubicBezTo>
                <a:cubicBezTo>
                  <a:pt x="8562673" y="4243447"/>
                  <a:pt x="8340037" y="4216814"/>
                  <a:pt x="7975090" y="4231758"/>
                </a:cubicBezTo>
                <a:cubicBezTo>
                  <a:pt x="7610143" y="4246703"/>
                  <a:pt x="7584590" y="4223748"/>
                  <a:pt x="7383680" y="4231758"/>
                </a:cubicBezTo>
                <a:cubicBezTo>
                  <a:pt x="7182770" y="4239769"/>
                  <a:pt x="6958535" y="4259668"/>
                  <a:pt x="6687904" y="4231758"/>
                </a:cubicBezTo>
                <a:cubicBezTo>
                  <a:pt x="6417273" y="4203848"/>
                  <a:pt x="6225645" y="4220665"/>
                  <a:pt x="6096494" y="4231758"/>
                </a:cubicBezTo>
                <a:cubicBezTo>
                  <a:pt x="5967343" y="4242852"/>
                  <a:pt x="5607112" y="4229636"/>
                  <a:pt x="5400717" y="4231758"/>
                </a:cubicBezTo>
                <a:cubicBezTo>
                  <a:pt x="5194322" y="4233880"/>
                  <a:pt x="4900146" y="4264937"/>
                  <a:pt x="4600574" y="4231758"/>
                </a:cubicBezTo>
                <a:cubicBezTo>
                  <a:pt x="4301002" y="4198579"/>
                  <a:pt x="4166376" y="4239274"/>
                  <a:pt x="4009164" y="4231758"/>
                </a:cubicBezTo>
                <a:cubicBezTo>
                  <a:pt x="3851952" y="4224243"/>
                  <a:pt x="3546886" y="4268130"/>
                  <a:pt x="3104655" y="4231758"/>
                </a:cubicBezTo>
                <a:cubicBezTo>
                  <a:pt x="2662424" y="4195386"/>
                  <a:pt x="2552685" y="4224882"/>
                  <a:pt x="2408878" y="4231758"/>
                </a:cubicBezTo>
                <a:cubicBezTo>
                  <a:pt x="2265071" y="4238634"/>
                  <a:pt x="2161797" y="4220631"/>
                  <a:pt x="1921835" y="4231758"/>
                </a:cubicBezTo>
                <a:cubicBezTo>
                  <a:pt x="1681873" y="4242885"/>
                  <a:pt x="1008816" y="4169299"/>
                  <a:pt x="530282" y="4231758"/>
                </a:cubicBezTo>
                <a:cubicBezTo>
                  <a:pt x="233507" y="4201349"/>
                  <a:pt x="-6069" y="3999221"/>
                  <a:pt x="0" y="3701476"/>
                </a:cubicBezTo>
                <a:cubicBezTo>
                  <a:pt x="-18478" y="3509941"/>
                  <a:pt x="-6123" y="3304978"/>
                  <a:pt x="0" y="3130661"/>
                </a:cubicBezTo>
                <a:cubicBezTo>
                  <a:pt x="6123" y="2956344"/>
                  <a:pt x="1133" y="2783953"/>
                  <a:pt x="0" y="2464710"/>
                </a:cubicBezTo>
                <a:cubicBezTo>
                  <a:pt x="-1133" y="2145467"/>
                  <a:pt x="15515" y="2098253"/>
                  <a:pt x="0" y="1798760"/>
                </a:cubicBezTo>
                <a:cubicBezTo>
                  <a:pt x="-15515" y="1499267"/>
                  <a:pt x="-17241" y="1364797"/>
                  <a:pt x="0" y="1101097"/>
                </a:cubicBezTo>
                <a:cubicBezTo>
                  <a:pt x="17241" y="837397"/>
                  <a:pt x="6903" y="693661"/>
                  <a:pt x="0" y="530282"/>
                </a:cubicBezTo>
                <a:close/>
              </a:path>
              <a:path w="11497211" h="4231758" stroke="0" extrusionOk="0">
                <a:moveTo>
                  <a:pt x="0" y="530282"/>
                </a:moveTo>
                <a:cubicBezTo>
                  <a:pt x="660" y="257593"/>
                  <a:pt x="270806" y="59666"/>
                  <a:pt x="530282" y="0"/>
                </a:cubicBezTo>
                <a:cubicBezTo>
                  <a:pt x="818196" y="9990"/>
                  <a:pt x="1011578" y="-12288"/>
                  <a:pt x="1330425" y="0"/>
                </a:cubicBezTo>
                <a:cubicBezTo>
                  <a:pt x="1649272" y="12288"/>
                  <a:pt x="1717550" y="6298"/>
                  <a:pt x="1817468" y="0"/>
                </a:cubicBezTo>
                <a:cubicBezTo>
                  <a:pt x="1917386" y="-6298"/>
                  <a:pt x="2122226" y="-18567"/>
                  <a:pt x="2304512" y="0"/>
                </a:cubicBezTo>
                <a:cubicBezTo>
                  <a:pt x="2486798" y="18567"/>
                  <a:pt x="2750417" y="-23941"/>
                  <a:pt x="3104655" y="0"/>
                </a:cubicBezTo>
                <a:cubicBezTo>
                  <a:pt x="3458893" y="23941"/>
                  <a:pt x="3447055" y="12527"/>
                  <a:pt x="3696065" y="0"/>
                </a:cubicBezTo>
                <a:cubicBezTo>
                  <a:pt x="3945075" y="-12527"/>
                  <a:pt x="4413615" y="30480"/>
                  <a:pt x="4600574" y="0"/>
                </a:cubicBezTo>
                <a:cubicBezTo>
                  <a:pt x="4787533" y="-30480"/>
                  <a:pt x="5188380" y="16056"/>
                  <a:pt x="5505084" y="0"/>
                </a:cubicBezTo>
                <a:cubicBezTo>
                  <a:pt x="5821788" y="-16056"/>
                  <a:pt x="6006788" y="-26426"/>
                  <a:pt x="6305227" y="0"/>
                </a:cubicBezTo>
                <a:cubicBezTo>
                  <a:pt x="6603666" y="26426"/>
                  <a:pt x="6595480" y="16452"/>
                  <a:pt x="6792270" y="0"/>
                </a:cubicBezTo>
                <a:cubicBezTo>
                  <a:pt x="6989060" y="-16452"/>
                  <a:pt x="7041037" y="6436"/>
                  <a:pt x="7174947" y="0"/>
                </a:cubicBezTo>
                <a:cubicBezTo>
                  <a:pt x="7308857" y="-6436"/>
                  <a:pt x="7781328" y="30283"/>
                  <a:pt x="8079457" y="0"/>
                </a:cubicBezTo>
                <a:cubicBezTo>
                  <a:pt x="8377586" y="-30283"/>
                  <a:pt x="8462536" y="29328"/>
                  <a:pt x="8775233" y="0"/>
                </a:cubicBezTo>
                <a:cubicBezTo>
                  <a:pt x="9087930" y="-29328"/>
                  <a:pt x="9125584" y="-20889"/>
                  <a:pt x="9471010" y="0"/>
                </a:cubicBezTo>
                <a:cubicBezTo>
                  <a:pt x="9816436" y="20889"/>
                  <a:pt x="9738099" y="4600"/>
                  <a:pt x="9958053" y="0"/>
                </a:cubicBezTo>
                <a:cubicBezTo>
                  <a:pt x="10178007" y="-4600"/>
                  <a:pt x="10695535" y="31254"/>
                  <a:pt x="10966929" y="0"/>
                </a:cubicBezTo>
                <a:cubicBezTo>
                  <a:pt x="11276274" y="3739"/>
                  <a:pt x="11439234" y="218225"/>
                  <a:pt x="11497211" y="530282"/>
                </a:cubicBezTo>
                <a:cubicBezTo>
                  <a:pt x="11510609" y="717799"/>
                  <a:pt x="11491980" y="929871"/>
                  <a:pt x="11497211" y="1101097"/>
                </a:cubicBezTo>
                <a:cubicBezTo>
                  <a:pt x="11502442" y="1272323"/>
                  <a:pt x="11505208" y="1508945"/>
                  <a:pt x="11497211" y="1798760"/>
                </a:cubicBezTo>
                <a:cubicBezTo>
                  <a:pt x="11489214" y="2088575"/>
                  <a:pt x="11497766" y="2256718"/>
                  <a:pt x="11497211" y="2464710"/>
                </a:cubicBezTo>
                <a:cubicBezTo>
                  <a:pt x="11496657" y="2672702"/>
                  <a:pt x="11526536" y="2799615"/>
                  <a:pt x="11497211" y="3067237"/>
                </a:cubicBezTo>
                <a:cubicBezTo>
                  <a:pt x="11467886" y="3334859"/>
                  <a:pt x="11472540" y="3507035"/>
                  <a:pt x="11497211" y="3701476"/>
                </a:cubicBezTo>
                <a:cubicBezTo>
                  <a:pt x="11513223" y="4029107"/>
                  <a:pt x="11239526" y="4224138"/>
                  <a:pt x="10966929" y="4231758"/>
                </a:cubicBezTo>
                <a:cubicBezTo>
                  <a:pt x="10639565" y="4223109"/>
                  <a:pt x="10344582" y="4233864"/>
                  <a:pt x="10166786" y="4231758"/>
                </a:cubicBezTo>
                <a:cubicBezTo>
                  <a:pt x="9988990" y="4229652"/>
                  <a:pt x="9463123" y="4241717"/>
                  <a:pt x="9262277" y="4231758"/>
                </a:cubicBezTo>
                <a:cubicBezTo>
                  <a:pt x="9061431" y="4221799"/>
                  <a:pt x="8779381" y="4243243"/>
                  <a:pt x="8357767" y="4231758"/>
                </a:cubicBezTo>
                <a:cubicBezTo>
                  <a:pt x="7936153" y="4220274"/>
                  <a:pt x="7931163" y="4244022"/>
                  <a:pt x="7766357" y="4231758"/>
                </a:cubicBezTo>
                <a:cubicBezTo>
                  <a:pt x="7601551" y="4219495"/>
                  <a:pt x="7463468" y="4241543"/>
                  <a:pt x="7383680" y="4231758"/>
                </a:cubicBezTo>
                <a:cubicBezTo>
                  <a:pt x="7303892" y="4221973"/>
                  <a:pt x="7082039" y="4223443"/>
                  <a:pt x="6896637" y="4231758"/>
                </a:cubicBezTo>
                <a:cubicBezTo>
                  <a:pt x="6711235" y="4240073"/>
                  <a:pt x="6521371" y="4211309"/>
                  <a:pt x="6409593" y="4231758"/>
                </a:cubicBezTo>
                <a:cubicBezTo>
                  <a:pt x="6297815" y="4252207"/>
                  <a:pt x="5968228" y="4259785"/>
                  <a:pt x="5609450" y="4231758"/>
                </a:cubicBezTo>
                <a:cubicBezTo>
                  <a:pt x="5250672" y="4203731"/>
                  <a:pt x="5383300" y="4244810"/>
                  <a:pt x="5226773" y="4231758"/>
                </a:cubicBezTo>
                <a:cubicBezTo>
                  <a:pt x="5070246" y="4218706"/>
                  <a:pt x="4869818" y="4235938"/>
                  <a:pt x="4739730" y="4231758"/>
                </a:cubicBezTo>
                <a:cubicBezTo>
                  <a:pt x="4609642" y="4227578"/>
                  <a:pt x="4276981" y="4200646"/>
                  <a:pt x="3835220" y="4231758"/>
                </a:cubicBezTo>
                <a:cubicBezTo>
                  <a:pt x="3393459" y="4262871"/>
                  <a:pt x="3592038" y="4234870"/>
                  <a:pt x="3452543" y="4231758"/>
                </a:cubicBezTo>
                <a:cubicBezTo>
                  <a:pt x="3313048" y="4228646"/>
                  <a:pt x="3202864" y="4245869"/>
                  <a:pt x="3069866" y="4231758"/>
                </a:cubicBezTo>
                <a:cubicBezTo>
                  <a:pt x="2936868" y="4217647"/>
                  <a:pt x="2828062" y="4239927"/>
                  <a:pt x="2687189" y="4231758"/>
                </a:cubicBezTo>
                <a:cubicBezTo>
                  <a:pt x="2546316" y="4223589"/>
                  <a:pt x="2250897" y="4207953"/>
                  <a:pt x="1991413" y="4231758"/>
                </a:cubicBezTo>
                <a:cubicBezTo>
                  <a:pt x="1731929" y="4255563"/>
                  <a:pt x="1441989" y="4241243"/>
                  <a:pt x="1295636" y="4231758"/>
                </a:cubicBezTo>
                <a:cubicBezTo>
                  <a:pt x="1149283" y="4222273"/>
                  <a:pt x="766075" y="4208604"/>
                  <a:pt x="530282" y="4231758"/>
                </a:cubicBezTo>
                <a:cubicBezTo>
                  <a:pt x="246192" y="4212875"/>
                  <a:pt x="7498" y="3940642"/>
                  <a:pt x="0" y="3701476"/>
                </a:cubicBezTo>
                <a:cubicBezTo>
                  <a:pt x="-566" y="3482772"/>
                  <a:pt x="1565" y="3356019"/>
                  <a:pt x="0" y="3130661"/>
                </a:cubicBezTo>
                <a:cubicBezTo>
                  <a:pt x="-1565" y="2905303"/>
                  <a:pt x="15322" y="2617763"/>
                  <a:pt x="0" y="2464710"/>
                </a:cubicBezTo>
                <a:cubicBezTo>
                  <a:pt x="-15322" y="2311657"/>
                  <a:pt x="22095" y="2144308"/>
                  <a:pt x="0" y="1830472"/>
                </a:cubicBezTo>
                <a:cubicBezTo>
                  <a:pt x="-22095" y="1516636"/>
                  <a:pt x="768" y="1367898"/>
                  <a:pt x="0" y="1227945"/>
                </a:cubicBezTo>
                <a:cubicBezTo>
                  <a:pt x="-768" y="1087992"/>
                  <a:pt x="-17931" y="720284"/>
                  <a:pt x="0" y="530282"/>
                </a:cubicBezTo>
                <a:close/>
              </a:path>
            </a:pathLst>
          </a:custGeom>
          <a:solidFill>
            <a:schemeClr val="bg1">
              <a:alpha val="85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2129858240">
                  <a:prstGeom prst="roundRect">
                    <a:avLst>
                      <a:gd name="adj" fmla="val 12531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b"/>
          <a:lstStyle/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  <a:p>
            <a:pPr marL="0" marR="0" lvl="0" indent="4572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iCiel Crocante" panose="02000000000000000000" pitchFamily="50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7F6D53-5015-578B-04D8-5EBBA5B2A585}"/>
              </a:ext>
            </a:extLst>
          </p:cNvPr>
          <p:cNvSpPr txBox="1"/>
          <p:nvPr/>
        </p:nvSpPr>
        <p:spPr>
          <a:xfrm>
            <a:off x="3297047" y="2301688"/>
            <a:ext cx="6346683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đông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chớp tây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 trầm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giọng cao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Chớp dồn tiếng sấm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</a:p>
          <a:p>
            <a:pPr lvl="0" algn="just"/>
            <a:r>
              <a:rPr lang="vi-VN" sz="44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 trong mưa rào</a:t>
            </a:r>
            <a:r>
              <a:rPr lang="vi-V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.//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EB2966-08B0-781B-E8C6-09B166527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607" y="3597099"/>
            <a:ext cx="2318042" cy="317563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0581E8-45E8-4418-91E6-9691EFB9C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033" y="416606"/>
            <a:ext cx="8071804" cy="109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07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2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11" grpId="0"/>
        </p:bldLst>
      </p:timing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1148</Words>
  <Application>Microsoft Office PowerPoint</Application>
  <PresentationFormat>Widescreen</PresentationFormat>
  <Paragraphs>246</Paragraphs>
  <Slides>32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#9Slide03 AllRoundGothic</vt:lpstr>
      <vt:lpstr>Arial</vt:lpstr>
      <vt:lpstr>Arial-Rounded</vt:lpstr>
      <vt:lpstr>Ca</vt:lpstr>
      <vt:lpstr>Calibri</vt:lpstr>
      <vt:lpstr>iCiel Crocante</vt:lpstr>
      <vt:lpstr>OpenSans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64</cp:revision>
  <dcterms:created xsi:type="dcterms:W3CDTF">2022-10-08T12:26:06Z</dcterms:created>
  <dcterms:modified xsi:type="dcterms:W3CDTF">2024-01-15T08:07:34Z</dcterms:modified>
</cp:coreProperties>
</file>