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2" r:id="rId2"/>
    <p:sldMasterId id="2147483684" r:id="rId3"/>
  </p:sldMasterIdLst>
  <p:notesMasterIdLst>
    <p:notesMasterId r:id="rId29"/>
  </p:notesMasterIdLst>
  <p:sldIdLst>
    <p:sldId id="314" r:id="rId4"/>
    <p:sldId id="256" r:id="rId5"/>
    <p:sldId id="257" r:id="rId6"/>
    <p:sldId id="264" r:id="rId7"/>
    <p:sldId id="342" r:id="rId8"/>
    <p:sldId id="343" r:id="rId9"/>
    <p:sldId id="260" r:id="rId10"/>
    <p:sldId id="262" r:id="rId11"/>
    <p:sldId id="263" r:id="rId12"/>
    <p:sldId id="261" r:id="rId13"/>
    <p:sldId id="330" r:id="rId14"/>
    <p:sldId id="336" r:id="rId15"/>
    <p:sldId id="337" r:id="rId16"/>
    <p:sldId id="338" r:id="rId17"/>
    <p:sldId id="339" r:id="rId18"/>
    <p:sldId id="344" r:id="rId19"/>
    <p:sldId id="345" r:id="rId20"/>
    <p:sldId id="346" r:id="rId21"/>
    <p:sldId id="347" r:id="rId22"/>
    <p:sldId id="348" r:id="rId23"/>
    <p:sldId id="349" r:id="rId24"/>
    <p:sldId id="340" r:id="rId25"/>
    <p:sldId id="350" r:id="rId26"/>
    <p:sldId id="352" r:id="rId27"/>
    <p:sldId id="351"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g.nv2510hung.nv2510" initials="h" lastIdx="2" clrIdx="0">
    <p:extLst>
      <p:ext uri="{19B8F6BF-5375-455C-9EA6-DF929625EA0E}">
        <p15:presenceInfo xmlns:p15="http://schemas.microsoft.com/office/powerpoint/2012/main" userId="S::hung.nv2510@dulieucuatoi.win::a43b6403-c448-41ca-a855-a9cbf1ea9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FF"/>
    <a:srgbClr val="FF7C80"/>
    <a:srgbClr val="00FF00"/>
    <a:srgbClr val="FF00FF"/>
    <a:srgbClr val="C9ADBF"/>
    <a:srgbClr val="99CC00"/>
    <a:srgbClr val="7030A0"/>
    <a:srgbClr val="92D05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89871" autoAdjust="0"/>
  </p:normalViewPr>
  <p:slideViewPr>
    <p:cSldViewPr snapToGrid="0">
      <p:cViewPr varScale="1">
        <p:scale>
          <a:sx n="69" d="100"/>
          <a:sy n="69" d="100"/>
        </p:scale>
        <p:origin x="4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58750" indent="0">
              <a:buNone/>
            </a:pPr>
            <a:r>
              <a:rPr lang="en-US" b="1" dirty="0" err="1"/>
              <a:t>Hướng</a:t>
            </a:r>
            <a:r>
              <a:rPr lang="en-US" b="1" dirty="0"/>
              <a:t> </a:t>
            </a:r>
            <a:r>
              <a:rPr lang="en-US" b="1" dirty="0" err="1"/>
              <a:t>dẫn</a:t>
            </a:r>
            <a:r>
              <a:rPr lang="en-US" b="1" dirty="0"/>
              <a:t> </a:t>
            </a:r>
            <a:r>
              <a:rPr lang="en-US" b="1" dirty="0" err="1"/>
              <a:t>chơi</a:t>
            </a:r>
            <a:r>
              <a:rPr lang="en-US" b="1" dirty="0"/>
              <a:t>:</a:t>
            </a:r>
          </a:p>
          <a:p>
            <a:pPr marL="457200" indent="-298450"/>
            <a:r>
              <a:rPr lang="en-US" dirty="0"/>
              <a:t>Click </a:t>
            </a:r>
            <a:r>
              <a:rPr lang="en-US" dirty="0" err="1"/>
              <a:t>vào</a:t>
            </a:r>
            <a:r>
              <a:rPr lang="en-US" dirty="0"/>
              <a:t> con </a:t>
            </a:r>
            <a:r>
              <a:rPr lang="en-US" dirty="0" err="1"/>
              <a:t>cừu</a:t>
            </a:r>
            <a:r>
              <a:rPr lang="en-US" dirty="0"/>
              <a:t> </a:t>
            </a:r>
            <a:r>
              <a:rPr lang="en-US" dirty="0" err="1"/>
              <a:t>mà</a:t>
            </a:r>
            <a:r>
              <a:rPr lang="en-US" dirty="0"/>
              <a:t> con </a:t>
            </a:r>
            <a:r>
              <a:rPr lang="en-US" dirty="0" err="1"/>
              <a:t>sói</a:t>
            </a:r>
            <a:r>
              <a:rPr lang="en-US" dirty="0"/>
              <a:t> </a:t>
            </a:r>
            <a:r>
              <a:rPr lang="en-US" dirty="0" err="1"/>
              <a:t>tiến</a:t>
            </a:r>
            <a:r>
              <a:rPr lang="en-US" dirty="0"/>
              <a:t> </a:t>
            </a:r>
            <a:r>
              <a:rPr lang="en-US" dirty="0" err="1"/>
              <a:t>lại</a:t>
            </a:r>
            <a:r>
              <a:rPr lang="en-US" dirty="0"/>
              <a:t> </a:t>
            </a:r>
            <a:r>
              <a:rPr lang="en-US" dirty="0" err="1"/>
              <a:t>gần</a:t>
            </a:r>
            <a:r>
              <a:rPr lang="en-US" dirty="0"/>
              <a:t> </a:t>
            </a:r>
            <a:r>
              <a:rPr lang="en-US" dirty="0" err="1"/>
              <a:t>để</a:t>
            </a:r>
            <a:r>
              <a:rPr lang="en-US" dirty="0"/>
              <a:t> </a:t>
            </a:r>
            <a:r>
              <a:rPr lang="en-US" dirty="0" err="1"/>
              <a:t>mở</a:t>
            </a:r>
            <a:r>
              <a:rPr lang="en-US" dirty="0"/>
              <a:t> </a:t>
            </a:r>
            <a:r>
              <a:rPr lang="en-US" dirty="0" err="1"/>
              <a:t>câu</a:t>
            </a:r>
            <a:r>
              <a:rPr lang="en-US" dirty="0"/>
              <a:t> </a:t>
            </a:r>
            <a:r>
              <a:rPr lang="en-US" dirty="0" err="1"/>
              <a:t>hỏi</a:t>
            </a:r>
            <a:r>
              <a:rPr lang="en-US" dirty="0"/>
              <a:t>.</a:t>
            </a:r>
          </a:p>
          <a:p>
            <a:pPr marL="457200" indent="-298450"/>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pPr marL="457200" indent="-298450"/>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phải</a:t>
            </a:r>
            <a:r>
              <a:rPr lang="en-US" dirty="0"/>
              <a:t> </a:t>
            </a:r>
            <a:r>
              <a:rPr lang="en-US" dirty="0" err="1"/>
              <a:t>để</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a:t>
            </a:r>
          </a:p>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33D04-5173-415E-A591-1DAAB0736C8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pPr marL="457200" indent="-298450"/>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phải</a:t>
            </a:r>
            <a:r>
              <a:rPr lang="en-US" dirty="0"/>
              <a:t> </a:t>
            </a:r>
            <a:r>
              <a:rPr lang="en-US" dirty="0" err="1"/>
              <a:t>để</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a:t>
            </a:r>
          </a:p>
          <a:p>
            <a:endParaRPr lang="en-US" dirty="0"/>
          </a:p>
        </p:txBody>
      </p:sp>
    </p:spTree>
    <p:extLst>
      <p:ext uri="{BB962C8B-B14F-4D97-AF65-F5344CB8AC3E}">
        <p14:creationId xmlns:p14="http://schemas.microsoft.com/office/powerpoint/2010/main" val="2375195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pPr marL="457200" indent="-298450"/>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phải</a:t>
            </a:r>
            <a:r>
              <a:rPr lang="en-US" dirty="0"/>
              <a:t> </a:t>
            </a:r>
            <a:r>
              <a:rPr lang="en-US" dirty="0" err="1"/>
              <a:t>để</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a:t>
            </a:r>
          </a:p>
          <a:p>
            <a:endParaRPr lang="en-US" dirty="0"/>
          </a:p>
        </p:txBody>
      </p:sp>
    </p:spTree>
    <p:extLst>
      <p:ext uri="{BB962C8B-B14F-4D97-AF65-F5344CB8AC3E}">
        <p14:creationId xmlns:p14="http://schemas.microsoft.com/office/powerpoint/2010/main" val="383105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pPr marL="457200" indent="-298450"/>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phải</a:t>
            </a:r>
            <a:r>
              <a:rPr lang="en-US" dirty="0"/>
              <a:t> </a:t>
            </a:r>
            <a:r>
              <a:rPr lang="en-US" dirty="0" err="1"/>
              <a:t>để</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a:t>
            </a:r>
          </a:p>
          <a:p>
            <a:endParaRPr lang="en-US" dirty="0"/>
          </a:p>
        </p:txBody>
      </p:sp>
    </p:spTree>
    <p:extLst>
      <p:ext uri="{BB962C8B-B14F-4D97-AF65-F5344CB8AC3E}">
        <p14:creationId xmlns:p14="http://schemas.microsoft.com/office/powerpoint/2010/main" val="214599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pPr marL="457200" indent="-298450"/>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phải</a:t>
            </a:r>
            <a:r>
              <a:rPr lang="en-US" dirty="0"/>
              <a:t> </a:t>
            </a:r>
            <a:r>
              <a:rPr lang="en-US" dirty="0" err="1"/>
              <a:t>để</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a:t>
            </a:r>
          </a:p>
          <a:p>
            <a:endParaRPr lang="en-US" dirty="0"/>
          </a:p>
        </p:txBody>
      </p:sp>
    </p:spTree>
    <p:extLst>
      <p:ext uri="{BB962C8B-B14F-4D97-AF65-F5344CB8AC3E}">
        <p14:creationId xmlns:p14="http://schemas.microsoft.com/office/powerpoint/2010/main" val="4240090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pPr marL="457200" indent="-298450"/>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phải</a:t>
            </a:r>
            <a:r>
              <a:rPr lang="en-US" dirty="0"/>
              <a:t> </a:t>
            </a:r>
            <a:r>
              <a:rPr lang="en-US" dirty="0" err="1"/>
              <a:t>để</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a:t>
            </a:r>
          </a:p>
          <a:p>
            <a:endParaRPr lang="en-US" dirty="0"/>
          </a:p>
        </p:txBody>
      </p:sp>
    </p:spTree>
    <p:extLst>
      <p:ext uri="{BB962C8B-B14F-4D97-AF65-F5344CB8AC3E}">
        <p14:creationId xmlns:p14="http://schemas.microsoft.com/office/powerpoint/2010/main" val="178584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pPr marL="457200" indent="-298450"/>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phải</a:t>
            </a:r>
            <a:r>
              <a:rPr lang="en-US" dirty="0"/>
              <a:t> </a:t>
            </a:r>
            <a:r>
              <a:rPr lang="en-US" dirty="0" err="1"/>
              <a:t>để</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a:t>
            </a:r>
          </a:p>
          <a:p>
            <a:endParaRPr lang="en-US" dirty="0"/>
          </a:p>
        </p:txBody>
      </p:sp>
    </p:spTree>
    <p:extLst>
      <p:ext uri="{BB962C8B-B14F-4D97-AF65-F5344CB8AC3E}">
        <p14:creationId xmlns:p14="http://schemas.microsoft.com/office/powerpoint/2010/main" val="2877242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pPr marL="457200" indent="-298450"/>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phải</a:t>
            </a:r>
            <a:r>
              <a:rPr lang="en-US" dirty="0"/>
              <a:t> </a:t>
            </a:r>
            <a:r>
              <a:rPr lang="en-US" dirty="0" err="1"/>
              <a:t>để</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a:t>
            </a:r>
          </a:p>
          <a:p>
            <a:endParaRPr lang="en-US" dirty="0"/>
          </a:p>
        </p:txBody>
      </p:sp>
    </p:spTree>
    <p:extLst>
      <p:ext uri="{BB962C8B-B14F-4D97-AF65-F5344CB8AC3E}">
        <p14:creationId xmlns:p14="http://schemas.microsoft.com/office/powerpoint/2010/main" val="2242139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pPr marL="457200" indent="-298450"/>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phải</a:t>
            </a:r>
            <a:r>
              <a:rPr lang="en-US" dirty="0"/>
              <a:t> </a:t>
            </a:r>
            <a:r>
              <a:rPr lang="en-US" dirty="0" err="1"/>
              <a:t>để</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a:t>
            </a:r>
          </a:p>
          <a:p>
            <a:endParaRPr lang="en-US" dirty="0"/>
          </a:p>
        </p:txBody>
      </p:sp>
    </p:spTree>
    <p:extLst>
      <p:ext uri="{BB962C8B-B14F-4D97-AF65-F5344CB8AC3E}">
        <p14:creationId xmlns:p14="http://schemas.microsoft.com/office/powerpoint/2010/main" val="2434486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Click </a:t>
            </a:r>
            <a:r>
              <a:rPr lang="en-US" dirty="0" err="1"/>
              <a:t>bất</a:t>
            </a:r>
            <a:r>
              <a:rPr lang="en-US" dirty="0"/>
              <a:t> </a:t>
            </a:r>
            <a:r>
              <a:rPr lang="en-US" dirty="0" err="1"/>
              <a:t>kì</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r>
              <a:rPr lang="en-US" dirty="0"/>
              <a:t>.</a:t>
            </a:r>
          </a:p>
          <a:p>
            <a:pPr marL="457200" indent="-298450"/>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phải</a:t>
            </a:r>
            <a:r>
              <a:rPr lang="en-US" dirty="0"/>
              <a:t> </a:t>
            </a:r>
            <a:r>
              <a:rPr lang="en-US" dirty="0" err="1"/>
              <a:t>để</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a:t>
            </a:r>
          </a:p>
          <a:p>
            <a:endParaRPr lang="en-US" dirty="0"/>
          </a:p>
        </p:txBody>
      </p:sp>
    </p:spTree>
    <p:extLst>
      <p:ext uri="{BB962C8B-B14F-4D97-AF65-F5344CB8AC3E}">
        <p14:creationId xmlns:p14="http://schemas.microsoft.com/office/powerpoint/2010/main" val="241189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8753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157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56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các</a:t>
            </a:r>
            <a:r>
              <a:rPr lang="en-US" baseline="0" dirty="0"/>
              <a:t> </a:t>
            </a:r>
            <a:r>
              <a:rPr lang="en-US" baseline="0" dirty="0" err="1"/>
              <a:t>rương</a:t>
            </a:r>
            <a:r>
              <a:rPr lang="en-US" baseline="0" dirty="0"/>
              <a:t>, </a:t>
            </a:r>
            <a:r>
              <a:rPr lang="en-US" baseline="0" dirty="0" err="1"/>
              <a:t>hòm</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a:t>
            </a:r>
          </a:p>
          <a:p>
            <a:r>
              <a:rPr lang="en-US" baseline="0" dirty="0"/>
              <a:t>Click </a:t>
            </a:r>
            <a:r>
              <a:rPr lang="en-US" baseline="0" dirty="0" err="1"/>
              <a:t>vào</a:t>
            </a:r>
            <a:r>
              <a:rPr lang="en-US" baseline="0" dirty="0"/>
              <a:t> </a:t>
            </a:r>
            <a:r>
              <a:rPr lang="en-US" baseline="0" dirty="0" err="1"/>
              <a:t>phần</a:t>
            </a:r>
            <a:r>
              <a:rPr lang="en-US" baseline="0" dirty="0"/>
              <a:t> </a:t>
            </a:r>
            <a:r>
              <a:rPr lang="en-US" baseline="0" dirty="0" err="1"/>
              <a:t>tiếp</a:t>
            </a:r>
            <a:r>
              <a:rPr lang="en-US" baseline="0" dirty="0"/>
              <a:t> </a:t>
            </a:r>
            <a:r>
              <a:rPr lang="en-US" baseline="0" dirty="0" err="1"/>
              <a:t>theo</a:t>
            </a:r>
            <a:r>
              <a:rPr lang="en-US" baseline="0" dirty="0"/>
              <a:t> </a:t>
            </a:r>
            <a:r>
              <a:rPr lang="en-US" baseline="0" dirty="0" err="1"/>
              <a:t>để</a:t>
            </a:r>
            <a:r>
              <a:rPr lang="en-US" baseline="0" dirty="0"/>
              <a:t> </a:t>
            </a:r>
            <a:r>
              <a:rPr lang="en-US" baseline="0" dirty="0" err="1"/>
              <a:t>chuyển</a:t>
            </a:r>
            <a:r>
              <a:rPr lang="en-US" baseline="0" dirty="0"/>
              <a:t> </a:t>
            </a:r>
            <a:r>
              <a:rPr lang="en-US" baseline="0" dirty="0" err="1"/>
              <a:t>phần</a:t>
            </a:r>
            <a:r>
              <a:rPr lang="en-US" baseline="0" dirty="0"/>
              <a:t> </a:t>
            </a:r>
            <a:r>
              <a:rPr lang="en-US" baseline="0" dirty="0" err="1"/>
              <a:t>mới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88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vùng</a:t>
            </a:r>
            <a:r>
              <a:rPr lang="en-US" baseline="0" dirty="0"/>
              <a:t> </a:t>
            </a:r>
            <a:r>
              <a:rPr lang="en-US" baseline="0" dirty="0" err="1"/>
              <a:t>trống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Sau </a:t>
            </a:r>
            <a:r>
              <a:rPr lang="en-US" baseline="0" dirty="0" err="1"/>
              <a:t>đó</a:t>
            </a:r>
            <a:r>
              <a:rPr lang="en-US" baseline="0" dirty="0"/>
              <a:t> click </a:t>
            </a:r>
            <a:r>
              <a:rPr lang="en-US" baseline="0" dirty="0" err="1"/>
              <a:t>vào</a:t>
            </a:r>
            <a:r>
              <a:rPr lang="en-US" baseline="0" dirty="0"/>
              <a:t> Jack </a:t>
            </a:r>
            <a:r>
              <a:rPr lang="en-US" baseline="0" dirty="0" err="1"/>
              <a:t>để</a:t>
            </a:r>
            <a:r>
              <a:rPr lang="en-US" baseline="0" dirty="0"/>
              <a:t> về </a:t>
            </a:r>
            <a:r>
              <a:rPr lang="en-US" baseline="0" dirty="0" err="1"/>
              <a:t>màn</a:t>
            </a:r>
            <a:r>
              <a:rPr lang="en-US" baseline="0" dirty="0"/>
              <a:t> </a:t>
            </a:r>
            <a:r>
              <a:rPr lang="en-US" baseline="0" dirty="0" err="1"/>
              <a:t>hình</a:t>
            </a:r>
            <a:r>
              <a:rPr lang="en-US" baseline="0" dirty="0"/>
              <a:t> </a:t>
            </a:r>
            <a:r>
              <a:rPr lang="en-US" baseline="0" dirty="0" err="1"/>
              <a:t>nhận</a:t>
            </a:r>
            <a:r>
              <a:rPr lang="en-US" baseline="0" dirty="0"/>
              <a:t> </a:t>
            </a:r>
            <a:r>
              <a:rPr lang="en-US" baseline="0" dirty="0" err="1"/>
              <a:t>kho</a:t>
            </a:r>
            <a:r>
              <a:rPr lang="en-US" baseline="0" dirty="0"/>
              <a:t> </a:t>
            </a:r>
            <a:r>
              <a:rPr lang="en-US" baseline="0" dirty="0" err="1"/>
              <a:t>báu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vùng</a:t>
            </a:r>
            <a:r>
              <a:rPr lang="en-US" baseline="0" dirty="0"/>
              <a:t> </a:t>
            </a:r>
            <a:r>
              <a:rPr lang="en-US" baseline="0" dirty="0" err="1"/>
              <a:t>trống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Sau </a:t>
            </a:r>
            <a:r>
              <a:rPr lang="en-US" baseline="0" dirty="0" err="1"/>
              <a:t>đó</a:t>
            </a:r>
            <a:r>
              <a:rPr lang="en-US" baseline="0" dirty="0"/>
              <a:t> click </a:t>
            </a:r>
            <a:r>
              <a:rPr lang="en-US" baseline="0" dirty="0" err="1"/>
              <a:t>vào</a:t>
            </a:r>
            <a:r>
              <a:rPr lang="en-US" baseline="0" dirty="0"/>
              <a:t> Jack </a:t>
            </a:r>
            <a:r>
              <a:rPr lang="en-US" baseline="0" dirty="0" err="1"/>
              <a:t>để</a:t>
            </a:r>
            <a:r>
              <a:rPr lang="en-US" baseline="0" dirty="0"/>
              <a:t> về </a:t>
            </a:r>
            <a:r>
              <a:rPr lang="en-US" baseline="0" dirty="0" err="1"/>
              <a:t>màn</a:t>
            </a:r>
            <a:r>
              <a:rPr lang="en-US" baseline="0" dirty="0"/>
              <a:t> </a:t>
            </a:r>
            <a:r>
              <a:rPr lang="en-US" baseline="0" dirty="0" err="1"/>
              <a:t>hình</a:t>
            </a:r>
            <a:r>
              <a:rPr lang="en-US" baseline="0" dirty="0"/>
              <a:t> </a:t>
            </a:r>
            <a:r>
              <a:rPr lang="en-US" baseline="0" dirty="0" err="1"/>
              <a:t>nhận</a:t>
            </a:r>
            <a:r>
              <a:rPr lang="en-US" baseline="0" dirty="0"/>
              <a:t> </a:t>
            </a:r>
            <a:r>
              <a:rPr lang="en-US" baseline="0" dirty="0" err="1"/>
              <a:t>kho</a:t>
            </a:r>
            <a:r>
              <a:rPr lang="en-US" baseline="0" dirty="0"/>
              <a:t> </a:t>
            </a:r>
            <a:r>
              <a:rPr lang="en-US" baseline="0" dirty="0" err="1"/>
              <a:t>báu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244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vùng</a:t>
            </a:r>
            <a:r>
              <a:rPr lang="en-US" baseline="0" dirty="0"/>
              <a:t> </a:t>
            </a:r>
            <a:r>
              <a:rPr lang="en-US" baseline="0" dirty="0" err="1"/>
              <a:t>trống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Sau </a:t>
            </a:r>
            <a:r>
              <a:rPr lang="en-US" baseline="0" dirty="0" err="1"/>
              <a:t>đó</a:t>
            </a:r>
            <a:r>
              <a:rPr lang="en-US" baseline="0" dirty="0"/>
              <a:t> click </a:t>
            </a:r>
            <a:r>
              <a:rPr lang="en-US" baseline="0" dirty="0" err="1"/>
              <a:t>vào</a:t>
            </a:r>
            <a:r>
              <a:rPr lang="en-US" baseline="0" dirty="0"/>
              <a:t> Jack </a:t>
            </a:r>
            <a:r>
              <a:rPr lang="en-US" baseline="0" dirty="0" err="1"/>
              <a:t>để</a:t>
            </a:r>
            <a:r>
              <a:rPr lang="en-US" baseline="0" dirty="0"/>
              <a:t> về </a:t>
            </a:r>
            <a:r>
              <a:rPr lang="en-US" baseline="0" dirty="0" err="1"/>
              <a:t>màn</a:t>
            </a:r>
            <a:r>
              <a:rPr lang="en-US" baseline="0" dirty="0"/>
              <a:t> </a:t>
            </a:r>
            <a:r>
              <a:rPr lang="en-US" baseline="0" dirty="0" err="1"/>
              <a:t>hình</a:t>
            </a:r>
            <a:r>
              <a:rPr lang="en-US" baseline="0" dirty="0"/>
              <a:t> </a:t>
            </a:r>
            <a:r>
              <a:rPr lang="en-US" baseline="0" dirty="0" err="1"/>
              <a:t>nhận</a:t>
            </a:r>
            <a:r>
              <a:rPr lang="en-US" baseline="0" dirty="0"/>
              <a:t> </a:t>
            </a:r>
            <a:r>
              <a:rPr lang="en-US" baseline="0" dirty="0" err="1"/>
              <a:t>kho</a:t>
            </a:r>
            <a:r>
              <a:rPr lang="en-US" baseline="0" dirty="0"/>
              <a:t> </a:t>
            </a:r>
            <a:r>
              <a:rPr lang="en-US" baseline="0" dirty="0" err="1"/>
              <a:t>báu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15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vùng</a:t>
            </a:r>
            <a:r>
              <a:rPr lang="en-US" baseline="0" dirty="0"/>
              <a:t> </a:t>
            </a:r>
            <a:r>
              <a:rPr lang="en-US" baseline="0" dirty="0" err="1"/>
              <a:t>trống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Sau </a:t>
            </a:r>
            <a:r>
              <a:rPr lang="en-US" baseline="0" dirty="0" err="1"/>
              <a:t>đó</a:t>
            </a:r>
            <a:r>
              <a:rPr lang="en-US" baseline="0" dirty="0"/>
              <a:t> click </a:t>
            </a:r>
            <a:r>
              <a:rPr lang="en-US" baseline="0" dirty="0" err="1"/>
              <a:t>vào</a:t>
            </a:r>
            <a:r>
              <a:rPr lang="en-US" baseline="0" dirty="0"/>
              <a:t> Jack </a:t>
            </a:r>
            <a:r>
              <a:rPr lang="en-US" baseline="0" dirty="0" err="1"/>
              <a:t>để</a:t>
            </a:r>
            <a:r>
              <a:rPr lang="en-US" baseline="0" dirty="0"/>
              <a:t> về </a:t>
            </a:r>
            <a:r>
              <a:rPr lang="en-US" baseline="0" dirty="0" err="1"/>
              <a:t>màn</a:t>
            </a:r>
            <a:r>
              <a:rPr lang="en-US" baseline="0" dirty="0"/>
              <a:t> </a:t>
            </a:r>
            <a:r>
              <a:rPr lang="en-US" baseline="0" dirty="0" err="1"/>
              <a:t>hình</a:t>
            </a:r>
            <a:r>
              <a:rPr lang="en-US" baseline="0" dirty="0"/>
              <a:t> </a:t>
            </a:r>
            <a:r>
              <a:rPr lang="en-US" baseline="0" dirty="0" err="1"/>
              <a:t>nhận</a:t>
            </a:r>
            <a:r>
              <a:rPr lang="en-US" baseline="0" dirty="0"/>
              <a:t> </a:t>
            </a:r>
            <a:r>
              <a:rPr lang="en-US" baseline="0" dirty="0" err="1"/>
              <a:t>kho</a:t>
            </a:r>
            <a:r>
              <a:rPr lang="en-US" baseline="0" dirty="0"/>
              <a:t> </a:t>
            </a:r>
            <a:r>
              <a:rPr lang="en-US" baseline="0" dirty="0" err="1"/>
              <a:t>báu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70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59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307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923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3875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353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16-Jan-24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334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16-Jan-24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7333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16-Jan-24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1936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84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3215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5583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5164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91FD98-34FE-4F50-BF5D-8EF7C19B916F}" type="datetimeFigureOut">
              <a:rPr lang="en-US" smtClean="0"/>
              <a:pPr/>
              <a:t>16-Jan-24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2848458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1FD98-34FE-4F50-BF5D-8EF7C19B916F}" type="datetimeFigureOut">
              <a:rPr lang="en-US" smtClean="0"/>
              <a:pPr/>
              <a:t>16-Jan-24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3784179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1FD98-34FE-4F50-BF5D-8EF7C19B916F}" type="datetimeFigureOut">
              <a:rPr lang="en-US" smtClean="0"/>
              <a:pPr/>
              <a:t>16-Jan-24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2493509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91FD98-34FE-4F50-BF5D-8EF7C19B916F}" type="datetimeFigureOut">
              <a:rPr lang="en-US" smtClean="0"/>
              <a:pPr/>
              <a:t>16-Jan-24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3321721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91FD98-34FE-4F50-BF5D-8EF7C19B916F}" type="datetimeFigureOut">
              <a:rPr lang="en-US" smtClean="0"/>
              <a:pPr/>
              <a:t>16-Jan-24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1917921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91FD98-34FE-4F50-BF5D-8EF7C19B916F}" type="datetimeFigureOut">
              <a:rPr lang="en-US" smtClean="0"/>
              <a:pPr/>
              <a:t>16-Jan-24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342420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1FD98-34FE-4F50-BF5D-8EF7C19B916F}" type="datetimeFigureOut">
              <a:rPr lang="en-US" smtClean="0"/>
              <a:pPr/>
              <a:t>16-Jan-24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399782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1FD98-34FE-4F50-BF5D-8EF7C19B916F}" type="datetimeFigureOut">
              <a:rPr lang="en-US" smtClean="0"/>
              <a:pPr/>
              <a:t>16-Jan-24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3131592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1FD98-34FE-4F50-BF5D-8EF7C19B916F}" type="datetimeFigureOut">
              <a:rPr lang="en-US" smtClean="0"/>
              <a:pPr/>
              <a:t>16-Jan-24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1619239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1FD98-34FE-4F50-BF5D-8EF7C19B916F}" type="datetimeFigureOut">
              <a:rPr lang="en-US" smtClean="0"/>
              <a:pPr/>
              <a:t>16-Jan-24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4231885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1FD98-34FE-4F50-BF5D-8EF7C19B916F}" type="datetimeFigureOut">
              <a:rPr lang="en-US" smtClean="0"/>
              <a:pPr/>
              <a:t>16-Jan-24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11268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16-Jan-24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75080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1FD98-34FE-4F50-BF5D-8EF7C19B916F}" type="datetimeFigureOut">
              <a:rPr lang="en-US" smtClean="0"/>
              <a:pPr/>
              <a:t>16-Jan-24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DB503-154D-464A-8D41-8B8112C927F7}" type="slidenum">
              <a:rPr lang="en-US" smtClean="0"/>
              <a:pPr/>
              <a:t>‹#›</a:t>
            </a:fld>
            <a:endParaRPr lang="en-US"/>
          </a:p>
        </p:txBody>
      </p:sp>
    </p:spTree>
    <p:extLst>
      <p:ext uri="{BB962C8B-B14F-4D97-AF65-F5344CB8AC3E}">
        <p14:creationId xmlns:p14="http://schemas.microsoft.com/office/powerpoint/2010/main" val="4091395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s://hoc10.vn/doc-sach/toan-3-tap-2/1/133/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hoc10.vn/doc-sach/toan-3-tap-2/1/133/4/" TargetMode="Externa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1.png"/><Relationship Id="rId18" Type="http://schemas.openxmlformats.org/officeDocument/2006/relationships/image" Target="../media/image33.png"/><Relationship Id="rId26" Type="http://schemas.openxmlformats.org/officeDocument/2006/relationships/slide" Target="slide16.xml"/><Relationship Id="rId3" Type="http://schemas.openxmlformats.org/officeDocument/2006/relationships/slideLayout" Target="../slideLayouts/slideLayout23.xml"/><Relationship Id="rId21" Type="http://schemas.openxmlformats.org/officeDocument/2006/relationships/image" Target="../media/image34.png"/><Relationship Id="rId7" Type="http://schemas.openxmlformats.org/officeDocument/2006/relationships/image" Target="../media/image28.png"/><Relationship Id="rId12" Type="http://schemas.microsoft.com/office/2007/relationships/hdphoto" Target="../media/hdphoto5.wdp"/><Relationship Id="rId17" Type="http://schemas.openxmlformats.org/officeDocument/2006/relationships/slide" Target="slide17.xml"/><Relationship Id="rId25" Type="http://schemas.openxmlformats.org/officeDocument/2006/relationships/slide" Target="slide15.xml"/><Relationship Id="rId33" Type="http://schemas.openxmlformats.org/officeDocument/2006/relationships/image" Target="../media/image9.png"/><Relationship Id="rId2" Type="http://schemas.openxmlformats.org/officeDocument/2006/relationships/audio" Target="../media/media2.mp3"/><Relationship Id="rId16" Type="http://schemas.microsoft.com/office/2007/relationships/hdphoto" Target="../media/hdphoto7.wdp"/><Relationship Id="rId20" Type="http://schemas.openxmlformats.org/officeDocument/2006/relationships/slide" Target="slide19.xml"/><Relationship Id="rId29" Type="http://schemas.openxmlformats.org/officeDocument/2006/relationships/slide" Target="slide21.xml"/><Relationship Id="rId1" Type="http://schemas.microsoft.com/office/2007/relationships/media" Target="../media/media2.mp3"/><Relationship Id="rId6" Type="http://schemas.microsoft.com/office/2007/relationships/hdphoto" Target="../media/hdphoto2.wdp"/><Relationship Id="rId11" Type="http://schemas.openxmlformats.org/officeDocument/2006/relationships/image" Target="../media/image30.png"/><Relationship Id="rId24" Type="http://schemas.openxmlformats.org/officeDocument/2006/relationships/slide" Target="slide14.xml"/><Relationship Id="rId32" Type="http://schemas.openxmlformats.org/officeDocument/2006/relationships/image" Target="../media/image18.png"/><Relationship Id="rId5" Type="http://schemas.openxmlformats.org/officeDocument/2006/relationships/image" Target="../media/image27.png"/><Relationship Id="rId15" Type="http://schemas.openxmlformats.org/officeDocument/2006/relationships/image" Target="../media/image32.png"/><Relationship Id="rId23" Type="http://schemas.microsoft.com/office/2007/relationships/hdphoto" Target="../media/hdphoto8.wdp"/><Relationship Id="rId28" Type="http://schemas.openxmlformats.org/officeDocument/2006/relationships/slide" Target="slide13.xml"/><Relationship Id="rId10" Type="http://schemas.microsoft.com/office/2007/relationships/hdphoto" Target="../media/hdphoto4.wdp"/><Relationship Id="rId19" Type="http://schemas.openxmlformats.org/officeDocument/2006/relationships/slide" Target="slide20.xml"/><Relationship Id="rId31" Type="http://schemas.openxmlformats.org/officeDocument/2006/relationships/image" Target="../media/image37.png"/><Relationship Id="rId4" Type="http://schemas.openxmlformats.org/officeDocument/2006/relationships/notesSlide" Target="../notesSlides/notesSlide10.xml"/><Relationship Id="rId9" Type="http://schemas.openxmlformats.org/officeDocument/2006/relationships/image" Target="../media/image29.png"/><Relationship Id="rId14" Type="http://schemas.microsoft.com/office/2007/relationships/hdphoto" Target="../media/hdphoto6.wdp"/><Relationship Id="rId22" Type="http://schemas.openxmlformats.org/officeDocument/2006/relationships/image" Target="../media/image35.png"/><Relationship Id="rId27" Type="http://schemas.openxmlformats.org/officeDocument/2006/relationships/slide" Target="slide18.xml"/><Relationship Id="rId30"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image" Target="../media/image38.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image" Target="../media/image38.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image" Target="../media/image38.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image" Target="../media/image38.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image" Target="../media/image38.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image" Target="../media/image38.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image" Target="../media/image38.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image" Target="../media/image38.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image" Target="../media/image38.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hoc10.vn/doc-sach/toan-3-tap-2/1/133/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hoc10.vn/doc-sach/toan-3-tap-2/1/133/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s://hoc10.vn/doc-sach/toan-3-tap-2/1/133/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hoc10.vn/doc-sach/toan-3-tap-2/1/133/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s://hoc10.vn/doc-sach/toan-3-tap-2/1/133/4/"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gi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4.png"/><Relationship Id="rId18" Type="http://schemas.openxmlformats.org/officeDocument/2006/relationships/image" Target="../media/image18.png"/><Relationship Id="rId3" Type="http://schemas.openxmlformats.org/officeDocument/2006/relationships/slideLayout" Target="../slideLayouts/slideLayout12.xml"/><Relationship Id="rId7" Type="http://schemas.openxmlformats.org/officeDocument/2006/relationships/image" Target="../media/image7.gif"/><Relationship Id="rId12" Type="http://schemas.openxmlformats.org/officeDocument/2006/relationships/slide" Target="slide9.xml"/><Relationship Id="rId17" Type="http://schemas.openxmlformats.org/officeDocument/2006/relationships/image" Target="../media/image17.png"/><Relationship Id="rId2" Type="http://schemas.openxmlformats.org/officeDocument/2006/relationships/audio" Target="../media/media1.mp3"/><Relationship Id="rId16" Type="http://schemas.openxmlformats.org/officeDocument/2006/relationships/image" Target="../media/image16.png"/><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0.jpeg"/><Relationship Id="rId15" Type="http://schemas.openxmlformats.org/officeDocument/2006/relationships/slide" Target="slide6.xml"/><Relationship Id="rId10" Type="http://schemas.openxmlformats.org/officeDocument/2006/relationships/slide" Target="slide7.xml"/><Relationship Id="rId19"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12.png"/><Relationship Id="rId14" Type="http://schemas.openxmlformats.org/officeDocument/2006/relationships/image" Target="../media/image15.gif"/></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9.png"/><Relationship Id="rId7"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9.png"/><Relationship Id="rId4" Type="http://schemas.openxmlformats.org/officeDocument/2006/relationships/image" Target="../media/image20.svg"/><Relationship Id="rId9" Type="http://schemas.openxmlformats.org/officeDocument/2006/relationships/image" Target="../media/image23.gif"/></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9.png"/><Relationship Id="rId7"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9.png"/><Relationship Id="rId4" Type="http://schemas.openxmlformats.org/officeDocument/2006/relationships/image" Target="../media/image20.svg"/><Relationship Id="rId9" Type="http://schemas.openxmlformats.org/officeDocument/2006/relationships/image" Target="../media/image23.gif"/></Relationships>
</file>

<file path=ppt/slides/_rels/slide8.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9.png"/><Relationship Id="rId7"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9.png"/><Relationship Id="rId4" Type="http://schemas.openxmlformats.org/officeDocument/2006/relationships/image" Target="../media/image20.svg"/><Relationship Id="rId9" Type="http://schemas.openxmlformats.org/officeDocument/2006/relationships/image" Target="../media/image23.gif"/></Relationships>
</file>

<file path=ppt/slides/_rels/slide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9.png"/><Relationship Id="rId7"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9.png"/><Relationship Id="rId4" Type="http://schemas.openxmlformats.org/officeDocument/2006/relationships/image" Target="../media/image20.svg"/><Relationship Id="rId9"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824904" y="4653837"/>
            <a:ext cx="8550262" cy="922010"/>
          </a:xfrm>
          <a:prstGeom prst="rect">
            <a:avLst/>
          </a:prstGeom>
          <a:noFill/>
        </p:spPr>
        <p:txBody>
          <a:bodyPr wrap="square" lIns="91208" tIns="45606" rIns="91208" bIns="45606">
            <a:spAutoFit/>
          </a:bodyPr>
          <a:lstStyle/>
          <a:p>
            <a:pPr algn="ctr">
              <a:defRPr/>
            </a:pPr>
            <a:r>
              <a:rPr lang="en-US" sz="539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5393" b="1" dirty="0" err="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Toán</a:t>
            </a:r>
            <a:endParaRPr lang="vi-VN" sz="539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a:stretch>
        </a:blipFill>
        <a:effectLst/>
      </p:bgPr>
    </p:bg>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id="{121EDFA6-CC9F-EEDE-975F-FD5B66470943}"/>
              </a:ext>
            </a:extLst>
          </p:cNvPr>
          <p:cNvGrpSpPr/>
          <p:nvPr/>
        </p:nvGrpSpPr>
        <p:grpSpPr>
          <a:xfrm>
            <a:off x="4583323" y="2649530"/>
            <a:ext cx="2736543" cy="1558939"/>
            <a:chOff x="309542" y="967667"/>
            <a:chExt cx="2878585" cy="1558939"/>
          </a:xfrm>
        </p:grpSpPr>
        <p:pic>
          <p:nvPicPr>
            <p:cNvPr id="3" name="Picture 2">
              <a:hlinkClick r:id="rId4"/>
              <a:extLst>
                <a:ext uri="{FF2B5EF4-FFF2-40B4-BE49-F238E27FC236}">
                  <a16:creationId xmlns:a16="http://schemas.microsoft.com/office/drawing/2014/main" id="{FB6D4985-8FA1-7268-879F-D41AA2B2570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EF99D152-EAB9-8AB4-9A5A-FCBEE8827DF7}"/>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DFA12B1-45E9-157F-58CA-1D821089952C}"/>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4</a:t>
            </a:r>
          </a:p>
        </p:txBody>
      </p:sp>
      <p:sp>
        <p:nvSpPr>
          <p:cNvPr id="3" name="Hộp Văn bản 11">
            <a:extLst>
              <a:ext uri="{FF2B5EF4-FFF2-40B4-BE49-F238E27FC236}">
                <a16:creationId xmlns:a16="http://schemas.microsoft.com/office/drawing/2014/main" id="{5989F6B9-F8AB-5FBC-55F4-997C5C39531B}"/>
              </a:ext>
            </a:extLst>
          </p:cNvPr>
          <p:cNvSpPr txBox="1"/>
          <p:nvPr/>
        </p:nvSpPr>
        <p:spPr>
          <a:xfrm>
            <a:off x="1663576" y="1024365"/>
            <a:ext cx="9837237" cy="523220"/>
          </a:xfrm>
          <a:prstGeom prst="rect">
            <a:avLst/>
          </a:prstGeom>
          <a:noFill/>
        </p:spPr>
        <p:txBody>
          <a:bodyPr wrap="square" rtlCol="0">
            <a:spAutoFit/>
          </a:bodyPr>
          <a:lstStyle/>
          <a:p>
            <a:r>
              <a:rPr lang="vi-VN" sz="2800" b="1" dirty="0">
                <a:latin typeface="UTM Avo" panose="02040603050506020204" pitchFamily="18" charset="0"/>
                <a:ea typeface="Calibri" panose="020F0502020204030204" pitchFamily="34" charset="0"/>
              </a:rPr>
              <a:t>Đếm, viết rồi đọc số khối lập phương (theo mẫu):</a:t>
            </a:r>
          </a:p>
        </p:txBody>
      </p:sp>
      <p:sp>
        <p:nvSpPr>
          <p:cNvPr id="19" name="Rectangle: Rounded Corners 18">
            <a:extLst>
              <a:ext uri="{FF2B5EF4-FFF2-40B4-BE49-F238E27FC236}">
                <a16:creationId xmlns:a16="http://schemas.microsoft.com/office/drawing/2014/main" id="{E4A31E7E-D699-271E-A07B-F56E64F81052}"/>
              </a:ext>
            </a:extLst>
          </p:cNvPr>
          <p:cNvSpPr/>
          <p:nvPr/>
        </p:nvSpPr>
        <p:spPr>
          <a:xfrm>
            <a:off x="6324600" y="4257040"/>
            <a:ext cx="5062086" cy="45212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gn="just">
              <a:lnSpc>
                <a:spcPct val="150000"/>
              </a:lnSpc>
              <a:spcBef>
                <a:spcPts val="0"/>
              </a:spcBef>
              <a:spcAft>
                <a:spcPts val="0"/>
              </a:spcAft>
              <a:tabLst>
                <a:tab pos="5941060" algn="l"/>
              </a:tabLst>
            </a:pPr>
            <a:r>
              <a:rPr lang="en-US" sz="1400" b="1" dirty="0">
                <a:solidFill>
                  <a:schemeClr val="tx1"/>
                </a:solidFill>
                <a:effectLst/>
                <a:latin typeface="UTM Avo" panose="02040603050506020204" pitchFamily="18" charset="0"/>
                <a:ea typeface="DengXian" panose="02010600030101010101" pitchFamily="2" charset="-122"/>
                <a:cs typeface="Arial" panose="020B0604020202020204" pitchFamily="34" charset="0"/>
              </a:rPr>
              <a:t>a) 3 243, </a:t>
            </a:r>
            <a:r>
              <a:rPr lang="en-US" sz="1400" b="1" dirty="0" err="1">
                <a:solidFill>
                  <a:schemeClr val="tx1"/>
                </a:solidFill>
                <a:effectLst/>
                <a:latin typeface="UTM Avo" panose="02040603050506020204" pitchFamily="18" charset="0"/>
                <a:ea typeface="DengXian" panose="02010600030101010101" pitchFamily="2" charset="-122"/>
                <a:cs typeface="Arial" panose="020B0604020202020204" pitchFamily="34" charset="0"/>
              </a:rPr>
              <a:t>đọc</a:t>
            </a:r>
            <a:r>
              <a:rPr lang="en-US" sz="1400" b="1" dirty="0">
                <a:solidFill>
                  <a:schemeClr val="tx1"/>
                </a:solidFill>
                <a:effectLst/>
                <a:latin typeface="UTM Avo" panose="02040603050506020204" pitchFamily="18" charset="0"/>
                <a:ea typeface="DengXian" panose="02010600030101010101" pitchFamily="2" charset="-122"/>
                <a:cs typeface="Arial" panose="020B0604020202020204" pitchFamily="34" charset="0"/>
              </a:rPr>
              <a:t> </a:t>
            </a:r>
            <a:r>
              <a:rPr lang="en-US" sz="1400" b="1" dirty="0" err="1">
                <a:solidFill>
                  <a:schemeClr val="tx1"/>
                </a:solidFill>
                <a:effectLst/>
                <a:latin typeface="UTM Avo" panose="02040603050506020204" pitchFamily="18" charset="0"/>
                <a:ea typeface="DengXian" panose="02010600030101010101" pitchFamily="2" charset="-122"/>
                <a:cs typeface="Arial" panose="020B0604020202020204" pitchFamily="34" charset="0"/>
              </a:rPr>
              <a:t>là</a:t>
            </a:r>
            <a:r>
              <a:rPr lang="en-US" sz="1400" b="1" dirty="0">
                <a:solidFill>
                  <a:schemeClr val="tx1"/>
                </a:solidFill>
                <a:effectLst/>
                <a:latin typeface="UTM Avo" panose="02040603050506020204" pitchFamily="18" charset="0"/>
                <a:ea typeface="DengXian" panose="02010600030101010101" pitchFamily="2" charset="-122"/>
                <a:cs typeface="Arial" panose="020B0604020202020204" pitchFamily="34" charset="0"/>
              </a:rPr>
              <a:t>: </a:t>
            </a:r>
            <a:r>
              <a:rPr lang="en-US" sz="1400" b="1" dirty="0" err="1">
                <a:solidFill>
                  <a:schemeClr val="tx1"/>
                </a:solidFill>
                <a:effectLst/>
                <a:latin typeface="UTM Avo" panose="02040603050506020204" pitchFamily="18" charset="0"/>
                <a:ea typeface="DengXian" panose="02010600030101010101" pitchFamily="2" charset="-122"/>
                <a:cs typeface="Arial" panose="020B0604020202020204" pitchFamily="34" charset="0"/>
              </a:rPr>
              <a:t>ba</a:t>
            </a:r>
            <a:r>
              <a:rPr lang="en-US" sz="1400" b="1" dirty="0">
                <a:solidFill>
                  <a:schemeClr val="tx1"/>
                </a:solidFill>
                <a:effectLst/>
                <a:latin typeface="UTM Avo" panose="02040603050506020204" pitchFamily="18" charset="0"/>
                <a:ea typeface="DengXian" panose="02010600030101010101" pitchFamily="2" charset="-122"/>
                <a:cs typeface="Arial" panose="020B0604020202020204" pitchFamily="34" charset="0"/>
              </a:rPr>
              <a:t> </a:t>
            </a:r>
            <a:r>
              <a:rPr lang="en-US" sz="1400" b="1" dirty="0" err="1">
                <a:solidFill>
                  <a:schemeClr val="tx1"/>
                </a:solidFill>
                <a:effectLst/>
                <a:latin typeface="UTM Avo" panose="02040603050506020204" pitchFamily="18" charset="0"/>
                <a:ea typeface="DengXian" panose="02010600030101010101" pitchFamily="2" charset="-122"/>
                <a:cs typeface="Arial" panose="020B0604020202020204" pitchFamily="34" charset="0"/>
              </a:rPr>
              <a:t>nghìn</a:t>
            </a:r>
            <a:r>
              <a:rPr lang="en-US" sz="1400" b="1" dirty="0">
                <a:solidFill>
                  <a:schemeClr val="tx1"/>
                </a:solidFill>
                <a:effectLst/>
                <a:latin typeface="UTM Avo" panose="02040603050506020204" pitchFamily="18" charset="0"/>
                <a:ea typeface="DengXian" panose="02010600030101010101" pitchFamily="2" charset="-122"/>
                <a:cs typeface="Arial" panose="020B0604020202020204" pitchFamily="34" charset="0"/>
              </a:rPr>
              <a:t> </a:t>
            </a:r>
            <a:r>
              <a:rPr lang="en-US" sz="1400" b="1" dirty="0" err="1">
                <a:solidFill>
                  <a:schemeClr val="tx1"/>
                </a:solidFill>
                <a:effectLst/>
                <a:latin typeface="UTM Avo" panose="02040603050506020204" pitchFamily="18" charset="0"/>
                <a:ea typeface="DengXian" panose="02010600030101010101" pitchFamily="2" charset="-122"/>
                <a:cs typeface="Arial" panose="020B0604020202020204" pitchFamily="34" charset="0"/>
              </a:rPr>
              <a:t>hai</a:t>
            </a:r>
            <a:r>
              <a:rPr lang="en-US" sz="1400" b="1" dirty="0">
                <a:solidFill>
                  <a:schemeClr val="tx1"/>
                </a:solidFill>
                <a:effectLst/>
                <a:latin typeface="UTM Avo" panose="02040603050506020204" pitchFamily="18" charset="0"/>
                <a:ea typeface="DengXian" panose="02010600030101010101" pitchFamily="2" charset="-122"/>
                <a:cs typeface="Arial" panose="020B0604020202020204" pitchFamily="34" charset="0"/>
              </a:rPr>
              <a:t> </a:t>
            </a:r>
            <a:r>
              <a:rPr lang="en-US" sz="1400" b="1" dirty="0" err="1">
                <a:solidFill>
                  <a:schemeClr val="tx1"/>
                </a:solidFill>
                <a:effectLst/>
                <a:latin typeface="UTM Avo" panose="02040603050506020204" pitchFamily="18" charset="0"/>
                <a:ea typeface="DengXian" panose="02010600030101010101" pitchFamily="2" charset="-122"/>
                <a:cs typeface="Arial" panose="020B0604020202020204" pitchFamily="34" charset="0"/>
              </a:rPr>
              <a:t>trăm</a:t>
            </a:r>
            <a:r>
              <a:rPr lang="en-US" sz="1400" b="1" dirty="0">
                <a:solidFill>
                  <a:schemeClr val="tx1"/>
                </a:solidFill>
                <a:effectLst/>
                <a:latin typeface="UTM Avo" panose="02040603050506020204" pitchFamily="18" charset="0"/>
                <a:ea typeface="DengXian" panose="02010600030101010101" pitchFamily="2" charset="-122"/>
                <a:cs typeface="Arial" panose="020B0604020202020204" pitchFamily="34" charset="0"/>
              </a:rPr>
              <a:t> </a:t>
            </a:r>
            <a:r>
              <a:rPr lang="en-US" sz="1400" b="1" dirty="0" err="1">
                <a:solidFill>
                  <a:schemeClr val="tx1"/>
                </a:solidFill>
                <a:effectLst/>
                <a:latin typeface="UTM Avo" panose="02040603050506020204" pitchFamily="18" charset="0"/>
                <a:ea typeface="DengXian" panose="02010600030101010101" pitchFamily="2" charset="-122"/>
                <a:cs typeface="Arial" panose="020B0604020202020204" pitchFamily="34" charset="0"/>
              </a:rPr>
              <a:t>bốn</a:t>
            </a:r>
            <a:r>
              <a:rPr lang="en-US" sz="1400" b="1" dirty="0">
                <a:solidFill>
                  <a:schemeClr val="tx1"/>
                </a:solidFill>
                <a:effectLst/>
                <a:latin typeface="UTM Avo" panose="02040603050506020204" pitchFamily="18" charset="0"/>
                <a:ea typeface="DengXian" panose="02010600030101010101" pitchFamily="2" charset="-122"/>
                <a:cs typeface="Arial" panose="020B0604020202020204" pitchFamily="34" charset="0"/>
              </a:rPr>
              <a:t> </a:t>
            </a:r>
            <a:r>
              <a:rPr lang="en-US" sz="1400" b="1" dirty="0" err="1">
                <a:solidFill>
                  <a:schemeClr val="tx1"/>
                </a:solidFill>
                <a:effectLst/>
                <a:latin typeface="UTM Avo" panose="02040603050506020204" pitchFamily="18" charset="0"/>
                <a:ea typeface="DengXian" panose="02010600030101010101" pitchFamily="2" charset="-122"/>
                <a:cs typeface="Arial" panose="020B0604020202020204" pitchFamily="34" charset="0"/>
              </a:rPr>
              <a:t>mươi</a:t>
            </a:r>
            <a:r>
              <a:rPr lang="en-US" sz="1400" b="1" dirty="0">
                <a:solidFill>
                  <a:schemeClr val="tx1"/>
                </a:solidFill>
                <a:effectLst/>
                <a:latin typeface="UTM Avo" panose="02040603050506020204" pitchFamily="18" charset="0"/>
                <a:ea typeface="DengXian" panose="02010600030101010101" pitchFamily="2" charset="-122"/>
                <a:cs typeface="Arial" panose="020B0604020202020204" pitchFamily="34" charset="0"/>
              </a:rPr>
              <a:t> </a:t>
            </a:r>
            <a:r>
              <a:rPr lang="en-US" sz="1400" b="1" dirty="0" err="1">
                <a:solidFill>
                  <a:schemeClr val="tx1"/>
                </a:solidFill>
                <a:effectLst/>
                <a:latin typeface="UTM Avo" panose="02040603050506020204" pitchFamily="18" charset="0"/>
                <a:ea typeface="DengXian" panose="02010600030101010101" pitchFamily="2" charset="-122"/>
                <a:cs typeface="Arial" panose="020B0604020202020204" pitchFamily="34" charset="0"/>
              </a:rPr>
              <a:t>ba</a:t>
            </a:r>
            <a:r>
              <a:rPr lang="en-US" sz="1400" b="1" dirty="0">
                <a:solidFill>
                  <a:schemeClr val="tx1"/>
                </a:solidFill>
                <a:effectLst/>
                <a:latin typeface="UTM Avo" panose="02040603050506020204" pitchFamily="18" charset="0"/>
                <a:ea typeface="DengXian" panose="02010600030101010101" pitchFamily="2" charset="-122"/>
                <a:cs typeface="Arial" panose="020B0604020202020204" pitchFamily="34" charset="0"/>
              </a:rPr>
              <a:t>.</a:t>
            </a:r>
          </a:p>
        </p:txBody>
      </p:sp>
      <p:sp>
        <p:nvSpPr>
          <p:cNvPr id="20" name="Rectangle: Rounded Corners 19">
            <a:extLst>
              <a:ext uri="{FF2B5EF4-FFF2-40B4-BE49-F238E27FC236}">
                <a16:creationId xmlns:a16="http://schemas.microsoft.com/office/drawing/2014/main" id="{BAF8B6A0-6F81-B103-F493-DF2AAC9BEB61}"/>
              </a:ext>
            </a:extLst>
          </p:cNvPr>
          <p:cNvSpPr/>
          <p:nvPr/>
        </p:nvSpPr>
        <p:spPr>
          <a:xfrm>
            <a:off x="6324599" y="5467741"/>
            <a:ext cx="4946583" cy="45212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tabLst>
                <a:tab pos="5941060" algn="l"/>
              </a:tabLst>
            </a:pPr>
            <a:r>
              <a:rPr lang="en-US" b="1">
                <a:solidFill>
                  <a:schemeClr val="tx1"/>
                </a:solidFill>
                <a:latin typeface="UTM Avo" panose="02040603050506020204" pitchFamily="18" charset="0"/>
                <a:ea typeface="DengXian" panose="02010600030101010101" pitchFamily="2" charset="-122"/>
                <a:cs typeface="Arial" panose="020B0604020202020204" pitchFamily="34" charset="0"/>
              </a:rPr>
              <a:t>b) 2 354, đọc là: hai nghìn ba trăm năm mươi tư.</a:t>
            </a:r>
          </a:p>
        </p:txBody>
      </p:sp>
      <p:sp>
        <p:nvSpPr>
          <p:cNvPr id="21" name="Arrow: Right 20">
            <a:extLst>
              <a:ext uri="{FF2B5EF4-FFF2-40B4-BE49-F238E27FC236}">
                <a16:creationId xmlns:a16="http://schemas.microsoft.com/office/drawing/2014/main" id="{D3D62418-6543-6851-41DB-89A50D99D379}"/>
              </a:ext>
            </a:extLst>
          </p:cNvPr>
          <p:cNvSpPr/>
          <p:nvPr/>
        </p:nvSpPr>
        <p:spPr>
          <a:xfrm>
            <a:off x="5788325" y="4357370"/>
            <a:ext cx="307675" cy="2514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EB8A5D8A-6C4E-1563-A782-17DAA8C245D3}"/>
              </a:ext>
            </a:extLst>
          </p:cNvPr>
          <p:cNvSpPr/>
          <p:nvPr/>
        </p:nvSpPr>
        <p:spPr>
          <a:xfrm>
            <a:off x="5788325" y="5565949"/>
            <a:ext cx="307675" cy="2514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A9E7110-210A-B8EA-619E-5FFB54C2973A}"/>
              </a:ext>
            </a:extLst>
          </p:cNvPr>
          <p:cNvPicPr>
            <a:picLocks noChangeAspect="1"/>
          </p:cNvPicPr>
          <p:nvPr/>
        </p:nvPicPr>
        <p:blipFill>
          <a:blip r:embed="rId5"/>
          <a:stretch>
            <a:fillRect/>
          </a:stretch>
        </p:blipFill>
        <p:spPr>
          <a:xfrm>
            <a:off x="637847" y="1785135"/>
            <a:ext cx="5531562" cy="1918301"/>
          </a:xfrm>
          <a:prstGeom prst="rect">
            <a:avLst/>
          </a:prstGeom>
        </p:spPr>
      </p:pic>
      <p:pic>
        <p:nvPicPr>
          <p:cNvPr id="13" name="Picture 12">
            <a:extLst>
              <a:ext uri="{FF2B5EF4-FFF2-40B4-BE49-F238E27FC236}">
                <a16:creationId xmlns:a16="http://schemas.microsoft.com/office/drawing/2014/main" id="{6C57461E-EE46-64CA-2933-CAB8E022DDC5}"/>
              </a:ext>
            </a:extLst>
          </p:cNvPr>
          <p:cNvPicPr>
            <a:picLocks noChangeAspect="1"/>
          </p:cNvPicPr>
          <p:nvPr/>
        </p:nvPicPr>
        <p:blipFill>
          <a:blip r:embed="rId6"/>
          <a:stretch>
            <a:fillRect/>
          </a:stretch>
        </p:blipFill>
        <p:spPr>
          <a:xfrm>
            <a:off x="488279" y="3966386"/>
            <a:ext cx="5185746" cy="2055408"/>
          </a:xfrm>
          <a:prstGeom prst="rect">
            <a:avLst/>
          </a:prstGeom>
        </p:spPr>
      </p:pic>
    </p:spTree>
    <p:extLst>
      <p:ext uri="{BB962C8B-B14F-4D97-AF65-F5344CB8AC3E}">
        <p14:creationId xmlns:p14="http://schemas.microsoft.com/office/powerpoint/2010/main" val="224120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5833701" y="1215185"/>
            <a:ext cx="1075099" cy="11314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6908801" y="720025"/>
            <a:ext cx="1194103" cy="13600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755488" y="654878"/>
            <a:ext cx="2106877" cy="247917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5673512" y="2880024"/>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ADMIN\Desktop\Nong trai\barn-clipart-old-macdonald-2a.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217354" y="1040001"/>
            <a:ext cx="4095939" cy="32556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01248" y="2901605"/>
            <a:ext cx="2332553" cy="699381"/>
          </a:xfrm>
          <a:prstGeom prst="rect">
            <a:avLst/>
          </a:prstGeom>
          <a:noFill/>
          <a:extLst>
            <a:ext uri="{909E8E84-426E-40DD-AFC4-6F175D3DCCD1}">
              <a14:hiddenFill xmlns:a14="http://schemas.microsoft.com/office/drawing/2010/main">
                <a:solidFill>
                  <a:srgbClr val="FFFFFF"/>
                </a:solidFill>
              </a14:hiddenFill>
            </a:ext>
          </a:extLst>
        </p:spPr>
      </p:pic>
      <p:pic>
        <p:nvPicPr>
          <p:cNvPr id="34" name="11" descr="152.png">
            <a:hlinkClick r:id="rId17" action="ppaction://hlinksldjump"/>
          </p:cNvPr>
          <p:cNvPicPr>
            <a:picLocks noChangeAspect="1"/>
          </p:cNvPicPr>
          <p:nvPr/>
        </p:nvPicPr>
        <p:blipFill>
          <a:blip r:embed="rId18" cstate="print"/>
          <a:stretch>
            <a:fillRect/>
          </a:stretch>
        </p:blipFill>
        <p:spPr>
          <a:xfrm>
            <a:off x="5700322" y="5463043"/>
            <a:ext cx="1139686" cy="773391"/>
          </a:xfrm>
          <a:prstGeom prst="rect">
            <a:avLst/>
          </a:prstGeom>
        </p:spPr>
      </p:pic>
      <p:pic>
        <p:nvPicPr>
          <p:cNvPr id="35" name="5" descr="152.png">
            <a:hlinkClick r:id="rId19" action="ppaction://hlinksldjump"/>
          </p:cNvPr>
          <p:cNvPicPr>
            <a:picLocks noChangeAspect="1"/>
          </p:cNvPicPr>
          <p:nvPr/>
        </p:nvPicPr>
        <p:blipFill>
          <a:blip r:embed="rId18" cstate="print"/>
          <a:stretch>
            <a:fillRect/>
          </a:stretch>
        </p:blipFill>
        <p:spPr>
          <a:xfrm>
            <a:off x="8577986" y="3161615"/>
            <a:ext cx="1139686" cy="773391"/>
          </a:xfrm>
          <a:prstGeom prst="rect">
            <a:avLst/>
          </a:prstGeom>
        </p:spPr>
      </p:pic>
      <p:pic>
        <p:nvPicPr>
          <p:cNvPr id="26"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4023617" y="2875773"/>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37" name="4" descr="152.png">
            <a:hlinkClick r:id="rId20" action="ppaction://hlinksldjump"/>
          </p:cNvPr>
          <p:cNvPicPr>
            <a:picLocks noChangeAspect="1"/>
          </p:cNvPicPr>
          <p:nvPr/>
        </p:nvPicPr>
        <p:blipFill>
          <a:blip r:embed="rId18" cstate="print"/>
          <a:stretch>
            <a:fillRect/>
          </a:stretch>
        </p:blipFill>
        <p:spPr>
          <a:xfrm>
            <a:off x="5518964" y="3109713"/>
            <a:ext cx="1139686" cy="773391"/>
          </a:xfrm>
          <a:prstGeom prst="rect">
            <a:avLst/>
          </a:prstGeom>
        </p:spPr>
      </p:pic>
      <p:pic>
        <p:nvPicPr>
          <p:cNvPr id="27"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10226891" y="4953989"/>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8383581" y="4980493"/>
            <a:ext cx="2098888" cy="6993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6700557" y="4940736"/>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27660" y="900043"/>
            <a:ext cx="2106877" cy="24791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153.png"/>
          <p:cNvPicPr>
            <a:picLocks noChangeAspect="1"/>
          </p:cNvPicPr>
          <p:nvPr/>
        </p:nvPicPr>
        <p:blipFill>
          <a:blip r:embed="rId21" cstate="print"/>
          <a:stretch>
            <a:fillRect/>
          </a:stretch>
        </p:blipFill>
        <p:spPr>
          <a:xfrm flipH="1">
            <a:off x="3296487" y="-2937883"/>
            <a:ext cx="1976716" cy="1035421"/>
          </a:xfrm>
          <a:prstGeom prst="rect">
            <a:avLst/>
          </a:prstGeom>
        </p:spPr>
      </p:pic>
      <p:pic>
        <p:nvPicPr>
          <p:cNvPr id="3" name="Picture 7" descr="C:\Users\ADMIN\Desktop\Tai nguyen thiet ke tro choi\Bảng gỗ\canstock6432558.jpg">
            <a:extLst>
              <a:ext uri="{FF2B5EF4-FFF2-40B4-BE49-F238E27FC236}">
                <a16:creationId xmlns:a16="http://schemas.microsoft.com/office/drawing/2014/main" id="{4F8DE760-2E6E-A90B-793B-6FE6F3F3F2D0}"/>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925190" y="455552"/>
            <a:ext cx="2148311" cy="2036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6D6A1C-4DC6-C7F5-1B87-2BC10BBA7177}"/>
              </a:ext>
            </a:extLst>
          </p:cNvPr>
          <p:cNvSpPr txBox="1"/>
          <p:nvPr/>
        </p:nvSpPr>
        <p:spPr>
          <a:xfrm>
            <a:off x="1499036" y="900043"/>
            <a:ext cx="28945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UTM Avo" panose="02040603050506020204" pitchFamily="18" charset="0"/>
                <a:ea typeface="+mn-ea"/>
                <a:cs typeface="Aharoni" panose="02010803020104030203" pitchFamily="2" charset="-79"/>
                <a:sym typeface="Arial"/>
              </a:rPr>
              <a:t>CHÓ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UTM Avo" panose="02040603050506020204" pitchFamily="18" charset="0"/>
                <a:ea typeface="+mn-ea"/>
                <a:cs typeface="Aharoni" panose="02010803020104030203" pitchFamily="2" charset="-79"/>
                <a:sym typeface="Arial"/>
              </a:rPr>
              <a:t>CHĂN CỪU</a:t>
            </a:r>
          </a:p>
        </p:txBody>
      </p:sp>
      <p:pic>
        <p:nvPicPr>
          <p:cNvPr id="2" name="3" descr="152.png">
            <a:hlinkClick r:id="rId24" action="ppaction://hlinksldjump"/>
            <a:extLst>
              <a:ext uri="{FF2B5EF4-FFF2-40B4-BE49-F238E27FC236}">
                <a16:creationId xmlns:a16="http://schemas.microsoft.com/office/drawing/2014/main" id="{99341278-562D-CD0B-2798-CA6411ED634A}"/>
              </a:ext>
            </a:extLst>
          </p:cNvPr>
          <p:cNvPicPr>
            <a:picLocks noChangeAspect="1"/>
          </p:cNvPicPr>
          <p:nvPr/>
        </p:nvPicPr>
        <p:blipFill>
          <a:blip r:embed="rId18" cstate="print"/>
          <a:stretch>
            <a:fillRect/>
          </a:stretch>
        </p:blipFill>
        <p:spPr>
          <a:xfrm>
            <a:off x="2578436" y="3091303"/>
            <a:ext cx="1139686" cy="773391"/>
          </a:xfrm>
          <a:prstGeom prst="rect">
            <a:avLst/>
          </a:prstGeom>
        </p:spPr>
      </p:pic>
      <p:pic>
        <p:nvPicPr>
          <p:cNvPr id="10" name="6" descr="152.png">
            <a:hlinkClick r:id="rId25" action="ppaction://hlinksldjump"/>
            <a:extLst>
              <a:ext uri="{FF2B5EF4-FFF2-40B4-BE49-F238E27FC236}">
                <a16:creationId xmlns:a16="http://schemas.microsoft.com/office/drawing/2014/main" id="{87E9A9CF-0A06-525E-58D9-4DFF59366675}"/>
              </a:ext>
            </a:extLst>
          </p:cNvPr>
          <p:cNvPicPr>
            <a:picLocks noChangeAspect="1"/>
          </p:cNvPicPr>
          <p:nvPr/>
        </p:nvPicPr>
        <p:blipFill>
          <a:blip r:embed="rId18" cstate="print"/>
          <a:stretch>
            <a:fillRect/>
          </a:stretch>
        </p:blipFill>
        <p:spPr>
          <a:xfrm>
            <a:off x="1610323" y="4295605"/>
            <a:ext cx="1139686" cy="773391"/>
          </a:xfrm>
          <a:prstGeom prst="rect">
            <a:avLst/>
          </a:prstGeom>
        </p:spPr>
      </p:pic>
      <p:pic>
        <p:nvPicPr>
          <p:cNvPr id="11" name="10" descr="152.png">
            <a:hlinkClick r:id="rId26" action="ppaction://hlinksldjump"/>
            <a:extLst>
              <a:ext uri="{FF2B5EF4-FFF2-40B4-BE49-F238E27FC236}">
                <a16:creationId xmlns:a16="http://schemas.microsoft.com/office/drawing/2014/main" id="{38F26C85-B3D7-15F2-7E06-CBB6A9159423}"/>
              </a:ext>
            </a:extLst>
          </p:cNvPr>
          <p:cNvPicPr>
            <a:picLocks noChangeAspect="1"/>
          </p:cNvPicPr>
          <p:nvPr/>
        </p:nvPicPr>
        <p:blipFill>
          <a:blip r:embed="rId18" cstate="print"/>
          <a:stretch>
            <a:fillRect/>
          </a:stretch>
        </p:blipFill>
        <p:spPr>
          <a:xfrm>
            <a:off x="2788300" y="5702028"/>
            <a:ext cx="1139686" cy="773391"/>
          </a:xfrm>
          <a:prstGeom prst="rect">
            <a:avLst/>
          </a:prstGeom>
        </p:spPr>
      </p:pic>
      <p:pic>
        <p:nvPicPr>
          <p:cNvPr id="14" name="7" descr="152.png">
            <a:hlinkClick r:id="rId27" action="ppaction://hlinksldjump"/>
            <a:extLst>
              <a:ext uri="{FF2B5EF4-FFF2-40B4-BE49-F238E27FC236}">
                <a16:creationId xmlns:a16="http://schemas.microsoft.com/office/drawing/2014/main" id="{538B6824-39E8-1BC7-A73A-C7444E0C0D24}"/>
              </a:ext>
            </a:extLst>
          </p:cNvPr>
          <p:cNvPicPr>
            <a:picLocks noChangeAspect="1"/>
          </p:cNvPicPr>
          <p:nvPr/>
        </p:nvPicPr>
        <p:blipFill>
          <a:blip r:embed="rId18" cstate="print"/>
          <a:stretch>
            <a:fillRect/>
          </a:stretch>
        </p:blipFill>
        <p:spPr>
          <a:xfrm>
            <a:off x="4362556" y="4005796"/>
            <a:ext cx="1139686" cy="773391"/>
          </a:xfrm>
          <a:prstGeom prst="rect">
            <a:avLst/>
          </a:prstGeom>
        </p:spPr>
      </p:pic>
      <p:pic>
        <p:nvPicPr>
          <p:cNvPr id="15" name="1" descr="152.png">
            <a:hlinkClick r:id="rId28" action="ppaction://hlinksldjump"/>
            <a:extLst>
              <a:ext uri="{FF2B5EF4-FFF2-40B4-BE49-F238E27FC236}">
                <a16:creationId xmlns:a16="http://schemas.microsoft.com/office/drawing/2014/main" id="{A86F2594-BE48-BFC2-171C-BE6BB1E58878}"/>
              </a:ext>
            </a:extLst>
          </p:cNvPr>
          <p:cNvPicPr>
            <a:picLocks noChangeAspect="1"/>
          </p:cNvPicPr>
          <p:nvPr/>
        </p:nvPicPr>
        <p:blipFill>
          <a:blip r:embed="rId18" cstate="print"/>
          <a:stretch>
            <a:fillRect/>
          </a:stretch>
        </p:blipFill>
        <p:spPr>
          <a:xfrm>
            <a:off x="4909569" y="2068410"/>
            <a:ext cx="1139686" cy="773391"/>
          </a:xfrm>
          <a:prstGeom prst="rect">
            <a:avLst/>
          </a:prstGeom>
        </p:spPr>
      </p:pic>
      <p:pic>
        <p:nvPicPr>
          <p:cNvPr id="16" name="8" descr="152.png">
            <a:hlinkClick r:id="rId29" action="ppaction://hlinksldjump"/>
            <a:extLst>
              <a:ext uri="{FF2B5EF4-FFF2-40B4-BE49-F238E27FC236}">
                <a16:creationId xmlns:a16="http://schemas.microsoft.com/office/drawing/2014/main" id="{69148603-9849-4DCC-32F8-B6CD414EF45B}"/>
              </a:ext>
            </a:extLst>
          </p:cNvPr>
          <p:cNvPicPr>
            <a:picLocks noChangeAspect="1"/>
          </p:cNvPicPr>
          <p:nvPr/>
        </p:nvPicPr>
        <p:blipFill>
          <a:blip r:embed="rId18" cstate="print"/>
          <a:stretch>
            <a:fillRect/>
          </a:stretch>
        </p:blipFill>
        <p:spPr>
          <a:xfrm>
            <a:off x="6908800" y="4002271"/>
            <a:ext cx="1139686" cy="773391"/>
          </a:xfrm>
          <a:prstGeom prst="rect">
            <a:avLst/>
          </a:prstGeom>
        </p:spPr>
      </p:pic>
      <p:pic>
        <p:nvPicPr>
          <p:cNvPr id="20" name="Picture 19" descr="6a47e323f607fd7081d27d819f0cd3d1.png"/>
          <p:cNvPicPr>
            <a:picLocks noChangeAspect="1"/>
          </p:cNvPicPr>
          <p:nvPr/>
        </p:nvPicPr>
        <p:blipFill>
          <a:blip r:embed="rId30" cstate="print"/>
          <a:stretch>
            <a:fillRect/>
          </a:stretch>
        </p:blipFill>
        <p:spPr>
          <a:xfrm>
            <a:off x="9795816" y="4877996"/>
            <a:ext cx="1809585" cy="1775791"/>
          </a:xfrm>
          <a:prstGeom prst="rect">
            <a:avLst/>
          </a:prstGeom>
        </p:spPr>
      </p:pic>
      <p:pic>
        <p:nvPicPr>
          <p:cNvPr id="38" name="Picture 37" descr="153.png"/>
          <p:cNvPicPr>
            <a:picLocks noChangeAspect="1"/>
          </p:cNvPicPr>
          <p:nvPr/>
        </p:nvPicPr>
        <p:blipFill>
          <a:blip r:embed="rId31" cstate="print"/>
          <a:stretch>
            <a:fillRect/>
          </a:stretch>
        </p:blipFill>
        <p:spPr>
          <a:xfrm flipH="1">
            <a:off x="-2769410" y="-1016672"/>
            <a:ext cx="2195822" cy="1353732"/>
          </a:xfrm>
          <a:prstGeom prst="rect">
            <a:avLst/>
          </a:prstGeom>
        </p:spPr>
      </p:pic>
      <p:pic>
        <p:nvPicPr>
          <p:cNvPr id="17" name="Picture 16" descr="153.png">
            <a:extLst>
              <a:ext uri="{FF2B5EF4-FFF2-40B4-BE49-F238E27FC236}">
                <a16:creationId xmlns:a16="http://schemas.microsoft.com/office/drawing/2014/main" id="{36E66115-36B4-1BF3-B37F-333623C37665}"/>
              </a:ext>
            </a:extLst>
          </p:cNvPr>
          <p:cNvPicPr>
            <a:picLocks noChangeAspect="1"/>
          </p:cNvPicPr>
          <p:nvPr/>
        </p:nvPicPr>
        <p:blipFill>
          <a:blip r:embed="rId31" cstate="print"/>
          <a:stretch>
            <a:fillRect/>
          </a:stretch>
        </p:blipFill>
        <p:spPr>
          <a:xfrm flipH="1">
            <a:off x="-2769410" y="582694"/>
            <a:ext cx="2195822" cy="1353732"/>
          </a:xfrm>
          <a:prstGeom prst="rect">
            <a:avLst/>
          </a:prstGeom>
        </p:spPr>
      </p:pic>
      <p:pic>
        <p:nvPicPr>
          <p:cNvPr id="18" name="Picture 17" descr="153.png">
            <a:extLst>
              <a:ext uri="{FF2B5EF4-FFF2-40B4-BE49-F238E27FC236}">
                <a16:creationId xmlns:a16="http://schemas.microsoft.com/office/drawing/2014/main" id="{EBC8EFBD-647B-BEBE-4810-240DE7FEB4A8}"/>
              </a:ext>
            </a:extLst>
          </p:cNvPr>
          <p:cNvPicPr>
            <a:picLocks noChangeAspect="1"/>
          </p:cNvPicPr>
          <p:nvPr/>
        </p:nvPicPr>
        <p:blipFill>
          <a:blip r:embed="rId31" cstate="print"/>
          <a:stretch>
            <a:fillRect/>
          </a:stretch>
        </p:blipFill>
        <p:spPr>
          <a:xfrm flipH="1">
            <a:off x="-2769410" y="2173240"/>
            <a:ext cx="2195822" cy="1353732"/>
          </a:xfrm>
          <a:prstGeom prst="rect">
            <a:avLst/>
          </a:prstGeom>
        </p:spPr>
      </p:pic>
      <p:pic>
        <p:nvPicPr>
          <p:cNvPr id="22" name="Picture 21" descr="153.png">
            <a:extLst>
              <a:ext uri="{FF2B5EF4-FFF2-40B4-BE49-F238E27FC236}">
                <a16:creationId xmlns:a16="http://schemas.microsoft.com/office/drawing/2014/main" id="{59C44FE3-6A6A-FA4A-A6F9-B58766A65A0E}"/>
              </a:ext>
            </a:extLst>
          </p:cNvPr>
          <p:cNvPicPr>
            <a:picLocks noChangeAspect="1"/>
          </p:cNvPicPr>
          <p:nvPr/>
        </p:nvPicPr>
        <p:blipFill>
          <a:blip r:embed="rId31" cstate="print"/>
          <a:stretch>
            <a:fillRect/>
          </a:stretch>
        </p:blipFill>
        <p:spPr>
          <a:xfrm flipH="1">
            <a:off x="-2769410" y="3779780"/>
            <a:ext cx="2195822" cy="1353732"/>
          </a:xfrm>
          <a:prstGeom prst="rect">
            <a:avLst/>
          </a:prstGeom>
        </p:spPr>
      </p:pic>
      <p:pic>
        <p:nvPicPr>
          <p:cNvPr id="23" name="Picture 22" descr="153.png">
            <a:extLst>
              <a:ext uri="{FF2B5EF4-FFF2-40B4-BE49-F238E27FC236}">
                <a16:creationId xmlns:a16="http://schemas.microsoft.com/office/drawing/2014/main" id="{F830B178-7D81-0CEB-4B57-DE52196509BA}"/>
              </a:ext>
            </a:extLst>
          </p:cNvPr>
          <p:cNvPicPr>
            <a:picLocks noChangeAspect="1"/>
          </p:cNvPicPr>
          <p:nvPr/>
        </p:nvPicPr>
        <p:blipFill>
          <a:blip r:embed="rId31" cstate="print"/>
          <a:stretch>
            <a:fillRect/>
          </a:stretch>
        </p:blipFill>
        <p:spPr>
          <a:xfrm flipH="1">
            <a:off x="-2769410" y="5463043"/>
            <a:ext cx="2195822" cy="1353732"/>
          </a:xfrm>
          <a:prstGeom prst="rect">
            <a:avLst/>
          </a:prstGeom>
        </p:spPr>
      </p:pic>
      <p:pic>
        <p:nvPicPr>
          <p:cNvPr id="24" name="Picture 23" descr="153.png">
            <a:extLst>
              <a:ext uri="{FF2B5EF4-FFF2-40B4-BE49-F238E27FC236}">
                <a16:creationId xmlns:a16="http://schemas.microsoft.com/office/drawing/2014/main" id="{6A4B5586-4E89-81F5-ACB3-68168CCFA525}"/>
              </a:ext>
            </a:extLst>
          </p:cNvPr>
          <p:cNvPicPr>
            <a:picLocks noChangeAspect="1"/>
          </p:cNvPicPr>
          <p:nvPr/>
        </p:nvPicPr>
        <p:blipFill>
          <a:blip r:embed="rId31" cstate="print"/>
          <a:stretch>
            <a:fillRect/>
          </a:stretch>
        </p:blipFill>
        <p:spPr>
          <a:xfrm flipH="1">
            <a:off x="-5982790" y="4201130"/>
            <a:ext cx="2195822" cy="1353732"/>
          </a:xfrm>
          <a:prstGeom prst="rect">
            <a:avLst/>
          </a:prstGeom>
        </p:spPr>
      </p:pic>
      <p:pic>
        <p:nvPicPr>
          <p:cNvPr id="31" name="Picture 30" descr="153.png">
            <a:extLst>
              <a:ext uri="{FF2B5EF4-FFF2-40B4-BE49-F238E27FC236}">
                <a16:creationId xmlns:a16="http://schemas.microsoft.com/office/drawing/2014/main" id="{F9300431-7E89-00D6-01FB-B4F0BBA16A4F}"/>
              </a:ext>
            </a:extLst>
          </p:cNvPr>
          <p:cNvPicPr>
            <a:picLocks noChangeAspect="1"/>
          </p:cNvPicPr>
          <p:nvPr/>
        </p:nvPicPr>
        <p:blipFill>
          <a:blip r:embed="rId31" cstate="print"/>
          <a:stretch>
            <a:fillRect/>
          </a:stretch>
        </p:blipFill>
        <p:spPr>
          <a:xfrm flipH="1">
            <a:off x="-5982790" y="2194578"/>
            <a:ext cx="2195822" cy="1353732"/>
          </a:xfrm>
          <a:prstGeom prst="rect">
            <a:avLst/>
          </a:prstGeom>
        </p:spPr>
      </p:pic>
      <p:pic>
        <p:nvPicPr>
          <p:cNvPr id="32" name="Picture 31" descr="153.png">
            <a:extLst>
              <a:ext uri="{FF2B5EF4-FFF2-40B4-BE49-F238E27FC236}">
                <a16:creationId xmlns:a16="http://schemas.microsoft.com/office/drawing/2014/main" id="{400F91B5-ADC3-3E9E-2688-4FFFD08EF4FA}"/>
              </a:ext>
            </a:extLst>
          </p:cNvPr>
          <p:cNvPicPr>
            <a:picLocks noChangeAspect="1"/>
          </p:cNvPicPr>
          <p:nvPr/>
        </p:nvPicPr>
        <p:blipFill>
          <a:blip r:embed="rId31" cstate="print"/>
          <a:stretch>
            <a:fillRect/>
          </a:stretch>
        </p:blipFill>
        <p:spPr>
          <a:xfrm flipH="1">
            <a:off x="-5982790" y="514436"/>
            <a:ext cx="2195822" cy="1353732"/>
          </a:xfrm>
          <a:prstGeom prst="rect">
            <a:avLst/>
          </a:prstGeom>
        </p:spPr>
      </p:pic>
      <p:pic>
        <p:nvPicPr>
          <p:cNvPr id="39" name="Picture 38" descr="153.png">
            <a:extLst>
              <a:ext uri="{FF2B5EF4-FFF2-40B4-BE49-F238E27FC236}">
                <a16:creationId xmlns:a16="http://schemas.microsoft.com/office/drawing/2014/main" id="{ED60219D-00B5-3FAF-FAA3-DD1FD179BC75}"/>
              </a:ext>
            </a:extLst>
          </p:cNvPr>
          <p:cNvPicPr>
            <a:picLocks noChangeAspect="1"/>
          </p:cNvPicPr>
          <p:nvPr/>
        </p:nvPicPr>
        <p:blipFill>
          <a:blip r:embed="rId31" cstate="print"/>
          <a:stretch>
            <a:fillRect/>
          </a:stretch>
        </p:blipFill>
        <p:spPr>
          <a:xfrm flipH="1">
            <a:off x="-5982790" y="-1543184"/>
            <a:ext cx="2195822" cy="1353732"/>
          </a:xfrm>
          <a:prstGeom prst="rect">
            <a:avLst/>
          </a:prstGeom>
        </p:spPr>
      </p:pic>
      <p:pic>
        <p:nvPicPr>
          <p:cNvPr id="41" name="Picture 40" descr="153.png">
            <a:extLst>
              <a:ext uri="{FF2B5EF4-FFF2-40B4-BE49-F238E27FC236}">
                <a16:creationId xmlns:a16="http://schemas.microsoft.com/office/drawing/2014/main" id="{FCAF1713-9D37-36CF-4DB7-10D961403E57}"/>
              </a:ext>
            </a:extLst>
          </p:cNvPr>
          <p:cNvPicPr>
            <a:picLocks noChangeAspect="1"/>
          </p:cNvPicPr>
          <p:nvPr/>
        </p:nvPicPr>
        <p:blipFill>
          <a:blip r:embed="rId31" cstate="print"/>
          <a:stretch>
            <a:fillRect/>
          </a:stretch>
        </p:blipFill>
        <p:spPr>
          <a:xfrm flipH="1">
            <a:off x="-7920699" y="-94172"/>
            <a:ext cx="2195822" cy="1353732"/>
          </a:xfrm>
          <a:prstGeom prst="rect">
            <a:avLst/>
          </a:prstGeom>
        </p:spPr>
      </p:pic>
      <p:pic>
        <p:nvPicPr>
          <p:cNvPr id="42" name="Picture 41" descr="153.png">
            <a:extLst>
              <a:ext uri="{FF2B5EF4-FFF2-40B4-BE49-F238E27FC236}">
                <a16:creationId xmlns:a16="http://schemas.microsoft.com/office/drawing/2014/main" id="{140DED5F-314D-3EFC-A797-54CA52826225}"/>
              </a:ext>
            </a:extLst>
          </p:cNvPr>
          <p:cNvPicPr>
            <a:picLocks noChangeAspect="1"/>
          </p:cNvPicPr>
          <p:nvPr/>
        </p:nvPicPr>
        <p:blipFill>
          <a:blip r:embed="rId31" cstate="print"/>
          <a:stretch>
            <a:fillRect/>
          </a:stretch>
        </p:blipFill>
        <p:spPr>
          <a:xfrm flipH="1">
            <a:off x="-7920699" y="1912380"/>
            <a:ext cx="2195822" cy="1353732"/>
          </a:xfrm>
          <a:prstGeom prst="rect">
            <a:avLst/>
          </a:prstGeom>
        </p:spPr>
      </p:pic>
      <p:pic>
        <p:nvPicPr>
          <p:cNvPr id="43" name="Picture 42" descr="153.png">
            <a:extLst>
              <a:ext uri="{FF2B5EF4-FFF2-40B4-BE49-F238E27FC236}">
                <a16:creationId xmlns:a16="http://schemas.microsoft.com/office/drawing/2014/main" id="{55F36C91-C0FA-6BDF-96D2-A7BB7B936C17}"/>
              </a:ext>
            </a:extLst>
          </p:cNvPr>
          <p:cNvPicPr>
            <a:picLocks noChangeAspect="1"/>
          </p:cNvPicPr>
          <p:nvPr/>
        </p:nvPicPr>
        <p:blipFill>
          <a:blip r:embed="rId31" cstate="print"/>
          <a:stretch>
            <a:fillRect/>
          </a:stretch>
        </p:blipFill>
        <p:spPr>
          <a:xfrm flipH="1">
            <a:off x="-7920699" y="3503801"/>
            <a:ext cx="2195822" cy="1353732"/>
          </a:xfrm>
          <a:prstGeom prst="rect">
            <a:avLst/>
          </a:prstGeom>
        </p:spPr>
      </p:pic>
      <p:pic>
        <p:nvPicPr>
          <p:cNvPr id="7" name="y2mate (mp3cut.net)">
            <a:hlinkClick r:id="" action="ppaction://media"/>
            <a:extLst>
              <a:ext uri="{FF2B5EF4-FFF2-40B4-BE49-F238E27FC236}">
                <a16:creationId xmlns:a16="http://schemas.microsoft.com/office/drawing/2014/main" id="{0BD8D41F-E338-0F6A-9090-FEC96F3E388D}"/>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27303" y="7605713"/>
            <a:ext cx="609600" cy="609600"/>
          </a:xfrm>
          <a:prstGeom prst="rect">
            <a:avLst/>
          </a:prstGeom>
        </p:spPr>
      </p:pic>
      <p:pic>
        <p:nvPicPr>
          <p:cNvPr id="8" name="y2mate (mp3cut.net)">
            <a:hlinkClick r:id="" action="ppaction://media"/>
            <a:extLst>
              <a:ext uri="{FF2B5EF4-FFF2-40B4-BE49-F238E27FC236}">
                <a16:creationId xmlns:a16="http://schemas.microsoft.com/office/drawing/2014/main" id="{A98692BA-5442-8FBB-69A7-D2128E7F88E5}"/>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297235" y="7519988"/>
            <a:ext cx="609600" cy="609600"/>
          </a:xfrm>
          <a:prstGeom prst="rect">
            <a:avLst/>
          </a:prstGeom>
        </p:spPr>
      </p:pic>
      <p:pic>
        <p:nvPicPr>
          <p:cNvPr id="9" name="y2mate (mp3cut.net)">
            <a:hlinkClick r:id="" action="ppaction://media"/>
            <a:extLst>
              <a:ext uri="{FF2B5EF4-FFF2-40B4-BE49-F238E27FC236}">
                <a16:creationId xmlns:a16="http://schemas.microsoft.com/office/drawing/2014/main" id="{C290E448-1A9D-2AA0-03D9-43DB543D592C}"/>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449635" y="7672388"/>
            <a:ext cx="609600" cy="609600"/>
          </a:xfrm>
          <a:prstGeom prst="rect">
            <a:avLst/>
          </a:prstGeom>
        </p:spPr>
      </p:pic>
      <p:pic>
        <p:nvPicPr>
          <p:cNvPr id="13" name="y2mate (mp3cut.net)">
            <a:hlinkClick r:id="" action="ppaction://media"/>
            <a:extLst>
              <a:ext uri="{FF2B5EF4-FFF2-40B4-BE49-F238E27FC236}">
                <a16:creationId xmlns:a16="http://schemas.microsoft.com/office/drawing/2014/main" id="{783FF620-8EC9-F777-A099-50EC2C5C3E7F}"/>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602035" y="7824788"/>
            <a:ext cx="609600" cy="609600"/>
          </a:xfrm>
          <a:prstGeom prst="rect">
            <a:avLst/>
          </a:prstGeom>
        </p:spPr>
      </p:pic>
      <p:pic>
        <p:nvPicPr>
          <p:cNvPr id="44" name="y2mate (mp3cut.net)">
            <a:hlinkClick r:id="" action="ppaction://media"/>
            <a:extLst>
              <a:ext uri="{FF2B5EF4-FFF2-40B4-BE49-F238E27FC236}">
                <a16:creationId xmlns:a16="http://schemas.microsoft.com/office/drawing/2014/main" id="{8D9E1C8B-6744-B679-F3B4-3E3A5EC7A56B}"/>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754435" y="7977188"/>
            <a:ext cx="609600" cy="609600"/>
          </a:xfrm>
          <a:prstGeom prst="rect">
            <a:avLst/>
          </a:prstGeom>
        </p:spPr>
      </p:pic>
      <p:pic>
        <p:nvPicPr>
          <p:cNvPr id="45" name="y2mate (mp3cut.net)">
            <a:hlinkClick r:id="" action="ppaction://media"/>
            <a:extLst>
              <a:ext uri="{FF2B5EF4-FFF2-40B4-BE49-F238E27FC236}">
                <a16:creationId xmlns:a16="http://schemas.microsoft.com/office/drawing/2014/main" id="{93ACFBB7-C745-00BE-FE58-1B221CF0D923}"/>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906835" y="8129588"/>
            <a:ext cx="609600" cy="609600"/>
          </a:xfrm>
          <a:prstGeom prst="rect">
            <a:avLst/>
          </a:prstGeom>
        </p:spPr>
      </p:pic>
      <p:pic>
        <p:nvPicPr>
          <p:cNvPr id="46" name="y2mate (mp3cut.net)">
            <a:hlinkClick r:id="" action="ppaction://media"/>
            <a:extLst>
              <a:ext uri="{FF2B5EF4-FFF2-40B4-BE49-F238E27FC236}">
                <a16:creationId xmlns:a16="http://schemas.microsoft.com/office/drawing/2014/main" id="{7D7A5F31-5D75-98BB-B635-96A1927771E7}"/>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1059235" y="8281988"/>
            <a:ext cx="609600" cy="609600"/>
          </a:xfrm>
          <a:prstGeom prst="rect">
            <a:avLst/>
          </a:prstGeom>
        </p:spPr>
      </p:pic>
      <p:pic>
        <p:nvPicPr>
          <p:cNvPr id="47" name="y2mate (mp3cut.net)">
            <a:hlinkClick r:id="" action="ppaction://media"/>
            <a:extLst>
              <a:ext uri="{FF2B5EF4-FFF2-40B4-BE49-F238E27FC236}">
                <a16:creationId xmlns:a16="http://schemas.microsoft.com/office/drawing/2014/main" id="{4D4544B0-6590-3895-E2E3-87CC9B0CA6BC}"/>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1211635" y="8434388"/>
            <a:ext cx="609600" cy="609600"/>
          </a:xfrm>
          <a:prstGeom prst="rect">
            <a:avLst/>
          </a:prstGeom>
        </p:spPr>
      </p:pic>
      <p:pic>
        <p:nvPicPr>
          <p:cNvPr id="48" name="y2mate (mp3cut.net)">
            <a:hlinkClick r:id="" action="ppaction://media"/>
            <a:extLst>
              <a:ext uri="{FF2B5EF4-FFF2-40B4-BE49-F238E27FC236}">
                <a16:creationId xmlns:a16="http://schemas.microsoft.com/office/drawing/2014/main" id="{DAD1D974-D27B-E09D-E845-384AEC66B3E6}"/>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1364035" y="8586788"/>
            <a:ext cx="609600" cy="609600"/>
          </a:xfrm>
          <a:prstGeom prst="rect">
            <a:avLst/>
          </a:prstGeom>
        </p:spPr>
      </p:pic>
      <p:pic>
        <p:nvPicPr>
          <p:cNvPr id="49" name="y2mate (mp3cut.net)">
            <a:hlinkClick r:id="" action="ppaction://media"/>
            <a:extLst>
              <a:ext uri="{FF2B5EF4-FFF2-40B4-BE49-F238E27FC236}">
                <a16:creationId xmlns:a16="http://schemas.microsoft.com/office/drawing/2014/main" id="{59C4304C-FAA7-2F89-D4F8-ADA05CC79752}"/>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1516435" y="8739188"/>
            <a:ext cx="609600" cy="609600"/>
          </a:xfrm>
          <a:prstGeom prst="rect">
            <a:avLst/>
          </a:prstGeom>
        </p:spPr>
      </p:pic>
      <p:pic>
        <p:nvPicPr>
          <p:cNvPr id="50" name="y2mate (mp3cut.net)">
            <a:hlinkClick r:id="" action="ppaction://media"/>
            <a:extLst>
              <a:ext uri="{FF2B5EF4-FFF2-40B4-BE49-F238E27FC236}">
                <a16:creationId xmlns:a16="http://schemas.microsoft.com/office/drawing/2014/main" id="{1FA99773-1C87-71B1-42AE-4A359EAFC809}"/>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1668835" y="8891588"/>
            <a:ext cx="609600" cy="609600"/>
          </a:xfrm>
          <a:prstGeom prst="rect">
            <a:avLst/>
          </a:prstGeom>
        </p:spPr>
      </p:pic>
      <p:pic>
        <p:nvPicPr>
          <p:cNvPr id="51" name="y2mate (mp3cut.net)">
            <a:hlinkClick r:id="" action="ppaction://media"/>
            <a:extLst>
              <a:ext uri="{FF2B5EF4-FFF2-40B4-BE49-F238E27FC236}">
                <a16:creationId xmlns:a16="http://schemas.microsoft.com/office/drawing/2014/main" id="{95E5ECB3-2A8C-1643-D4BE-F03417DBE6B4}"/>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1821235" y="9043988"/>
            <a:ext cx="609600" cy="609600"/>
          </a:xfrm>
          <a:prstGeom prst="rect">
            <a:avLst/>
          </a:prstGeom>
        </p:spPr>
      </p:pic>
      <p:pic>
        <p:nvPicPr>
          <p:cNvPr id="6" name="Picture 5">
            <a:extLst>
              <a:ext uri="{FF2B5EF4-FFF2-40B4-BE49-F238E27FC236}">
                <a16:creationId xmlns:a16="http://schemas.microsoft.com/office/drawing/2014/main" id="{FFA03C1C-4AB4-10B0-AB9C-2267AB01A483}"/>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15226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500"/>
                            </p:stCondLst>
                            <p:childTnLst>
                              <p:par>
                                <p:cTn id="13" presetID="63" presetClass="path" presetSubtype="0" accel="50000" decel="50000" fill="hold" nodeType="afterEffect">
                                  <p:stCondLst>
                                    <p:cond delay="0"/>
                                  </p:stCondLst>
                                  <p:childTnLst>
                                    <p:animMotion origin="layout" path="M -6.25E-7 -2.96296E-6 L 0.46927 0.36667 " pathEditMode="relative" rAng="0" ptsTypes="AA">
                                      <p:cBhvr>
                                        <p:cTn id="14" dur="2000" fill="hold"/>
                                        <p:tgtEl>
                                          <p:spTgt spid="38"/>
                                        </p:tgtEl>
                                        <p:attrNameLst>
                                          <p:attrName>ppt_x</p:attrName>
                                          <p:attrName>ppt_y</p:attrName>
                                        </p:attrNameLst>
                                      </p:cBhvr>
                                      <p:rCtr x="23464" y="1833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4.16667E-6 -7.40741E-7 L -0.40091 -0.55833 " pathEditMode="relative" rAng="0" ptsTypes="AA">
                                      <p:cBhvr>
                                        <p:cTn id="19" dur="2000" fill="hold"/>
                                        <p:tgtEl>
                                          <p:spTgt spid="20"/>
                                        </p:tgtEl>
                                        <p:attrNameLst>
                                          <p:attrName>ppt_x</p:attrName>
                                          <p:attrName>ppt_y</p:attrName>
                                        </p:attrNameLst>
                                      </p:cBhvr>
                                      <p:rCtr x="-20052" y="-27917"/>
                                    </p:animMotion>
                                  </p:childTnLst>
                                </p:cTn>
                              </p:par>
                            </p:childTnLst>
                          </p:cTn>
                        </p:par>
                        <p:par>
                          <p:cTn id="20" fill="hold">
                            <p:stCondLst>
                              <p:cond delay="2000"/>
                            </p:stCondLst>
                            <p:childTnLst>
                              <p:par>
                                <p:cTn id="21" presetID="1" presetClass="mediacall" presetSubtype="0" fill="hold" nodeType="afterEffect">
                                  <p:stCondLst>
                                    <p:cond delay="0"/>
                                  </p:stCondLst>
                                  <p:childTnLst>
                                    <p:cmd type="call" cmd="playFrom(0.0)">
                                      <p:cBhvr>
                                        <p:cTn id="22" dur="3186" fill="hold"/>
                                        <p:tgtEl>
                                          <p:spTgt spid="7"/>
                                        </p:tgtEl>
                                      </p:cBhvr>
                                    </p:cmd>
                                  </p:childTnLst>
                                </p:cTn>
                              </p:par>
                            </p:childTnLst>
                          </p:cTn>
                        </p:par>
                        <p:par>
                          <p:cTn id="23" fill="hold">
                            <p:stCondLst>
                              <p:cond delay="5186"/>
                            </p:stCondLst>
                            <p:childTnLst>
                              <p:par>
                                <p:cTn id="24" presetID="31" presetClass="exit" presetSubtype="0" fill="hold" nodeType="afterEffect">
                                  <p:stCondLst>
                                    <p:cond delay="0"/>
                                  </p:stCondLst>
                                  <p:childTnLst>
                                    <p:anim calcmode="lin" valueType="num">
                                      <p:cBhvr>
                                        <p:cTn id="25" dur="1000"/>
                                        <p:tgtEl>
                                          <p:spTgt spid="38"/>
                                        </p:tgtEl>
                                        <p:attrNameLst>
                                          <p:attrName>ppt_w</p:attrName>
                                        </p:attrNameLst>
                                      </p:cBhvr>
                                      <p:tavLst>
                                        <p:tav tm="0">
                                          <p:val>
                                            <p:strVal val="ppt_w"/>
                                          </p:val>
                                        </p:tav>
                                        <p:tav tm="100000">
                                          <p:val>
                                            <p:fltVal val="0"/>
                                          </p:val>
                                        </p:tav>
                                      </p:tavLst>
                                    </p:anim>
                                    <p:anim calcmode="lin" valueType="num">
                                      <p:cBhvr>
                                        <p:cTn id="26" dur="1000"/>
                                        <p:tgtEl>
                                          <p:spTgt spid="38"/>
                                        </p:tgtEl>
                                        <p:attrNameLst>
                                          <p:attrName>ppt_h</p:attrName>
                                        </p:attrNameLst>
                                      </p:cBhvr>
                                      <p:tavLst>
                                        <p:tav tm="0">
                                          <p:val>
                                            <p:strVal val="ppt_h"/>
                                          </p:val>
                                        </p:tav>
                                        <p:tav tm="100000">
                                          <p:val>
                                            <p:fltVal val="0"/>
                                          </p:val>
                                        </p:tav>
                                      </p:tavLst>
                                    </p:anim>
                                    <p:anim calcmode="lin" valueType="num">
                                      <p:cBhvr>
                                        <p:cTn id="27" dur="1000"/>
                                        <p:tgtEl>
                                          <p:spTgt spid="38"/>
                                        </p:tgtEl>
                                        <p:attrNameLst>
                                          <p:attrName>style.rotation</p:attrName>
                                        </p:attrNameLst>
                                      </p:cBhvr>
                                      <p:tavLst>
                                        <p:tav tm="0">
                                          <p:val>
                                            <p:fltVal val="0"/>
                                          </p:val>
                                        </p:tav>
                                        <p:tav tm="100000">
                                          <p:val>
                                            <p:fltVal val="90"/>
                                          </p:val>
                                        </p:tav>
                                      </p:tavLst>
                                    </p:anim>
                                    <p:animEffect transition="out" filter="fade">
                                      <p:cBhvr>
                                        <p:cTn id="28" dur="1000"/>
                                        <p:tgtEl>
                                          <p:spTgt spid="38"/>
                                        </p:tgtEl>
                                      </p:cBhvr>
                                    </p:animEffect>
                                    <p:set>
                                      <p:cBhvr>
                                        <p:cTn id="29" dur="1" fill="hold">
                                          <p:stCondLst>
                                            <p:cond delay="999"/>
                                          </p:stCondLst>
                                        </p:cTn>
                                        <p:tgtEl>
                                          <p:spTgt spid="38"/>
                                        </p:tgtEl>
                                        <p:attrNameLst>
                                          <p:attrName>style.visibility</p:attrName>
                                        </p:attrNameLst>
                                      </p:cBhvr>
                                      <p:to>
                                        <p:strVal val="hidden"/>
                                      </p:to>
                                    </p:set>
                                  </p:childTnLst>
                                </p:cTn>
                              </p:par>
                            </p:childTnLst>
                          </p:cTn>
                        </p:par>
                        <p:par>
                          <p:cTn id="30" fill="hold">
                            <p:stCondLst>
                              <p:cond delay="6186"/>
                            </p:stCondLst>
                            <p:childTnLst>
                              <p:par>
                                <p:cTn id="31" presetID="63" presetClass="path" presetSubtype="0" accel="50000" decel="50000" fill="hold" nodeType="afterEffect">
                                  <p:stCondLst>
                                    <p:cond delay="0"/>
                                  </p:stCondLst>
                                  <p:childTnLst>
                                    <p:animMotion origin="layout" path="M -6.25E-7 -4.81481E-6 L 0.27305 0.28079 " pathEditMode="relative" rAng="0" ptsTypes="AA">
                                      <p:cBhvr>
                                        <p:cTn id="32" dur="2000" fill="hold"/>
                                        <p:tgtEl>
                                          <p:spTgt spid="17"/>
                                        </p:tgtEl>
                                        <p:attrNameLst>
                                          <p:attrName>ppt_x</p:attrName>
                                          <p:attrName>ppt_y</p:attrName>
                                        </p:attrNameLst>
                                      </p:cBhvr>
                                      <p:rCtr x="13659" y="14028"/>
                                    </p:animMotion>
                                  </p:childTnLst>
                                </p:cTn>
                              </p:par>
                            </p:childTnLst>
                          </p:cTn>
                        </p:par>
                      </p:childTnLst>
                    </p:cTn>
                  </p:par>
                </p:childTnLst>
              </p:cTn>
              <p:nextCondLst>
                <p:cond evt="onClick" delay="0">
                  <p:tgtEl>
                    <p:spTgt spid="15"/>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40091 -0.55833 L -0.60716 -0.40116 " pathEditMode="relative" rAng="0" ptsTypes="AA">
                                      <p:cBhvr>
                                        <p:cTn id="37" dur="2000" fill="hold"/>
                                        <p:tgtEl>
                                          <p:spTgt spid="20"/>
                                        </p:tgtEl>
                                        <p:attrNameLst>
                                          <p:attrName>ppt_x</p:attrName>
                                          <p:attrName>ppt_y</p:attrName>
                                        </p:attrNameLst>
                                      </p:cBhvr>
                                      <p:rCtr x="-10312" y="7847"/>
                                    </p:animMotion>
                                  </p:childTnLst>
                                </p:cTn>
                              </p:par>
                            </p:childTnLst>
                          </p:cTn>
                        </p:par>
                        <p:par>
                          <p:cTn id="38" fill="hold">
                            <p:stCondLst>
                              <p:cond delay="2000"/>
                            </p:stCondLst>
                            <p:childTnLst>
                              <p:par>
                                <p:cTn id="39" presetID="1" presetClass="mediacall" presetSubtype="0" fill="hold" nodeType="afterEffect">
                                  <p:stCondLst>
                                    <p:cond delay="0"/>
                                  </p:stCondLst>
                                  <p:childTnLst>
                                    <p:cmd type="call" cmd="playFrom(0.0)">
                                      <p:cBhvr>
                                        <p:cTn id="40" dur="3186" fill="hold"/>
                                        <p:tgtEl>
                                          <p:spTgt spid="8"/>
                                        </p:tgtEl>
                                      </p:cBhvr>
                                    </p:cmd>
                                  </p:childTnLst>
                                </p:cTn>
                              </p:par>
                            </p:childTnLst>
                          </p:cTn>
                        </p:par>
                        <p:par>
                          <p:cTn id="41" fill="hold">
                            <p:stCondLst>
                              <p:cond delay="5186"/>
                            </p:stCondLst>
                            <p:childTnLst>
                              <p:par>
                                <p:cTn id="42" presetID="31" presetClass="exit" presetSubtype="0" fill="hold" nodeType="afterEffect">
                                  <p:stCondLst>
                                    <p:cond delay="0"/>
                                  </p:stCondLst>
                                  <p:childTnLst>
                                    <p:anim calcmode="lin" valueType="num">
                                      <p:cBhvr>
                                        <p:cTn id="43" dur="1000"/>
                                        <p:tgtEl>
                                          <p:spTgt spid="17"/>
                                        </p:tgtEl>
                                        <p:attrNameLst>
                                          <p:attrName>ppt_w</p:attrName>
                                        </p:attrNameLst>
                                      </p:cBhvr>
                                      <p:tavLst>
                                        <p:tav tm="0">
                                          <p:val>
                                            <p:strVal val="ppt_w"/>
                                          </p:val>
                                        </p:tav>
                                        <p:tav tm="100000">
                                          <p:val>
                                            <p:fltVal val="0"/>
                                          </p:val>
                                        </p:tav>
                                      </p:tavLst>
                                    </p:anim>
                                    <p:anim calcmode="lin" valueType="num">
                                      <p:cBhvr>
                                        <p:cTn id="44" dur="1000"/>
                                        <p:tgtEl>
                                          <p:spTgt spid="17"/>
                                        </p:tgtEl>
                                        <p:attrNameLst>
                                          <p:attrName>ppt_h</p:attrName>
                                        </p:attrNameLst>
                                      </p:cBhvr>
                                      <p:tavLst>
                                        <p:tav tm="0">
                                          <p:val>
                                            <p:strVal val="ppt_h"/>
                                          </p:val>
                                        </p:tav>
                                        <p:tav tm="100000">
                                          <p:val>
                                            <p:fltVal val="0"/>
                                          </p:val>
                                        </p:tav>
                                      </p:tavLst>
                                    </p:anim>
                                    <p:anim calcmode="lin" valueType="num">
                                      <p:cBhvr>
                                        <p:cTn id="45" dur="1000"/>
                                        <p:tgtEl>
                                          <p:spTgt spid="17"/>
                                        </p:tgtEl>
                                        <p:attrNameLst>
                                          <p:attrName>style.rotation</p:attrName>
                                        </p:attrNameLst>
                                      </p:cBhvr>
                                      <p:tavLst>
                                        <p:tav tm="0">
                                          <p:val>
                                            <p:fltVal val="0"/>
                                          </p:val>
                                        </p:tav>
                                        <p:tav tm="100000">
                                          <p:val>
                                            <p:fltVal val="90"/>
                                          </p:val>
                                        </p:tav>
                                      </p:tavLst>
                                    </p:anim>
                                    <p:animEffect transition="out" filter="fade">
                                      <p:cBhvr>
                                        <p:cTn id="46" dur="1000"/>
                                        <p:tgtEl>
                                          <p:spTgt spid="17"/>
                                        </p:tgtEl>
                                      </p:cBhvr>
                                    </p:animEffect>
                                    <p:set>
                                      <p:cBhvr>
                                        <p:cTn id="47" dur="1" fill="hold">
                                          <p:stCondLst>
                                            <p:cond delay="999"/>
                                          </p:stCondLst>
                                        </p:cTn>
                                        <p:tgtEl>
                                          <p:spTgt spid="17"/>
                                        </p:tgtEl>
                                        <p:attrNameLst>
                                          <p:attrName>style.visibility</p:attrName>
                                        </p:attrNameLst>
                                      </p:cBhvr>
                                      <p:to>
                                        <p:strVal val="hidden"/>
                                      </p:to>
                                    </p:set>
                                  </p:childTnLst>
                                </p:cTn>
                              </p:par>
                            </p:childTnLst>
                          </p:cTn>
                        </p:par>
                        <p:par>
                          <p:cTn id="48" fill="hold">
                            <p:stCondLst>
                              <p:cond delay="6186"/>
                            </p:stCondLst>
                            <p:childTnLst>
                              <p:par>
                                <p:cTn id="49" presetID="63" presetClass="path" presetSubtype="0" accel="50000" decel="50000" fill="hold" nodeType="afterEffect">
                                  <p:stCondLst>
                                    <p:cond delay="0"/>
                                  </p:stCondLst>
                                  <p:childTnLst>
                                    <p:animMotion origin="layout" path="M -6.25E-7 7.40741E-7 L 0.19219 0.23241 " pathEditMode="relative" rAng="0" ptsTypes="AA">
                                      <p:cBhvr>
                                        <p:cTn id="50" dur="2000" fill="hold"/>
                                        <p:tgtEl>
                                          <p:spTgt spid="18"/>
                                        </p:tgtEl>
                                        <p:attrNameLst>
                                          <p:attrName>ppt_x</p:attrName>
                                          <p:attrName>ppt_y</p:attrName>
                                        </p:attrNameLst>
                                      </p:cBhvr>
                                      <p:rCtr x="9609" y="11620"/>
                                    </p:animMotion>
                                  </p:childTnLst>
                                </p:cTn>
                              </p:par>
                            </p:childTnLst>
                          </p:cTn>
                        </p:par>
                      </p:childTnLst>
                    </p:cTn>
                  </p:par>
                </p:childTnLst>
              </p:cTn>
              <p:nextCondLst>
                <p:cond evt="onClick" delay="0">
                  <p:tgtEl>
                    <p:spTgt spid="2"/>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0.60716 -0.40116 L -0.68463 -0.22824 " pathEditMode="relative" rAng="0" ptsTypes="AA">
                                      <p:cBhvr>
                                        <p:cTn id="55" dur="2000" fill="hold"/>
                                        <p:tgtEl>
                                          <p:spTgt spid="20"/>
                                        </p:tgtEl>
                                        <p:attrNameLst>
                                          <p:attrName>ppt_x</p:attrName>
                                          <p:attrName>ppt_y</p:attrName>
                                        </p:attrNameLst>
                                      </p:cBhvr>
                                      <p:rCtr x="-3880" y="8634"/>
                                    </p:animMotion>
                                  </p:childTnLst>
                                </p:cTn>
                              </p:par>
                            </p:childTnLst>
                          </p:cTn>
                        </p:par>
                        <p:par>
                          <p:cTn id="56" fill="hold">
                            <p:stCondLst>
                              <p:cond delay="2000"/>
                            </p:stCondLst>
                            <p:childTnLst>
                              <p:par>
                                <p:cTn id="57" presetID="1" presetClass="mediacall" presetSubtype="0" fill="hold" nodeType="afterEffect">
                                  <p:stCondLst>
                                    <p:cond delay="0"/>
                                  </p:stCondLst>
                                  <p:childTnLst>
                                    <p:cmd type="call" cmd="playFrom(0.0)">
                                      <p:cBhvr>
                                        <p:cTn id="58" dur="3186" fill="hold"/>
                                        <p:tgtEl>
                                          <p:spTgt spid="51"/>
                                        </p:tgtEl>
                                      </p:cBhvr>
                                    </p:cmd>
                                  </p:childTnLst>
                                </p:cTn>
                              </p:par>
                            </p:childTnLst>
                          </p:cTn>
                        </p:par>
                        <p:par>
                          <p:cTn id="59" fill="hold">
                            <p:stCondLst>
                              <p:cond delay="5186"/>
                            </p:stCondLst>
                            <p:childTnLst>
                              <p:par>
                                <p:cTn id="60" presetID="31" presetClass="exit" presetSubtype="0" fill="hold" nodeType="afterEffect">
                                  <p:stCondLst>
                                    <p:cond delay="0"/>
                                  </p:stCondLst>
                                  <p:childTnLst>
                                    <p:anim calcmode="lin" valueType="num">
                                      <p:cBhvr>
                                        <p:cTn id="61" dur="1000"/>
                                        <p:tgtEl>
                                          <p:spTgt spid="18"/>
                                        </p:tgtEl>
                                        <p:attrNameLst>
                                          <p:attrName>ppt_w</p:attrName>
                                        </p:attrNameLst>
                                      </p:cBhvr>
                                      <p:tavLst>
                                        <p:tav tm="0">
                                          <p:val>
                                            <p:strVal val="ppt_w"/>
                                          </p:val>
                                        </p:tav>
                                        <p:tav tm="100000">
                                          <p:val>
                                            <p:fltVal val="0"/>
                                          </p:val>
                                        </p:tav>
                                      </p:tavLst>
                                    </p:anim>
                                    <p:anim calcmode="lin" valueType="num">
                                      <p:cBhvr>
                                        <p:cTn id="62" dur="1000"/>
                                        <p:tgtEl>
                                          <p:spTgt spid="18"/>
                                        </p:tgtEl>
                                        <p:attrNameLst>
                                          <p:attrName>ppt_h</p:attrName>
                                        </p:attrNameLst>
                                      </p:cBhvr>
                                      <p:tavLst>
                                        <p:tav tm="0">
                                          <p:val>
                                            <p:strVal val="ppt_h"/>
                                          </p:val>
                                        </p:tav>
                                        <p:tav tm="100000">
                                          <p:val>
                                            <p:fltVal val="0"/>
                                          </p:val>
                                        </p:tav>
                                      </p:tavLst>
                                    </p:anim>
                                    <p:anim calcmode="lin" valueType="num">
                                      <p:cBhvr>
                                        <p:cTn id="63" dur="1000"/>
                                        <p:tgtEl>
                                          <p:spTgt spid="18"/>
                                        </p:tgtEl>
                                        <p:attrNameLst>
                                          <p:attrName>style.rotation</p:attrName>
                                        </p:attrNameLst>
                                      </p:cBhvr>
                                      <p:tavLst>
                                        <p:tav tm="0">
                                          <p:val>
                                            <p:fltVal val="0"/>
                                          </p:val>
                                        </p:tav>
                                        <p:tav tm="100000">
                                          <p:val>
                                            <p:fltVal val="90"/>
                                          </p:val>
                                        </p:tav>
                                      </p:tavLst>
                                    </p:anim>
                                    <p:animEffect transition="out" filter="fade">
                                      <p:cBhvr>
                                        <p:cTn id="64" dur="1000"/>
                                        <p:tgtEl>
                                          <p:spTgt spid="18"/>
                                        </p:tgtEl>
                                      </p:cBhvr>
                                    </p:animEffect>
                                    <p:set>
                                      <p:cBhvr>
                                        <p:cTn id="65" dur="1" fill="hold">
                                          <p:stCondLst>
                                            <p:cond delay="999"/>
                                          </p:stCondLst>
                                        </p:cTn>
                                        <p:tgtEl>
                                          <p:spTgt spid="18"/>
                                        </p:tgtEl>
                                        <p:attrNameLst>
                                          <p:attrName>style.visibility</p:attrName>
                                        </p:attrNameLst>
                                      </p:cBhvr>
                                      <p:to>
                                        <p:strVal val="hidden"/>
                                      </p:to>
                                    </p:set>
                                  </p:childTnLst>
                                </p:cTn>
                              </p:par>
                            </p:childTnLst>
                          </p:cTn>
                        </p:par>
                        <p:par>
                          <p:cTn id="66" fill="hold">
                            <p:stCondLst>
                              <p:cond delay="6186"/>
                            </p:stCondLst>
                            <p:childTnLst>
                              <p:par>
                                <p:cTn id="67" presetID="63" presetClass="path" presetSubtype="0" accel="50000" decel="50000" fill="hold" nodeType="afterEffect">
                                  <p:stCondLst>
                                    <p:cond delay="0"/>
                                  </p:stCondLst>
                                  <p:childTnLst>
                                    <p:animMotion origin="layout" path="M -6.25E-7 1.48148E-6 L 0.29505 0.19745 " pathEditMode="relative" rAng="0" ptsTypes="AA">
                                      <p:cBhvr>
                                        <p:cTn id="68" dur="2000" fill="hold"/>
                                        <p:tgtEl>
                                          <p:spTgt spid="22"/>
                                        </p:tgtEl>
                                        <p:attrNameLst>
                                          <p:attrName>ppt_x</p:attrName>
                                          <p:attrName>ppt_y</p:attrName>
                                        </p:attrNameLst>
                                      </p:cBhvr>
                                      <p:rCtr x="14753" y="9861"/>
                                    </p:animMotion>
                                  </p:childTnLst>
                                </p:cTn>
                              </p:par>
                            </p:childTnLst>
                          </p:cTn>
                        </p:par>
                      </p:childTnLst>
                    </p:cTn>
                  </p:par>
                </p:childTnLst>
              </p:cTn>
              <p:nextCondLst>
                <p:cond evt="onClick" delay="0">
                  <p:tgtEl>
                    <p:spTgt spid="10"/>
                  </p:tgtEl>
                </p:cond>
              </p:nextCondLst>
            </p:seq>
            <p:seq concurrent="1" nextAc="seek">
              <p:cTn id="69" restart="whenNotActive" fill="hold" evtFilter="cancelBubble" nodeType="interactiveSeq">
                <p:stCondLst>
                  <p:cond evt="onClick" delay="0">
                    <p:tgtEl>
                      <p:spTgt spid="11"/>
                    </p:tgtEl>
                  </p:cond>
                </p:stCondLst>
                <p:endSync evt="end" delay="0">
                  <p:rtn val="all"/>
                </p:endSync>
                <p:childTnLst>
                  <p:par>
                    <p:cTn id="70" fill="hold">
                      <p:stCondLst>
                        <p:cond delay="0"/>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0.68463 -0.22824 L -0.56692 -0.03079 " pathEditMode="relative" rAng="0" ptsTypes="AA">
                                      <p:cBhvr>
                                        <p:cTn id="73" dur="2000" fill="hold"/>
                                        <p:tgtEl>
                                          <p:spTgt spid="20"/>
                                        </p:tgtEl>
                                        <p:attrNameLst>
                                          <p:attrName>ppt_x</p:attrName>
                                          <p:attrName>ppt_y</p:attrName>
                                        </p:attrNameLst>
                                      </p:cBhvr>
                                      <p:rCtr x="5885" y="9861"/>
                                    </p:animMotion>
                                  </p:childTnLst>
                                </p:cTn>
                              </p:par>
                            </p:childTnLst>
                          </p:cTn>
                        </p:par>
                        <p:par>
                          <p:cTn id="74" fill="hold">
                            <p:stCondLst>
                              <p:cond delay="2000"/>
                            </p:stCondLst>
                            <p:childTnLst>
                              <p:par>
                                <p:cTn id="75" presetID="1" presetClass="mediacall" presetSubtype="0" fill="hold" nodeType="afterEffect">
                                  <p:stCondLst>
                                    <p:cond delay="0"/>
                                  </p:stCondLst>
                                  <p:childTnLst>
                                    <p:cmd type="call" cmd="playFrom(0.0)">
                                      <p:cBhvr>
                                        <p:cTn id="76" dur="3186" fill="hold"/>
                                        <p:tgtEl>
                                          <p:spTgt spid="50"/>
                                        </p:tgtEl>
                                      </p:cBhvr>
                                    </p:cmd>
                                  </p:childTnLst>
                                </p:cTn>
                              </p:par>
                            </p:childTnLst>
                          </p:cTn>
                        </p:par>
                        <p:par>
                          <p:cTn id="77" fill="hold">
                            <p:stCondLst>
                              <p:cond delay="5186"/>
                            </p:stCondLst>
                            <p:childTnLst>
                              <p:par>
                                <p:cTn id="78" presetID="31" presetClass="exit" presetSubtype="0" fill="hold" nodeType="afterEffect">
                                  <p:stCondLst>
                                    <p:cond delay="0"/>
                                  </p:stCondLst>
                                  <p:childTnLst>
                                    <p:anim calcmode="lin" valueType="num">
                                      <p:cBhvr>
                                        <p:cTn id="79" dur="1000"/>
                                        <p:tgtEl>
                                          <p:spTgt spid="22"/>
                                        </p:tgtEl>
                                        <p:attrNameLst>
                                          <p:attrName>ppt_w</p:attrName>
                                        </p:attrNameLst>
                                      </p:cBhvr>
                                      <p:tavLst>
                                        <p:tav tm="0">
                                          <p:val>
                                            <p:strVal val="ppt_w"/>
                                          </p:val>
                                        </p:tav>
                                        <p:tav tm="100000">
                                          <p:val>
                                            <p:fltVal val="0"/>
                                          </p:val>
                                        </p:tav>
                                      </p:tavLst>
                                    </p:anim>
                                    <p:anim calcmode="lin" valueType="num">
                                      <p:cBhvr>
                                        <p:cTn id="80" dur="1000"/>
                                        <p:tgtEl>
                                          <p:spTgt spid="22"/>
                                        </p:tgtEl>
                                        <p:attrNameLst>
                                          <p:attrName>ppt_h</p:attrName>
                                        </p:attrNameLst>
                                      </p:cBhvr>
                                      <p:tavLst>
                                        <p:tav tm="0">
                                          <p:val>
                                            <p:strVal val="ppt_h"/>
                                          </p:val>
                                        </p:tav>
                                        <p:tav tm="100000">
                                          <p:val>
                                            <p:fltVal val="0"/>
                                          </p:val>
                                        </p:tav>
                                      </p:tavLst>
                                    </p:anim>
                                    <p:anim calcmode="lin" valueType="num">
                                      <p:cBhvr>
                                        <p:cTn id="81" dur="1000"/>
                                        <p:tgtEl>
                                          <p:spTgt spid="22"/>
                                        </p:tgtEl>
                                        <p:attrNameLst>
                                          <p:attrName>style.rotation</p:attrName>
                                        </p:attrNameLst>
                                      </p:cBhvr>
                                      <p:tavLst>
                                        <p:tav tm="0">
                                          <p:val>
                                            <p:fltVal val="0"/>
                                          </p:val>
                                        </p:tav>
                                        <p:tav tm="100000">
                                          <p:val>
                                            <p:fltVal val="90"/>
                                          </p:val>
                                        </p:tav>
                                      </p:tavLst>
                                    </p:anim>
                                    <p:animEffect transition="out" filter="fade">
                                      <p:cBhvr>
                                        <p:cTn id="82" dur="1000"/>
                                        <p:tgtEl>
                                          <p:spTgt spid="22"/>
                                        </p:tgtEl>
                                      </p:cBhvr>
                                    </p:animEffect>
                                    <p:set>
                                      <p:cBhvr>
                                        <p:cTn id="83" dur="1" fill="hold">
                                          <p:stCondLst>
                                            <p:cond delay="999"/>
                                          </p:stCondLst>
                                        </p:cTn>
                                        <p:tgtEl>
                                          <p:spTgt spid="22"/>
                                        </p:tgtEl>
                                        <p:attrNameLst>
                                          <p:attrName>style.visibility</p:attrName>
                                        </p:attrNameLst>
                                      </p:cBhvr>
                                      <p:to>
                                        <p:strVal val="hidden"/>
                                      </p:to>
                                    </p:set>
                                  </p:childTnLst>
                                </p:cTn>
                              </p:par>
                            </p:childTnLst>
                          </p:cTn>
                        </p:par>
                        <p:par>
                          <p:cTn id="84" fill="hold">
                            <p:stCondLst>
                              <p:cond delay="6186"/>
                            </p:stCondLst>
                            <p:childTnLst>
                              <p:par>
                                <p:cTn id="85" presetID="63" presetClass="path" presetSubtype="0" accel="50000" decel="50000" fill="hold" nodeType="afterEffect">
                                  <p:stCondLst>
                                    <p:cond delay="0"/>
                                  </p:stCondLst>
                                  <p:childTnLst>
                                    <p:animMotion origin="layout" path="M -6.25E-7 1.11111E-6 L 0.55625 -0.07546 " pathEditMode="relative" rAng="0" ptsTypes="AA">
                                      <p:cBhvr>
                                        <p:cTn id="86" dur="2000" fill="hold"/>
                                        <p:tgtEl>
                                          <p:spTgt spid="23"/>
                                        </p:tgtEl>
                                        <p:attrNameLst>
                                          <p:attrName>ppt_x</p:attrName>
                                          <p:attrName>ppt_y</p:attrName>
                                        </p:attrNameLst>
                                      </p:cBhvr>
                                      <p:rCtr x="27812" y="-3773"/>
                                    </p:animMotion>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34"/>
                    </p:tgtEl>
                  </p:cond>
                </p:stCondLst>
                <p:endSync evt="end" delay="0">
                  <p:rtn val="all"/>
                </p:endSync>
                <p:childTnLst>
                  <p:par>
                    <p:cTn id="88" fill="hold">
                      <p:stCondLst>
                        <p:cond delay="0"/>
                      </p:stCondLst>
                      <p:childTnLst>
                        <p:par>
                          <p:cTn id="89" fill="hold">
                            <p:stCondLst>
                              <p:cond delay="0"/>
                            </p:stCondLst>
                            <p:childTnLst>
                              <p:par>
                                <p:cTn id="90" presetID="42" presetClass="path" presetSubtype="0" accel="50000" decel="50000" fill="hold" nodeType="clickEffect">
                                  <p:stCondLst>
                                    <p:cond delay="0"/>
                                  </p:stCondLst>
                                  <p:childTnLst>
                                    <p:animMotion origin="layout" path="M -0.56692 -0.03079 L -0.33151 -0.0581 " pathEditMode="relative" rAng="0" ptsTypes="AA">
                                      <p:cBhvr>
                                        <p:cTn id="91" dur="2000" fill="hold"/>
                                        <p:tgtEl>
                                          <p:spTgt spid="20"/>
                                        </p:tgtEl>
                                        <p:attrNameLst>
                                          <p:attrName>ppt_x</p:attrName>
                                          <p:attrName>ppt_y</p:attrName>
                                        </p:attrNameLst>
                                      </p:cBhvr>
                                      <p:rCtr x="11771" y="-1366"/>
                                    </p:animMotion>
                                  </p:childTnLst>
                                </p:cTn>
                              </p:par>
                            </p:childTnLst>
                          </p:cTn>
                        </p:par>
                        <p:par>
                          <p:cTn id="92" fill="hold">
                            <p:stCondLst>
                              <p:cond delay="2000"/>
                            </p:stCondLst>
                            <p:childTnLst>
                              <p:par>
                                <p:cTn id="93" presetID="1" presetClass="mediacall" presetSubtype="0" fill="hold" nodeType="afterEffect">
                                  <p:stCondLst>
                                    <p:cond delay="0"/>
                                  </p:stCondLst>
                                  <p:childTnLst>
                                    <p:cmd type="call" cmd="playFrom(0.0)">
                                      <p:cBhvr>
                                        <p:cTn id="94" dur="3186" fill="hold"/>
                                        <p:tgtEl>
                                          <p:spTgt spid="49"/>
                                        </p:tgtEl>
                                      </p:cBhvr>
                                    </p:cmd>
                                  </p:childTnLst>
                                </p:cTn>
                              </p:par>
                            </p:childTnLst>
                          </p:cTn>
                        </p:par>
                        <p:par>
                          <p:cTn id="95" fill="hold">
                            <p:stCondLst>
                              <p:cond delay="5186"/>
                            </p:stCondLst>
                            <p:childTnLst>
                              <p:par>
                                <p:cTn id="96" presetID="31" presetClass="exit" presetSubtype="0" fill="hold" nodeType="afterEffect">
                                  <p:stCondLst>
                                    <p:cond delay="0"/>
                                  </p:stCondLst>
                                  <p:childTnLst>
                                    <p:anim calcmode="lin" valueType="num">
                                      <p:cBhvr>
                                        <p:cTn id="97" dur="1000"/>
                                        <p:tgtEl>
                                          <p:spTgt spid="23"/>
                                        </p:tgtEl>
                                        <p:attrNameLst>
                                          <p:attrName>ppt_w</p:attrName>
                                        </p:attrNameLst>
                                      </p:cBhvr>
                                      <p:tavLst>
                                        <p:tav tm="0">
                                          <p:val>
                                            <p:strVal val="ppt_w"/>
                                          </p:val>
                                        </p:tav>
                                        <p:tav tm="100000">
                                          <p:val>
                                            <p:fltVal val="0"/>
                                          </p:val>
                                        </p:tav>
                                      </p:tavLst>
                                    </p:anim>
                                    <p:anim calcmode="lin" valueType="num">
                                      <p:cBhvr>
                                        <p:cTn id="98" dur="1000"/>
                                        <p:tgtEl>
                                          <p:spTgt spid="23"/>
                                        </p:tgtEl>
                                        <p:attrNameLst>
                                          <p:attrName>ppt_h</p:attrName>
                                        </p:attrNameLst>
                                      </p:cBhvr>
                                      <p:tavLst>
                                        <p:tav tm="0">
                                          <p:val>
                                            <p:strVal val="ppt_h"/>
                                          </p:val>
                                        </p:tav>
                                        <p:tav tm="100000">
                                          <p:val>
                                            <p:fltVal val="0"/>
                                          </p:val>
                                        </p:tav>
                                      </p:tavLst>
                                    </p:anim>
                                    <p:anim calcmode="lin" valueType="num">
                                      <p:cBhvr>
                                        <p:cTn id="99" dur="1000"/>
                                        <p:tgtEl>
                                          <p:spTgt spid="23"/>
                                        </p:tgtEl>
                                        <p:attrNameLst>
                                          <p:attrName>style.rotation</p:attrName>
                                        </p:attrNameLst>
                                      </p:cBhvr>
                                      <p:tavLst>
                                        <p:tav tm="0">
                                          <p:val>
                                            <p:fltVal val="0"/>
                                          </p:val>
                                        </p:tav>
                                        <p:tav tm="100000">
                                          <p:val>
                                            <p:fltVal val="90"/>
                                          </p:val>
                                        </p:tav>
                                      </p:tavLst>
                                    </p:anim>
                                    <p:animEffect transition="out" filter="fade">
                                      <p:cBhvr>
                                        <p:cTn id="100" dur="1000"/>
                                        <p:tgtEl>
                                          <p:spTgt spid="23"/>
                                        </p:tgtEl>
                                      </p:cBhvr>
                                    </p:animEffect>
                                    <p:set>
                                      <p:cBhvr>
                                        <p:cTn id="101" dur="1" fill="hold">
                                          <p:stCondLst>
                                            <p:cond delay="999"/>
                                          </p:stCondLst>
                                        </p:cTn>
                                        <p:tgtEl>
                                          <p:spTgt spid="23"/>
                                        </p:tgtEl>
                                        <p:attrNameLst>
                                          <p:attrName>style.visibility</p:attrName>
                                        </p:attrNameLst>
                                      </p:cBhvr>
                                      <p:to>
                                        <p:strVal val="hidden"/>
                                      </p:to>
                                    </p:set>
                                  </p:childTnLst>
                                </p:cTn>
                              </p:par>
                            </p:childTnLst>
                          </p:cTn>
                        </p:par>
                        <p:par>
                          <p:cTn id="102" fill="hold">
                            <p:stCondLst>
                              <p:cond delay="6186"/>
                            </p:stCondLst>
                            <p:childTnLst>
                              <p:par>
                                <p:cTn id="103" presetID="63" presetClass="path" presetSubtype="0" accel="50000" decel="50000" fill="hold" nodeType="afterEffect">
                                  <p:stCondLst>
                                    <p:cond delay="0"/>
                                  </p:stCondLst>
                                  <p:childTnLst>
                                    <p:animMotion origin="layout" path="M 1.04167E-6 -1.11111E-6 L 0.7056 -0.10949 " pathEditMode="relative" rAng="0" ptsTypes="AA">
                                      <p:cBhvr>
                                        <p:cTn id="104" dur="2000" fill="hold"/>
                                        <p:tgtEl>
                                          <p:spTgt spid="24"/>
                                        </p:tgtEl>
                                        <p:attrNameLst>
                                          <p:attrName>ppt_x</p:attrName>
                                          <p:attrName>ppt_y</p:attrName>
                                        </p:attrNameLst>
                                      </p:cBhvr>
                                      <p:rCtr x="35286" y="-5486"/>
                                    </p:animMotion>
                                  </p:childTnLst>
                                </p:cTn>
                              </p:par>
                            </p:childTnLst>
                          </p:cTn>
                        </p:par>
                      </p:childTnLst>
                    </p:cTn>
                  </p:par>
                </p:childTnLst>
              </p:cTn>
              <p:nextCondLst>
                <p:cond evt="onClick" delay="0">
                  <p:tgtEl>
                    <p:spTgt spid="34"/>
                  </p:tgtEl>
                </p:cond>
              </p:nextCondLst>
            </p:seq>
            <p:seq concurrent="1" nextAc="seek">
              <p:cTn id="105" restart="whenNotActive" fill="hold" evtFilter="cancelBubble" nodeType="interactiveSeq">
                <p:stCondLst>
                  <p:cond evt="onClick" delay="0">
                    <p:tgtEl>
                      <p:spTgt spid="14"/>
                    </p:tgtEl>
                  </p:cond>
                </p:stCondLst>
                <p:endSync evt="end" delay="0">
                  <p:rtn val="all"/>
                </p:endSync>
                <p:childTnLst>
                  <p:par>
                    <p:cTn id="106" fill="hold">
                      <p:stCondLst>
                        <p:cond delay="0"/>
                      </p:stCondLst>
                      <p:childTnLst>
                        <p:par>
                          <p:cTn id="107" fill="hold">
                            <p:stCondLst>
                              <p:cond delay="0"/>
                            </p:stCondLst>
                            <p:childTnLst>
                              <p:par>
                                <p:cTn id="108" presetID="42" presetClass="path" presetSubtype="0" accel="50000" decel="50000" fill="hold" nodeType="clickEffect">
                                  <p:stCondLst>
                                    <p:cond delay="0"/>
                                  </p:stCondLst>
                                  <p:childTnLst>
                                    <p:animMotion origin="layout" path="M -0.33151 -0.0581 L -0.45 -0.27454 " pathEditMode="relative" rAng="0" ptsTypes="AA">
                                      <p:cBhvr>
                                        <p:cTn id="109" dur="2000" fill="hold"/>
                                        <p:tgtEl>
                                          <p:spTgt spid="20"/>
                                        </p:tgtEl>
                                        <p:attrNameLst>
                                          <p:attrName>ppt_x</p:attrName>
                                          <p:attrName>ppt_y</p:attrName>
                                        </p:attrNameLst>
                                      </p:cBhvr>
                                      <p:rCtr x="-5924" y="-10833"/>
                                    </p:animMotion>
                                  </p:childTnLst>
                                </p:cTn>
                              </p:par>
                            </p:childTnLst>
                          </p:cTn>
                        </p:par>
                        <p:par>
                          <p:cTn id="110" fill="hold">
                            <p:stCondLst>
                              <p:cond delay="2000"/>
                            </p:stCondLst>
                            <p:childTnLst>
                              <p:par>
                                <p:cTn id="111" presetID="1" presetClass="mediacall" presetSubtype="0" fill="hold" nodeType="afterEffect">
                                  <p:stCondLst>
                                    <p:cond delay="0"/>
                                  </p:stCondLst>
                                  <p:childTnLst>
                                    <p:cmd type="call" cmd="playFrom(0.0)">
                                      <p:cBhvr>
                                        <p:cTn id="112" dur="3186" fill="hold"/>
                                        <p:tgtEl>
                                          <p:spTgt spid="48"/>
                                        </p:tgtEl>
                                      </p:cBhvr>
                                    </p:cmd>
                                  </p:childTnLst>
                                </p:cTn>
                              </p:par>
                              <p:par>
                                <p:cTn id="113" presetID="31" presetClass="exit" presetSubtype="0" fill="hold" nodeType="withEffect">
                                  <p:stCondLst>
                                    <p:cond delay="0"/>
                                  </p:stCondLst>
                                  <p:childTnLst>
                                    <p:anim calcmode="lin" valueType="num">
                                      <p:cBhvr>
                                        <p:cTn id="114" dur="1000"/>
                                        <p:tgtEl>
                                          <p:spTgt spid="24"/>
                                        </p:tgtEl>
                                        <p:attrNameLst>
                                          <p:attrName>ppt_w</p:attrName>
                                        </p:attrNameLst>
                                      </p:cBhvr>
                                      <p:tavLst>
                                        <p:tav tm="0">
                                          <p:val>
                                            <p:strVal val="ppt_w"/>
                                          </p:val>
                                        </p:tav>
                                        <p:tav tm="100000">
                                          <p:val>
                                            <p:fltVal val="0"/>
                                          </p:val>
                                        </p:tav>
                                      </p:tavLst>
                                    </p:anim>
                                    <p:anim calcmode="lin" valueType="num">
                                      <p:cBhvr>
                                        <p:cTn id="115" dur="1000"/>
                                        <p:tgtEl>
                                          <p:spTgt spid="24"/>
                                        </p:tgtEl>
                                        <p:attrNameLst>
                                          <p:attrName>ppt_h</p:attrName>
                                        </p:attrNameLst>
                                      </p:cBhvr>
                                      <p:tavLst>
                                        <p:tav tm="0">
                                          <p:val>
                                            <p:strVal val="ppt_h"/>
                                          </p:val>
                                        </p:tav>
                                        <p:tav tm="100000">
                                          <p:val>
                                            <p:fltVal val="0"/>
                                          </p:val>
                                        </p:tav>
                                      </p:tavLst>
                                    </p:anim>
                                    <p:anim calcmode="lin" valueType="num">
                                      <p:cBhvr>
                                        <p:cTn id="116" dur="1000"/>
                                        <p:tgtEl>
                                          <p:spTgt spid="24"/>
                                        </p:tgtEl>
                                        <p:attrNameLst>
                                          <p:attrName>style.rotation</p:attrName>
                                        </p:attrNameLst>
                                      </p:cBhvr>
                                      <p:tavLst>
                                        <p:tav tm="0">
                                          <p:val>
                                            <p:fltVal val="0"/>
                                          </p:val>
                                        </p:tav>
                                        <p:tav tm="100000">
                                          <p:val>
                                            <p:fltVal val="90"/>
                                          </p:val>
                                        </p:tav>
                                      </p:tavLst>
                                    </p:anim>
                                    <p:animEffect transition="out" filter="fade">
                                      <p:cBhvr>
                                        <p:cTn id="117" dur="1000"/>
                                        <p:tgtEl>
                                          <p:spTgt spid="24"/>
                                        </p:tgtEl>
                                      </p:cBhvr>
                                    </p:animEffect>
                                    <p:set>
                                      <p:cBhvr>
                                        <p:cTn id="118" dur="1" fill="hold">
                                          <p:stCondLst>
                                            <p:cond delay="999"/>
                                          </p:stCondLst>
                                        </p:cTn>
                                        <p:tgtEl>
                                          <p:spTgt spid="24"/>
                                        </p:tgtEl>
                                        <p:attrNameLst>
                                          <p:attrName>style.visibility</p:attrName>
                                        </p:attrNameLst>
                                      </p:cBhvr>
                                      <p:to>
                                        <p:strVal val="hidden"/>
                                      </p:to>
                                    </p:set>
                                  </p:childTnLst>
                                </p:cTn>
                              </p:par>
                            </p:childTnLst>
                          </p:cTn>
                        </p:par>
                        <p:par>
                          <p:cTn id="119" fill="hold">
                            <p:stCondLst>
                              <p:cond delay="5186"/>
                            </p:stCondLst>
                            <p:childTnLst>
                              <p:par>
                                <p:cTn id="120" presetID="63" presetClass="path" presetSubtype="0" accel="50000" decel="50000" fill="hold" nodeType="afterEffect">
                                  <p:stCondLst>
                                    <p:cond delay="0"/>
                                  </p:stCondLst>
                                  <p:childTnLst>
                                    <p:animMotion origin="layout" path="M 1.04167E-6 1.48148E-6 L 0.78893 0.0537 " pathEditMode="relative" rAng="0" ptsTypes="AA">
                                      <p:cBhvr>
                                        <p:cTn id="121" dur="2000" fill="hold"/>
                                        <p:tgtEl>
                                          <p:spTgt spid="31"/>
                                        </p:tgtEl>
                                        <p:attrNameLst>
                                          <p:attrName>ppt_x</p:attrName>
                                          <p:attrName>ppt_y</p:attrName>
                                        </p:attrNameLst>
                                      </p:cBhvr>
                                      <p:rCtr x="39453" y="2685"/>
                                    </p:animMotion>
                                  </p:childTnLst>
                                </p:cTn>
                              </p:par>
                            </p:childTnLst>
                          </p:cTn>
                        </p:par>
                      </p:childTnLst>
                    </p:cTn>
                  </p:par>
                </p:childTnLst>
              </p:cTn>
              <p:nextCondLst>
                <p:cond evt="onClick" delay="0">
                  <p:tgtEl>
                    <p:spTgt spid="14"/>
                  </p:tgtEl>
                </p:cond>
              </p:nextCondLst>
            </p:seq>
            <p:seq concurrent="1" nextAc="seek">
              <p:cTn id="122" restart="whenNotActive" fill="hold" evtFilter="cancelBubble" nodeType="interactiveSeq">
                <p:stCondLst>
                  <p:cond evt="onClick" delay="0">
                    <p:tgtEl>
                      <p:spTgt spid="37"/>
                    </p:tgtEl>
                  </p:cond>
                </p:stCondLst>
                <p:endSync evt="end" delay="0">
                  <p:rtn val="all"/>
                </p:endSync>
                <p:childTnLst>
                  <p:par>
                    <p:cTn id="123" fill="hold">
                      <p:stCondLst>
                        <p:cond delay="0"/>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0.45 -0.27454 L -0.3457 -0.39282 " pathEditMode="relative" rAng="0" ptsTypes="AA">
                                      <p:cBhvr>
                                        <p:cTn id="126" dur="2000" fill="hold"/>
                                        <p:tgtEl>
                                          <p:spTgt spid="20"/>
                                        </p:tgtEl>
                                        <p:attrNameLst>
                                          <p:attrName>ppt_x</p:attrName>
                                          <p:attrName>ppt_y</p:attrName>
                                        </p:attrNameLst>
                                      </p:cBhvr>
                                      <p:rCtr x="5208" y="-5926"/>
                                    </p:animMotion>
                                  </p:childTnLst>
                                </p:cTn>
                              </p:par>
                            </p:childTnLst>
                          </p:cTn>
                        </p:par>
                        <p:par>
                          <p:cTn id="127" fill="hold">
                            <p:stCondLst>
                              <p:cond delay="2000"/>
                            </p:stCondLst>
                            <p:childTnLst>
                              <p:par>
                                <p:cTn id="128" presetID="1" presetClass="mediacall" presetSubtype="0" fill="hold" nodeType="afterEffect">
                                  <p:stCondLst>
                                    <p:cond delay="0"/>
                                  </p:stCondLst>
                                  <p:childTnLst>
                                    <p:cmd type="call" cmd="playFrom(0.0)">
                                      <p:cBhvr>
                                        <p:cTn id="129" dur="3186" fill="hold"/>
                                        <p:tgtEl>
                                          <p:spTgt spid="47"/>
                                        </p:tgtEl>
                                      </p:cBhvr>
                                    </p:cmd>
                                  </p:childTnLst>
                                </p:cTn>
                              </p:par>
                            </p:childTnLst>
                          </p:cTn>
                        </p:par>
                        <p:par>
                          <p:cTn id="130" fill="hold">
                            <p:stCondLst>
                              <p:cond delay="5186"/>
                            </p:stCondLst>
                            <p:childTnLst>
                              <p:par>
                                <p:cTn id="131" presetID="31" presetClass="exit" presetSubtype="0" fill="hold" nodeType="afterEffect">
                                  <p:stCondLst>
                                    <p:cond delay="0"/>
                                  </p:stCondLst>
                                  <p:childTnLst>
                                    <p:anim calcmode="lin" valueType="num">
                                      <p:cBhvr>
                                        <p:cTn id="132" dur="1000"/>
                                        <p:tgtEl>
                                          <p:spTgt spid="31"/>
                                        </p:tgtEl>
                                        <p:attrNameLst>
                                          <p:attrName>ppt_w</p:attrName>
                                        </p:attrNameLst>
                                      </p:cBhvr>
                                      <p:tavLst>
                                        <p:tav tm="0">
                                          <p:val>
                                            <p:strVal val="ppt_w"/>
                                          </p:val>
                                        </p:tav>
                                        <p:tav tm="100000">
                                          <p:val>
                                            <p:fltVal val="0"/>
                                          </p:val>
                                        </p:tav>
                                      </p:tavLst>
                                    </p:anim>
                                    <p:anim calcmode="lin" valueType="num">
                                      <p:cBhvr>
                                        <p:cTn id="133" dur="1000"/>
                                        <p:tgtEl>
                                          <p:spTgt spid="31"/>
                                        </p:tgtEl>
                                        <p:attrNameLst>
                                          <p:attrName>ppt_h</p:attrName>
                                        </p:attrNameLst>
                                      </p:cBhvr>
                                      <p:tavLst>
                                        <p:tav tm="0">
                                          <p:val>
                                            <p:strVal val="ppt_h"/>
                                          </p:val>
                                        </p:tav>
                                        <p:tav tm="100000">
                                          <p:val>
                                            <p:fltVal val="0"/>
                                          </p:val>
                                        </p:tav>
                                      </p:tavLst>
                                    </p:anim>
                                    <p:anim calcmode="lin" valueType="num">
                                      <p:cBhvr>
                                        <p:cTn id="134" dur="1000"/>
                                        <p:tgtEl>
                                          <p:spTgt spid="31"/>
                                        </p:tgtEl>
                                        <p:attrNameLst>
                                          <p:attrName>style.rotation</p:attrName>
                                        </p:attrNameLst>
                                      </p:cBhvr>
                                      <p:tavLst>
                                        <p:tav tm="0">
                                          <p:val>
                                            <p:fltVal val="0"/>
                                          </p:val>
                                        </p:tav>
                                        <p:tav tm="100000">
                                          <p:val>
                                            <p:fltVal val="90"/>
                                          </p:val>
                                        </p:tav>
                                      </p:tavLst>
                                    </p:anim>
                                    <p:animEffect transition="out" filter="fade">
                                      <p:cBhvr>
                                        <p:cTn id="135" dur="1000"/>
                                        <p:tgtEl>
                                          <p:spTgt spid="31"/>
                                        </p:tgtEl>
                                      </p:cBhvr>
                                    </p:animEffect>
                                    <p:set>
                                      <p:cBhvr>
                                        <p:cTn id="136" dur="1" fill="hold">
                                          <p:stCondLst>
                                            <p:cond delay="999"/>
                                          </p:stCondLst>
                                        </p:cTn>
                                        <p:tgtEl>
                                          <p:spTgt spid="31"/>
                                        </p:tgtEl>
                                        <p:attrNameLst>
                                          <p:attrName>style.visibility</p:attrName>
                                        </p:attrNameLst>
                                      </p:cBhvr>
                                      <p:to>
                                        <p:strVal val="hidden"/>
                                      </p:to>
                                    </p:set>
                                  </p:childTnLst>
                                </p:cTn>
                              </p:par>
                            </p:childTnLst>
                          </p:cTn>
                        </p:par>
                        <p:par>
                          <p:cTn id="137" fill="hold">
                            <p:stCondLst>
                              <p:cond delay="6186"/>
                            </p:stCondLst>
                            <p:childTnLst>
                              <p:par>
                                <p:cTn id="138" presetID="63" presetClass="path" presetSubtype="0" accel="50000" decel="50000" fill="hold" nodeType="afterEffect">
                                  <p:stCondLst>
                                    <p:cond delay="0"/>
                                  </p:stCondLst>
                                  <p:childTnLst>
                                    <p:animMotion origin="layout" path="M 1.04167E-6 -2.59259E-6 L 1.02721 0.59028 " pathEditMode="relative" rAng="0" ptsTypes="AA">
                                      <p:cBhvr>
                                        <p:cTn id="139" dur="2000" fill="hold"/>
                                        <p:tgtEl>
                                          <p:spTgt spid="39"/>
                                        </p:tgtEl>
                                        <p:attrNameLst>
                                          <p:attrName>ppt_x</p:attrName>
                                          <p:attrName>ppt_y</p:attrName>
                                        </p:attrNameLst>
                                      </p:cBhvr>
                                      <p:rCtr x="51354" y="29514"/>
                                    </p:animMotion>
                                  </p:childTnLst>
                                </p:cTn>
                              </p:par>
                            </p:childTnLst>
                          </p:cTn>
                        </p:par>
                      </p:childTnLst>
                    </p:cTn>
                  </p:par>
                </p:childTnLst>
              </p:cTn>
              <p:nextCondLst>
                <p:cond evt="onClick" delay="0">
                  <p:tgtEl>
                    <p:spTgt spid="37"/>
                  </p:tgtEl>
                </p:cond>
              </p:nextCondLst>
            </p:seq>
            <p:seq concurrent="1" nextAc="seek">
              <p:cTn id="140" restart="whenNotActive" fill="hold" evtFilter="cancelBubble" nodeType="interactiveSeq">
                <p:stCondLst>
                  <p:cond evt="onClick" delay="0">
                    <p:tgtEl>
                      <p:spTgt spid="35"/>
                    </p:tgtEl>
                  </p:cond>
                </p:stCondLst>
                <p:endSync evt="end" delay="0">
                  <p:rtn val="all"/>
                </p:endSync>
                <p:childTnLst>
                  <p:par>
                    <p:cTn id="141" fill="hold">
                      <p:stCondLst>
                        <p:cond delay="0"/>
                      </p:stCondLst>
                      <p:childTnLst>
                        <p:par>
                          <p:cTn id="142" fill="hold">
                            <p:stCondLst>
                              <p:cond delay="0"/>
                            </p:stCondLst>
                            <p:childTnLst>
                              <p:par>
                                <p:cTn id="143" presetID="42" presetClass="path" presetSubtype="0" accel="50000" decel="50000" fill="hold" nodeType="afterEffect">
                                  <p:stCondLst>
                                    <p:cond delay="0"/>
                                  </p:stCondLst>
                                  <p:childTnLst>
                                    <p:animMotion origin="layout" path="M -0.3457 -0.39282 L -0.08164 -0.40046 " pathEditMode="relative" rAng="0" ptsTypes="AA">
                                      <p:cBhvr>
                                        <p:cTn id="144" dur="2000" fill="hold"/>
                                        <p:tgtEl>
                                          <p:spTgt spid="20"/>
                                        </p:tgtEl>
                                        <p:attrNameLst>
                                          <p:attrName>ppt_x</p:attrName>
                                          <p:attrName>ppt_y</p:attrName>
                                        </p:attrNameLst>
                                      </p:cBhvr>
                                      <p:rCtr x="13203" y="-394"/>
                                    </p:animMotion>
                                  </p:childTnLst>
                                </p:cTn>
                              </p:par>
                            </p:childTnLst>
                          </p:cTn>
                        </p:par>
                        <p:par>
                          <p:cTn id="145" fill="hold">
                            <p:stCondLst>
                              <p:cond delay="2000"/>
                            </p:stCondLst>
                            <p:childTnLst>
                              <p:par>
                                <p:cTn id="146" presetID="1" presetClass="mediacall" presetSubtype="0" fill="hold" nodeType="afterEffect">
                                  <p:stCondLst>
                                    <p:cond delay="0"/>
                                  </p:stCondLst>
                                  <p:childTnLst>
                                    <p:cmd type="call" cmd="playFrom(0.0)">
                                      <p:cBhvr>
                                        <p:cTn id="147" dur="3186" fill="hold"/>
                                        <p:tgtEl>
                                          <p:spTgt spid="45"/>
                                        </p:tgtEl>
                                      </p:cBhvr>
                                    </p:cmd>
                                  </p:childTnLst>
                                </p:cTn>
                              </p:par>
                            </p:childTnLst>
                          </p:cTn>
                        </p:par>
                        <p:par>
                          <p:cTn id="148" fill="hold">
                            <p:stCondLst>
                              <p:cond delay="5186"/>
                            </p:stCondLst>
                            <p:childTnLst>
                              <p:par>
                                <p:cTn id="149" presetID="31" presetClass="exit" presetSubtype="0" fill="hold" nodeType="afterEffect">
                                  <p:stCondLst>
                                    <p:cond delay="0"/>
                                  </p:stCondLst>
                                  <p:childTnLst>
                                    <p:anim calcmode="lin" valueType="num">
                                      <p:cBhvr>
                                        <p:cTn id="150" dur="1000"/>
                                        <p:tgtEl>
                                          <p:spTgt spid="39"/>
                                        </p:tgtEl>
                                        <p:attrNameLst>
                                          <p:attrName>ppt_w</p:attrName>
                                        </p:attrNameLst>
                                      </p:cBhvr>
                                      <p:tavLst>
                                        <p:tav tm="0">
                                          <p:val>
                                            <p:strVal val="ppt_w"/>
                                          </p:val>
                                        </p:tav>
                                        <p:tav tm="100000">
                                          <p:val>
                                            <p:fltVal val="0"/>
                                          </p:val>
                                        </p:tav>
                                      </p:tavLst>
                                    </p:anim>
                                    <p:anim calcmode="lin" valueType="num">
                                      <p:cBhvr>
                                        <p:cTn id="151" dur="1000"/>
                                        <p:tgtEl>
                                          <p:spTgt spid="39"/>
                                        </p:tgtEl>
                                        <p:attrNameLst>
                                          <p:attrName>ppt_h</p:attrName>
                                        </p:attrNameLst>
                                      </p:cBhvr>
                                      <p:tavLst>
                                        <p:tav tm="0">
                                          <p:val>
                                            <p:strVal val="ppt_h"/>
                                          </p:val>
                                        </p:tav>
                                        <p:tav tm="100000">
                                          <p:val>
                                            <p:fltVal val="0"/>
                                          </p:val>
                                        </p:tav>
                                      </p:tavLst>
                                    </p:anim>
                                    <p:anim calcmode="lin" valueType="num">
                                      <p:cBhvr>
                                        <p:cTn id="152" dur="1000"/>
                                        <p:tgtEl>
                                          <p:spTgt spid="39"/>
                                        </p:tgtEl>
                                        <p:attrNameLst>
                                          <p:attrName>style.rotation</p:attrName>
                                        </p:attrNameLst>
                                      </p:cBhvr>
                                      <p:tavLst>
                                        <p:tav tm="0">
                                          <p:val>
                                            <p:fltVal val="0"/>
                                          </p:val>
                                        </p:tav>
                                        <p:tav tm="100000">
                                          <p:val>
                                            <p:fltVal val="90"/>
                                          </p:val>
                                        </p:tav>
                                      </p:tavLst>
                                    </p:anim>
                                    <p:animEffect transition="out" filter="fade">
                                      <p:cBhvr>
                                        <p:cTn id="153" dur="1000"/>
                                        <p:tgtEl>
                                          <p:spTgt spid="39"/>
                                        </p:tgtEl>
                                      </p:cBhvr>
                                    </p:animEffect>
                                    <p:set>
                                      <p:cBhvr>
                                        <p:cTn id="154" dur="1" fill="hold">
                                          <p:stCondLst>
                                            <p:cond delay="999"/>
                                          </p:stCondLst>
                                        </p:cTn>
                                        <p:tgtEl>
                                          <p:spTgt spid="39"/>
                                        </p:tgtEl>
                                        <p:attrNameLst>
                                          <p:attrName>style.visibility</p:attrName>
                                        </p:attrNameLst>
                                      </p:cBhvr>
                                      <p:to>
                                        <p:strVal val="hidden"/>
                                      </p:to>
                                    </p:set>
                                  </p:childTnLst>
                                </p:cTn>
                              </p:par>
                            </p:childTnLst>
                          </p:cTn>
                        </p:par>
                        <p:par>
                          <p:cTn id="155" fill="hold">
                            <p:stCondLst>
                              <p:cond delay="6186"/>
                            </p:stCondLst>
                            <p:childTnLst>
                              <p:par>
                                <p:cTn id="156" presetID="63" presetClass="path" presetSubtype="0" accel="50000" decel="50000" fill="hold" nodeType="afterEffect">
                                  <p:stCondLst>
                                    <p:cond delay="0"/>
                                  </p:stCondLst>
                                  <p:childTnLst>
                                    <p:animMotion origin="layout" path="M -4.79167E-6 -3.7037E-6 L 1.07461 0.50764 " pathEditMode="relative" rAng="0" ptsTypes="AA">
                                      <p:cBhvr>
                                        <p:cTn id="157" dur="2000" fill="hold"/>
                                        <p:tgtEl>
                                          <p:spTgt spid="41"/>
                                        </p:tgtEl>
                                        <p:attrNameLst>
                                          <p:attrName>ppt_x</p:attrName>
                                          <p:attrName>ppt_y</p:attrName>
                                        </p:attrNameLst>
                                      </p:cBhvr>
                                      <p:rCtr x="53737" y="25370"/>
                                    </p:animMotion>
                                  </p:childTnLst>
                                </p:cTn>
                              </p:par>
                            </p:childTnLst>
                          </p:cTn>
                        </p:par>
                      </p:childTnLst>
                    </p:cTn>
                  </p:par>
                </p:childTnLst>
              </p:cTn>
              <p:nextCondLst>
                <p:cond evt="onClick" delay="0">
                  <p:tgtEl>
                    <p:spTgt spid="35"/>
                  </p:tgtEl>
                </p:cond>
              </p:nextCondLst>
            </p:seq>
            <p:seq concurrent="1" nextAc="seek">
              <p:cTn id="158" restart="whenNotActive" fill="hold" evtFilter="cancelBubble" nodeType="interactiveSeq">
                <p:stCondLst>
                  <p:cond evt="onClick" delay="0">
                    <p:tgtEl>
                      <p:spTgt spid="16"/>
                    </p:tgtEl>
                  </p:cond>
                </p:stCondLst>
                <p:endSync evt="end" delay="0">
                  <p:rtn val="all"/>
                </p:endSync>
                <p:childTnLst>
                  <p:par>
                    <p:cTn id="159" fill="hold">
                      <p:stCondLst>
                        <p:cond delay="0"/>
                      </p:stCondLst>
                      <p:childTnLst>
                        <p:par>
                          <p:cTn id="160" fill="hold">
                            <p:stCondLst>
                              <p:cond delay="0"/>
                            </p:stCondLst>
                            <p:childTnLst>
                              <p:par>
                                <p:cTn id="161" presetID="42" presetClass="path" presetSubtype="0" accel="50000" decel="50000" fill="hold" nodeType="afterEffect">
                                  <p:stCondLst>
                                    <p:cond delay="0"/>
                                  </p:stCondLst>
                                  <p:childTnLst>
                                    <p:animMotion origin="layout" path="M -0.08164 -0.40046 L -0.23984 -0.27778 " pathEditMode="relative" rAng="0" ptsTypes="AA">
                                      <p:cBhvr>
                                        <p:cTn id="162" dur="2000" fill="hold"/>
                                        <p:tgtEl>
                                          <p:spTgt spid="20"/>
                                        </p:tgtEl>
                                        <p:attrNameLst>
                                          <p:attrName>ppt_x</p:attrName>
                                          <p:attrName>ppt_y</p:attrName>
                                        </p:attrNameLst>
                                      </p:cBhvr>
                                      <p:rCtr x="-7917" y="6134"/>
                                    </p:animMotion>
                                  </p:childTnLst>
                                </p:cTn>
                              </p:par>
                            </p:childTnLst>
                          </p:cTn>
                        </p:par>
                        <p:par>
                          <p:cTn id="163" fill="hold">
                            <p:stCondLst>
                              <p:cond delay="2000"/>
                            </p:stCondLst>
                            <p:childTnLst>
                              <p:par>
                                <p:cTn id="164" presetID="1" presetClass="mediacall" presetSubtype="0" fill="hold" nodeType="afterEffect">
                                  <p:stCondLst>
                                    <p:cond delay="0"/>
                                  </p:stCondLst>
                                  <p:childTnLst>
                                    <p:cmd type="call" cmd="playFrom(0.0)">
                                      <p:cBhvr>
                                        <p:cTn id="165" dur="3186" fill="hold"/>
                                        <p:tgtEl>
                                          <p:spTgt spid="9"/>
                                        </p:tgtEl>
                                      </p:cBhvr>
                                    </p:cmd>
                                  </p:childTnLst>
                                </p:cTn>
                              </p:par>
                            </p:childTnLst>
                          </p:cTn>
                        </p:par>
                        <p:par>
                          <p:cTn id="166" fill="hold">
                            <p:stCondLst>
                              <p:cond delay="5186"/>
                            </p:stCondLst>
                            <p:childTnLst>
                              <p:par>
                                <p:cTn id="167" presetID="31" presetClass="exit" presetSubtype="0" fill="hold" nodeType="afterEffect">
                                  <p:stCondLst>
                                    <p:cond delay="0"/>
                                  </p:stCondLst>
                                  <p:childTnLst>
                                    <p:anim calcmode="lin" valueType="num">
                                      <p:cBhvr>
                                        <p:cTn id="168" dur="1000"/>
                                        <p:tgtEl>
                                          <p:spTgt spid="41"/>
                                        </p:tgtEl>
                                        <p:attrNameLst>
                                          <p:attrName>ppt_w</p:attrName>
                                        </p:attrNameLst>
                                      </p:cBhvr>
                                      <p:tavLst>
                                        <p:tav tm="0">
                                          <p:val>
                                            <p:strVal val="ppt_w"/>
                                          </p:val>
                                        </p:tav>
                                        <p:tav tm="100000">
                                          <p:val>
                                            <p:fltVal val="0"/>
                                          </p:val>
                                        </p:tav>
                                      </p:tavLst>
                                    </p:anim>
                                    <p:anim calcmode="lin" valueType="num">
                                      <p:cBhvr>
                                        <p:cTn id="169" dur="1000"/>
                                        <p:tgtEl>
                                          <p:spTgt spid="41"/>
                                        </p:tgtEl>
                                        <p:attrNameLst>
                                          <p:attrName>ppt_h</p:attrName>
                                        </p:attrNameLst>
                                      </p:cBhvr>
                                      <p:tavLst>
                                        <p:tav tm="0">
                                          <p:val>
                                            <p:strVal val="ppt_h"/>
                                          </p:val>
                                        </p:tav>
                                        <p:tav tm="100000">
                                          <p:val>
                                            <p:fltVal val="0"/>
                                          </p:val>
                                        </p:tav>
                                      </p:tavLst>
                                    </p:anim>
                                    <p:anim calcmode="lin" valueType="num">
                                      <p:cBhvr>
                                        <p:cTn id="170" dur="1000"/>
                                        <p:tgtEl>
                                          <p:spTgt spid="41"/>
                                        </p:tgtEl>
                                        <p:attrNameLst>
                                          <p:attrName>style.rotation</p:attrName>
                                        </p:attrNameLst>
                                      </p:cBhvr>
                                      <p:tavLst>
                                        <p:tav tm="0">
                                          <p:val>
                                            <p:fltVal val="0"/>
                                          </p:val>
                                        </p:tav>
                                        <p:tav tm="100000">
                                          <p:val>
                                            <p:fltVal val="90"/>
                                          </p:val>
                                        </p:tav>
                                      </p:tavLst>
                                    </p:anim>
                                    <p:animEffect transition="out" filter="fade">
                                      <p:cBhvr>
                                        <p:cTn id="171" dur="1000"/>
                                        <p:tgtEl>
                                          <p:spTgt spid="41"/>
                                        </p:tgtEl>
                                      </p:cBhvr>
                                    </p:animEffect>
                                    <p:set>
                                      <p:cBhvr>
                                        <p:cTn id="17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p:cTn id="173" fill="hold" display="0">
                  <p:stCondLst>
                    <p:cond delay="indefinite"/>
                  </p:stCondLst>
                  <p:endCondLst>
                    <p:cond evt="onStopAudio" delay="0">
                      <p:tgtEl>
                        <p:sldTgt/>
                      </p:tgtEl>
                    </p:cond>
                  </p:endCondLst>
                </p:cTn>
                <p:tgtEl>
                  <p:spTgt spid="7"/>
                </p:tgtEl>
              </p:cMediaNode>
            </p:audio>
            <p:audio>
              <p:cMediaNode vol="80000">
                <p:cTn id="174" fill="hold" display="0">
                  <p:stCondLst>
                    <p:cond delay="indefinite"/>
                  </p:stCondLst>
                  <p:endCondLst>
                    <p:cond evt="onStopAudio" delay="0">
                      <p:tgtEl>
                        <p:sldTgt/>
                      </p:tgtEl>
                    </p:cond>
                  </p:endCondLst>
                </p:cTn>
                <p:tgtEl>
                  <p:spTgt spid="8"/>
                </p:tgtEl>
              </p:cMediaNode>
            </p:audio>
            <p:audio>
              <p:cMediaNode vol="80000">
                <p:cTn id="175" fill="hold" display="0">
                  <p:stCondLst>
                    <p:cond delay="indefinite"/>
                  </p:stCondLst>
                  <p:endCondLst>
                    <p:cond evt="onStopAudio" delay="0">
                      <p:tgtEl>
                        <p:sldTgt/>
                      </p:tgtEl>
                    </p:cond>
                  </p:endCondLst>
                </p:cTn>
                <p:tgtEl>
                  <p:spTgt spid="9"/>
                </p:tgtEl>
              </p:cMediaNode>
            </p:audio>
            <p:audio>
              <p:cMediaNode vol="80000">
                <p:cTn id="176" fill="hold" display="0">
                  <p:stCondLst>
                    <p:cond delay="indefinite"/>
                  </p:stCondLst>
                  <p:endCondLst>
                    <p:cond evt="onStopAudio" delay="0">
                      <p:tgtEl>
                        <p:sldTgt/>
                      </p:tgtEl>
                    </p:cond>
                  </p:endCondLst>
                </p:cTn>
                <p:tgtEl>
                  <p:spTgt spid="13"/>
                </p:tgtEl>
              </p:cMediaNode>
            </p:audio>
            <p:audio>
              <p:cMediaNode vol="80000">
                <p:cTn id="177" fill="hold" display="0">
                  <p:stCondLst>
                    <p:cond delay="indefinite"/>
                  </p:stCondLst>
                  <p:endCondLst>
                    <p:cond evt="onStopAudio" delay="0">
                      <p:tgtEl>
                        <p:sldTgt/>
                      </p:tgtEl>
                    </p:cond>
                  </p:endCondLst>
                </p:cTn>
                <p:tgtEl>
                  <p:spTgt spid="44"/>
                </p:tgtEl>
              </p:cMediaNode>
            </p:audio>
            <p:audio>
              <p:cMediaNode vol="80000">
                <p:cTn id="178" fill="hold" display="0">
                  <p:stCondLst>
                    <p:cond delay="indefinite"/>
                  </p:stCondLst>
                  <p:endCondLst>
                    <p:cond evt="onStopAudio" delay="0">
                      <p:tgtEl>
                        <p:sldTgt/>
                      </p:tgtEl>
                    </p:cond>
                  </p:endCondLst>
                </p:cTn>
                <p:tgtEl>
                  <p:spTgt spid="45"/>
                </p:tgtEl>
              </p:cMediaNode>
            </p:audio>
            <p:audio>
              <p:cMediaNode vol="80000">
                <p:cTn id="179" fill="hold" display="0">
                  <p:stCondLst>
                    <p:cond delay="indefinite"/>
                  </p:stCondLst>
                  <p:endCondLst>
                    <p:cond evt="onStopAudio" delay="0">
                      <p:tgtEl>
                        <p:sldTgt/>
                      </p:tgtEl>
                    </p:cond>
                  </p:endCondLst>
                </p:cTn>
                <p:tgtEl>
                  <p:spTgt spid="46"/>
                </p:tgtEl>
              </p:cMediaNode>
            </p:audio>
            <p:audio>
              <p:cMediaNode vol="80000">
                <p:cTn id="180" fill="hold" display="0">
                  <p:stCondLst>
                    <p:cond delay="indefinite"/>
                  </p:stCondLst>
                  <p:endCondLst>
                    <p:cond evt="onStopAudio" delay="0">
                      <p:tgtEl>
                        <p:sldTgt/>
                      </p:tgtEl>
                    </p:cond>
                  </p:endCondLst>
                </p:cTn>
                <p:tgtEl>
                  <p:spTgt spid="47"/>
                </p:tgtEl>
              </p:cMediaNode>
            </p:audio>
            <p:audio>
              <p:cMediaNode vol="80000">
                <p:cTn id="181" fill="hold" display="0">
                  <p:stCondLst>
                    <p:cond delay="indefinite"/>
                  </p:stCondLst>
                  <p:endCondLst>
                    <p:cond evt="onStopAudio" delay="0">
                      <p:tgtEl>
                        <p:sldTgt/>
                      </p:tgtEl>
                    </p:cond>
                  </p:endCondLst>
                </p:cTn>
                <p:tgtEl>
                  <p:spTgt spid="48"/>
                </p:tgtEl>
              </p:cMediaNode>
            </p:audio>
            <p:audio>
              <p:cMediaNode vol="80000">
                <p:cTn id="182" fill="hold" display="0">
                  <p:stCondLst>
                    <p:cond delay="indefinite"/>
                  </p:stCondLst>
                  <p:endCondLst>
                    <p:cond evt="onStopAudio" delay="0">
                      <p:tgtEl>
                        <p:sldTgt/>
                      </p:tgtEl>
                    </p:cond>
                  </p:endCondLst>
                </p:cTn>
                <p:tgtEl>
                  <p:spTgt spid="49"/>
                </p:tgtEl>
              </p:cMediaNode>
            </p:audio>
            <p:audio>
              <p:cMediaNode vol="80000">
                <p:cTn id="183" fill="hold" display="0">
                  <p:stCondLst>
                    <p:cond delay="indefinite"/>
                  </p:stCondLst>
                  <p:endCondLst>
                    <p:cond evt="onStopAudio" delay="0">
                      <p:tgtEl>
                        <p:sldTgt/>
                      </p:tgtEl>
                    </p:cond>
                  </p:endCondLst>
                </p:cTn>
                <p:tgtEl>
                  <p:spTgt spid="50"/>
                </p:tgtEl>
              </p:cMediaNode>
            </p:audio>
            <p:audio>
              <p:cMediaNode vol="80000">
                <p:cTn id="184" fill="hold" display="0">
                  <p:stCondLst>
                    <p:cond delay="indefinite"/>
                  </p:stCondLst>
                  <p:endCondLst>
                    <p:cond evt="onStopAudio" delay="0">
                      <p:tgtEl>
                        <p:sldTgt/>
                      </p:tgtEl>
                    </p:cond>
                  </p:endCondLst>
                </p:cTn>
                <p:tgtEl>
                  <p:spTgt spid="51"/>
                </p:tgtEl>
              </p:cMediaNode>
            </p:audio>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descr="C:\Users\ADMIN\Desktop\Nong trai\transcoder.png">
            <a:extLst>
              <a:ext uri="{FF2B5EF4-FFF2-40B4-BE49-F238E27FC236}">
                <a16:creationId xmlns:a16="http://schemas.microsoft.com/office/drawing/2014/main" id="{61EB6C89-A320-6ABC-CA30-FD73335E744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29A5899-9F8C-56CF-6CF7-DC6ED5D5912A}"/>
              </a:ext>
            </a:extLst>
          </p:cNvPr>
          <p:cNvPicPr>
            <a:picLocks noChangeAspect="1"/>
          </p:cNvPicPr>
          <p:nvPr/>
        </p:nvPicPr>
        <p:blipFill rotWithShape="1">
          <a:blip r:embed="rId5">
            <a:extLst>
              <a:ext uri="{28A0092B-C50C-407E-A947-70E740481C1C}">
                <a14:useLocalDpi xmlns:a14="http://schemas.microsoft.com/office/drawing/2010/main" val="0"/>
              </a:ext>
            </a:extLst>
          </a:blip>
          <a:srcRect t="15114" b="16902"/>
          <a:stretch/>
        </p:blipFill>
        <p:spPr>
          <a:xfrm>
            <a:off x="2621281" y="1143000"/>
            <a:ext cx="6353631" cy="4319397"/>
          </a:xfrm>
          <a:prstGeom prst="rect">
            <a:avLst/>
          </a:prstGeom>
        </p:spPr>
      </p:pic>
      <p:pic>
        <p:nvPicPr>
          <p:cNvPr id="6" name="Picture 11" descr="C:\Users\ADMIN\Desktop\Tai nguyen thiet ke tro choi\Bảng gỗ\Picture1 (2).png">
            <a:hlinkClick r:id="rId6" action="ppaction://hlinksldjump"/>
            <a:extLst>
              <a:ext uri="{FF2B5EF4-FFF2-40B4-BE49-F238E27FC236}">
                <a16:creationId xmlns:a16="http://schemas.microsoft.com/office/drawing/2014/main" id="{2A6FFD29-3C5E-66D2-A5D4-9C996DBEF3B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00" y="60706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52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02108" y="1295400"/>
            <a:ext cx="8686026" cy="1354213"/>
          </a:xfrm>
          <a:prstGeom prst="rect">
            <a:avLst/>
          </a:prstGeom>
          <a:noFill/>
        </p:spPr>
        <p:txBody>
          <a:bodyPr wrap="none" lIns="121917" tIns="60958" rIns="121917" bIns="60958" rtlCol="0">
            <a:spAutoFit/>
          </a:bodyPr>
          <a:lstStyle/>
          <a:p>
            <a:pPr lvl="0" algn="ctr">
              <a:buClrTx/>
              <a:defRPr/>
            </a:pPr>
            <a:r>
              <a:rPr lang="vi-VN" sz="4000" kern="1200" dirty="0">
                <a:solidFill>
                  <a:prstClr val="white"/>
                </a:solidFill>
                <a:latin typeface="UTM Avo" panose="02040603050506020204" pitchFamily="18" charset="0"/>
                <a:ea typeface="+mn-ea"/>
                <a:cs typeface="Arial" panose="020B0604020202020204" pitchFamily="34" charset="0"/>
              </a:rPr>
              <a:t>Viết số: </a:t>
            </a:r>
            <a:endParaRPr lang="en-US" sz="4000" kern="1200" dirty="0">
              <a:solidFill>
                <a:prstClr val="white"/>
              </a:solidFill>
              <a:latin typeface="UTM Avo" panose="02040603050506020204" pitchFamily="18" charset="0"/>
              <a:ea typeface="+mn-ea"/>
              <a:cs typeface="Arial" panose="020B0604020202020204" pitchFamily="34" charset="0"/>
            </a:endParaRPr>
          </a:p>
          <a:p>
            <a:pPr lvl="0" algn="ctr">
              <a:buClrTx/>
              <a:defRPr/>
            </a:pPr>
            <a:r>
              <a:rPr lang="vi-VN" sz="4000" kern="1200" dirty="0">
                <a:solidFill>
                  <a:prstClr val="white"/>
                </a:solidFill>
                <a:latin typeface="UTM Avo" panose="02040603050506020204" pitchFamily="18" charset="0"/>
                <a:ea typeface="+mn-ea"/>
                <a:cs typeface="Arial" panose="020B0604020202020204" pitchFamily="34" charset="0"/>
              </a:rPr>
              <a:t>Một nghìn hai trăm sáu mư</a:t>
            </a:r>
            <a:r>
              <a:rPr lang="en-US" sz="4000" kern="1200" dirty="0">
                <a:solidFill>
                  <a:prstClr val="white"/>
                </a:solidFill>
                <a:latin typeface="UTM Avo" panose="02040603050506020204" pitchFamily="18" charset="0"/>
                <a:ea typeface="+mn-ea"/>
                <a:cs typeface="Arial" panose="020B0604020202020204" pitchFamily="34" charset="0"/>
              </a:rPr>
              <a:t>ơ</a:t>
            </a:r>
            <a:r>
              <a:rPr lang="vi-VN" sz="4000" kern="1200" dirty="0">
                <a:solidFill>
                  <a:prstClr val="white"/>
                </a:solidFill>
                <a:latin typeface="UTM Avo" panose="02040603050506020204" pitchFamily="18" charset="0"/>
                <a:ea typeface="+mn-ea"/>
                <a:cs typeface="Arial" panose="020B0604020202020204" pitchFamily="34" charset="0"/>
              </a:rPr>
              <a:t>i chín.</a:t>
            </a:r>
            <a:endParaRPr kumimoji="0" lang="en-US" sz="4000" b="0"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sym typeface="Arial"/>
            </a:endParaRPr>
          </a:p>
        </p:txBody>
      </p:sp>
      <p:sp>
        <p:nvSpPr>
          <p:cNvPr id="5" name="TextBox 4"/>
          <p:cNvSpPr txBox="1"/>
          <p:nvPr/>
        </p:nvSpPr>
        <p:spPr>
          <a:xfrm>
            <a:off x="3848544" y="3154681"/>
            <a:ext cx="3820986" cy="1600434"/>
          </a:xfrm>
          <a:prstGeom prst="rect">
            <a:avLst/>
          </a:prstGeom>
          <a:noFill/>
        </p:spPr>
        <p:txBody>
          <a:bodyPr wrap="square" lIns="121917" tIns="60958" rIns="121917" bIns="60958" rtlCol="0">
            <a:spAutoFit/>
          </a:bodyPr>
          <a:lstStyle/>
          <a:p>
            <a:pPr lvl="0" algn="ctr">
              <a:buClrTx/>
              <a:defRPr/>
            </a:pPr>
            <a:r>
              <a:rPr lang="en-US" sz="9600" kern="1200" dirty="0">
                <a:solidFill>
                  <a:prstClr val="black"/>
                </a:solidFill>
                <a:latin typeface="UTM Avo" panose="02040603050506020204" pitchFamily="18" charset="0"/>
                <a:ea typeface="+mn-ea"/>
              </a:rPr>
              <a:t>1 269</a:t>
            </a:r>
            <a:endParaRPr kumimoji="0" lang="en-US" sz="96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pic>
        <p:nvPicPr>
          <p:cNvPr id="8" name="Picture 7" descr="152.png">
            <a:extLst>
              <a:ext uri="{FF2B5EF4-FFF2-40B4-BE49-F238E27FC236}">
                <a16:creationId xmlns:a16="http://schemas.microsoft.com/office/drawing/2014/main" id="{975807EE-B9BA-BBD6-6BB9-8D4BFF6E0D60}"/>
              </a:ext>
            </a:extLst>
          </p:cNvPr>
          <p:cNvPicPr>
            <a:picLocks noChangeAspect="1"/>
          </p:cNvPicPr>
          <p:nvPr/>
        </p:nvPicPr>
        <p:blipFill>
          <a:blip r:embed="rId9" cstate="print"/>
          <a:stretch>
            <a:fillRect/>
          </a:stretch>
        </p:blipFill>
        <p:spPr>
          <a:xfrm>
            <a:off x="7978562" y="4765019"/>
            <a:ext cx="1470237" cy="997703"/>
          </a:xfrm>
          <a:prstGeom prst="rect">
            <a:avLst/>
          </a:prstGeom>
        </p:spPr>
      </p:pic>
      <p:pic>
        <p:nvPicPr>
          <p:cNvPr id="9" name="Picture 8">
            <a:extLst>
              <a:ext uri="{FF2B5EF4-FFF2-40B4-BE49-F238E27FC236}">
                <a16:creationId xmlns:a16="http://schemas.microsoft.com/office/drawing/2014/main" id="{8B645D26-8A59-1647-D7A4-8D78AEDA85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101170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3" descr="C:\Users\ADMIN\Desktop\Nong trai\transcoder.png">
            <a:extLst>
              <a:ext uri="{FF2B5EF4-FFF2-40B4-BE49-F238E27FC236}">
                <a16:creationId xmlns:a16="http://schemas.microsoft.com/office/drawing/2014/main" id="{EE68C97B-D745-E289-5F4E-43896918777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207CE32-ADC6-1952-AF6E-A42E68DDD293}"/>
              </a:ext>
            </a:extLst>
          </p:cNvPr>
          <p:cNvPicPr>
            <a:picLocks noChangeAspect="1"/>
          </p:cNvPicPr>
          <p:nvPr/>
        </p:nvPicPr>
        <p:blipFill rotWithShape="1">
          <a:blip r:embed="rId5">
            <a:extLst>
              <a:ext uri="{28A0092B-C50C-407E-A947-70E740481C1C}">
                <a14:useLocalDpi xmlns:a14="http://schemas.microsoft.com/office/drawing/2010/main" val="0"/>
              </a:ext>
            </a:extLst>
          </a:blip>
          <a:srcRect t="15114" b="16902"/>
          <a:stretch/>
        </p:blipFill>
        <p:spPr>
          <a:xfrm>
            <a:off x="2621281" y="1143000"/>
            <a:ext cx="6353631" cy="4319397"/>
          </a:xfrm>
          <a:prstGeom prst="rect">
            <a:avLst/>
          </a:prstGeom>
        </p:spPr>
      </p:pic>
      <p:pic>
        <p:nvPicPr>
          <p:cNvPr id="11" name="Picture 11" descr="C:\Users\ADMIN\Desktop\Tai nguyen thiet ke tro choi\Bảng gỗ\Picture1 (2).png">
            <a:hlinkClick r:id="rId6" action="ppaction://hlinksldjump"/>
            <a:extLst>
              <a:ext uri="{FF2B5EF4-FFF2-40B4-BE49-F238E27FC236}">
                <a16:creationId xmlns:a16="http://schemas.microsoft.com/office/drawing/2014/main" id="{F469FD88-FA4A-2385-69F0-0B28CC9354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00" y="60706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Tai nguyen thiet ke tro choi\Bảng gỗ\wooden-blank-sign-clipart-1.jpg">
            <a:extLst>
              <a:ext uri="{FF2B5EF4-FFF2-40B4-BE49-F238E27FC236}">
                <a16:creationId xmlns:a16="http://schemas.microsoft.com/office/drawing/2014/main" id="{4F30D1AD-20D5-3023-460B-7033AADD580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52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B46FC35-6CAF-0D2C-49AD-24005A9AAD6A}"/>
              </a:ext>
            </a:extLst>
          </p:cNvPr>
          <p:cNvSpPr txBox="1"/>
          <p:nvPr/>
        </p:nvSpPr>
        <p:spPr>
          <a:xfrm>
            <a:off x="2050148" y="1295400"/>
            <a:ext cx="7789947" cy="1354213"/>
          </a:xfrm>
          <a:prstGeom prst="rect">
            <a:avLst/>
          </a:prstGeom>
          <a:noFill/>
        </p:spPr>
        <p:txBody>
          <a:bodyPr wrap="none" lIns="121917" tIns="60958" rIns="121917" bIns="60958" rtlCol="0">
            <a:spAutoFit/>
          </a:bodyPr>
          <a:lstStyle/>
          <a:p>
            <a:pPr lvl="0" algn="ctr">
              <a:buClrTx/>
              <a:defRPr/>
            </a:pPr>
            <a:r>
              <a:rPr lang="vi-VN" sz="4000" kern="1200" dirty="0">
                <a:solidFill>
                  <a:prstClr val="white"/>
                </a:solidFill>
                <a:latin typeface="UTM Avo" panose="02040603050506020204" pitchFamily="18" charset="0"/>
                <a:ea typeface="+mn-ea"/>
                <a:cs typeface="Arial" panose="020B0604020202020204" pitchFamily="34" charset="0"/>
              </a:rPr>
              <a:t>Viết số: </a:t>
            </a:r>
            <a:endParaRPr lang="en-US" sz="4000" kern="1200" dirty="0">
              <a:solidFill>
                <a:prstClr val="white"/>
              </a:solidFill>
              <a:latin typeface="UTM Avo" panose="02040603050506020204" pitchFamily="18" charset="0"/>
              <a:ea typeface="+mn-ea"/>
              <a:cs typeface="Arial" panose="020B0604020202020204" pitchFamily="34" charset="0"/>
            </a:endParaRPr>
          </a:p>
          <a:p>
            <a:pPr lvl="0" algn="ctr">
              <a:buClrTx/>
              <a:defRPr/>
            </a:pPr>
            <a:r>
              <a:rPr lang="vi-VN" sz="4000" kern="1200" dirty="0">
                <a:solidFill>
                  <a:prstClr val="white"/>
                </a:solidFill>
                <a:latin typeface="UTM Avo" panose="02040603050506020204" pitchFamily="18" charset="0"/>
                <a:ea typeface="+mn-ea"/>
                <a:cs typeface="Arial" panose="020B0604020202020204" pitchFamily="34" charset="0"/>
              </a:rPr>
              <a:t>Năm nghìn tám trăm mười ba.</a:t>
            </a:r>
            <a:endParaRPr kumimoji="0" lang="en-US" sz="4000" b="0"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sym typeface="Arial"/>
            </a:endParaRPr>
          </a:p>
        </p:txBody>
      </p:sp>
      <p:sp>
        <p:nvSpPr>
          <p:cNvPr id="14" name="TextBox 13">
            <a:extLst>
              <a:ext uri="{FF2B5EF4-FFF2-40B4-BE49-F238E27FC236}">
                <a16:creationId xmlns:a16="http://schemas.microsoft.com/office/drawing/2014/main" id="{030F6867-2602-4980-3A02-F9ABD23CD4E5}"/>
              </a:ext>
            </a:extLst>
          </p:cNvPr>
          <p:cNvSpPr txBox="1"/>
          <p:nvPr/>
        </p:nvSpPr>
        <p:spPr>
          <a:xfrm>
            <a:off x="3848544" y="3154681"/>
            <a:ext cx="3820986" cy="1600434"/>
          </a:xfrm>
          <a:prstGeom prst="rect">
            <a:avLst/>
          </a:prstGeom>
          <a:noFill/>
        </p:spPr>
        <p:txBody>
          <a:bodyPr wrap="square" lIns="121917" tIns="60958" rIns="121917" bIns="60958" rtlCol="0">
            <a:spAutoFit/>
          </a:bodyPr>
          <a:lstStyle/>
          <a:p>
            <a:pPr lvl="0" algn="ctr">
              <a:buClrTx/>
              <a:defRPr/>
            </a:pPr>
            <a:r>
              <a:rPr lang="en-US" sz="9600" kern="1200" dirty="0">
                <a:solidFill>
                  <a:prstClr val="black"/>
                </a:solidFill>
                <a:latin typeface="UTM Avo" panose="02040603050506020204" pitchFamily="18" charset="0"/>
                <a:ea typeface="+mn-ea"/>
              </a:rPr>
              <a:t>5 813</a:t>
            </a:r>
            <a:endParaRPr kumimoji="0" lang="en-US" sz="96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pic>
        <p:nvPicPr>
          <p:cNvPr id="16" name="Picture 15" descr="152.png">
            <a:extLst>
              <a:ext uri="{FF2B5EF4-FFF2-40B4-BE49-F238E27FC236}">
                <a16:creationId xmlns:a16="http://schemas.microsoft.com/office/drawing/2014/main" id="{F1FD0586-3425-5352-0D9E-7E74B5A41ECD}"/>
              </a:ext>
            </a:extLst>
          </p:cNvPr>
          <p:cNvPicPr>
            <a:picLocks noChangeAspect="1"/>
          </p:cNvPicPr>
          <p:nvPr/>
        </p:nvPicPr>
        <p:blipFill>
          <a:blip r:embed="rId9" cstate="print"/>
          <a:stretch>
            <a:fillRect/>
          </a:stretch>
        </p:blipFill>
        <p:spPr>
          <a:xfrm>
            <a:off x="7978562" y="4765019"/>
            <a:ext cx="1470237" cy="997703"/>
          </a:xfrm>
          <a:prstGeom prst="rect">
            <a:avLst/>
          </a:prstGeom>
        </p:spPr>
      </p:pic>
      <p:pic>
        <p:nvPicPr>
          <p:cNvPr id="2" name="Picture 1">
            <a:extLst>
              <a:ext uri="{FF2B5EF4-FFF2-40B4-BE49-F238E27FC236}">
                <a16:creationId xmlns:a16="http://schemas.microsoft.com/office/drawing/2014/main" id="{C1A894BD-9111-1323-38B8-7139837B5F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42074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3" descr="C:\Users\ADMIN\Desktop\Nong trai\transcoder.png">
            <a:extLst>
              <a:ext uri="{FF2B5EF4-FFF2-40B4-BE49-F238E27FC236}">
                <a16:creationId xmlns:a16="http://schemas.microsoft.com/office/drawing/2014/main" id="{6A8472C2-6D7F-508E-CC34-267E7A6F26B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D04B2FC-CB4C-A882-BF55-A0310292B5ED}"/>
              </a:ext>
            </a:extLst>
          </p:cNvPr>
          <p:cNvPicPr>
            <a:picLocks noChangeAspect="1"/>
          </p:cNvPicPr>
          <p:nvPr/>
        </p:nvPicPr>
        <p:blipFill rotWithShape="1">
          <a:blip r:embed="rId5">
            <a:extLst>
              <a:ext uri="{28A0092B-C50C-407E-A947-70E740481C1C}">
                <a14:useLocalDpi xmlns:a14="http://schemas.microsoft.com/office/drawing/2010/main" val="0"/>
              </a:ext>
            </a:extLst>
          </a:blip>
          <a:srcRect t="15114" b="16902"/>
          <a:stretch/>
        </p:blipFill>
        <p:spPr>
          <a:xfrm>
            <a:off x="2621281" y="1143000"/>
            <a:ext cx="6353631" cy="4319397"/>
          </a:xfrm>
          <a:prstGeom prst="rect">
            <a:avLst/>
          </a:prstGeom>
        </p:spPr>
      </p:pic>
      <p:pic>
        <p:nvPicPr>
          <p:cNvPr id="11" name="Picture 11" descr="C:\Users\ADMIN\Desktop\Tai nguyen thiet ke tro choi\Bảng gỗ\Picture1 (2).png">
            <a:hlinkClick r:id="rId6" action="ppaction://hlinksldjump"/>
            <a:extLst>
              <a:ext uri="{FF2B5EF4-FFF2-40B4-BE49-F238E27FC236}">
                <a16:creationId xmlns:a16="http://schemas.microsoft.com/office/drawing/2014/main" id="{8A06F48D-25C1-C8CB-7F56-9A91574D0F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00" y="60706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Tai nguyen thiet ke tro choi\Bảng gỗ\wooden-blank-sign-clipart-1.jpg">
            <a:extLst>
              <a:ext uri="{FF2B5EF4-FFF2-40B4-BE49-F238E27FC236}">
                <a16:creationId xmlns:a16="http://schemas.microsoft.com/office/drawing/2014/main" id="{639E3068-3B07-80EF-2ED9-E703C98C09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52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720CCB6-6166-CC4B-04E8-D675EF9FC371}"/>
              </a:ext>
            </a:extLst>
          </p:cNvPr>
          <p:cNvSpPr txBox="1"/>
          <p:nvPr/>
        </p:nvSpPr>
        <p:spPr>
          <a:xfrm>
            <a:off x="1410550" y="1295400"/>
            <a:ext cx="9069144" cy="1354213"/>
          </a:xfrm>
          <a:prstGeom prst="rect">
            <a:avLst/>
          </a:prstGeom>
          <a:noFill/>
        </p:spPr>
        <p:txBody>
          <a:bodyPr wrap="none" lIns="121917" tIns="60958" rIns="121917" bIns="60958" rtlCol="0">
            <a:spAutoFit/>
          </a:bodyPr>
          <a:lstStyle/>
          <a:p>
            <a:pPr lvl="0" algn="ctr">
              <a:buClrTx/>
              <a:defRPr/>
            </a:pPr>
            <a:r>
              <a:rPr lang="vi-VN" sz="4000" kern="1200" dirty="0">
                <a:solidFill>
                  <a:prstClr val="white"/>
                </a:solidFill>
                <a:latin typeface="UTM Avo" panose="02040603050506020204" pitchFamily="18" charset="0"/>
                <a:ea typeface="+mn-ea"/>
                <a:cs typeface="Arial" panose="020B0604020202020204" pitchFamily="34" charset="0"/>
              </a:rPr>
              <a:t>Viết số: </a:t>
            </a:r>
            <a:endParaRPr lang="en-US" sz="4000" kern="1200" dirty="0">
              <a:solidFill>
                <a:prstClr val="white"/>
              </a:solidFill>
              <a:latin typeface="UTM Avo" panose="02040603050506020204" pitchFamily="18" charset="0"/>
              <a:ea typeface="+mn-ea"/>
              <a:cs typeface="Arial" panose="020B0604020202020204" pitchFamily="34" charset="0"/>
            </a:endParaRPr>
          </a:p>
          <a:p>
            <a:pPr lvl="0" algn="ctr">
              <a:buClrTx/>
              <a:defRPr/>
            </a:pPr>
            <a:r>
              <a:rPr lang="vi-VN" sz="4000" kern="1200" dirty="0">
                <a:solidFill>
                  <a:prstClr val="white"/>
                </a:solidFill>
                <a:latin typeface="UTM Avo" panose="02040603050506020204" pitchFamily="18" charset="0"/>
                <a:ea typeface="+mn-ea"/>
                <a:cs typeface="Arial" panose="020B0604020202020204" pitchFamily="34" charset="0"/>
              </a:rPr>
              <a:t>Chín nghìn bốn trăm bảy mươi lăm.</a:t>
            </a:r>
            <a:endParaRPr kumimoji="0" lang="en-US" sz="4000" b="0"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sym typeface="Arial"/>
            </a:endParaRPr>
          </a:p>
        </p:txBody>
      </p:sp>
      <p:sp>
        <p:nvSpPr>
          <p:cNvPr id="14" name="TextBox 13">
            <a:extLst>
              <a:ext uri="{FF2B5EF4-FFF2-40B4-BE49-F238E27FC236}">
                <a16:creationId xmlns:a16="http://schemas.microsoft.com/office/drawing/2014/main" id="{E089611A-BAC8-7B66-20D7-133745E15A33}"/>
              </a:ext>
            </a:extLst>
          </p:cNvPr>
          <p:cNvSpPr txBox="1"/>
          <p:nvPr/>
        </p:nvSpPr>
        <p:spPr>
          <a:xfrm>
            <a:off x="3848544" y="3154681"/>
            <a:ext cx="3820986" cy="1600434"/>
          </a:xfrm>
          <a:prstGeom prst="rect">
            <a:avLst/>
          </a:prstGeom>
          <a:noFill/>
        </p:spPr>
        <p:txBody>
          <a:bodyPr wrap="square" lIns="121917" tIns="60958" rIns="121917" bIns="60958" rtlCol="0">
            <a:spAutoFit/>
          </a:bodyPr>
          <a:lstStyle/>
          <a:p>
            <a:pPr lvl="0" algn="ctr">
              <a:buClrTx/>
              <a:defRPr/>
            </a:pPr>
            <a:r>
              <a:rPr lang="en-US" sz="9600" kern="1200" dirty="0">
                <a:solidFill>
                  <a:prstClr val="black"/>
                </a:solidFill>
                <a:latin typeface="UTM Avo" panose="02040603050506020204" pitchFamily="18" charset="0"/>
                <a:ea typeface="+mn-ea"/>
              </a:rPr>
              <a:t>9 475</a:t>
            </a:r>
            <a:endParaRPr kumimoji="0" lang="en-US" sz="96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pic>
        <p:nvPicPr>
          <p:cNvPr id="16" name="Picture 15" descr="152.png">
            <a:extLst>
              <a:ext uri="{FF2B5EF4-FFF2-40B4-BE49-F238E27FC236}">
                <a16:creationId xmlns:a16="http://schemas.microsoft.com/office/drawing/2014/main" id="{EB15475B-99D4-4BE2-F24D-D6C751EB8DD2}"/>
              </a:ext>
            </a:extLst>
          </p:cNvPr>
          <p:cNvPicPr>
            <a:picLocks noChangeAspect="1"/>
          </p:cNvPicPr>
          <p:nvPr/>
        </p:nvPicPr>
        <p:blipFill>
          <a:blip r:embed="rId9" cstate="print"/>
          <a:stretch>
            <a:fillRect/>
          </a:stretch>
        </p:blipFill>
        <p:spPr>
          <a:xfrm>
            <a:off x="7978562" y="4765019"/>
            <a:ext cx="1470237" cy="997703"/>
          </a:xfrm>
          <a:prstGeom prst="rect">
            <a:avLst/>
          </a:prstGeom>
        </p:spPr>
      </p:pic>
      <p:pic>
        <p:nvPicPr>
          <p:cNvPr id="4" name="Picture 3">
            <a:extLst>
              <a:ext uri="{FF2B5EF4-FFF2-40B4-BE49-F238E27FC236}">
                <a16:creationId xmlns:a16="http://schemas.microsoft.com/office/drawing/2014/main" id="{EA64676D-8068-E603-EE2A-80E131081B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15486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3" descr="C:\Users\ADMIN\Desktop\Nong trai\transcoder.png">
            <a:extLst>
              <a:ext uri="{FF2B5EF4-FFF2-40B4-BE49-F238E27FC236}">
                <a16:creationId xmlns:a16="http://schemas.microsoft.com/office/drawing/2014/main" id="{D8010873-1645-702A-6CC3-D4B90F4A3B5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8B6B921-17A8-0A1A-6E5F-7623DF88DEB2}"/>
              </a:ext>
            </a:extLst>
          </p:cNvPr>
          <p:cNvPicPr>
            <a:picLocks noChangeAspect="1"/>
          </p:cNvPicPr>
          <p:nvPr/>
        </p:nvPicPr>
        <p:blipFill rotWithShape="1">
          <a:blip r:embed="rId5">
            <a:extLst>
              <a:ext uri="{28A0092B-C50C-407E-A947-70E740481C1C}">
                <a14:useLocalDpi xmlns:a14="http://schemas.microsoft.com/office/drawing/2010/main" val="0"/>
              </a:ext>
            </a:extLst>
          </a:blip>
          <a:srcRect t="15114" b="16902"/>
          <a:stretch/>
        </p:blipFill>
        <p:spPr>
          <a:xfrm>
            <a:off x="2621281" y="1143000"/>
            <a:ext cx="6353631" cy="4319397"/>
          </a:xfrm>
          <a:prstGeom prst="rect">
            <a:avLst/>
          </a:prstGeom>
        </p:spPr>
      </p:pic>
      <p:pic>
        <p:nvPicPr>
          <p:cNvPr id="11" name="Picture 11" descr="C:\Users\ADMIN\Desktop\Tai nguyen thiet ke tro choi\Bảng gỗ\Picture1 (2).png">
            <a:hlinkClick r:id="rId6" action="ppaction://hlinksldjump"/>
            <a:extLst>
              <a:ext uri="{FF2B5EF4-FFF2-40B4-BE49-F238E27FC236}">
                <a16:creationId xmlns:a16="http://schemas.microsoft.com/office/drawing/2014/main" id="{6E75976E-2349-C03D-A59F-4E7F0ACE64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00" y="60706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Tai nguyen thiet ke tro choi\Bảng gỗ\wooden-blank-sign-clipart-1.jpg">
            <a:extLst>
              <a:ext uri="{FF2B5EF4-FFF2-40B4-BE49-F238E27FC236}">
                <a16:creationId xmlns:a16="http://schemas.microsoft.com/office/drawing/2014/main" id="{77B11EC6-A191-2DEE-9528-B6B56DC02B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52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7E83101-8FE1-AB9A-9543-CD80C530236F}"/>
              </a:ext>
            </a:extLst>
          </p:cNvPr>
          <p:cNvSpPr txBox="1"/>
          <p:nvPr/>
        </p:nvSpPr>
        <p:spPr>
          <a:xfrm>
            <a:off x="2087819" y="1295400"/>
            <a:ext cx="7714605" cy="1354213"/>
          </a:xfrm>
          <a:prstGeom prst="rect">
            <a:avLst/>
          </a:prstGeom>
          <a:noFill/>
        </p:spPr>
        <p:txBody>
          <a:bodyPr wrap="none" lIns="121917" tIns="60958" rIns="121917" bIns="60958" rtlCol="0">
            <a:spAutoFit/>
          </a:bodyPr>
          <a:lstStyle/>
          <a:p>
            <a:pPr lvl="0" algn="ctr">
              <a:buClrTx/>
              <a:defRPr/>
            </a:pPr>
            <a:r>
              <a:rPr lang="vi-VN" sz="4000" kern="1200" dirty="0">
                <a:solidFill>
                  <a:prstClr val="white"/>
                </a:solidFill>
                <a:latin typeface="UTM Avo" panose="02040603050506020204" pitchFamily="18" charset="0"/>
                <a:ea typeface="+mn-ea"/>
                <a:cs typeface="Arial" panose="020B0604020202020204" pitchFamily="34" charset="0"/>
              </a:rPr>
              <a:t>Viết số: </a:t>
            </a:r>
            <a:endParaRPr lang="en-US" sz="4000" kern="1200" dirty="0">
              <a:solidFill>
                <a:prstClr val="white"/>
              </a:solidFill>
              <a:latin typeface="UTM Avo" panose="02040603050506020204" pitchFamily="18" charset="0"/>
              <a:ea typeface="+mn-ea"/>
              <a:cs typeface="Arial" panose="020B0604020202020204" pitchFamily="34" charset="0"/>
            </a:endParaRPr>
          </a:p>
          <a:p>
            <a:pPr lvl="0" algn="ctr">
              <a:buClrTx/>
              <a:defRPr/>
            </a:pPr>
            <a:r>
              <a:rPr lang="vi-VN" sz="4000" kern="1200" dirty="0">
                <a:solidFill>
                  <a:prstClr val="white"/>
                </a:solidFill>
                <a:latin typeface="UTM Avo" panose="02040603050506020204" pitchFamily="18" charset="0"/>
                <a:ea typeface="+mn-ea"/>
                <a:cs typeface="Arial" panose="020B0604020202020204" pitchFamily="34" charset="0"/>
              </a:rPr>
              <a:t>Sáu nghìn sáu trăm chín mươi.</a:t>
            </a:r>
            <a:endParaRPr kumimoji="0" lang="en-US" sz="4000" b="0"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sym typeface="Arial"/>
            </a:endParaRPr>
          </a:p>
        </p:txBody>
      </p:sp>
      <p:sp>
        <p:nvSpPr>
          <p:cNvPr id="14" name="TextBox 13">
            <a:extLst>
              <a:ext uri="{FF2B5EF4-FFF2-40B4-BE49-F238E27FC236}">
                <a16:creationId xmlns:a16="http://schemas.microsoft.com/office/drawing/2014/main" id="{00EDAB4F-0AAC-B3E1-5C93-1FF35C54051D}"/>
              </a:ext>
            </a:extLst>
          </p:cNvPr>
          <p:cNvSpPr txBox="1"/>
          <p:nvPr/>
        </p:nvSpPr>
        <p:spPr>
          <a:xfrm>
            <a:off x="3848544" y="3154681"/>
            <a:ext cx="3820986" cy="1600434"/>
          </a:xfrm>
          <a:prstGeom prst="rect">
            <a:avLst/>
          </a:prstGeom>
          <a:noFill/>
        </p:spPr>
        <p:txBody>
          <a:bodyPr wrap="square" lIns="121917" tIns="60958" rIns="121917" bIns="60958" rtlCol="0">
            <a:spAutoFit/>
          </a:bodyPr>
          <a:lstStyle/>
          <a:p>
            <a:pPr lvl="0" algn="ctr">
              <a:buClrTx/>
              <a:defRPr/>
            </a:pPr>
            <a:r>
              <a:rPr lang="en-US" sz="9600" kern="1200" dirty="0">
                <a:solidFill>
                  <a:prstClr val="black"/>
                </a:solidFill>
                <a:latin typeface="UTM Avo" panose="02040603050506020204" pitchFamily="18" charset="0"/>
                <a:ea typeface="+mn-ea"/>
              </a:rPr>
              <a:t>6 690</a:t>
            </a:r>
            <a:endParaRPr kumimoji="0" lang="en-US" sz="96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pic>
        <p:nvPicPr>
          <p:cNvPr id="16" name="Picture 15" descr="152.png">
            <a:extLst>
              <a:ext uri="{FF2B5EF4-FFF2-40B4-BE49-F238E27FC236}">
                <a16:creationId xmlns:a16="http://schemas.microsoft.com/office/drawing/2014/main" id="{65F4A0BC-51E1-F1F7-B350-B974C8F72BA2}"/>
              </a:ext>
            </a:extLst>
          </p:cNvPr>
          <p:cNvPicPr>
            <a:picLocks noChangeAspect="1"/>
          </p:cNvPicPr>
          <p:nvPr/>
        </p:nvPicPr>
        <p:blipFill>
          <a:blip r:embed="rId9" cstate="print"/>
          <a:stretch>
            <a:fillRect/>
          </a:stretch>
        </p:blipFill>
        <p:spPr>
          <a:xfrm>
            <a:off x="7978562" y="4765019"/>
            <a:ext cx="1470237" cy="997703"/>
          </a:xfrm>
          <a:prstGeom prst="rect">
            <a:avLst/>
          </a:prstGeom>
        </p:spPr>
      </p:pic>
      <p:pic>
        <p:nvPicPr>
          <p:cNvPr id="2" name="Picture 1">
            <a:extLst>
              <a:ext uri="{FF2B5EF4-FFF2-40B4-BE49-F238E27FC236}">
                <a16:creationId xmlns:a16="http://schemas.microsoft.com/office/drawing/2014/main" id="{724B23A4-DC2E-D85F-AC75-2371FEE877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185940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3" descr="C:\Users\ADMIN\Desktop\Nong trai\transcoder.png">
            <a:extLst>
              <a:ext uri="{FF2B5EF4-FFF2-40B4-BE49-F238E27FC236}">
                <a16:creationId xmlns:a16="http://schemas.microsoft.com/office/drawing/2014/main" id="{BFEDD3AC-539F-DC2C-D7F4-362678E67C4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D83F385-67F0-022A-939B-1EDC8A81B494}"/>
              </a:ext>
            </a:extLst>
          </p:cNvPr>
          <p:cNvPicPr>
            <a:picLocks noChangeAspect="1"/>
          </p:cNvPicPr>
          <p:nvPr/>
        </p:nvPicPr>
        <p:blipFill rotWithShape="1">
          <a:blip r:embed="rId5">
            <a:extLst>
              <a:ext uri="{28A0092B-C50C-407E-A947-70E740481C1C}">
                <a14:useLocalDpi xmlns:a14="http://schemas.microsoft.com/office/drawing/2010/main" val="0"/>
              </a:ext>
            </a:extLst>
          </a:blip>
          <a:srcRect t="15114" b="16902"/>
          <a:stretch/>
        </p:blipFill>
        <p:spPr>
          <a:xfrm>
            <a:off x="2621281" y="1143000"/>
            <a:ext cx="6353631" cy="4319397"/>
          </a:xfrm>
          <a:prstGeom prst="rect">
            <a:avLst/>
          </a:prstGeom>
        </p:spPr>
      </p:pic>
      <p:pic>
        <p:nvPicPr>
          <p:cNvPr id="11" name="Picture 11" descr="C:\Users\ADMIN\Desktop\Tai nguyen thiet ke tro choi\Bảng gỗ\Picture1 (2).png">
            <a:hlinkClick r:id="rId6" action="ppaction://hlinksldjump"/>
            <a:extLst>
              <a:ext uri="{FF2B5EF4-FFF2-40B4-BE49-F238E27FC236}">
                <a16:creationId xmlns:a16="http://schemas.microsoft.com/office/drawing/2014/main" id="{23184769-AE84-51C0-3D37-18D340CC2C3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00" y="60706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Tai nguyen thiet ke tro choi\Bảng gỗ\wooden-blank-sign-clipart-1.jpg">
            <a:extLst>
              <a:ext uri="{FF2B5EF4-FFF2-40B4-BE49-F238E27FC236}">
                <a16:creationId xmlns:a16="http://schemas.microsoft.com/office/drawing/2014/main" id="{AFDFEDE2-F8DC-F5BA-2305-FA9A2600E69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52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60409C3-5A2B-DE01-6CB4-BA159607A103}"/>
              </a:ext>
            </a:extLst>
          </p:cNvPr>
          <p:cNvSpPr txBox="1"/>
          <p:nvPr/>
        </p:nvSpPr>
        <p:spPr>
          <a:xfrm>
            <a:off x="2572727" y="1295400"/>
            <a:ext cx="6744789" cy="1354213"/>
          </a:xfrm>
          <a:prstGeom prst="rect">
            <a:avLst/>
          </a:prstGeom>
          <a:noFill/>
        </p:spPr>
        <p:txBody>
          <a:bodyPr wrap="none" lIns="121917" tIns="60958" rIns="121917" bIns="60958" rtlCol="0">
            <a:spAutoFit/>
          </a:bodyPr>
          <a:lstStyle/>
          <a:p>
            <a:pPr lvl="0" algn="ctr">
              <a:buClrTx/>
              <a:defRPr/>
            </a:pPr>
            <a:r>
              <a:rPr lang="vi-VN" sz="4000" kern="1200" dirty="0">
                <a:solidFill>
                  <a:prstClr val="white"/>
                </a:solidFill>
                <a:latin typeface="UTM Avo" panose="02040603050506020204" pitchFamily="18" charset="0"/>
                <a:ea typeface="+mn-ea"/>
                <a:cs typeface="Arial" panose="020B0604020202020204" pitchFamily="34" charset="0"/>
              </a:rPr>
              <a:t>Viết số: </a:t>
            </a:r>
            <a:endParaRPr lang="en-US" sz="4000" kern="1200" dirty="0">
              <a:solidFill>
                <a:prstClr val="white"/>
              </a:solidFill>
              <a:latin typeface="UTM Avo" panose="02040603050506020204" pitchFamily="18" charset="0"/>
              <a:ea typeface="+mn-ea"/>
              <a:cs typeface="Arial" panose="020B0604020202020204" pitchFamily="34" charset="0"/>
            </a:endParaRPr>
          </a:p>
          <a:p>
            <a:pPr lvl="0" algn="ctr">
              <a:buClrTx/>
              <a:defRPr/>
            </a:pPr>
            <a:r>
              <a:rPr lang="vi-VN" sz="4000" kern="1200" dirty="0">
                <a:solidFill>
                  <a:prstClr val="white"/>
                </a:solidFill>
                <a:latin typeface="UTM Avo" panose="02040603050506020204" pitchFamily="18" charset="0"/>
                <a:ea typeface="+mn-ea"/>
                <a:cs typeface="Arial" panose="020B0604020202020204" pitchFamily="34" charset="0"/>
              </a:rPr>
              <a:t>Ba nghìn hai trăm linh sáu.</a:t>
            </a:r>
            <a:endParaRPr kumimoji="0" lang="en-US" sz="4000" b="0"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sym typeface="Arial"/>
            </a:endParaRPr>
          </a:p>
        </p:txBody>
      </p:sp>
      <p:sp>
        <p:nvSpPr>
          <p:cNvPr id="14" name="TextBox 13">
            <a:extLst>
              <a:ext uri="{FF2B5EF4-FFF2-40B4-BE49-F238E27FC236}">
                <a16:creationId xmlns:a16="http://schemas.microsoft.com/office/drawing/2014/main" id="{F02BC3BD-6012-B169-796E-08E6954CD054}"/>
              </a:ext>
            </a:extLst>
          </p:cNvPr>
          <p:cNvSpPr txBox="1"/>
          <p:nvPr/>
        </p:nvSpPr>
        <p:spPr>
          <a:xfrm>
            <a:off x="3848544" y="3154681"/>
            <a:ext cx="3820986" cy="1600434"/>
          </a:xfrm>
          <a:prstGeom prst="rect">
            <a:avLst/>
          </a:prstGeom>
          <a:noFill/>
        </p:spPr>
        <p:txBody>
          <a:bodyPr wrap="square" lIns="121917" tIns="60958" rIns="121917" bIns="60958" rtlCol="0">
            <a:spAutoFit/>
          </a:bodyPr>
          <a:lstStyle/>
          <a:p>
            <a:pPr lvl="0" algn="ctr">
              <a:buClrTx/>
              <a:defRPr/>
            </a:pPr>
            <a:r>
              <a:rPr lang="en-US" sz="9600" kern="1200" dirty="0">
                <a:solidFill>
                  <a:prstClr val="black"/>
                </a:solidFill>
                <a:latin typeface="UTM Avo" panose="02040603050506020204" pitchFamily="18" charset="0"/>
                <a:ea typeface="+mn-ea"/>
              </a:rPr>
              <a:t>3 206</a:t>
            </a:r>
            <a:endParaRPr kumimoji="0" lang="en-US" sz="96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pic>
        <p:nvPicPr>
          <p:cNvPr id="16" name="Picture 15" descr="152.png">
            <a:extLst>
              <a:ext uri="{FF2B5EF4-FFF2-40B4-BE49-F238E27FC236}">
                <a16:creationId xmlns:a16="http://schemas.microsoft.com/office/drawing/2014/main" id="{FDC0718C-1DC9-F86F-DE41-3E74BB1CC561}"/>
              </a:ext>
            </a:extLst>
          </p:cNvPr>
          <p:cNvPicPr>
            <a:picLocks noChangeAspect="1"/>
          </p:cNvPicPr>
          <p:nvPr/>
        </p:nvPicPr>
        <p:blipFill>
          <a:blip r:embed="rId9" cstate="print"/>
          <a:stretch>
            <a:fillRect/>
          </a:stretch>
        </p:blipFill>
        <p:spPr>
          <a:xfrm>
            <a:off x="7978562" y="4765019"/>
            <a:ext cx="1470237" cy="997703"/>
          </a:xfrm>
          <a:prstGeom prst="rect">
            <a:avLst/>
          </a:prstGeom>
        </p:spPr>
      </p:pic>
      <p:pic>
        <p:nvPicPr>
          <p:cNvPr id="2" name="Picture 1">
            <a:extLst>
              <a:ext uri="{FF2B5EF4-FFF2-40B4-BE49-F238E27FC236}">
                <a16:creationId xmlns:a16="http://schemas.microsoft.com/office/drawing/2014/main" id="{916450E2-C7FA-012A-0D63-8DEB525B9C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411678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3" descr="C:\Users\ADMIN\Desktop\Nong trai\transcoder.png">
            <a:extLst>
              <a:ext uri="{FF2B5EF4-FFF2-40B4-BE49-F238E27FC236}">
                <a16:creationId xmlns:a16="http://schemas.microsoft.com/office/drawing/2014/main" id="{442BF149-9677-6B77-E862-28D612F5933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87E946C-4597-84AE-1289-10E63BF27C49}"/>
              </a:ext>
            </a:extLst>
          </p:cNvPr>
          <p:cNvPicPr>
            <a:picLocks noChangeAspect="1"/>
          </p:cNvPicPr>
          <p:nvPr/>
        </p:nvPicPr>
        <p:blipFill rotWithShape="1">
          <a:blip r:embed="rId5">
            <a:extLst>
              <a:ext uri="{28A0092B-C50C-407E-A947-70E740481C1C}">
                <a14:useLocalDpi xmlns:a14="http://schemas.microsoft.com/office/drawing/2010/main" val="0"/>
              </a:ext>
            </a:extLst>
          </a:blip>
          <a:srcRect t="15114" b="16902"/>
          <a:stretch/>
        </p:blipFill>
        <p:spPr>
          <a:xfrm>
            <a:off x="2621281" y="1143000"/>
            <a:ext cx="6353631" cy="4319397"/>
          </a:xfrm>
          <a:prstGeom prst="rect">
            <a:avLst/>
          </a:prstGeom>
        </p:spPr>
      </p:pic>
      <p:pic>
        <p:nvPicPr>
          <p:cNvPr id="11" name="Picture 11" descr="C:\Users\ADMIN\Desktop\Tai nguyen thiet ke tro choi\Bảng gỗ\Picture1 (2).png">
            <a:hlinkClick r:id="rId6" action="ppaction://hlinksldjump"/>
            <a:extLst>
              <a:ext uri="{FF2B5EF4-FFF2-40B4-BE49-F238E27FC236}">
                <a16:creationId xmlns:a16="http://schemas.microsoft.com/office/drawing/2014/main" id="{E684D9DF-DD72-C330-754F-8C1E5C8773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00" y="60706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Tai nguyen thiet ke tro choi\Bảng gỗ\wooden-blank-sign-clipart-1.jpg">
            <a:extLst>
              <a:ext uri="{FF2B5EF4-FFF2-40B4-BE49-F238E27FC236}">
                <a16:creationId xmlns:a16="http://schemas.microsoft.com/office/drawing/2014/main" id="{EDB5BC3B-3B9B-67E7-6460-569223C71E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52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9F37895-29EB-AF02-5407-CCE1CAA0BC36}"/>
              </a:ext>
            </a:extLst>
          </p:cNvPr>
          <p:cNvSpPr txBox="1"/>
          <p:nvPr/>
        </p:nvSpPr>
        <p:spPr>
          <a:xfrm>
            <a:off x="2854199" y="1395603"/>
            <a:ext cx="6161296" cy="1231102"/>
          </a:xfrm>
          <a:prstGeom prst="rect">
            <a:avLst/>
          </a:prstGeom>
          <a:noFill/>
        </p:spPr>
        <p:txBody>
          <a:bodyPr wrap="none" lIns="121917" tIns="60958" rIns="121917" bIns="60958" rtlCol="0">
            <a:spAutoFit/>
          </a:bodyPr>
          <a:lstStyle/>
          <a:p>
            <a:pPr lvl="0" algn="ctr">
              <a:buClrTx/>
              <a:defRPr/>
            </a:pPr>
            <a:r>
              <a:rPr lang="vi-VN" sz="7200" kern="1200" dirty="0">
                <a:solidFill>
                  <a:prstClr val="white"/>
                </a:solidFill>
                <a:latin typeface="UTM Avo" panose="02040603050506020204" pitchFamily="18" charset="0"/>
                <a:ea typeface="+mn-ea"/>
                <a:cs typeface="Arial" panose="020B0604020202020204" pitchFamily="34" charset="0"/>
              </a:rPr>
              <a:t>Đọc số: 4 765</a:t>
            </a:r>
            <a:endParaRPr kumimoji="0" lang="en-US" sz="7200" b="0"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sym typeface="Arial"/>
            </a:endParaRPr>
          </a:p>
        </p:txBody>
      </p:sp>
      <p:sp>
        <p:nvSpPr>
          <p:cNvPr id="14" name="TextBox 13">
            <a:extLst>
              <a:ext uri="{FF2B5EF4-FFF2-40B4-BE49-F238E27FC236}">
                <a16:creationId xmlns:a16="http://schemas.microsoft.com/office/drawing/2014/main" id="{715A7B53-B587-78E9-7F99-2716445ED57D}"/>
              </a:ext>
            </a:extLst>
          </p:cNvPr>
          <p:cNvSpPr txBox="1"/>
          <p:nvPr/>
        </p:nvSpPr>
        <p:spPr>
          <a:xfrm>
            <a:off x="2810653" y="3276366"/>
            <a:ext cx="5974885" cy="1600434"/>
          </a:xfrm>
          <a:prstGeom prst="rect">
            <a:avLst/>
          </a:prstGeom>
          <a:noFill/>
        </p:spPr>
        <p:txBody>
          <a:bodyPr wrap="square" lIns="121917" tIns="60958" rIns="121917" bIns="60958" rtlCol="0">
            <a:spAutoFit/>
          </a:bodyPr>
          <a:lstStyle/>
          <a:p>
            <a:pPr lvl="0" algn="ctr">
              <a:buClrTx/>
              <a:defRPr/>
            </a:pPr>
            <a:r>
              <a:rPr lang="vi-VN" sz="4800" kern="1200" dirty="0">
                <a:solidFill>
                  <a:prstClr val="black"/>
                </a:solidFill>
                <a:latin typeface="UTM Avo" panose="02040603050506020204" pitchFamily="18" charset="0"/>
                <a:ea typeface="+mn-ea"/>
              </a:rPr>
              <a:t>Bốn nghìn bảy trăm sáu mươi lăm</a:t>
            </a:r>
            <a:endPar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pic>
        <p:nvPicPr>
          <p:cNvPr id="16" name="Picture 15" descr="152.png">
            <a:extLst>
              <a:ext uri="{FF2B5EF4-FFF2-40B4-BE49-F238E27FC236}">
                <a16:creationId xmlns:a16="http://schemas.microsoft.com/office/drawing/2014/main" id="{D739F997-AE00-AA50-A3CF-4773218D7119}"/>
              </a:ext>
            </a:extLst>
          </p:cNvPr>
          <p:cNvPicPr>
            <a:picLocks noChangeAspect="1"/>
          </p:cNvPicPr>
          <p:nvPr/>
        </p:nvPicPr>
        <p:blipFill>
          <a:blip r:embed="rId9" cstate="print"/>
          <a:stretch>
            <a:fillRect/>
          </a:stretch>
        </p:blipFill>
        <p:spPr>
          <a:xfrm>
            <a:off x="7978562" y="4765019"/>
            <a:ext cx="1470237" cy="997703"/>
          </a:xfrm>
          <a:prstGeom prst="rect">
            <a:avLst/>
          </a:prstGeom>
        </p:spPr>
      </p:pic>
      <p:pic>
        <p:nvPicPr>
          <p:cNvPr id="2" name="Picture 1">
            <a:extLst>
              <a:ext uri="{FF2B5EF4-FFF2-40B4-BE49-F238E27FC236}">
                <a16:creationId xmlns:a16="http://schemas.microsoft.com/office/drawing/2014/main" id="{3A1A4F3B-83DE-CF23-D90B-C943F325C8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144727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3" descr="C:\Users\ADMIN\Desktop\Nong trai\transcoder.png">
            <a:extLst>
              <a:ext uri="{FF2B5EF4-FFF2-40B4-BE49-F238E27FC236}">
                <a16:creationId xmlns:a16="http://schemas.microsoft.com/office/drawing/2014/main" id="{1F0C81E9-9166-B82C-F582-0D4D7EFF669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EAA178A-19FE-8ACE-87C0-59BD34314558}"/>
              </a:ext>
            </a:extLst>
          </p:cNvPr>
          <p:cNvPicPr>
            <a:picLocks noChangeAspect="1"/>
          </p:cNvPicPr>
          <p:nvPr/>
        </p:nvPicPr>
        <p:blipFill rotWithShape="1">
          <a:blip r:embed="rId5">
            <a:extLst>
              <a:ext uri="{28A0092B-C50C-407E-A947-70E740481C1C}">
                <a14:useLocalDpi xmlns:a14="http://schemas.microsoft.com/office/drawing/2010/main" val="0"/>
              </a:ext>
            </a:extLst>
          </a:blip>
          <a:srcRect t="15114" b="16902"/>
          <a:stretch/>
        </p:blipFill>
        <p:spPr>
          <a:xfrm>
            <a:off x="2621281" y="1143000"/>
            <a:ext cx="6353631" cy="4319397"/>
          </a:xfrm>
          <a:prstGeom prst="rect">
            <a:avLst/>
          </a:prstGeom>
        </p:spPr>
      </p:pic>
      <p:pic>
        <p:nvPicPr>
          <p:cNvPr id="19" name="Picture 11" descr="C:\Users\ADMIN\Desktop\Tai nguyen thiet ke tro choi\Bảng gỗ\Picture1 (2).png">
            <a:hlinkClick r:id="rId6" action="ppaction://hlinksldjump"/>
            <a:extLst>
              <a:ext uri="{FF2B5EF4-FFF2-40B4-BE49-F238E27FC236}">
                <a16:creationId xmlns:a16="http://schemas.microsoft.com/office/drawing/2014/main" id="{C18B14AD-5C73-DE76-C542-D87E3C17E4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00" y="60706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DMIN\Desktop\Tai nguyen thiet ke tro choi\Bảng gỗ\wooden-blank-sign-clipart-1.jpg">
            <a:extLst>
              <a:ext uri="{FF2B5EF4-FFF2-40B4-BE49-F238E27FC236}">
                <a16:creationId xmlns:a16="http://schemas.microsoft.com/office/drawing/2014/main" id="{82830F94-105A-CDFE-CE37-8D658FC888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52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D848BF9-A1CC-07AC-787F-3E7069A6F7E5}"/>
              </a:ext>
            </a:extLst>
          </p:cNvPr>
          <p:cNvSpPr txBox="1"/>
          <p:nvPr/>
        </p:nvSpPr>
        <p:spPr>
          <a:xfrm>
            <a:off x="2854199" y="1395603"/>
            <a:ext cx="6161296" cy="1231102"/>
          </a:xfrm>
          <a:prstGeom prst="rect">
            <a:avLst/>
          </a:prstGeom>
          <a:noFill/>
        </p:spPr>
        <p:txBody>
          <a:bodyPr wrap="none" lIns="121917" tIns="60958" rIns="121917" bIns="60958" rtlCol="0">
            <a:spAutoFit/>
          </a:bodyPr>
          <a:lstStyle/>
          <a:p>
            <a:pPr lvl="0" algn="ctr">
              <a:buClrTx/>
              <a:defRPr/>
            </a:pPr>
            <a:r>
              <a:rPr lang="vi-VN" sz="7200" kern="1200" dirty="0">
                <a:solidFill>
                  <a:prstClr val="white"/>
                </a:solidFill>
                <a:latin typeface="UTM Avo" panose="02040603050506020204" pitchFamily="18" charset="0"/>
                <a:ea typeface="+mn-ea"/>
                <a:cs typeface="Arial" panose="020B0604020202020204" pitchFamily="34" charset="0"/>
              </a:rPr>
              <a:t>Đọc số: 6 494</a:t>
            </a:r>
            <a:endParaRPr kumimoji="0" lang="en-US" sz="7200" b="0"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sym typeface="Arial"/>
            </a:endParaRPr>
          </a:p>
        </p:txBody>
      </p:sp>
      <p:sp>
        <p:nvSpPr>
          <p:cNvPr id="22" name="TextBox 21">
            <a:extLst>
              <a:ext uri="{FF2B5EF4-FFF2-40B4-BE49-F238E27FC236}">
                <a16:creationId xmlns:a16="http://schemas.microsoft.com/office/drawing/2014/main" id="{0D9D9892-3462-3405-DF9E-E88364BCC844}"/>
              </a:ext>
            </a:extLst>
          </p:cNvPr>
          <p:cNvSpPr txBox="1"/>
          <p:nvPr/>
        </p:nvSpPr>
        <p:spPr>
          <a:xfrm>
            <a:off x="2810653" y="3276366"/>
            <a:ext cx="5974885" cy="1600434"/>
          </a:xfrm>
          <a:prstGeom prst="rect">
            <a:avLst/>
          </a:prstGeom>
          <a:noFill/>
        </p:spPr>
        <p:txBody>
          <a:bodyPr wrap="square" lIns="121917" tIns="60958" rIns="121917" bIns="60958" rtlCol="0">
            <a:spAutoFit/>
          </a:bodyPr>
          <a:lstStyle/>
          <a:p>
            <a:pPr lvl="0" algn="ctr">
              <a:buClrTx/>
              <a:defRPr/>
            </a:pPr>
            <a:r>
              <a:rPr lang="en-US" sz="4800" kern="1200" dirty="0">
                <a:solidFill>
                  <a:prstClr val="black"/>
                </a:solidFill>
                <a:latin typeface="UTM Avo" panose="02040603050506020204" pitchFamily="18" charset="0"/>
                <a:ea typeface="+mn-ea"/>
              </a:rPr>
              <a:t>S</a:t>
            </a:r>
            <a:r>
              <a:rPr lang="vi-VN" sz="4800" kern="1200" dirty="0">
                <a:solidFill>
                  <a:prstClr val="black"/>
                </a:solidFill>
                <a:latin typeface="UTM Avo" panose="02040603050506020204" pitchFamily="18" charset="0"/>
                <a:ea typeface="+mn-ea"/>
              </a:rPr>
              <a:t>áu nghìn bốn</a:t>
            </a:r>
            <a:endParaRPr lang="en-US" sz="4800" kern="1200" dirty="0">
              <a:solidFill>
                <a:prstClr val="black"/>
              </a:solidFill>
              <a:latin typeface="UTM Avo" panose="02040603050506020204" pitchFamily="18" charset="0"/>
              <a:ea typeface="+mn-ea"/>
            </a:endParaRPr>
          </a:p>
          <a:p>
            <a:pPr lvl="0" algn="ctr">
              <a:buClrTx/>
              <a:defRPr/>
            </a:pPr>
            <a:r>
              <a:rPr lang="vi-VN" sz="4800" kern="1200" dirty="0">
                <a:solidFill>
                  <a:prstClr val="black"/>
                </a:solidFill>
                <a:latin typeface="UTM Avo" panose="02040603050506020204" pitchFamily="18" charset="0"/>
                <a:ea typeface="+mn-ea"/>
              </a:rPr>
              <a:t>trăm chín mươi tư</a:t>
            </a:r>
            <a:endPar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pic>
        <p:nvPicPr>
          <p:cNvPr id="24" name="Picture 23" descr="152.png">
            <a:extLst>
              <a:ext uri="{FF2B5EF4-FFF2-40B4-BE49-F238E27FC236}">
                <a16:creationId xmlns:a16="http://schemas.microsoft.com/office/drawing/2014/main" id="{D4F873A9-9C87-DD46-4D95-B081BE78999E}"/>
              </a:ext>
            </a:extLst>
          </p:cNvPr>
          <p:cNvPicPr>
            <a:picLocks noChangeAspect="1"/>
          </p:cNvPicPr>
          <p:nvPr/>
        </p:nvPicPr>
        <p:blipFill>
          <a:blip r:embed="rId9" cstate="print"/>
          <a:stretch>
            <a:fillRect/>
          </a:stretch>
        </p:blipFill>
        <p:spPr>
          <a:xfrm>
            <a:off x="7978562" y="4765019"/>
            <a:ext cx="1470237" cy="997703"/>
          </a:xfrm>
          <a:prstGeom prst="rect">
            <a:avLst/>
          </a:prstGeom>
        </p:spPr>
      </p:pic>
      <p:pic>
        <p:nvPicPr>
          <p:cNvPr id="2" name="Picture 1">
            <a:extLst>
              <a:ext uri="{FF2B5EF4-FFF2-40B4-BE49-F238E27FC236}">
                <a16:creationId xmlns:a16="http://schemas.microsoft.com/office/drawing/2014/main" id="{59B862A7-CE4B-4B6F-9145-4A74475C34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375846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algn="ctr"/>
            <a:r>
              <a:rPr lang="en-US" sz="3600">
                <a:solidFill>
                  <a:schemeClr val="bg1"/>
                </a:solidFill>
                <a:effectLst>
                  <a:outerShdw blurRad="38100" dist="38100" dir="2700000" algn="tl">
                    <a:srgbClr val="000000">
                      <a:alpha val="43137"/>
                    </a:srgbClr>
                  </a:outerShdw>
                </a:effectLst>
                <a:latin typeface="UTM Avo" panose="02040603050506020204" pitchFamily="18" charset="0"/>
              </a:rPr>
              <a:t>TOÁN 3</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521891" y="2525344"/>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400" b="1" dirty="0" err="1">
                <a:solidFill>
                  <a:srgbClr val="002060"/>
                </a:solidFill>
                <a:latin typeface="UTM Avo" panose="02040603050506020204" pitchFamily="18" charset="0"/>
              </a:rPr>
              <a:t>Tuần</a:t>
            </a:r>
            <a:r>
              <a:rPr lang="en-US" sz="5400" b="1" dirty="0">
                <a:solidFill>
                  <a:srgbClr val="002060"/>
                </a:solidFill>
                <a:latin typeface="UTM Avo" panose="02040603050506020204" pitchFamily="18" charset="0"/>
              </a:rPr>
              <a:t> 19</a:t>
            </a:r>
          </a:p>
          <a:p>
            <a:pPr algn="ctr" defTabSz="914377">
              <a:lnSpc>
                <a:spcPct val="150000"/>
              </a:lnSpc>
              <a:defRPr/>
            </a:pPr>
            <a:r>
              <a:rPr lang="en-US" sz="4800" b="1" dirty="0" err="1">
                <a:solidFill>
                  <a:srgbClr val="FF0000"/>
                </a:solidFill>
                <a:latin typeface="UTM Avo" panose="02040603050506020204" pitchFamily="18" charset="0"/>
                <a:cs typeface="Arial" panose="020B0604020202020204" pitchFamily="34" charset="0"/>
              </a:rPr>
              <a:t>Bài</a:t>
            </a:r>
            <a:r>
              <a:rPr lang="en-US" sz="4800" b="1" dirty="0">
                <a:solidFill>
                  <a:srgbClr val="FF0000"/>
                </a:solidFill>
                <a:latin typeface="UTM Avo" panose="02040603050506020204" pitchFamily="18" charset="0"/>
                <a:cs typeface="Arial" panose="020B0604020202020204" pitchFamily="34" charset="0"/>
              </a:rPr>
              <a:t> 59: </a:t>
            </a:r>
            <a:r>
              <a:rPr lang="en-US" sz="4800" b="1" dirty="0" err="1">
                <a:solidFill>
                  <a:srgbClr val="FF0000"/>
                </a:solidFill>
                <a:latin typeface="UTM Avo" panose="02040603050506020204" pitchFamily="18" charset="0"/>
              </a:rPr>
              <a:t>Các</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số</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trong</a:t>
            </a:r>
            <a:r>
              <a:rPr lang="en-US" sz="4800" b="1" dirty="0">
                <a:solidFill>
                  <a:srgbClr val="FF0000"/>
                </a:solidFill>
                <a:latin typeface="UTM Avo" panose="02040603050506020204" pitchFamily="18" charset="0"/>
              </a:rPr>
              <a:t> </a:t>
            </a:r>
          </a:p>
          <a:p>
            <a:pPr algn="ctr" defTabSz="914377">
              <a:lnSpc>
                <a:spcPct val="150000"/>
              </a:lnSpc>
              <a:defRPr/>
            </a:pPr>
            <a:r>
              <a:rPr lang="en-US" sz="4800" b="1" dirty="0" err="1">
                <a:solidFill>
                  <a:srgbClr val="FF0000"/>
                </a:solidFill>
                <a:latin typeface="UTM Avo" panose="02040603050506020204" pitchFamily="18" charset="0"/>
              </a:rPr>
              <a:t>phạm</a:t>
            </a:r>
            <a:r>
              <a:rPr lang="en-US" sz="4800" b="1" dirty="0">
                <a:solidFill>
                  <a:srgbClr val="FF0000"/>
                </a:solidFill>
                <a:latin typeface="UTM Avo" panose="02040603050506020204" pitchFamily="18" charset="0"/>
              </a:rPr>
              <a:t> vi 10 000 – </a:t>
            </a:r>
            <a:r>
              <a:rPr lang="en-US" sz="4800" b="1" dirty="0" err="1">
                <a:solidFill>
                  <a:srgbClr val="FF0000"/>
                </a:solidFill>
                <a:latin typeface="UTM Avo" panose="02040603050506020204" pitchFamily="18" charset="0"/>
              </a:rPr>
              <a:t>Tiết</a:t>
            </a:r>
            <a:r>
              <a:rPr lang="en-US" sz="4800" b="1" dirty="0">
                <a:solidFill>
                  <a:srgbClr val="FF0000"/>
                </a:solidFill>
                <a:latin typeface="UTM Avo" panose="02040603050506020204" pitchFamily="18" charset="0"/>
              </a:rPr>
              <a:t> 2</a:t>
            </a:r>
            <a:endParaRPr lang="en-US" sz="5400" b="1" dirty="0">
              <a:solidFill>
                <a:srgbClr val="FF0000"/>
              </a:solidFill>
              <a:latin typeface="UTM Avo" panose="0204060305050602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3" descr="C:\Users\ADMIN\Desktop\Nong trai\transcoder.png">
            <a:extLst>
              <a:ext uri="{FF2B5EF4-FFF2-40B4-BE49-F238E27FC236}">
                <a16:creationId xmlns:a16="http://schemas.microsoft.com/office/drawing/2014/main" id="{CA13398F-109C-9D34-AFEA-C3AA8D8C7E1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800446BF-7AC0-93F3-28EE-8AF99DD6D592}"/>
              </a:ext>
            </a:extLst>
          </p:cNvPr>
          <p:cNvPicPr>
            <a:picLocks noChangeAspect="1"/>
          </p:cNvPicPr>
          <p:nvPr/>
        </p:nvPicPr>
        <p:blipFill rotWithShape="1">
          <a:blip r:embed="rId5">
            <a:extLst>
              <a:ext uri="{28A0092B-C50C-407E-A947-70E740481C1C}">
                <a14:useLocalDpi xmlns:a14="http://schemas.microsoft.com/office/drawing/2010/main" val="0"/>
              </a:ext>
            </a:extLst>
          </a:blip>
          <a:srcRect t="15114" b="16902"/>
          <a:stretch/>
        </p:blipFill>
        <p:spPr>
          <a:xfrm>
            <a:off x="2621281" y="1143000"/>
            <a:ext cx="6353631" cy="4319397"/>
          </a:xfrm>
          <a:prstGeom prst="rect">
            <a:avLst/>
          </a:prstGeom>
        </p:spPr>
      </p:pic>
      <p:pic>
        <p:nvPicPr>
          <p:cNvPr id="19" name="Picture 11" descr="C:\Users\ADMIN\Desktop\Tai nguyen thiet ke tro choi\Bảng gỗ\Picture1 (2).png">
            <a:hlinkClick r:id="rId6" action="ppaction://hlinksldjump"/>
            <a:extLst>
              <a:ext uri="{FF2B5EF4-FFF2-40B4-BE49-F238E27FC236}">
                <a16:creationId xmlns:a16="http://schemas.microsoft.com/office/drawing/2014/main" id="{9B31D7C6-3F7D-1B37-E4E9-650E73D531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00" y="60706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DMIN\Desktop\Tai nguyen thiet ke tro choi\Bảng gỗ\wooden-blank-sign-clipart-1.jpg">
            <a:extLst>
              <a:ext uri="{FF2B5EF4-FFF2-40B4-BE49-F238E27FC236}">
                <a16:creationId xmlns:a16="http://schemas.microsoft.com/office/drawing/2014/main" id="{F8CF6C89-8D4E-80EC-FE76-F5DEFA024D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52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79A16A6-04CD-E1AC-91EB-4D7EC77661DE}"/>
              </a:ext>
            </a:extLst>
          </p:cNvPr>
          <p:cNvSpPr txBox="1"/>
          <p:nvPr/>
        </p:nvSpPr>
        <p:spPr>
          <a:xfrm>
            <a:off x="2854199" y="1395603"/>
            <a:ext cx="6161296" cy="1231102"/>
          </a:xfrm>
          <a:prstGeom prst="rect">
            <a:avLst/>
          </a:prstGeom>
          <a:noFill/>
        </p:spPr>
        <p:txBody>
          <a:bodyPr wrap="none" lIns="121917" tIns="60958" rIns="121917" bIns="60958" rtlCol="0">
            <a:spAutoFit/>
          </a:bodyPr>
          <a:lstStyle/>
          <a:p>
            <a:pPr lvl="0" algn="ctr">
              <a:buClrTx/>
              <a:defRPr/>
            </a:pPr>
            <a:r>
              <a:rPr lang="vi-VN" sz="7200" kern="1200" dirty="0">
                <a:solidFill>
                  <a:prstClr val="white"/>
                </a:solidFill>
                <a:latin typeface="UTM Avo" panose="02040603050506020204" pitchFamily="18" charset="0"/>
                <a:ea typeface="+mn-ea"/>
                <a:cs typeface="Arial" panose="020B0604020202020204" pitchFamily="34" charset="0"/>
              </a:rPr>
              <a:t>Đọc số: 3 120</a:t>
            </a:r>
            <a:endParaRPr kumimoji="0" lang="en-US" sz="7200" b="0"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sym typeface="Arial"/>
            </a:endParaRPr>
          </a:p>
        </p:txBody>
      </p:sp>
      <p:sp>
        <p:nvSpPr>
          <p:cNvPr id="22" name="TextBox 21">
            <a:extLst>
              <a:ext uri="{FF2B5EF4-FFF2-40B4-BE49-F238E27FC236}">
                <a16:creationId xmlns:a16="http://schemas.microsoft.com/office/drawing/2014/main" id="{62E90BF0-4609-4202-FB07-E8BE00EF6AC0}"/>
              </a:ext>
            </a:extLst>
          </p:cNvPr>
          <p:cNvSpPr txBox="1"/>
          <p:nvPr/>
        </p:nvSpPr>
        <p:spPr>
          <a:xfrm>
            <a:off x="2810653" y="3276366"/>
            <a:ext cx="5974885" cy="1600434"/>
          </a:xfrm>
          <a:prstGeom prst="rect">
            <a:avLst/>
          </a:prstGeom>
          <a:noFill/>
        </p:spPr>
        <p:txBody>
          <a:bodyPr wrap="square" lIns="121917" tIns="60958" rIns="121917" bIns="60958" rtlCol="0">
            <a:spAutoFit/>
          </a:bodyPr>
          <a:lstStyle/>
          <a:p>
            <a:pPr lvl="0" algn="ctr">
              <a:buClrTx/>
              <a:defRPr/>
            </a:pPr>
            <a:r>
              <a:rPr lang="vi-VN" sz="4800" kern="1200" dirty="0">
                <a:solidFill>
                  <a:prstClr val="black"/>
                </a:solidFill>
                <a:latin typeface="UTM Avo" panose="02040603050506020204" pitchFamily="18" charset="0"/>
                <a:ea typeface="+mn-ea"/>
              </a:rPr>
              <a:t>Ba nghìn một</a:t>
            </a:r>
            <a:endParaRPr lang="en-US" sz="4800" kern="1200" dirty="0">
              <a:solidFill>
                <a:prstClr val="black"/>
              </a:solidFill>
              <a:latin typeface="UTM Avo" panose="02040603050506020204" pitchFamily="18" charset="0"/>
              <a:ea typeface="+mn-ea"/>
            </a:endParaRPr>
          </a:p>
          <a:p>
            <a:pPr lvl="0" algn="ctr">
              <a:buClrTx/>
              <a:defRPr/>
            </a:pPr>
            <a:r>
              <a:rPr lang="vi-VN" sz="4800" kern="1200" dirty="0">
                <a:solidFill>
                  <a:prstClr val="black"/>
                </a:solidFill>
                <a:latin typeface="UTM Avo" panose="02040603050506020204" pitchFamily="18" charset="0"/>
                <a:ea typeface="+mn-ea"/>
              </a:rPr>
              <a:t>trăm hai mươi</a:t>
            </a:r>
            <a:endPar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pic>
        <p:nvPicPr>
          <p:cNvPr id="24" name="Picture 23" descr="152.png">
            <a:extLst>
              <a:ext uri="{FF2B5EF4-FFF2-40B4-BE49-F238E27FC236}">
                <a16:creationId xmlns:a16="http://schemas.microsoft.com/office/drawing/2014/main" id="{FA4C8F99-B07B-427B-9BAD-D1C8382E8C47}"/>
              </a:ext>
            </a:extLst>
          </p:cNvPr>
          <p:cNvPicPr>
            <a:picLocks noChangeAspect="1"/>
          </p:cNvPicPr>
          <p:nvPr/>
        </p:nvPicPr>
        <p:blipFill>
          <a:blip r:embed="rId9" cstate="print"/>
          <a:stretch>
            <a:fillRect/>
          </a:stretch>
        </p:blipFill>
        <p:spPr>
          <a:xfrm>
            <a:off x="7978562" y="4765019"/>
            <a:ext cx="1470237" cy="997703"/>
          </a:xfrm>
          <a:prstGeom prst="rect">
            <a:avLst/>
          </a:prstGeom>
        </p:spPr>
      </p:pic>
      <p:pic>
        <p:nvPicPr>
          <p:cNvPr id="2" name="Picture 1">
            <a:extLst>
              <a:ext uri="{FF2B5EF4-FFF2-40B4-BE49-F238E27FC236}">
                <a16:creationId xmlns:a16="http://schemas.microsoft.com/office/drawing/2014/main" id="{8FC77C4E-08CC-A06D-EC17-18D11F9422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53958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3" descr="C:\Users\ADMIN\Desktop\Nong trai\transcoder.png">
            <a:extLst>
              <a:ext uri="{FF2B5EF4-FFF2-40B4-BE49-F238E27FC236}">
                <a16:creationId xmlns:a16="http://schemas.microsoft.com/office/drawing/2014/main" id="{5A797B03-9CCE-588C-30E3-4BDDD26CD10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9D163AE-C773-6FC9-FBCF-7155410CE0F4}"/>
              </a:ext>
            </a:extLst>
          </p:cNvPr>
          <p:cNvPicPr>
            <a:picLocks noChangeAspect="1"/>
          </p:cNvPicPr>
          <p:nvPr/>
        </p:nvPicPr>
        <p:blipFill rotWithShape="1">
          <a:blip r:embed="rId5">
            <a:extLst>
              <a:ext uri="{28A0092B-C50C-407E-A947-70E740481C1C}">
                <a14:useLocalDpi xmlns:a14="http://schemas.microsoft.com/office/drawing/2010/main" val="0"/>
              </a:ext>
            </a:extLst>
          </a:blip>
          <a:srcRect t="15114" b="16902"/>
          <a:stretch/>
        </p:blipFill>
        <p:spPr>
          <a:xfrm>
            <a:off x="2621281" y="1143000"/>
            <a:ext cx="6353631" cy="4319397"/>
          </a:xfrm>
          <a:prstGeom prst="rect">
            <a:avLst/>
          </a:prstGeom>
        </p:spPr>
      </p:pic>
      <p:pic>
        <p:nvPicPr>
          <p:cNvPr id="19" name="Picture 11" descr="C:\Users\ADMIN\Desktop\Tai nguyen thiet ke tro choi\Bảng gỗ\Picture1 (2).png">
            <a:hlinkClick r:id="rId6" action="ppaction://hlinksldjump"/>
            <a:extLst>
              <a:ext uri="{FF2B5EF4-FFF2-40B4-BE49-F238E27FC236}">
                <a16:creationId xmlns:a16="http://schemas.microsoft.com/office/drawing/2014/main" id="{4FDC489A-6CC3-31F1-9668-D075879978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00" y="60706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DMIN\Desktop\Tai nguyen thiet ke tro choi\Bảng gỗ\wooden-blank-sign-clipart-1.jpg">
            <a:extLst>
              <a:ext uri="{FF2B5EF4-FFF2-40B4-BE49-F238E27FC236}">
                <a16:creationId xmlns:a16="http://schemas.microsoft.com/office/drawing/2014/main" id="{11E2C51D-9CB8-ED33-8AAC-D81E9894CC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52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A3AA5FA-400B-1DA7-4BBA-E7491204E5EC}"/>
              </a:ext>
            </a:extLst>
          </p:cNvPr>
          <p:cNvSpPr txBox="1"/>
          <p:nvPr/>
        </p:nvSpPr>
        <p:spPr>
          <a:xfrm>
            <a:off x="2854199" y="1395603"/>
            <a:ext cx="6161296" cy="1231102"/>
          </a:xfrm>
          <a:prstGeom prst="rect">
            <a:avLst/>
          </a:prstGeom>
          <a:noFill/>
        </p:spPr>
        <p:txBody>
          <a:bodyPr wrap="none" lIns="121917" tIns="60958" rIns="121917" bIns="60958" rtlCol="0">
            <a:spAutoFit/>
          </a:bodyPr>
          <a:lstStyle/>
          <a:p>
            <a:pPr lvl="0" algn="ctr">
              <a:buClrTx/>
              <a:defRPr/>
            </a:pPr>
            <a:r>
              <a:rPr lang="vi-VN" sz="7200" kern="1200" dirty="0">
                <a:solidFill>
                  <a:prstClr val="white"/>
                </a:solidFill>
                <a:latin typeface="UTM Avo" panose="02040603050506020204" pitchFamily="18" charset="0"/>
                <a:ea typeface="+mn-ea"/>
                <a:cs typeface="Arial" panose="020B0604020202020204" pitchFamily="34" charset="0"/>
              </a:rPr>
              <a:t>Đọc số: 8 017</a:t>
            </a:r>
            <a:endParaRPr kumimoji="0" lang="en-US" sz="7200" b="0"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sym typeface="Arial"/>
            </a:endParaRPr>
          </a:p>
        </p:txBody>
      </p:sp>
      <p:sp>
        <p:nvSpPr>
          <p:cNvPr id="22" name="TextBox 21">
            <a:extLst>
              <a:ext uri="{FF2B5EF4-FFF2-40B4-BE49-F238E27FC236}">
                <a16:creationId xmlns:a16="http://schemas.microsoft.com/office/drawing/2014/main" id="{ED1F0A0C-3923-60D9-1CC2-A7251664FADC}"/>
              </a:ext>
            </a:extLst>
          </p:cNvPr>
          <p:cNvSpPr txBox="1"/>
          <p:nvPr/>
        </p:nvSpPr>
        <p:spPr>
          <a:xfrm>
            <a:off x="2810653" y="3276366"/>
            <a:ext cx="5974885" cy="1600434"/>
          </a:xfrm>
          <a:prstGeom prst="rect">
            <a:avLst/>
          </a:prstGeom>
          <a:noFill/>
        </p:spPr>
        <p:txBody>
          <a:bodyPr wrap="square" lIns="121917" tIns="60958" rIns="121917" bIns="60958" rtlCol="0">
            <a:spAutoFit/>
          </a:bodyPr>
          <a:lstStyle/>
          <a:p>
            <a:pPr lvl="0" algn="ctr">
              <a:buClrTx/>
              <a:defRPr/>
            </a:pPr>
            <a:r>
              <a:rPr lang="vi-VN" sz="4800" kern="1200" dirty="0">
                <a:solidFill>
                  <a:prstClr val="black"/>
                </a:solidFill>
                <a:latin typeface="UTM Avo" panose="02040603050506020204" pitchFamily="18" charset="0"/>
                <a:ea typeface="+mn-ea"/>
              </a:rPr>
              <a:t>Tám nghìn không trăm mười bảy</a:t>
            </a:r>
            <a:endPar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pic>
        <p:nvPicPr>
          <p:cNvPr id="24" name="Picture 23" descr="152.png">
            <a:extLst>
              <a:ext uri="{FF2B5EF4-FFF2-40B4-BE49-F238E27FC236}">
                <a16:creationId xmlns:a16="http://schemas.microsoft.com/office/drawing/2014/main" id="{AA83A522-C63A-7FD1-9DCB-1FA0022067A6}"/>
              </a:ext>
            </a:extLst>
          </p:cNvPr>
          <p:cNvPicPr>
            <a:picLocks noChangeAspect="1"/>
          </p:cNvPicPr>
          <p:nvPr/>
        </p:nvPicPr>
        <p:blipFill>
          <a:blip r:embed="rId9" cstate="print"/>
          <a:stretch>
            <a:fillRect/>
          </a:stretch>
        </p:blipFill>
        <p:spPr>
          <a:xfrm>
            <a:off x="7978562" y="4765019"/>
            <a:ext cx="1470237" cy="997703"/>
          </a:xfrm>
          <a:prstGeom prst="rect">
            <a:avLst/>
          </a:prstGeom>
        </p:spPr>
      </p:pic>
      <p:pic>
        <p:nvPicPr>
          <p:cNvPr id="2" name="Picture 1">
            <a:extLst>
              <a:ext uri="{FF2B5EF4-FFF2-40B4-BE49-F238E27FC236}">
                <a16:creationId xmlns:a16="http://schemas.microsoft.com/office/drawing/2014/main" id="{CA423BB4-4CF8-8DF8-F1A0-C50229BFF4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425028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DFA12B1-45E9-157F-58CA-1D821089952C}"/>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6</a:t>
            </a:r>
          </a:p>
        </p:txBody>
      </p:sp>
      <p:sp>
        <p:nvSpPr>
          <p:cNvPr id="3" name="Hộp Văn bản 11">
            <a:extLst>
              <a:ext uri="{FF2B5EF4-FFF2-40B4-BE49-F238E27FC236}">
                <a16:creationId xmlns:a16="http://schemas.microsoft.com/office/drawing/2014/main" id="{5989F6B9-F8AB-5FBC-55F4-997C5C39531B}"/>
              </a:ext>
            </a:extLst>
          </p:cNvPr>
          <p:cNvSpPr txBox="1"/>
          <p:nvPr/>
        </p:nvSpPr>
        <p:spPr>
          <a:xfrm>
            <a:off x="1716916" y="846565"/>
            <a:ext cx="9694034" cy="954107"/>
          </a:xfrm>
          <a:prstGeom prst="rect">
            <a:avLst/>
          </a:prstGeom>
          <a:noFill/>
        </p:spPr>
        <p:txBody>
          <a:bodyPr wrap="square" rtlCol="0">
            <a:spAutoFit/>
          </a:bodyPr>
          <a:lstStyle/>
          <a:p>
            <a:r>
              <a:rPr lang="vi-VN" sz="2800" dirty="0">
                <a:latin typeface="UTM Avo" panose="02040603050506020204" pitchFamily="18" charset="0"/>
                <a:ea typeface="Calibri" panose="020F0502020204030204" pitchFamily="34" charset="0"/>
              </a:rPr>
              <a:t>Hãy đọc năm sinh của các thành viên trong gia đình ở bức tranh sau:</a:t>
            </a:r>
          </a:p>
        </p:txBody>
      </p:sp>
      <p:pic>
        <p:nvPicPr>
          <p:cNvPr id="5" name="Picture 4">
            <a:extLst>
              <a:ext uri="{FF2B5EF4-FFF2-40B4-BE49-F238E27FC236}">
                <a16:creationId xmlns:a16="http://schemas.microsoft.com/office/drawing/2014/main" id="{4F729ACB-C72E-FAF0-A341-817020E15B33}"/>
              </a:ext>
            </a:extLst>
          </p:cNvPr>
          <p:cNvPicPr>
            <a:picLocks noChangeAspect="1"/>
          </p:cNvPicPr>
          <p:nvPr/>
        </p:nvPicPr>
        <p:blipFill rotWithShape="1">
          <a:blip r:embed="rId5"/>
          <a:srcRect t="15484" b="523"/>
          <a:stretch/>
        </p:blipFill>
        <p:spPr>
          <a:xfrm>
            <a:off x="2870833" y="2020528"/>
            <a:ext cx="6450334" cy="4158684"/>
          </a:xfrm>
          <a:prstGeom prst="rect">
            <a:avLst/>
          </a:prstGeom>
          <a:ln>
            <a:solidFill>
              <a:schemeClr val="accent2"/>
            </a:solidFill>
          </a:ln>
        </p:spPr>
      </p:pic>
    </p:spTree>
    <p:extLst>
      <p:ext uri="{BB962C8B-B14F-4D97-AF65-F5344CB8AC3E}">
        <p14:creationId xmlns:p14="http://schemas.microsoft.com/office/powerpoint/2010/main" val="79603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DFA12B1-45E9-157F-58CA-1D821089952C}"/>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6</a:t>
            </a:r>
          </a:p>
        </p:txBody>
      </p:sp>
      <p:sp>
        <p:nvSpPr>
          <p:cNvPr id="3" name="Hộp Văn bản 11">
            <a:extLst>
              <a:ext uri="{FF2B5EF4-FFF2-40B4-BE49-F238E27FC236}">
                <a16:creationId xmlns:a16="http://schemas.microsoft.com/office/drawing/2014/main" id="{5989F6B9-F8AB-5FBC-55F4-997C5C39531B}"/>
              </a:ext>
            </a:extLst>
          </p:cNvPr>
          <p:cNvSpPr txBox="1"/>
          <p:nvPr/>
        </p:nvSpPr>
        <p:spPr>
          <a:xfrm>
            <a:off x="1716916" y="846565"/>
            <a:ext cx="9694034" cy="954107"/>
          </a:xfrm>
          <a:prstGeom prst="rect">
            <a:avLst/>
          </a:prstGeom>
          <a:noFill/>
        </p:spPr>
        <p:txBody>
          <a:bodyPr wrap="square" rtlCol="0">
            <a:spAutoFit/>
          </a:bodyPr>
          <a:lstStyle/>
          <a:p>
            <a:r>
              <a:rPr lang="vi-VN" sz="2800" dirty="0">
                <a:latin typeface="UTM Avo" panose="02040603050506020204" pitchFamily="18" charset="0"/>
                <a:ea typeface="Calibri" panose="020F0502020204030204" pitchFamily="34" charset="0"/>
              </a:rPr>
              <a:t>Hãy đọc năm sinh của các thành viên trong gia đình ở bức tranh sau:</a:t>
            </a:r>
          </a:p>
        </p:txBody>
      </p:sp>
      <p:sp>
        <p:nvSpPr>
          <p:cNvPr id="4" name="TextBox 3">
            <a:extLst>
              <a:ext uri="{FF2B5EF4-FFF2-40B4-BE49-F238E27FC236}">
                <a16:creationId xmlns:a16="http://schemas.microsoft.com/office/drawing/2014/main" id="{8E24D1A9-2570-8A8E-8D64-10962AB26CA5}"/>
              </a:ext>
            </a:extLst>
          </p:cNvPr>
          <p:cNvSpPr txBox="1"/>
          <p:nvPr/>
        </p:nvSpPr>
        <p:spPr>
          <a:xfrm>
            <a:off x="637847" y="2448449"/>
            <a:ext cx="9317897" cy="3067443"/>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tabLst>
                <a:tab pos="5941060" algn="l"/>
              </a:tabLst>
            </a:pPr>
            <a:r>
              <a:rPr lang="en-US" sz="2200" dirty="0">
                <a:effectLst/>
                <a:latin typeface="UTM Avo" panose="02040603050506020204" pitchFamily="18" charset="0"/>
                <a:ea typeface="DengXian" panose="02010600030101010101" pitchFamily="2" charset="-122"/>
                <a:cs typeface="Arial" panose="020B0604020202020204" pitchFamily="34" charset="0"/>
              </a:rPr>
              <a:t>Dung </a:t>
            </a:r>
            <a:r>
              <a:rPr lang="en-US" sz="2200" dirty="0" err="1">
                <a:effectLst/>
                <a:latin typeface="UTM Avo" panose="02040603050506020204" pitchFamily="18" charset="0"/>
                <a:ea typeface="DengXian" panose="02010600030101010101" pitchFamily="2" charset="-122"/>
                <a:cs typeface="Arial" panose="020B0604020202020204" pitchFamily="34" charset="0"/>
              </a:rPr>
              <a:t>sinh</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hai</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nghìn</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không</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trăm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mười</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bốn</a:t>
            </a:r>
            <a:r>
              <a:rPr lang="en-US" sz="2200" dirty="0">
                <a:effectLst/>
                <a:latin typeface="UTM Avo" panose="02040603050506020204" pitchFamily="18" charset="0"/>
                <a:ea typeface="DengXian" panose="02010600030101010101" pitchFamily="2" charset="-122"/>
                <a:cs typeface="Arial" panose="020B0604020202020204" pitchFamily="34" charset="0"/>
              </a:rPr>
              <a:t> (2014).</a:t>
            </a:r>
          </a:p>
          <a:p>
            <a:pPr marL="342900" marR="0" indent="-342900" algn="just">
              <a:lnSpc>
                <a:spcPct val="150000"/>
              </a:lnSpc>
              <a:spcBef>
                <a:spcPts val="0"/>
              </a:spcBef>
              <a:spcAft>
                <a:spcPts val="0"/>
              </a:spcAft>
              <a:buFont typeface="Arial" panose="020B0604020202020204" pitchFamily="34" charset="0"/>
              <a:buChar char="•"/>
              <a:tabLst>
                <a:tab pos="5941060" algn="l"/>
              </a:tabLst>
            </a:pPr>
            <a:r>
              <a:rPr lang="en-US" sz="2200" dirty="0" err="1">
                <a:effectLst/>
                <a:latin typeface="UTM Avo" panose="02040603050506020204" pitchFamily="18" charset="0"/>
                <a:ea typeface="DengXian" panose="02010600030101010101" pitchFamily="2" charset="-122"/>
                <a:cs typeface="Arial" panose="020B0604020202020204" pitchFamily="34" charset="0"/>
              </a:rPr>
              <a:t>Ông</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nội</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sinh</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một</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nghìn</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chín</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trăm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mươi</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lăm</a:t>
            </a:r>
            <a:r>
              <a:rPr lang="en-US" sz="2200" dirty="0">
                <a:effectLst/>
                <a:latin typeface="UTM Avo" panose="02040603050506020204" pitchFamily="18" charset="0"/>
                <a:ea typeface="DengXian" panose="02010600030101010101" pitchFamily="2" charset="-122"/>
                <a:cs typeface="Arial" panose="020B0604020202020204" pitchFamily="34" charset="0"/>
              </a:rPr>
              <a:t> (1955).</a:t>
            </a:r>
          </a:p>
          <a:p>
            <a:pPr marL="342900" marR="0" indent="-342900" algn="just">
              <a:lnSpc>
                <a:spcPct val="150000"/>
              </a:lnSpc>
              <a:spcBef>
                <a:spcPts val="0"/>
              </a:spcBef>
              <a:spcAft>
                <a:spcPts val="0"/>
              </a:spcAft>
              <a:buFont typeface="Arial" panose="020B0604020202020204" pitchFamily="34" charset="0"/>
              <a:buChar char="•"/>
              <a:tabLst>
                <a:tab pos="5941060" algn="l"/>
              </a:tabLst>
            </a:pPr>
            <a:r>
              <a:rPr lang="en-US" sz="2200" dirty="0" err="1">
                <a:effectLst/>
                <a:latin typeface="UTM Avo" panose="02040603050506020204" pitchFamily="18" charset="0"/>
                <a:ea typeface="DengXian" panose="02010600030101010101" pitchFamily="2" charset="-122"/>
                <a:cs typeface="Arial" panose="020B0604020202020204" pitchFamily="34" charset="0"/>
              </a:rPr>
              <a:t>Bà</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nội</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sinh</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một</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nghìn</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chín</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trăm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sáu</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mươi</a:t>
            </a:r>
            <a:r>
              <a:rPr lang="en-US" sz="2200" dirty="0">
                <a:effectLst/>
                <a:latin typeface="UTM Avo" panose="02040603050506020204" pitchFamily="18" charset="0"/>
                <a:ea typeface="DengXian" panose="02010600030101010101" pitchFamily="2" charset="-122"/>
                <a:cs typeface="Arial" panose="020B0604020202020204" pitchFamily="34" charset="0"/>
              </a:rPr>
              <a:t> (1960).</a:t>
            </a:r>
          </a:p>
          <a:p>
            <a:pPr marL="342900" marR="0" indent="-342900" algn="just">
              <a:lnSpc>
                <a:spcPct val="150000"/>
              </a:lnSpc>
              <a:spcBef>
                <a:spcPts val="0"/>
              </a:spcBef>
              <a:spcAft>
                <a:spcPts val="0"/>
              </a:spcAft>
              <a:buFont typeface="Arial" panose="020B0604020202020204" pitchFamily="34" charset="0"/>
              <a:buChar char="•"/>
              <a:tabLst>
                <a:tab pos="5941060" algn="l"/>
              </a:tabLst>
            </a:pPr>
            <a:r>
              <a:rPr lang="en-US" sz="2200" dirty="0" err="1">
                <a:effectLst/>
                <a:latin typeface="UTM Avo" panose="02040603050506020204" pitchFamily="18" charset="0"/>
                <a:ea typeface="DengXian" panose="02010600030101010101" pitchFamily="2" charset="-122"/>
                <a:cs typeface="Arial" panose="020B0604020202020204" pitchFamily="34" charset="0"/>
              </a:rPr>
              <a:t>Mẹ</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sinh</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một</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nghìn</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chín</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trăm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tám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mươi</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chín</a:t>
            </a:r>
            <a:r>
              <a:rPr lang="en-US" sz="2200" dirty="0">
                <a:effectLst/>
                <a:latin typeface="UTM Avo" panose="02040603050506020204" pitchFamily="18" charset="0"/>
                <a:ea typeface="DengXian" panose="02010600030101010101" pitchFamily="2" charset="-122"/>
                <a:cs typeface="Arial" panose="020B0604020202020204" pitchFamily="34" charset="0"/>
              </a:rPr>
              <a:t> (1989).</a:t>
            </a:r>
          </a:p>
          <a:p>
            <a:pPr marL="342900" marR="0" indent="-342900" algn="just">
              <a:lnSpc>
                <a:spcPct val="150000"/>
              </a:lnSpc>
              <a:spcBef>
                <a:spcPts val="0"/>
              </a:spcBef>
              <a:spcAft>
                <a:spcPts val="0"/>
              </a:spcAft>
              <a:buFont typeface="Arial" panose="020B0604020202020204" pitchFamily="34" charset="0"/>
              <a:buChar char="•"/>
              <a:tabLst>
                <a:tab pos="5941060" algn="l"/>
              </a:tabLst>
            </a:pPr>
            <a:r>
              <a:rPr lang="en-US" sz="2200" dirty="0" err="1">
                <a:effectLst/>
                <a:latin typeface="UTM Avo" panose="02040603050506020204" pitchFamily="18" charset="0"/>
                <a:ea typeface="DengXian" panose="02010600030101010101" pitchFamily="2" charset="-122"/>
                <a:cs typeface="Arial" panose="020B0604020202020204" pitchFamily="34" charset="0"/>
              </a:rPr>
              <a:t>Bố</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sinh</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một</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nghìn</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chín</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trăm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tám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mươi</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lăm</a:t>
            </a:r>
            <a:r>
              <a:rPr lang="en-US" sz="2200" dirty="0">
                <a:effectLst/>
                <a:latin typeface="UTM Avo" panose="02040603050506020204" pitchFamily="18" charset="0"/>
                <a:ea typeface="DengXian" panose="02010600030101010101" pitchFamily="2" charset="-122"/>
                <a:cs typeface="Arial" panose="020B0604020202020204" pitchFamily="34" charset="0"/>
              </a:rPr>
              <a:t> (1985).</a:t>
            </a:r>
          </a:p>
          <a:p>
            <a:pPr marL="342900" marR="0" indent="-342900" algn="just">
              <a:lnSpc>
                <a:spcPct val="150000"/>
              </a:lnSpc>
              <a:spcBef>
                <a:spcPts val="0"/>
              </a:spcBef>
              <a:spcAft>
                <a:spcPts val="0"/>
              </a:spcAft>
              <a:buFont typeface="Arial" panose="020B0604020202020204" pitchFamily="34" charset="0"/>
              <a:buChar char="•"/>
              <a:tabLst>
                <a:tab pos="5941060" algn="l"/>
              </a:tabLst>
            </a:pPr>
            <a:r>
              <a:rPr lang="en-US" sz="2200" dirty="0" err="1">
                <a:effectLst/>
                <a:latin typeface="UTM Avo" panose="02040603050506020204" pitchFamily="18" charset="0"/>
                <a:ea typeface="DengXian" panose="02010600030101010101" pitchFamily="2" charset="-122"/>
                <a:cs typeface="Arial" panose="020B0604020202020204" pitchFamily="34" charset="0"/>
              </a:rPr>
              <a:t>Em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Bách</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sinh</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hai</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nghìn</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không</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trăm</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hai</a:t>
            </a:r>
            <a:r>
              <a:rPr lang="en-US" sz="2200" dirty="0">
                <a:effectLst/>
                <a:latin typeface="UTM Avo" panose="02040603050506020204" pitchFamily="18" charset="0"/>
                <a:ea typeface="DengXian" panose="02010600030101010101" pitchFamily="2" charset="-122"/>
                <a:cs typeface="Arial" panose="020B0604020202020204" pitchFamily="34" charset="0"/>
              </a:rPr>
              <a:t> </a:t>
            </a:r>
            <a:r>
              <a:rPr lang="en-US" sz="2200" dirty="0" err="1">
                <a:effectLst/>
                <a:latin typeface="UTM Avo" panose="02040603050506020204" pitchFamily="18" charset="0"/>
                <a:ea typeface="DengXian" panose="02010600030101010101" pitchFamily="2" charset="-122"/>
                <a:cs typeface="Arial" panose="020B0604020202020204" pitchFamily="34" charset="0"/>
              </a:rPr>
              <a:t>mươi</a:t>
            </a:r>
            <a:r>
              <a:rPr lang="en-US" sz="2200" dirty="0">
                <a:effectLst/>
                <a:latin typeface="UTM Avo" panose="02040603050506020204" pitchFamily="18" charset="0"/>
                <a:ea typeface="DengXian" panose="02010600030101010101" pitchFamily="2" charset="-122"/>
                <a:cs typeface="Arial" panose="020B0604020202020204" pitchFamily="34" charset="0"/>
              </a:rPr>
              <a:t> (2020).</a:t>
            </a:r>
          </a:p>
        </p:txBody>
      </p:sp>
      <p:sp>
        <p:nvSpPr>
          <p:cNvPr id="6" name="TextBox 5">
            <a:extLst>
              <a:ext uri="{FF2B5EF4-FFF2-40B4-BE49-F238E27FC236}">
                <a16:creationId xmlns:a16="http://schemas.microsoft.com/office/drawing/2014/main" id="{DE24047F-0564-A708-2527-BEA314D857FA}"/>
              </a:ext>
            </a:extLst>
          </p:cNvPr>
          <p:cNvSpPr txBox="1"/>
          <p:nvPr/>
        </p:nvSpPr>
        <p:spPr>
          <a:xfrm>
            <a:off x="637847" y="1863674"/>
            <a:ext cx="2507937" cy="584775"/>
          </a:xfrm>
          <a:prstGeom prst="rect">
            <a:avLst/>
          </a:prstGeom>
          <a:noFill/>
        </p:spPr>
        <p:txBody>
          <a:bodyPr wrap="square" rtlCol="0">
            <a:spAutoFit/>
          </a:bodyPr>
          <a:lstStyle/>
          <a:p>
            <a:r>
              <a:rPr lang="en-US" sz="3200" b="1" dirty="0" err="1">
                <a:solidFill>
                  <a:schemeClr val="accent2"/>
                </a:solidFill>
                <a:latin typeface="UTM Avo" panose="02040603050506020204" pitchFamily="18" charset="0"/>
                <a:cs typeface="Arial" panose="020B0604020202020204" pitchFamily="34" charset="0"/>
              </a:rPr>
              <a:t>Trả</a:t>
            </a:r>
            <a:r>
              <a:rPr lang="en-US" sz="3200" b="1" dirty="0">
                <a:solidFill>
                  <a:schemeClr val="accent2"/>
                </a:solidFill>
                <a:latin typeface="UTM Avo" panose="02040603050506020204" pitchFamily="18" charset="0"/>
                <a:cs typeface="Arial" panose="020B0604020202020204" pitchFamily="34" charset="0"/>
              </a:rPr>
              <a:t> </a:t>
            </a:r>
            <a:r>
              <a:rPr lang="en-US" sz="3200" b="1" dirty="0" err="1">
                <a:solidFill>
                  <a:schemeClr val="accent2"/>
                </a:solidFill>
                <a:latin typeface="UTM Avo" panose="02040603050506020204" pitchFamily="18" charset="0"/>
                <a:cs typeface="Arial" panose="020B0604020202020204" pitchFamily="34" charset="0"/>
              </a:rPr>
              <a:t>lời</a:t>
            </a:r>
            <a:endParaRPr lang="en-US" sz="3200" b="1" dirty="0">
              <a:solidFill>
                <a:schemeClr val="accent2"/>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80790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a:stretch>
        </a:blipFill>
        <a:effectLst/>
      </p:bgPr>
    </p:bg>
    <p:spTree>
      <p:nvGrpSpPr>
        <p:cNvPr id="1" name="Shape 113"/>
        <p:cNvGrpSpPr/>
        <p:nvPr/>
      </p:nvGrpSpPr>
      <p:grpSpPr>
        <a:xfrm>
          <a:off x="0" y="0"/>
          <a:ext cx="0" cy="0"/>
          <a:chOff x="0" y="0"/>
          <a:chExt cx="0" cy="0"/>
        </a:xfrm>
      </p:grpSpPr>
      <p:grpSp>
        <p:nvGrpSpPr>
          <p:cNvPr id="2" name="Group 1">
            <a:extLst>
              <a:ext uri="{FF2B5EF4-FFF2-40B4-BE49-F238E27FC236}">
                <a16:creationId xmlns:a16="http://schemas.microsoft.com/office/drawing/2014/main" id="{DC6F40BC-BFD2-C21A-68D0-776ED7722E8F}"/>
              </a:ext>
            </a:extLst>
          </p:cNvPr>
          <p:cNvGrpSpPr/>
          <p:nvPr/>
        </p:nvGrpSpPr>
        <p:grpSpPr>
          <a:xfrm>
            <a:off x="4583323" y="2649530"/>
            <a:ext cx="2736543" cy="1558939"/>
            <a:chOff x="309542" y="967667"/>
            <a:chExt cx="2878585" cy="1558939"/>
          </a:xfrm>
        </p:grpSpPr>
        <p:pic>
          <p:nvPicPr>
            <p:cNvPr id="3" name="Picture 2">
              <a:hlinkClick r:id="rId4"/>
              <a:extLst>
                <a:ext uri="{FF2B5EF4-FFF2-40B4-BE49-F238E27FC236}">
                  <a16:creationId xmlns:a16="http://schemas.microsoft.com/office/drawing/2014/main" id="{ECB6EC42-19D0-7064-8A19-7DCBA9EF05D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545978FE-053A-F041-3B59-1C06BB09F4D8}"/>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DFA12B1-45E9-157F-58CA-1D821089952C}"/>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7</a:t>
            </a:r>
          </a:p>
        </p:txBody>
      </p:sp>
      <p:sp>
        <p:nvSpPr>
          <p:cNvPr id="3" name="Hộp Văn bản 11">
            <a:extLst>
              <a:ext uri="{FF2B5EF4-FFF2-40B4-BE49-F238E27FC236}">
                <a16:creationId xmlns:a16="http://schemas.microsoft.com/office/drawing/2014/main" id="{5989F6B9-F8AB-5FBC-55F4-997C5C39531B}"/>
              </a:ext>
            </a:extLst>
          </p:cNvPr>
          <p:cNvSpPr txBox="1"/>
          <p:nvPr/>
        </p:nvSpPr>
        <p:spPr>
          <a:xfrm>
            <a:off x="1716916" y="846565"/>
            <a:ext cx="9328455" cy="1569660"/>
          </a:xfrm>
          <a:prstGeom prst="rect">
            <a:avLst/>
          </a:prstGeom>
          <a:noFill/>
        </p:spPr>
        <p:txBody>
          <a:bodyPr wrap="square" rtlCol="0">
            <a:spAutoFit/>
          </a:bodyPr>
          <a:lstStyle/>
          <a:p>
            <a:pPr algn="just"/>
            <a:r>
              <a:rPr lang="vi-VN" sz="2400" dirty="0">
                <a:latin typeface="UTM Avo" panose="02040603050506020204" pitchFamily="18" charset="0"/>
                <a:ea typeface="Calibri" panose="020F0502020204030204" pitchFamily="34" charset="0"/>
              </a:rPr>
              <a:t>Đi bộ khoảng 4 000 bước chân mỗi ngày giúp chúng ta có trái tim khỏe mạnh, tránh nhiều bệnh tật. Em hãy cùng với người thân trong gia đình ước lượng xem mỗi người đi bộ được khoảng bao nhiêu bước chân một ngày.</a:t>
            </a:r>
          </a:p>
        </p:txBody>
      </p:sp>
    </p:spTree>
    <p:extLst>
      <p:ext uri="{BB962C8B-B14F-4D97-AF65-F5344CB8AC3E}">
        <p14:creationId xmlns:p14="http://schemas.microsoft.com/office/powerpoint/2010/main" val="405328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id="{BD7D58E4-F7B1-D98E-4BAD-23AA216D9D9C}"/>
              </a:ext>
            </a:extLst>
          </p:cNvPr>
          <p:cNvGrpSpPr/>
          <p:nvPr/>
        </p:nvGrpSpPr>
        <p:grpSpPr>
          <a:xfrm>
            <a:off x="4583323" y="2649530"/>
            <a:ext cx="2736543" cy="1558939"/>
            <a:chOff x="309542" y="967667"/>
            <a:chExt cx="2878585" cy="1558939"/>
          </a:xfrm>
        </p:grpSpPr>
        <p:pic>
          <p:nvPicPr>
            <p:cNvPr id="3" name="Picture 2">
              <a:hlinkClick r:id="rId4"/>
              <a:extLst>
                <a:ext uri="{FF2B5EF4-FFF2-40B4-BE49-F238E27FC236}">
                  <a16:creationId xmlns:a16="http://schemas.microsoft.com/office/drawing/2014/main" id="{A05E304C-C430-C978-B9FF-CDAA588426A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3CA3E861-7CD4-7E96-C95E-3CD6CD37B96B}"/>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jake-and-the-neverland-pirates-clip-art-images--29662.gif"/>
          <p:cNvPicPr>
            <a:picLocks noChangeAspect="1"/>
          </p:cNvPicPr>
          <p:nvPr/>
        </p:nvPicPr>
        <p:blipFill>
          <a:blip r:embed="rId2" cstate="print"/>
          <a:stretch>
            <a:fillRect/>
          </a:stretch>
        </p:blipFill>
        <p:spPr>
          <a:xfrm>
            <a:off x="4572000" y="1524000"/>
            <a:ext cx="4724400" cy="4953000"/>
          </a:xfrm>
          <a:prstGeom prst="rect">
            <a:avLst/>
          </a:prstGeom>
        </p:spPr>
      </p:pic>
      <p:pic>
        <p:nvPicPr>
          <p:cNvPr id="7" name="Picture 6" descr="1757a1bdb9a1b22.jpg">
            <a:hlinkClick r:id="rId3" action="ppaction://hlinksldjump"/>
          </p:cNvPr>
          <p:cNvPicPr>
            <a:picLocks noChangeAspect="1"/>
          </p:cNvPicPr>
          <p:nvPr/>
        </p:nvPicPr>
        <p:blipFill>
          <a:blip r:embed="rId4" cstate="print"/>
          <a:stretch>
            <a:fillRect/>
          </a:stretch>
        </p:blipFill>
        <p:spPr>
          <a:xfrm>
            <a:off x="9601200" y="5334000"/>
            <a:ext cx="1272503" cy="749300"/>
          </a:xfrm>
          <a:prstGeom prst="rect">
            <a:avLst/>
          </a:prstGeom>
        </p:spPr>
      </p:pic>
      <p:sp>
        <p:nvSpPr>
          <p:cNvPr id="10" name="Rectangle 9">
            <a:extLst>
              <a:ext uri="{FF2B5EF4-FFF2-40B4-BE49-F238E27FC236}">
                <a16:creationId xmlns:a16="http://schemas.microsoft.com/office/drawing/2014/main" id="{BD7A2930-7667-43D2-8B42-8AF6C3389138}"/>
              </a:ext>
            </a:extLst>
          </p:cNvPr>
          <p:cNvSpPr/>
          <p:nvPr/>
        </p:nvSpPr>
        <p:spPr>
          <a:xfrm>
            <a:off x="4038600" y="152400"/>
            <a:ext cx="4876800" cy="1295400"/>
          </a:xfrm>
          <a:prstGeom prst="rect">
            <a:avLst/>
          </a:prstGeom>
          <a:noFill/>
        </p:spPr>
        <p:txBody>
          <a:bodyPr wrap="none" lIns="91440" tIns="45720" rIns="91440" bIns="45720" numCol="1">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cmpd="sng">
                  <a:solidFill>
                    <a:srgbClr val="8064A2"/>
                  </a:solidFill>
                  <a:prstDash val="solid"/>
                </a:ln>
                <a:solidFill>
                  <a:srgbClr val="1F497D">
                    <a:lumMod val="20000"/>
                    <a:lumOff val="80000"/>
                  </a:srgbClr>
                </a:solidFill>
                <a:effectLst/>
                <a:uLnTx/>
                <a:uFillTx/>
                <a:latin typeface="UTM Avo" panose="02040603050506020204" pitchFamily="18" charset="0"/>
                <a:ea typeface="Tahoma" panose="020B0604030504040204" pitchFamily="34" charset="0"/>
                <a:cs typeface="Tahoma" panose="020B0604030504040204" pitchFamily="34" charset="0"/>
              </a:rPr>
              <a:t>JACK TÌM KHO BÁU </a:t>
            </a:r>
          </a:p>
        </p:txBody>
      </p:sp>
      <p:pic>
        <p:nvPicPr>
          <p:cNvPr id="3" name="Picture 2">
            <a:extLst>
              <a:ext uri="{FF2B5EF4-FFF2-40B4-BE49-F238E27FC236}">
                <a16:creationId xmlns:a16="http://schemas.microsoft.com/office/drawing/2014/main" id="{01DD2D88-1105-A3DD-563F-B8C7626C6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
        <p:nvSpPr>
          <p:cNvPr id="5" name="Arrow: Right 4">
            <a:hlinkClick r:id="" action="ppaction://hlinkshowjump?jump=nextslide"/>
            <a:extLst>
              <a:ext uri="{FF2B5EF4-FFF2-40B4-BE49-F238E27FC236}">
                <a16:creationId xmlns:a16="http://schemas.microsoft.com/office/drawing/2014/main" id="{A349A3C1-2E5C-75B8-F254-25A5AF1412E6}"/>
              </a:ext>
            </a:extLst>
          </p:cNvPr>
          <p:cNvSpPr/>
          <p:nvPr/>
        </p:nvSpPr>
        <p:spPr>
          <a:xfrm>
            <a:off x="9981425" y="238656"/>
            <a:ext cx="1784555" cy="894735"/>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UTM Avo" panose="02040603050506020204" pitchFamily="18" charset="0"/>
              </a:rPr>
              <a:t>Phần</a:t>
            </a:r>
            <a:r>
              <a:rPr lang="en-US" dirty="0">
                <a:solidFill>
                  <a:schemeClr val="tx1"/>
                </a:solidFill>
                <a:latin typeface="UTM Avo" panose="02040603050506020204" pitchFamily="18" charset="0"/>
              </a:rPr>
              <a:t> </a:t>
            </a:r>
            <a:r>
              <a:rPr lang="en-US" dirty="0" err="1">
                <a:solidFill>
                  <a:schemeClr val="tx1"/>
                </a:solidFill>
                <a:latin typeface="UTM Avo" panose="02040603050506020204" pitchFamily="18" charset="0"/>
              </a:rPr>
              <a:t>tiếp</a:t>
            </a:r>
            <a:r>
              <a:rPr lang="en-US" dirty="0">
                <a:solidFill>
                  <a:schemeClr val="tx1"/>
                </a:solidFill>
                <a:latin typeface="UTM Avo" panose="02040603050506020204" pitchFamily="18" charset="0"/>
              </a:rPr>
              <a:t> </a:t>
            </a:r>
            <a:r>
              <a:rPr lang="en-US" dirty="0" err="1">
                <a:solidFill>
                  <a:schemeClr val="tx1"/>
                </a:solidFill>
                <a:latin typeface="UTM Avo" panose="02040603050506020204" pitchFamily="18" charset="0"/>
              </a:rPr>
              <a:t>theo</a:t>
            </a:r>
            <a:endParaRPr lang="en-US"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ADMIN\Desktop\game_scre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clip-art-pirate-ship-cliparts-that-you-can-download-to--29666.png"/>
          <p:cNvPicPr>
            <a:picLocks noChangeAspect="1"/>
          </p:cNvPicPr>
          <p:nvPr/>
        </p:nvPicPr>
        <p:blipFill>
          <a:blip r:embed="rId6" cstate="print"/>
          <a:stretch>
            <a:fillRect/>
          </a:stretch>
        </p:blipFill>
        <p:spPr>
          <a:xfrm>
            <a:off x="3352800" y="838200"/>
            <a:ext cx="3505200" cy="2503714"/>
          </a:xfrm>
          <a:prstGeom prst="rect">
            <a:avLst/>
          </a:prstGeom>
        </p:spPr>
      </p:pic>
      <p:pic>
        <p:nvPicPr>
          <p:cNvPr id="9" name="Picture 8" descr="disney-jake-and-the-neverland-pirates-clip-art-images--29662.gif"/>
          <p:cNvPicPr>
            <a:picLocks noChangeAspect="1"/>
          </p:cNvPicPr>
          <p:nvPr/>
        </p:nvPicPr>
        <p:blipFill>
          <a:blip r:embed="rId7" cstate="print"/>
          <a:stretch>
            <a:fillRect/>
          </a:stretch>
        </p:blipFill>
        <p:spPr>
          <a:xfrm>
            <a:off x="6553200" y="1143000"/>
            <a:ext cx="2286000" cy="1981200"/>
          </a:xfrm>
          <a:prstGeom prst="rect">
            <a:avLst/>
          </a:prstGeom>
        </p:spPr>
      </p:pic>
      <p:pic>
        <p:nvPicPr>
          <p:cNvPr id="10" name="Picture 9" descr="020cafd9e8d2e8024e60e3d66391fe0e.png">
            <a:hlinkClick r:id="rId8" action="ppaction://hlinksldjump"/>
          </p:cNvPr>
          <p:cNvPicPr>
            <a:picLocks noChangeAspect="1"/>
          </p:cNvPicPr>
          <p:nvPr/>
        </p:nvPicPr>
        <p:blipFill>
          <a:blip r:embed="rId9" cstate="print"/>
          <a:stretch>
            <a:fillRect/>
          </a:stretch>
        </p:blipFill>
        <p:spPr>
          <a:xfrm>
            <a:off x="6781800" y="5105400"/>
            <a:ext cx="2438400" cy="2209800"/>
          </a:xfrm>
          <a:prstGeom prst="rect">
            <a:avLst/>
          </a:prstGeom>
        </p:spPr>
      </p:pic>
      <p:pic>
        <p:nvPicPr>
          <p:cNvPr id="12" name="Picture 11" descr="fb44a5326e85d476b1b0027a81526e0e.png">
            <a:hlinkClick r:id="rId10" action="ppaction://hlinksldjump"/>
          </p:cNvPr>
          <p:cNvPicPr>
            <a:picLocks noChangeAspect="1"/>
          </p:cNvPicPr>
          <p:nvPr/>
        </p:nvPicPr>
        <p:blipFill>
          <a:blip r:embed="rId11" cstate="print"/>
          <a:stretch>
            <a:fillRect/>
          </a:stretch>
        </p:blipFill>
        <p:spPr>
          <a:xfrm>
            <a:off x="4572000" y="5562600"/>
            <a:ext cx="1905000" cy="1295400"/>
          </a:xfrm>
          <a:prstGeom prst="rect">
            <a:avLst/>
          </a:prstGeom>
        </p:spPr>
      </p:pic>
      <p:pic>
        <p:nvPicPr>
          <p:cNvPr id="13" name="Picture 12" descr="41de1940fddd4979ee9c546aa68145dc.png">
            <a:hlinkClick r:id="rId12" action="ppaction://hlinksldjump"/>
          </p:cNvPr>
          <p:cNvPicPr>
            <a:picLocks noChangeAspect="1"/>
          </p:cNvPicPr>
          <p:nvPr/>
        </p:nvPicPr>
        <p:blipFill>
          <a:blip r:embed="rId13" cstate="print"/>
          <a:stretch>
            <a:fillRect/>
          </a:stretch>
        </p:blipFill>
        <p:spPr>
          <a:xfrm>
            <a:off x="8686800" y="5029200"/>
            <a:ext cx="2133600" cy="2133600"/>
          </a:xfrm>
          <a:prstGeom prst="rect">
            <a:avLst/>
          </a:prstGeom>
        </p:spPr>
      </p:pic>
      <p:pic>
        <p:nvPicPr>
          <p:cNvPr id="14" name="Picture 7" descr="C:\Users\ADMIN\Desktop\Doreamon cau ca\animated-tropical-fish-5-2.gif">
            <a:hlinkClick r:id="rId10" action="ppaction://hlinksldjump"/>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9726" y="3384030"/>
            <a:ext cx="799726" cy="628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719548b26d2f34b9b299abba325ffd.png">
            <a:hlinkClick r:id="rId15" action="ppaction://hlinksldjump"/>
          </p:cNvPr>
          <p:cNvPicPr>
            <a:picLocks noChangeAspect="1"/>
          </p:cNvPicPr>
          <p:nvPr/>
        </p:nvPicPr>
        <p:blipFill>
          <a:blip r:embed="rId16" cstate="print"/>
          <a:stretch>
            <a:fillRect/>
          </a:stretch>
        </p:blipFill>
        <p:spPr>
          <a:xfrm>
            <a:off x="2057400" y="5257800"/>
            <a:ext cx="2133600" cy="1600200"/>
          </a:xfrm>
          <a:prstGeom prst="rect">
            <a:avLst/>
          </a:prstGeom>
        </p:spPr>
      </p:pic>
      <p:pic>
        <p:nvPicPr>
          <p:cNvPr id="11" name="Picture 10" descr="3e0d0b8091e5297e6b938ce3eaa17115.png"/>
          <p:cNvPicPr>
            <a:picLocks noChangeAspect="1"/>
          </p:cNvPicPr>
          <p:nvPr/>
        </p:nvPicPr>
        <p:blipFill>
          <a:blip r:embed="rId17" cstate="print"/>
          <a:stretch>
            <a:fillRect/>
          </a:stretch>
        </p:blipFill>
        <p:spPr>
          <a:xfrm flipH="1">
            <a:off x="12170764" y="3694574"/>
            <a:ext cx="2090890" cy="1145940"/>
          </a:xfrm>
          <a:prstGeom prst="rect">
            <a:avLst/>
          </a:prstGeom>
        </p:spPr>
      </p:pic>
      <p:pic>
        <p:nvPicPr>
          <p:cNvPr id="3" name="Am-thanh-tra-loi-dung-chinh-xac-www_tiengdong_com">
            <a:hlinkClick r:id="" action="ppaction://media"/>
            <a:extLst>
              <a:ext uri="{FF2B5EF4-FFF2-40B4-BE49-F238E27FC236}">
                <a16:creationId xmlns:a16="http://schemas.microsoft.com/office/drawing/2014/main" id="{FA828D72-6A2C-0C41-D77B-CEC9B75D2A76}"/>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474788" y="2451100"/>
            <a:ext cx="609600" cy="609600"/>
          </a:xfrm>
          <a:prstGeom prst="rect">
            <a:avLst/>
          </a:prstGeom>
        </p:spPr>
      </p:pic>
      <p:pic>
        <p:nvPicPr>
          <p:cNvPr id="5" name="Am-thanh-tra-loi-dung-chinh-xac-www_tiengdong_com">
            <a:hlinkClick r:id="" action="ppaction://media"/>
            <a:extLst>
              <a:ext uri="{FF2B5EF4-FFF2-40B4-BE49-F238E27FC236}">
                <a16:creationId xmlns:a16="http://schemas.microsoft.com/office/drawing/2014/main" id="{D9F86808-FE2F-6AD2-3BDB-B488F6BB26B4}"/>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2019300" y="4724400"/>
            <a:ext cx="609600" cy="609600"/>
          </a:xfrm>
          <a:prstGeom prst="rect">
            <a:avLst/>
          </a:prstGeom>
        </p:spPr>
      </p:pic>
      <p:pic>
        <p:nvPicPr>
          <p:cNvPr id="6" name="Am-thanh-tra-loi-dung-chinh-xac-www_tiengdong_com">
            <a:hlinkClick r:id="" action="ppaction://media"/>
            <a:extLst>
              <a:ext uri="{FF2B5EF4-FFF2-40B4-BE49-F238E27FC236}">
                <a16:creationId xmlns:a16="http://schemas.microsoft.com/office/drawing/2014/main" id="{9098CDDF-CE90-2097-625F-6554C696EF7C}"/>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43000" y="5318178"/>
            <a:ext cx="609600" cy="609600"/>
          </a:xfrm>
          <a:prstGeom prst="rect">
            <a:avLst/>
          </a:prstGeom>
        </p:spPr>
      </p:pic>
      <p:pic>
        <p:nvPicPr>
          <p:cNvPr id="15" name="Am-thanh-tra-loi-dung-chinh-xac-www_tiengdong_com">
            <a:hlinkClick r:id="" action="ppaction://media"/>
            <a:extLst>
              <a:ext uri="{FF2B5EF4-FFF2-40B4-BE49-F238E27FC236}">
                <a16:creationId xmlns:a16="http://schemas.microsoft.com/office/drawing/2014/main" id="{9B658BA8-4954-FBF3-07C3-B7EC0AC03C5A}"/>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841920" y="3797301"/>
            <a:ext cx="609600" cy="609600"/>
          </a:xfrm>
          <a:prstGeom prst="rect">
            <a:avLst/>
          </a:prstGeom>
        </p:spPr>
      </p:pic>
      <p:pic>
        <p:nvPicPr>
          <p:cNvPr id="16" name="Picture 15">
            <a:extLst>
              <a:ext uri="{FF2B5EF4-FFF2-40B4-BE49-F238E27FC236}">
                <a16:creationId xmlns:a16="http://schemas.microsoft.com/office/drawing/2014/main" id="{5B4B9808-4D20-28A0-B783-70BC957B250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11022E-16 -0.02777 L 1.11022E-16 -4.44444E-6 " pathEditMode="relative" rAng="0" ptsTypes="AA">
                                      <p:cBhvr>
                                        <p:cTn id="6" dur="2000" fill="hold"/>
                                        <p:tgtEl>
                                          <p:spTgt spid="9"/>
                                        </p:tgtEl>
                                        <p:attrNameLst>
                                          <p:attrName>ppt_x</p:attrName>
                                          <p:attrName>ppt_y</p:attrName>
                                        </p:attrNameLst>
                                      </p:cBhvr>
                                      <p:rCtr x="0" y="14"/>
                                    </p:animMotion>
                                  </p:childTnLst>
                                </p:cTn>
                              </p:par>
                              <p:par>
                                <p:cTn id="7" presetID="63" presetClass="path" presetSubtype="0" repeatCount="indefinite" accel="50000" decel="50000" fill="hold" nodeType="withEffect">
                                  <p:stCondLst>
                                    <p:cond delay="0"/>
                                  </p:stCondLst>
                                  <p:childTnLst>
                                    <p:animMotion origin="layout" path="M -6.93889E-18 -3.35805E-6 L 1.12708 0.0034 " pathEditMode="relative" rAng="0" ptsTypes="AA">
                                      <p:cBhvr>
                                        <p:cTn id="8" dur="27000" fill="hold"/>
                                        <p:tgtEl>
                                          <p:spTgt spid="14"/>
                                        </p:tgtEl>
                                        <p:attrNameLst>
                                          <p:attrName>ppt_x</p:attrName>
                                          <p:attrName>ppt_y</p:attrName>
                                        </p:attrNameLst>
                                      </p:cBhvr>
                                      <p:rCtr x="56354" y="154"/>
                                    </p:animMotion>
                                  </p:childTnLst>
                                </p:cTn>
                              </p:par>
                              <p:par>
                                <p:cTn id="9" presetID="35" presetClass="path" presetSubtype="0" accel="50000" decel="50000" fill="hold" nodeType="withEffect">
                                  <p:stCondLst>
                                    <p:cond delay="0"/>
                                  </p:stCondLst>
                                  <p:childTnLst>
                                    <p:animMotion origin="layout" path="M 0 -3.33333E-6 L -1.15 -3.33333E-6 " pathEditMode="relative" rAng="0" ptsTypes="AA">
                                      <p:cBhvr>
                                        <p:cTn id="10" dur="26000" fill="hold"/>
                                        <p:tgtEl>
                                          <p:spTgt spid="11"/>
                                        </p:tgtEl>
                                        <p:attrNameLst>
                                          <p:attrName>ppt_x</p:attrName>
                                          <p:attrName>ppt_y</p:attrName>
                                        </p:attrNameLst>
                                      </p:cBhvr>
                                      <p:rCtr x="-575"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afterEffect">
                                  <p:stCondLst>
                                    <p:cond delay="20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64" presetClass="path" presetSubtype="0" accel="50000" decel="50000" fill="hold" nodeType="withEffect">
                                  <p:stCondLst>
                                    <p:cond delay="0"/>
                                  </p:stCondLst>
                                  <p:childTnLst>
                                    <p:animMotion origin="layout" path="M 0 -3.33333E-6 L 0.15 -0.42777 " pathEditMode="relative" rAng="0" ptsTypes="AA">
                                      <p:cBhvr>
                                        <p:cTn id="20" dur="2000" fill="hold"/>
                                        <p:tgtEl>
                                          <p:spTgt spid="7"/>
                                        </p:tgtEl>
                                        <p:attrNameLst>
                                          <p:attrName>ppt_x</p:attrName>
                                          <p:attrName>ppt_y</p:attrName>
                                        </p:attrNameLst>
                                      </p:cBhvr>
                                      <p:rCtr x="75" y="-214"/>
                                    </p:animMotion>
                                  </p:childTnLst>
                                </p:cTn>
                              </p:par>
                            </p:childTnLst>
                          </p:cTn>
                        </p:par>
                        <p:par>
                          <p:cTn id="21" fill="hold">
                            <p:stCondLst>
                              <p:cond delay="2000"/>
                            </p:stCondLst>
                            <p:childTnLst>
                              <p:par>
                                <p:cTn id="22" presetID="47" presetClass="exit" presetSubtype="0" fill="hold" nodeType="afterEffect">
                                  <p:stCondLst>
                                    <p:cond delay="0"/>
                                  </p:stCondLst>
                                  <p:childTnLst>
                                    <p:animEffect transition="out" filter="fade">
                                      <p:cBhvr>
                                        <p:cTn id="23" dur="1000"/>
                                        <p:tgtEl>
                                          <p:spTgt spid="7"/>
                                        </p:tgtEl>
                                      </p:cBhvr>
                                    </p:animEffect>
                                    <p:anim calcmode="lin" valueType="num">
                                      <p:cBhvr>
                                        <p:cTn id="24" dur="1000"/>
                                        <p:tgtEl>
                                          <p:spTgt spid="7"/>
                                        </p:tgtEl>
                                        <p:attrNameLst>
                                          <p:attrName>ppt_x</p:attrName>
                                        </p:attrNameLst>
                                      </p:cBhvr>
                                      <p:tavLst>
                                        <p:tav tm="0">
                                          <p:val>
                                            <p:strVal val="ppt_x"/>
                                          </p:val>
                                        </p:tav>
                                        <p:tav tm="100000">
                                          <p:val>
                                            <p:strVal val="ppt_x"/>
                                          </p:val>
                                        </p:tav>
                                      </p:tavLst>
                                    </p:anim>
                                    <p:anim calcmode="lin" valueType="num">
                                      <p:cBhvr>
                                        <p:cTn id="25" dur="1000"/>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par>
                                <p:cTn id="27" presetID="1" presetClass="mediacall" presetSubtype="0" fill="hold" nodeType="withEffect">
                                  <p:stCondLst>
                                    <p:cond delay="0"/>
                                  </p:stCondLst>
                                  <p:childTnLst>
                                    <p:cmd type="call" cmd="playFrom(0.0)">
                                      <p:cBhvr>
                                        <p:cTn id="28" dur="1724" fill="hold"/>
                                        <p:tgtEl>
                                          <p:spTgt spid="3"/>
                                        </p:tgtEl>
                                      </p:cBhvr>
                                    </p:cmd>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nodeType="withEffect">
                                  <p:stCondLst>
                                    <p:cond delay="0"/>
                                  </p:stCondLst>
                                  <p:childTnLst>
                                    <p:animMotion origin="layout" path="M 5.55112E-17 4.44444E-6 L -0.1125 -0.46112 " pathEditMode="relative" rAng="0" ptsTypes="AA">
                                      <p:cBhvr>
                                        <p:cTn id="33" dur="2000" fill="hold"/>
                                        <p:tgtEl>
                                          <p:spTgt spid="12"/>
                                        </p:tgtEl>
                                        <p:attrNameLst>
                                          <p:attrName>ppt_x</p:attrName>
                                          <p:attrName>ppt_y</p:attrName>
                                        </p:attrNameLst>
                                      </p:cBhvr>
                                      <p:rCtr x="-56" y="-231"/>
                                    </p:animMotion>
                                  </p:childTnLst>
                                </p:cTn>
                              </p:par>
                            </p:childTnLst>
                          </p:cTn>
                        </p:par>
                        <p:par>
                          <p:cTn id="34" fill="hold">
                            <p:stCondLst>
                              <p:cond delay="2000"/>
                            </p:stCondLst>
                            <p:childTnLst>
                              <p:par>
                                <p:cTn id="35" presetID="47" presetClass="exit" presetSubtype="0" fill="hold" nodeType="afterEffect">
                                  <p:stCondLst>
                                    <p:cond delay="0"/>
                                  </p:stCondLst>
                                  <p:childTnLst>
                                    <p:animEffect transition="out" filter="fade">
                                      <p:cBhvr>
                                        <p:cTn id="36" dur="1000"/>
                                        <p:tgtEl>
                                          <p:spTgt spid="12"/>
                                        </p:tgtEl>
                                      </p:cBhvr>
                                    </p:animEffect>
                                    <p:anim calcmode="lin" valueType="num">
                                      <p:cBhvr>
                                        <p:cTn id="37" dur="1000"/>
                                        <p:tgtEl>
                                          <p:spTgt spid="12"/>
                                        </p:tgtEl>
                                        <p:attrNameLst>
                                          <p:attrName>ppt_x</p:attrName>
                                        </p:attrNameLst>
                                      </p:cBhvr>
                                      <p:tavLst>
                                        <p:tav tm="0">
                                          <p:val>
                                            <p:strVal val="ppt_x"/>
                                          </p:val>
                                        </p:tav>
                                        <p:tav tm="100000">
                                          <p:val>
                                            <p:strVal val="ppt_x"/>
                                          </p:val>
                                        </p:tav>
                                      </p:tavLst>
                                    </p:anim>
                                    <p:anim calcmode="lin" valueType="num">
                                      <p:cBhvr>
                                        <p:cTn id="38" dur="1000"/>
                                        <p:tgtEl>
                                          <p:spTgt spid="12"/>
                                        </p:tgtEl>
                                        <p:attrNameLst>
                                          <p:attrName>ppt_y</p:attrName>
                                        </p:attrNameLst>
                                      </p:cBhvr>
                                      <p:tavLst>
                                        <p:tav tm="0">
                                          <p:val>
                                            <p:strVal val="ppt_y"/>
                                          </p:val>
                                        </p:tav>
                                        <p:tav tm="100000">
                                          <p:val>
                                            <p:strVal val="ppt_y-.1"/>
                                          </p:val>
                                        </p:tav>
                                      </p:tavLst>
                                    </p:anim>
                                    <p:set>
                                      <p:cBhvr>
                                        <p:cTn id="39" dur="1" fill="hold">
                                          <p:stCondLst>
                                            <p:cond delay="999"/>
                                          </p:stCondLst>
                                        </p:cTn>
                                        <p:tgtEl>
                                          <p:spTgt spid="12"/>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1724" fill="hold"/>
                                        <p:tgtEl>
                                          <p:spTgt spid="15"/>
                                        </p:tgtEl>
                                      </p:cBhvr>
                                    </p:cmd>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remove" nodeType="clickEffect">
                                  <p:stCondLst>
                                    <p:cond delay="0"/>
                                  </p:stCondLst>
                                  <p:childTnLst>
                                    <p:animMotion origin="layout" path="M 1.11022E-16 4.44444E-6 L -0.34375 -0.45926 " pathEditMode="relative" rAng="0" ptsTypes="AA">
                                      <p:cBhvr>
                                        <p:cTn id="46" dur="2000" fill="hold"/>
                                        <p:tgtEl>
                                          <p:spTgt spid="10"/>
                                        </p:tgtEl>
                                        <p:attrNameLst>
                                          <p:attrName>ppt_x</p:attrName>
                                          <p:attrName>ppt_y</p:attrName>
                                        </p:attrNameLst>
                                      </p:cBhvr>
                                      <p:rCtr x="-17188" y="-22963"/>
                                    </p:animMotion>
                                  </p:childTnLst>
                                </p:cTn>
                              </p:par>
                            </p:childTnLst>
                          </p:cTn>
                        </p:par>
                        <p:par>
                          <p:cTn id="47" fill="hold">
                            <p:stCondLst>
                              <p:cond delay="2000"/>
                            </p:stCondLst>
                            <p:childTnLst>
                              <p:par>
                                <p:cTn id="48" presetID="47" presetClass="exit" presetSubtype="0" fill="hold" nodeType="after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1724" fill="hold"/>
                                        <p:tgtEl>
                                          <p:spTgt spid="6"/>
                                        </p:tgtEl>
                                      </p:cBhvr>
                                    </p:cmd>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0 1.11111E-6 L -0.475 -0.51111 " pathEditMode="relative" rAng="0" ptsTypes="AA">
                                      <p:cBhvr>
                                        <p:cTn id="59" dur="2000" fill="hold"/>
                                        <p:tgtEl>
                                          <p:spTgt spid="13"/>
                                        </p:tgtEl>
                                        <p:attrNameLst>
                                          <p:attrName>ppt_x</p:attrName>
                                          <p:attrName>ppt_y</p:attrName>
                                        </p:attrNameLst>
                                      </p:cBhvr>
                                      <p:rCtr x="-23750" y="-25556"/>
                                    </p:animMotion>
                                  </p:childTnLst>
                                </p:cTn>
                              </p:par>
                            </p:childTnLst>
                          </p:cTn>
                        </p:par>
                        <p:par>
                          <p:cTn id="60" fill="hold">
                            <p:stCondLst>
                              <p:cond delay="2000"/>
                            </p:stCondLst>
                            <p:childTnLst>
                              <p:par>
                                <p:cTn id="61" presetID="47" presetClass="exit" presetSubtype="0" fill="hold" nodeType="afterEffect">
                                  <p:stCondLst>
                                    <p:cond delay="0"/>
                                  </p:stCondLst>
                                  <p:childTnLst>
                                    <p:animEffect transition="out" filter="fade">
                                      <p:cBhvr>
                                        <p:cTn id="62" dur="1000"/>
                                        <p:tgtEl>
                                          <p:spTgt spid="13"/>
                                        </p:tgtEl>
                                      </p:cBhvr>
                                    </p:animEffect>
                                    <p:anim calcmode="lin" valueType="num">
                                      <p:cBhvr>
                                        <p:cTn id="63" dur="1000"/>
                                        <p:tgtEl>
                                          <p:spTgt spid="13"/>
                                        </p:tgtEl>
                                        <p:attrNameLst>
                                          <p:attrName>ppt_x</p:attrName>
                                        </p:attrNameLst>
                                      </p:cBhvr>
                                      <p:tavLst>
                                        <p:tav tm="0">
                                          <p:val>
                                            <p:strVal val="ppt_x"/>
                                          </p:val>
                                        </p:tav>
                                        <p:tav tm="100000">
                                          <p:val>
                                            <p:strVal val="ppt_x"/>
                                          </p:val>
                                        </p:tav>
                                      </p:tavLst>
                                    </p:anim>
                                    <p:anim calcmode="lin" valueType="num">
                                      <p:cBhvr>
                                        <p:cTn id="64" dur="1000"/>
                                        <p:tgtEl>
                                          <p:spTgt spid="13"/>
                                        </p:tgtEl>
                                        <p:attrNameLst>
                                          <p:attrName>ppt_y</p:attrName>
                                        </p:attrNameLst>
                                      </p:cBhvr>
                                      <p:tavLst>
                                        <p:tav tm="0">
                                          <p:val>
                                            <p:strVal val="ppt_y"/>
                                          </p:val>
                                        </p:tav>
                                        <p:tav tm="100000">
                                          <p:val>
                                            <p:strVal val="ppt_y-.1"/>
                                          </p:val>
                                        </p:tav>
                                      </p:tavLst>
                                    </p:anim>
                                    <p:set>
                                      <p:cBhvr>
                                        <p:cTn id="65" dur="1" fill="hold">
                                          <p:stCondLst>
                                            <p:cond delay="999"/>
                                          </p:stCondLst>
                                        </p:cTn>
                                        <p:tgtEl>
                                          <p:spTgt spid="13"/>
                                        </p:tgtEl>
                                        <p:attrNameLst>
                                          <p:attrName>style.visibility</p:attrName>
                                        </p:attrNameLst>
                                      </p:cBhvr>
                                      <p:to>
                                        <p:strVal val="hidden"/>
                                      </p:to>
                                    </p:set>
                                  </p:childTnLst>
                                </p:cTn>
                              </p:par>
                              <p:par>
                                <p:cTn id="66" presetID="1" presetClass="mediacall" presetSubtype="0" fill="hold" nodeType="withEffect">
                                  <p:stCondLst>
                                    <p:cond delay="0"/>
                                  </p:stCondLst>
                                  <p:childTnLst>
                                    <p:cmd type="call" cmd="playFrom(0.0)">
                                      <p:cBhvr>
                                        <p:cTn id="67" dur="1724" fill="hold"/>
                                        <p:tgtEl>
                                          <p:spTgt spid="5"/>
                                        </p:tgtEl>
                                      </p:cBhvr>
                                    </p:cmd>
                                  </p:childTnLst>
                                </p:cTn>
                              </p:par>
                            </p:childTnLst>
                          </p:cTn>
                        </p:par>
                      </p:childTnLst>
                    </p:cTn>
                  </p:par>
                </p:childTnLst>
              </p:cTn>
              <p:nextCondLst>
                <p:cond evt="onClick" delay="0">
                  <p:tgtEl>
                    <p:spTgt spid="13"/>
                  </p:tgtEl>
                </p:cond>
              </p:nextCondLst>
            </p:seq>
            <p:audio>
              <p:cMediaNode vol="80000">
                <p:cTn id="68" fill="hold" display="0">
                  <p:stCondLst>
                    <p:cond delay="indefinite"/>
                  </p:stCondLst>
                  <p:endCondLst>
                    <p:cond evt="onStopAudio" delay="0">
                      <p:tgtEl>
                        <p:sldTgt/>
                      </p:tgtEl>
                    </p:cond>
                  </p:endCondLst>
                </p:cTn>
                <p:tgtEl>
                  <p:spTgt spid="3"/>
                </p:tgtEl>
              </p:cMediaNode>
            </p:audio>
            <p:audio>
              <p:cMediaNode vol="80000">
                <p:cTn id="69" fill="hold" display="0">
                  <p:stCondLst>
                    <p:cond delay="indefinite"/>
                  </p:stCondLst>
                  <p:endCondLst>
                    <p:cond evt="onStopAudio" delay="0">
                      <p:tgtEl>
                        <p:sldTgt/>
                      </p:tgtEl>
                    </p:cond>
                  </p:endCondLst>
                </p:cTn>
                <p:tgtEl>
                  <p:spTgt spid="5"/>
                </p:tgtEl>
              </p:cMediaNode>
            </p:audio>
            <p:audio>
              <p:cMediaNode vol="80000">
                <p:cTn id="70" fill="hold" display="0">
                  <p:stCondLst>
                    <p:cond delay="indefinite"/>
                  </p:stCondLst>
                  <p:endCondLst>
                    <p:cond evt="onStopAudio" delay="0">
                      <p:tgtEl>
                        <p:sldTgt/>
                      </p:tgtEl>
                    </p:cond>
                  </p:endCondLst>
                </p:cTn>
                <p:tgtEl>
                  <p:spTgt spid="6"/>
                </p:tgtEl>
              </p:cMediaNode>
            </p:audio>
            <p:audio>
              <p:cMediaNode vol="80000">
                <p:cTn id="71"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51A747E-16B6-D6C1-2D60-A25075F88F8F}"/>
              </a:ext>
            </a:extLst>
          </p:cNvPr>
          <p:cNvGrpSpPr/>
          <p:nvPr/>
        </p:nvGrpSpPr>
        <p:grpSpPr>
          <a:xfrm>
            <a:off x="1981200" y="771524"/>
            <a:ext cx="7290631" cy="2918447"/>
            <a:chOff x="1888703" y="196228"/>
            <a:chExt cx="5495050" cy="2918447"/>
          </a:xfrm>
        </p:grpSpPr>
        <p:pic>
          <p:nvPicPr>
            <p:cNvPr id="3" name="Graphic 2">
              <a:extLst>
                <a:ext uri="{FF2B5EF4-FFF2-40B4-BE49-F238E27FC236}">
                  <a16:creationId xmlns:a16="http://schemas.microsoft.com/office/drawing/2014/main" id="{1D819276-4142-5CED-9C4D-6669AE465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8703" y="196228"/>
              <a:ext cx="5495050" cy="2918447"/>
            </a:xfrm>
            <a:prstGeom prst="rect">
              <a:avLst/>
            </a:prstGeom>
          </p:spPr>
        </p:pic>
        <p:sp>
          <p:nvSpPr>
            <p:cNvPr id="14" name="TextBox 13"/>
            <p:cNvSpPr txBox="1"/>
            <p:nvPr/>
          </p:nvSpPr>
          <p:spPr>
            <a:xfrm>
              <a:off x="2175867" y="435946"/>
              <a:ext cx="465552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Viết số:</a:t>
              </a:r>
              <a:endPar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tám nghìn</a:t>
              </a:r>
              <a:endPar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4" name="Group 3">
            <a:extLst>
              <a:ext uri="{FF2B5EF4-FFF2-40B4-BE49-F238E27FC236}">
                <a16:creationId xmlns:a16="http://schemas.microsoft.com/office/drawing/2014/main" id="{EA0FADFC-65CA-C165-0615-126959EC5C52}"/>
              </a:ext>
            </a:extLst>
          </p:cNvPr>
          <p:cNvGrpSpPr/>
          <p:nvPr/>
        </p:nvGrpSpPr>
        <p:grpSpPr>
          <a:xfrm>
            <a:off x="4800600" y="3272083"/>
            <a:ext cx="4164283" cy="1893899"/>
            <a:chOff x="5006982" y="2509603"/>
            <a:chExt cx="3105114" cy="1893899"/>
          </a:xfrm>
        </p:grpSpPr>
        <p:pic>
          <p:nvPicPr>
            <p:cNvPr id="10" name="Graphic 9">
              <a:extLst>
                <a:ext uri="{FF2B5EF4-FFF2-40B4-BE49-F238E27FC236}">
                  <a16:creationId xmlns:a16="http://schemas.microsoft.com/office/drawing/2014/main" id="{327881EF-C168-193C-2FC4-6F217AF158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006982" y="2509603"/>
              <a:ext cx="3105114" cy="1893899"/>
            </a:xfrm>
            <a:prstGeom prst="rect">
              <a:avLst/>
            </a:prstGeom>
          </p:spPr>
        </p:pic>
        <p:sp>
          <p:nvSpPr>
            <p:cNvPr id="16" name="TextBox 15"/>
            <p:cNvSpPr txBox="1"/>
            <p:nvPr/>
          </p:nvSpPr>
          <p:spPr>
            <a:xfrm>
              <a:off x="5091466" y="2971320"/>
              <a:ext cx="25638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8 000</a:t>
              </a:r>
            </a:p>
          </p:txBody>
        </p:sp>
      </p:grpSp>
      <p:pic>
        <p:nvPicPr>
          <p:cNvPr id="9" name="Picture 8" descr="disney-jake-and-the-neverland-pirates-clip-art-images--29662.gif">
            <a:hlinkClick r:id="rId7" action="ppaction://hlinksldjump"/>
          </p:cNvPr>
          <p:cNvPicPr>
            <a:picLocks noChangeAspect="1"/>
          </p:cNvPicPr>
          <p:nvPr/>
        </p:nvPicPr>
        <p:blipFill>
          <a:blip r:embed="rId8" cstate="print"/>
          <a:stretch>
            <a:fillRect/>
          </a:stretch>
        </p:blipFill>
        <p:spPr>
          <a:xfrm>
            <a:off x="8964883" y="3387102"/>
            <a:ext cx="2325394" cy="2918448"/>
          </a:xfrm>
          <a:prstGeom prst="rect">
            <a:avLst/>
          </a:prstGeom>
        </p:spPr>
      </p:pic>
      <p:pic>
        <p:nvPicPr>
          <p:cNvPr id="17" name="Picture 16" descr="disney-jake-and-the-neverland-pirates-clip-art-images--29681.gif"/>
          <p:cNvPicPr>
            <a:picLocks noChangeAspect="1"/>
          </p:cNvPicPr>
          <p:nvPr/>
        </p:nvPicPr>
        <p:blipFill>
          <a:blip r:embed="rId9" cstate="print"/>
          <a:stretch>
            <a:fillRect/>
          </a:stretch>
        </p:blipFill>
        <p:spPr>
          <a:xfrm>
            <a:off x="1702500" y="3384558"/>
            <a:ext cx="1872801" cy="2701918"/>
          </a:xfrm>
          <a:prstGeom prst="rect">
            <a:avLst/>
          </a:prstGeom>
        </p:spPr>
      </p:pic>
      <p:pic>
        <p:nvPicPr>
          <p:cNvPr id="5" name="Picture 4">
            <a:extLst>
              <a:ext uri="{FF2B5EF4-FFF2-40B4-BE49-F238E27FC236}">
                <a16:creationId xmlns:a16="http://schemas.microsoft.com/office/drawing/2014/main" id="{D1F05608-D261-BEA7-F1F3-9B426078A2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378458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64F1608-F78F-D219-D31B-38DD5F1B296F}"/>
              </a:ext>
            </a:extLst>
          </p:cNvPr>
          <p:cNvGrpSpPr/>
          <p:nvPr/>
        </p:nvGrpSpPr>
        <p:grpSpPr>
          <a:xfrm>
            <a:off x="1981200" y="771524"/>
            <a:ext cx="7290631" cy="2918447"/>
            <a:chOff x="1888703" y="196228"/>
            <a:chExt cx="5495050" cy="2918447"/>
          </a:xfrm>
        </p:grpSpPr>
        <p:pic>
          <p:nvPicPr>
            <p:cNvPr id="8" name="Graphic 7">
              <a:extLst>
                <a:ext uri="{FF2B5EF4-FFF2-40B4-BE49-F238E27FC236}">
                  <a16:creationId xmlns:a16="http://schemas.microsoft.com/office/drawing/2014/main" id="{086ED7B8-1F2F-4D3A-D9EE-F0DD9CDD60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8703" y="196228"/>
              <a:ext cx="5495050" cy="2918447"/>
            </a:xfrm>
            <a:prstGeom prst="rect">
              <a:avLst/>
            </a:prstGeom>
          </p:spPr>
        </p:pic>
        <p:sp>
          <p:nvSpPr>
            <p:cNvPr id="10" name="TextBox 9">
              <a:extLst>
                <a:ext uri="{FF2B5EF4-FFF2-40B4-BE49-F238E27FC236}">
                  <a16:creationId xmlns:a16="http://schemas.microsoft.com/office/drawing/2014/main" id="{624AEB37-18AF-19BF-9FB0-E18537A24841}"/>
                </a:ext>
              </a:extLst>
            </p:cNvPr>
            <p:cNvSpPr txBox="1"/>
            <p:nvPr/>
          </p:nvSpPr>
          <p:spPr>
            <a:xfrm>
              <a:off x="2175867" y="435946"/>
              <a:ext cx="465552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Viết số:</a:t>
              </a:r>
              <a:endPar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sáu nghìn bốn trăm</a:t>
              </a:r>
              <a:endPar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14" name="Group 13">
            <a:extLst>
              <a:ext uri="{FF2B5EF4-FFF2-40B4-BE49-F238E27FC236}">
                <a16:creationId xmlns:a16="http://schemas.microsoft.com/office/drawing/2014/main" id="{20B9A1A7-EB1C-9380-BEAC-4C85270FD220}"/>
              </a:ext>
            </a:extLst>
          </p:cNvPr>
          <p:cNvGrpSpPr/>
          <p:nvPr/>
        </p:nvGrpSpPr>
        <p:grpSpPr>
          <a:xfrm>
            <a:off x="4800600" y="3272083"/>
            <a:ext cx="4164283" cy="1893899"/>
            <a:chOff x="5006982" y="2509603"/>
            <a:chExt cx="3105114" cy="1893899"/>
          </a:xfrm>
        </p:grpSpPr>
        <p:pic>
          <p:nvPicPr>
            <p:cNvPr id="15" name="Graphic 14">
              <a:extLst>
                <a:ext uri="{FF2B5EF4-FFF2-40B4-BE49-F238E27FC236}">
                  <a16:creationId xmlns:a16="http://schemas.microsoft.com/office/drawing/2014/main" id="{F4637677-D5EC-7F2F-9CFF-37761A8253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006982" y="2509603"/>
              <a:ext cx="3105114" cy="1893899"/>
            </a:xfrm>
            <a:prstGeom prst="rect">
              <a:avLst/>
            </a:prstGeom>
          </p:spPr>
        </p:pic>
        <p:sp>
          <p:nvSpPr>
            <p:cNvPr id="16" name="TextBox 15">
              <a:extLst>
                <a:ext uri="{FF2B5EF4-FFF2-40B4-BE49-F238E27FC236}">
                  <a16:creationId xmlns:a16="http://schemas.microsoft.com/office/drawing/2014/main" id="{9E86E091-FBC4-17F5-A10A-A4E0D71D5389}"/>
                </a:ext>
              </a:extLst>
            </p:cNvPr>
            <p:cNvSpPr txBox="1"/>
            <p:nvPr/>
          </p:nvSpPr>
          <p:spPr>
            <a:xfrm>
              <a:off x="5091466" y="2971320"/>
              <a:ext cx="25638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6 400</a:t>
              </a:r>
            </a:p>
          </p:txBody>
        </p:sp>
      </p:grpSp>
      <p:pic>
        <p:nvPicPr>
          <p:cNvPr id="17" name="Picture 16" descr="disney-jake-and-the-neverland-pirates-clip-art-images--29662.gif">
            <a:hlinkClick r:id="rId7" action="ppaction://hlinksldjump"/>
            <a:extLst>
              <a:ext uri="{FF2B5EF4-FFF2-40B4-BE49-F238E27FC236}">
                <a16:creationId xmlns:a16="http://schemas.microsoft.com/office/drawing/2014/main" id="{F8EFA81A-1128-33C7-2DA3-E1FF70C7B4A3}"/>
              </a:ext>
            </a:extLst>
          </p:cNvPr>
          <p:cNvPicPr>
            <a:picLocks noChangeAspect="1"/>
          </p:cNvPicPr>
          <p:nvPr/>
        </p:nvPicPr>
        <p:blipFill>
          <a:blip r:embed="rId8" cstate="print"/>
          <a:stretch>
            <a:fillRect/>
          </a:stretch>
        </p:blipFill>
        <p:spPr>
          <a:xfrm>
            <a:off x="8964883" y="3387102"/>
            <a:ext cx="2325394" cy="2918448"/>
          </a:xfrm>
          <a:prstGeom prst="rect">
            <a:avLst/>
          </a:prstGeom>
        </p:spPr>
      </p:pic>
      <p:pic>
        <p:nvPicPr>
          <p:cNvPr id="18" name="Picture 17" descr="disney-jake-and-the-neverland-pirates-clip-art-images--29681.gif">
            <a:extLst>
              <a:ext uri="{FF2B5EF4-FFF2-40B4-BE49-F238E27FC236}">
                <a16:creationId xmlns:a16="http://schemas.microsoft.com/office/drawing/2014/main" id="{E3D0CC28-FB4B-F447-E248-18D3BD129652}"/>
              </a:ext>
            </a:extLst>
          </p:cNvPr>
          <p:cNvPicPr>
            <a:picLocks noChangeAspect="1"/>
          </p:cNvPicPr>
          <p:nvPr/>
        </p:nvPicPr>
        <p:blipFill>
          <a:blip r:embed="rId9" cstate="print"/>
          <a:stretch>
            <a:fillRect/>
          </a:stretch>
        </p:blipFill>
        <p:spPr>
          <a:xfrm>
            <a:off x="1702500" y="3384558"/>
            <a:ext cx="1872801" cy="2701918"/>
          </a:xfrm>
          <a:prstGeom prst="rect">
            <a:avLst/>
          </a:prstGeom>
        </p:spPr>
      </p:pic>
      <p:pic>
        <p:nvPicPr>
          <p:cNvPr id="2" name="Picture 1">
            <a:extLst>
              <a:ext uri="{FF2B5EF4-FFF2-40B4-BE49-F238E27FC236}">
                <a16:creationId xmlns:a16="http://schemas.microsoft.com/office/drawing/2014/main" id="{B3C254FB-988B-1242-D3AC-B0D10890AD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27200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4C8178-D76A-0CC2-D8F2-3FEE853F8527}"/>
              </a:ext>
            </a:extLst>
          </p:cNvPr>
          <p:cNvGrpSpPr/>
          <p:nvPr/>
        </p:nvGrpSpPr>
        <p:grpSpPr>
          <a:xfrm>
            <a:off x="1981200" y="771524"/>
            <a:ext cx="7290631" cy="2918447"/>
            <a:chOff x="1888703" y="196228"/>
            <a:chExt cx="5495050" cy="2918447"/>
          </a:xfrm>
        </p:grpSpPr>
        <p:pic>
          <p:nvPicPr>
            <p:cNvPr id="3" name="Graphic 2">
              <a:extLst>
                <a:ext uri="{FF2B5EF4-FFF2-40B4-BE49-F238E27FC236}">
                  <a16:creationId xmlns:a16="http://schemas.microsoft.com/office/drawing/2014/main" id="{CFEFABE7-C97E-191E-F982-D74D097488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8703" y="196228"/>
              <a:ext cx="5495050" cy="2918447"/>
            </a:xfrm>
            <a:prstGeom prst="rect">
              <a:avLst/>
            </a:prstGeom>
          </p:spPr>
        </p:pic>
        <p:sp>
          <p:nvSpPr>
            <p:cNvPr id="4" name="TextBox 3">
              <a:extLst>
                <a:ext uri="{FF2B5EF4-FFF2-40B4-BE49-F238E27FC236}">
                  <a16:creationId xmlns:a16="http://schemas.microsoft.com/office/drawing/2014/main" id="{2F25EE2C-D146-E883-7E7B-A770AA9A7BE1}"/>
                </a:ext>
              </a:extLst>
            </p:cNvPr>
            <p:cNvSpPr txBox="1"/>
            <p:nvPr/>
          </p:nvSpPr>
          <p:spPr>
            <a:xfrm>
              <a:off x="2175867" y="435946"/>
              <a:ext cx="465552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Đọc</a:t>
              </a:r>
              <a:r>
                <a:rPr kumimoji="0" lang="vi-VN"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số:</a:t>
              </a:r>
              <a:endPar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5 000</a:t>
              </a:r>
            </a:p>
          </p:txBody>
        </p:sp>
      </p:grpSp>
      <p:grpSp>
        <p:nvGrpSpPr>
          <p:cNvPr id="5" name="Group 4">
            <a:extLst>
              <a:ext uri="{FF2B5EF4-FFF2-40B4-BE49-F238E27FC236}">
                <a16:creationId xmlns:a16="http://schemas.microsoft.com/office/drawing/2014/main" id="{8E6D96E8-7551-4CB7-9C0D-E66CA6688132}"/>
              </a:ext>
            </a:extLst>
          </p:cNvPr>
          <p:cNvGrpSpPr/>
          <p:nvPr/>
        </p:nvGrpSpPr>
        <p:grpSpPr>
          <a:xfrm>
            <a:off x="4800600" y="3272083"/>
            <a:ext cx="4164283" cy="1893899"/>
            <a:chOff x="5006982" y="2509603"/>
            <a:chExt cx="3105114" cy="1893899"/>
          </a:xfrm>
        </p:grpSpPr>
        <p:pic>
          <p:nvPicPr>
            <p:cNvPr id="6" name="Graphic 5">
              <a:extLst>
                <a:ext uri="{FF2B5EF4-FFF2-40B4-BE49-F238E27FC236}">
                  <a16:creationId xmlns:a16="http://schemas.microsoft.com/office/drawing/2014/main" id="{CEA7BC6F-2B8C-FAD0-2370-FEE6017F4C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006982" y="2509603"/>
              <a:ext cx="3105114" cy="1893899"/>
            </a:xfrm>
            <a:prstGeom prst="rect">
              <a:avLst/>
            </a:prstGeom>
          </p:spPr>
        </p:pic>
        <p:sp>
          <p:nvSpPr>
            <p:cNvPr id="7" name="TextBox 6">
              <a:extLst>
                <a:ext uri="{FF2B5EF4-FFF2-40B4-BE49-F238E27FC236}">
                  <a16:creationId xmlns:a16="http://schemas.microsoft.com/office/drawing/2014/main" id="{6C723DF4-3F5E-72C6-2608-5D4150914468}"/>
                </a:ext>
              </a:extLst>
            </p:cNvPr>
            <p:cNvSpPr txBox="1"/>
            <p:nvPr/>
          </p:nvSpPr>
          <p:spPr>
            <a:xfrm>
              <a:off x="5091466" y="2971320"/>
              <a:ext cx="25638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năm</a:t>
              </a:r>
              <a:r>
                <a:rPr kumimoji="0" lang="en-US" sz="4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nghìn</a:t>
              </a:r>
              <a:endParaRPr kumimoji="0" lang="en-US" sz="4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16" name="Picture 15" descr="disney-jake-and-the-neverland-pirates-clip-art-images--29662.gif">
            <a:hlinkClick r:id="rId7" action="ppaction://hlinksldjump"/>
            <a:extLst>
              <a:ext uri="{FF2B5EF4-FFF2-40B4-BE49-F238E27FC236}">
                <a16:creationId xmlns:a16="http://schemas.microsoft.com/office/drawing/2014/main" id="{7A55BBD1-B629-31FA-EB96-F54BDD5DE847}"/>
              </a:ext>
            </a:extLst>
          </p:cNvPr>
          <p:cNvPicPr>
            <a:picLocks noChangeAspect="1"/>
          </p:cNvPicPr>
          <p:nvPr/>
        </p:nvPicPr>
        <p:blipFill>
          <a:blip r:embed="rId8" cstate="print"/>
          <a:stretch>
            <a:fillRect/>
          </a:stretch>
        </p:blipFill>
        <p:spPr>
          <a:xfrm>
            <a:off x="8964883" y="3387102"/>
            <a:ext cx="2325394" cy="2918448"/>
          </a:xfrm>
          <a:prstGeom prst="rect">
            <a:avLst/>
          </a:prstGeom>
        </p:spPr>
      </p:pic>
      <p:pic>
        <p:nvPicPr>
          <p:cNvPr id="17" name="Picture 16" descr="disney-jake-and-the-neverland-pirates-clip-art-images--29681.gif">
            <a:extLst>
              <a:ext uri="{FF2B5EF4-FFF2-40B4-BE49-F238E27FC236}">
                <a16:creationId xmlns:a16="http://schemas.microsoft.com/office/drawing/2014/main" id="{D74C87B4-081D-4251-21F1-1E6B0494CCEB}"/>
              </a:ext>
            </a:extLst>
          </p:cNvPr>
          <p:cNvPicPr>
            <a:picLocks noChangeAspect="1"/>
          </p:cNvPicPr>
          <p:nvPr/>
        </p:nvPicPr>
        <p:blipFill>
          <a:blip r:embed="rId9" cstate="print"/>
          <a:stretch>
            <a:fillRect/>
          </a:stretch>
        </p:blipFill>
        <p:spPr>
          <a:xfrm>
            <a:off x="1702500" y="3384558"/>
            <a:ext cx="1872801" cy="2701918"/>
          </a:xfrm>
          <a:prstGeom prst="rect">
            <a:avLst/>
          </a:prstGeom>
        </p:spPr>
      </p:pic>
      <p:pic>
        <p:nvPicPr>
          <p:cNvPr id="8" name="Picture 7">
            <a:extLst>
              <a:ext uri="{FF2B5EF4-FFF2-40B4-BE49-F238E27FC236}">
                <a16:creationId xmlns:a16="http://schemas.microsoft.com/office/drawing/2014/main" id="{B2C5A2A2-62B7-8A66-81D1-D6A9845E8D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3227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E2AF68F-D351-5CB8-2406-DEB1DA18D886}"/>
              </a:ext>
            </a:extLst>
          </p:cNvPr>
          <p:cNvGrpSpPr/>
          <p:nvPr/>
        </p:nvGrpSpPr>
        <p:grpSpPr>
          <a:xfrm>
            <a:off x="1981200" y="771524"/>
            <a:ext cx="7290631" cy="2918447"/>
            <a:chOff x="1888703" y="196228"/>
            <a:chExt cx="5495050" cy="2918447"/>
          </a:xfrm>
        </p:grpSpPr>
        <p:pic>
          <p:nvPicPr>
            <p:cNvPr id="8" name="Graphic 7">
              <a:extLst>
                <a:ext uri="{FF2B5EF4-FFF2-40B4-BE49-F238E27FC236}">
                  <a16:creationId xmlns:a16="http://schemas.microsoft.com/office/drawing/2014/main" id="{FBAE9262-A67F-434A-A21D-2877C05D1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8703" y="196228"/>
              <a:ext cx="5495050" cy="2918447"/>
            </a:xfrm>
            <a:prstGeom prst="rect">
              <a:avLst/>
            </a:prstGeom>
          </p:spPr>
        </p:pic>
        <p:sp>
          <p:nvSpPr>
            <p:cNvPr id="9" name="TextBox 8">
              <a:extLst>
                <a:ext uri="{FF2B5EF4-FFF2-40B4-BE49-F238E27FC236}">
                  <a16:creationId xmlns:a16="http://schemas.microsoft.com/office/drawing/2014/main" id="{6AE4ED31-ABA2-D0E2-4E1D-7AF9DB3B6871}"/>
                </a:ext>
              </a:extLst>
            </p:cNvPr>
            <p:cNvSpPr txBox="1"/>
            <p:nvPr/>
          </p:nvSpPr>
          <p:spPr>
            <a:xfrm>
              <a:off x="2175867" y="435946"/>
              <a:ext cx="465552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Đọc</a:t>
              </a:r>
              <a:r>
                <a:rPr kumimoji="0" lang="vi-VN"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số:</a:t>
              </a:r>
              <a:endPar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2 100</a:t>
              </a:r>
            </a:p>
          </p:txBody>
        </p:sp>
      </p:grpSp>
      <p:grpSp>
        <p:nvGrpSpPr>
          <p:cNvPr id="10" name="Group 9">
            <a:extLst>
              <a:ext uri="{FF2B5EF4-FFF2-40B4-BE49-F238E27FC236}">
                <a16:creationId xmlns:a16="http://schemas.microsoft.com/office/drawing/2014/main" id="{2DD7414A-0E38-7A4A-493B-ADA6D33E13F7}"/>
              </a:ext>
            </a:extLst>
          </p:cNvPr>
          <p:cNvGrpSpPr/>
          <p:nvPr/>
        </p:nvGrpSpPr>
        <p:grpSpPr>
          <a:xfrm>
            <a:off x="4800600" y="3272083"/>
            <a:ext cx="4164283" cy="1893899"/>
            <a:chOff x="5006982" y="2509603"/>
            <a:chExt cx="3105114" cy="1893899"/>
          </a:xfrm>
        </p:grpSpPr>
        <p:pic>
          <p:nvPicPr>
            <p:cNvPr id="12" name="Graphic 11">
              <a:extLst>
                <a:ext uri="{FF2B5EF4-FFF2-40B4-BE49-F238E27FC236}">
                  <a16:creationId xmlns:a16="http://schemas.microsoft.com/office/drawing/2014/main" id="{5C77DEAD-F336-4E6D-15DE-34A20F79CC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006982" y="2509603"/>
              <a:ext cx="3105114" cy="1893899"/>
            </a:xfrm>
            <a:prstGeom prst="rect">
              <a:avLst/>
            </a:prstGeom>
          </p:spPr>
        </p:pic>
        <p:sp>
          <p:nvSpPr>
            <p:cNvPr id="13" name="TextBox 12">
              <a:extLst>
                <a:ext uri="{FF2B5EF4-FFF2-40B4-BE49-F238E27FC236}">
                  <a16:creationId xmlns:a16="http://schemas.microsoft.com/office/drawing/2014/main" id="{56E1F410-DE73-A8C7-799C-114C59715285}"/>
                </a:ext>
              </a:extLst>
            </p:cNvPr>
            <p:cNvSpPr txBox="1"/>
            <p:nvPr/>
          </p:nvSpPr>
          <p:spPr>
            <a:xfrm>
              <a:off x="5133357" y="2732195"/>
              <a:ext cx="256380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hai</a:t>
              </a:r>
              <a:r>
                <a:rPr kumimoji="0" lang="en-US"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nghìn</a:t>
              </a:r>
              <a:r>
                <a:rPr kumimoji="0" lang="en-US"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một</a:t>
              </a:r>
              <a:r>
                <a:rPr kumimoji="0" lang="en-US"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trăm</a:t>
              </a:r>
              <a:endParaRPr kumimoji="0" lang="en-US"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14" name="Picture 13" descr="disney-jake-and-the-neverland-pirates-clip-art-images--29662.gif">
            <a:hlinkClick r:id="rId7" action="ppaction://hlinksldjump"/>
            <a:extLst>
              <a:ext uri="{FF2B5EF4-FFF2-40B4-BE49-F238E27FC236}">
                <a16:creationId xmlns:a16="http://schemas.microsoft.com/office/drawing/2014/main" id="{DDD55554-6FB2-329C-DC8D-BA3600082DBF}"/>
              </a:ext>
            </a:extLst>
          </p:cNvPr>
          <p:cNvPicPr>
            <a:picLocks noChangeAspect="1"/>
          </p:cNvPicPr>
          <p:nvPr/>
        </p:nvPicPr>
        <p:blipFill>
          <a:blip r:embed="rId8" cstate="print"/>
          <a:stretch>
            <a:fillRect/>
          </a:stretch>
        </p:blipFill>
        <p:spPr>
          <a:xfrm>
            <a:off x="8964883" y="3387102"/>
            <a:ext cx="2325394" cy="2918448"/>
          </a:xfrm>
          <a:prstGeom prst="rect">
            <a:avLst/>
          </a:prstGeom>
        </p:spPr>
      </p:pic>
      <p:pic>
        <p:nvPicPr>
          <p:cNvPr id="15" name="Picture 14" descr="disney-jake-and-the-neverland-pirates-clip-art-images--29681.gif">
            <a:extLst>
              <a:ext uri="{FF2B5EF4-FFF2-40B4-BE49-F238E27FC236}">
                <a16:creationId xmlns:a16="http://schemas.microsoft.com/office/drawing/2014/main" id="{5DA8BAB8-B513-E0F1-4548-4872F5DD9F09}"/>
              </a:ext>
            </a:extLst>
          </p:cNvPr>
          <p:cNvPicPr>
            <a:picLocks noChangeAspect="1"/>
          </p:cNvPicPr>
          <p:nvPr/>
        </p:nvPicPr>
        <p:blipFill>
          <a:blip r:embed="rId9" cstate="print"/>
          <a:stretch>
            <a:fillRect/>
          </a:stretch>
        </p:blipFill>
        <p:spPr>
          <a:xfrm>
            <a:off x="1702500" y="3384558"/>
            <a:ext cx="1872801" cy="2701918"/>
          </a:xfrm>
          <a:prstGeom prst="rect">
            <a:avLst/>
          </a:prstGeom>
        </p:spPr>
      </p:pic>
      <p:pic>
        <p:nvPicPr>
          <p:cNvPr id="2" name="Picture 1">
            <a:extLst>
              <a:ext uri="{FF2B5EF4-FFF2-40B4-BE49-F238E27FC236}">
                <a16:creationId xmlns:a16="http://schemas.microsoft.com/office/drawing/2014/main" id="{CCEC9E59-D01C-23BA-FDAF-0978C74E45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
            <a:ext cx="646087" cy="720436"/>
          </a:xfrm>
          <a:prstGeom prst="rect">
            <a:avLst/>
          </a:prstGeom>
          <a:solidFill>
            <a:schemeClr val="bg1"/>
          </a:solidFill>
        </p:spPr>
      </p:pic>
    </p:spTree>
    <p:extLst>
      <p:ext uri="{BB962C8B-B14F-4D97-AF65-F5344CB8AC3E}">
        <p14:creationId xmlns:p14="http://schemas.microsoft.com/office/powerpoint/2010/main" val="83128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788</Words>
  <Application>Microsoft Office PowerPoint</Application>
  <PresentationFormat>Widescreen</PresentationFormat>
  <Paragraphs>105</Paragraphs>
  <Slides>25</Slides>
  <Notes>23</Notes>
  <HiddenSlides>13</HiddenSlides>
  <MMClips>16</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Calibri Light</vt:lpstr>
      <vt:lpstr>Times New Roman</vt:lpstr>
      <vt:lpstr>UTM Avo</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creator>Ziczac</dc:creator>
  <cp:lastModifiedBy>huongtt153@outlook.com</cp:lastModifiedBy>
  <cp:revision>22</cp:revision>
  <dcterms:modified xsi:type="dcterms:W3CDTF">2024-01-16T05:19:21Z</dcterms:modified>
</cp:coreProperties>
</file>