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5"/>
  </p:notesMasterIdLst>
  <p:sldIdLst>
    <p:sldId id="314" r:id="rId3"/>
    <p:sldId id="256" r:id="rId4"/>
    <p:sldId id="257" r:id="rId5"/>
    <p:sldId id="258" r:id="rId6"/>
    <p:sldId id="259" r:id="rId7"/>
    <p:sldId id="330" r:id="rId8"/>
    <p:sldId id="338" r:id="rId9"/>
    <p:sldId id="261" r:id="rId10"/>
    <p:sldId id="340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341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ng.nv2510hung.nv2510" initials="h" lastIdx="2" clrIdx="0">
    <p:extLst>
      <p:ext uri="{19B8F6BF-5375-455C-9EA6-DF929625EA0E}">
        <p15:presenceInfo xmlns:p15="http://schemas.microsoft.com/office/powerpoint/2012/main" userId="S::hung.nv2510@dulieucuatoi.win::a43b6403-c448-41ca-a855-a9cbf1ea9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FF"/>
    <a:srgbClr val="FF7C80"/>
    <a:srgbClr val="00FF00"/>
    <a:srgbClr val="FF00FF"/>
    <a:srgbClr val="C9ADBF"/>
    <a:srgbClr val="99CC00"/>
    <a:srgbClr val="7030A0"/>
    <a:srgbClr val="92D05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89871" autoAdjust="0"/>
  </p:normalViewPr>
  <p:slideViewPr>
    <p:cSldViewPr snapToGrid="0">
      <p:cViewPr varScale="1">
        <p:scale>
          <a:sx n="69" d="100"/>
          <a:sy n="69" d="100"/>
        </p:scale>
        <p:origin x="10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58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30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96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8765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63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652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84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20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6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03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134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5591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712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753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endParaRPr lang="en-US" b="1" dirty="0"/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146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43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21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75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1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62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17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56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87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82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10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5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openxmlformats.org/officeDocument/2006/relationships/slide" Target="slide19.xml"/><Relationship Id="rId3" Type="http://schemas.openxmlformats.org/officeDocument/2006/relationships/image" Target="../media/image17.jpg"/><Relationship Id="rId21" Type="http://schemas.openxmlformats.org/officeDocument/2006/relationships/image" Target="../media/image29.png"/><Relationship Id="rId34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slide" Target="slide16.xml"/><Relationship Id="rId25" Type="http://schemas.openxmlformats.org/officeDocument/2006/relationships/image" Target="../media/image32.png"/><Relationship Id="rId3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png"/><Relationship Id="rId20" Type="http://schemas.openxmlformats.org/officeDocument/2006/relationships/slide" Target="slide17.xml"/><Relationship Id="rId29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slide" Target="slide14.xml"/><Relationship Id="rId24" Type="http://schemas.openxmlformats.org/officeDocument/2006/relationships/image" Target="../media/image31.png"/><Relationship Id="rId32" Type="http://schemas.openxmlformats.org/officeDocument/2006/relationships/slide" Target="slide21.xml"/><Relationship Id="rId37" Type="http://schemas.openxmlformats.org/officeDocument/2006/relationships/image" Target="../media/image16.png"/><Relationship Id="rId5" Type="http://schemas.openxmlformats.org/officeDocument/2006/relationships/slide" Target="slide12.xml"/><Relationship Id="rId15" Type="http://schemas.openxmlformats.org/officeDocument/2006/relationships/image" Target="../media/image25.png"/><Relationship Id="rId23" Type="http://schemas.openxmlformats.org/officeDocument/2006/relationships/slide" Target="slide18.xml"/><Relationship Id="rId28" Type="http://schemas.openxmlformats.org/officeDocument/2006/relationships/image" Target="../media/image34.png"/><Relationship Id="rId36" Type="http://schemas.openxmlformats.org/officeDocument/2006/relationships/slide" Target="slide22.xml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31" Type="http://schemas.openxmlformats.org/officeDocument/2006/relationships/image" Target="../media/image36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openxmlformats.org/officeDocument/2006/relationships/slide" Target="slide15.xml"/><Relationship Id="rId22" Type="http://schemas.openxmlformats.org/officeDocument/2006/relationships/image" Target="../media/image30.png"/><Relationship Id="rId27" Type="http://schemas.openxmlformats.org/officeDocument/2006/relationships/image" Target="../media/image33.png"/><Relationship Id="rId30" Type="http://schemas.openxmlformats.org/officeDocument/2006/relationships/image" Target="../media/image35.png"/><Relationship Id="rId35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3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42.gi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11" Type="http://schemas.openxmlformats.org/officeDocument/2006/relationships/image" Target="../media/image41.gif"/><Relationship Id="rId5" Type="http://schemas.openxmlformats.org/officeDocument/2006/relationships/image" Target="../media/image38.PNG"/><Relationship Id="rId15" Type="http://schemas.openxmlformats.org/officeDocument/2006/relationships/image" Target="../media/image45.gif"/><Relationship Id="rId10" Type="http://schemas.openxmlformats.org/officeDocument/2006/relationships/slide" Target="slide11.xml"/><Relationship Id="rId4" Type="http://schemas.openxmlformats.org/officeDocument/2006/relationships/audio" Target="../media/audio2.wav"/><Relationship Id="rId9" Type="http://schemas.openxmlformats.org/officeDocument/2006/relationships/image" Target="../media/image40.jpeg"/><Relationship Id="rId14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4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43.gi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11" Type="http://schemas.openxmlformats.org/officeDocument/2006/relationships/image" Target="../media/image42.gif"/><Relationship Id="rId5" Type="http://schemas.openxmlformats.org/officeDocument/2006/relationships/image" Target="../media/image38.PNG"/><Relationship Id="rId15" Type="http://schemas.openxmlformats.org/officeDocument/2006/relationships/image" Target="../media/image46.gif"/><Relationship Id="rId10" Type="http://schemas.openxmlformats.org/officeDocument/2006/relationships/image" Target="../media/image41.gif"/><Relationship Id="rId4" Type="http://schemas.openxmlformats.org/officeDocument/2006/relationships/audio" Target="../media/audio2.wav"/><Relationship Id="rId9" Type="http://schemas.openxmlformats.org/officeDocument/2006/relationships/image" Target="../media/image40.jpeg"/><Relationship Id="rId14" Type="http://schemas.openxmlformats.org/officeDocument/2006/relationships/image" Target="../media/image4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4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43.gi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11" Type="http://schemas.openxmlformats.org/officeDocument/2006/relationships/image" Target="../media/image42.gif"/><Relationship Id="rId5" Type="http://schemas.openxmlformats.org/officeDocument/2006/relationships/image" Target="../media/image38.PNG"/><Relationship Id="rId15" Type="http://schemas.openxmlformats.org/officeDocument/2006/relationships/image" Target="../media/image46.gif"/><Relationship Id="rId10" Type="http://schemas.openxmlformats.org/officeDocument/2006/relationships/image" Target="../media/image41.gif"/><Relationship Id="rId4" Type="http://schemas.openxmlformats.org/officeDocument/2006/relationships/audio" Target="../media/audio2.wav"/><Relationship Id="rId9" Type="http://schemas.openxmlformats.org/officeDocument/2006/relationships/image" Target="../media/image40.jpeg"/><Relationship Id="rId14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4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43.gi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11" Type="http://schemas.openxmlformats.org/officeDocument/2006/relationships/image" Target="../media/image42.gif"/><Relationship Id="rId5" Type="http://schemas.openxmlformats.org/officeDocument/2006/relationships/image" Target="../media/image38.PNG"/><Relationship Id="rId15" Type="http://schemas.openxmlformats.org/officeDocument/2006/relationships/image" Target="../media/image46.gif"/><Relationship Id="rId10" Type="http://schemas.openxmlformats.org/officeDocument/2006/relationships/image" Target="../media/image41.gif"/><Relationship Id="rId4" Type="http://schemas.openxmlformats.org/officeDocument/2006/relationships/audio" Target="../media/audio2.wav"/><Relationship Id="rId9" Type="http://schemas.openxmlformats.org/officeDocument/2006/relationships/image" Target="../media/image40.jpeg"/><Relationship Id="rId14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43.gi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11" Type="http://schemas.openxmlformats.org/officeDocument/2006/relationships/image" Target="../media/image42.gif"/><Relationship Id="rId5" Type="http://schemas.openxmlformats.org/officeDocument/2006/relationships/image" Target="../media/image38.PNG"/><Relationship Id="rId15" Type="http://schemas.openxmlformats.org/officeDocument/2006/relationships/image" Target="../media/image46.gif"/><Relationship Id="rId10" Type="http://schemas.openxmlformats.org/officeDocument/2006/relationships/image" Target="../media/image41.gif"/><Relationship Id="rId4" Type="http://schemas.openxmlformats.org/officeDocument/2006/relationships/audio" Target="../media/audio2.wav"/><Relationship Id="rId9" Type="http://schemas.openxmlformats.org/officeDocument/2006/relationships/image" Target="../media/image40.jpeg"/><Relationship Id="rId1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4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43.gi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11" Type="http://schemas.openxmlformats.org/officeDocument/2006/relationships/image" Target="../media/image42.gif"/><Relationship Id="rId5" Type="http://schemas.openxmlformats.org/officeDocument/2006/relationships/image" Target="../media/image38.PNG"/><Relationship Id="rId15" Type="http://schemas.openxmlformats.org/officeDocument/2006/relationships/image" Target="../media/image46.gif"/><Relationship Id="rId10" Type="http://schemas.openxmlformats.org/officeDocument/2006/relationships/image" Target="../media/image41.gif"/><Relationship Id="rId4" Type="http://schemas.openxmlformats.org/officeDocument/2006/relationships/audio" Target="../media/audio2.wav"/><Relationship Id="rId9" Type="http://schemas.openxmlformats.org/officeDocument/2006/relationships/image" Target="../media/image40.jpeg"/><Relationship Id="rId1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4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43.gi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11" Type="http://schemas.openxmlformats.org/officeDocument/2006/relationships/image" Target="../media/image42.gif"/><Relationship Id="rId5" Type="http://schemas.openxmlformats.org/officeDocument/2006/relationships/image" Target="../media/image38.PNG"/><Relationship Id="rId15" Type="http://schemas.openxmlformats.org/officeDocument/2006/relationships/image" Target="../media/image46.gif"/><Relationship Id="rId10" Type="http://schemas.openxmlformats.org/officeDocument/2006/relationships/image" Target="../media/image41.gif"/><Relationship Id="rId4" Type="http://schemas.openxmlformats.org/officeDocument/2006/relationships/audio" Target="../media/audio2.wav"/><Relationship Id="rId9" Type="http://schemas.openxmlformats.org/officeDocument/2006/relationships/image" Target="../media/image40.jpeg"/><Relationship Id="rId1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4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43.gi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11" Type="http://schemas.openxmlformats.org/officeDocument/2006/relationships/image" Target="../media/image42.gif"/><Relationship Id="rId5" Type="http://schemas.openxmlformats.org/officeDocument/2006/relationships/image" Target="../media/image38.PNG"/><Relationship Id="rId15" Type="http://schemas.openxmlformats.org/officeDocument/2006/relationships/image" Target="../media/image46.gif"/><Relationship Id="rId10" Type="http://schemas.openxmlformats.org/officeDocument/2006/relationships/image" Target="../media/image41.gif"/><Relationship Id="rId4" Type="http://schemas.openxmlformats.org/officeDocument/2006/relationships/audio" Target="../media/audio2.wav"/><Relationship Id="rId9" Type="http://schemas.openxmlformats.org/officeDocument/2006/relationships/image" Target="../media/image40.jpeg"/><Relationship Id="rId1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4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3.gi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11" Type="http://schemas.openxmlformats.org/officeDocument/2006/relationships/image" Target="../media/image42.gif"/><Relationship Id="rId5" Type="http://schemas.openxmlformats.org/officeDocument/2006/relationships/image" Target="../media/image38.PNG"/><Relationship Id="rId15" Type="http://schemas.openxmlformats.org/officeDocument/2006/relationships/image" Target="../media/image46.gif"/><Relationship Id="rId10" Type="http://schemas.openxmlformats.org/officeDocument/2006/relationships/image" Target="../media/image41.gif"/><Relationship Id="rId4" Type="http://schemas.openxmlformats.org/officeDocument/2006/relationships/audio" Target="../media/audio2.wav"/><Relationship Id="rId9" Type="http://schemas.openxmlformats.org/officeDocument/2006/relationships/image" Target="../media/image40.jpeg"/><Relationship Id="rId1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4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43.gi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11" Type="http://schemas.openxmlformats.org/officeDocument/2006/relationships/image" Target="../media/image42.gif"/><Relationship Id="rId5" Type="http://schemas.openxmlformats.org/officeDocument/2006/relationships/image" Target="../media/image38.PNG"/><Relationship Id="rId15" Type="http://schemas.openxmlformats.org/officeDocument/2006/relationships/image" Target="../media/image46.gif"/><Relationship Id="rId10" Type="http://schemas.openxmlformats.org/officeDocument/2006/relationships/image" Target="../media/image41.gif"/><Relationship Id="rId4" Type="http://schemas.openxmlformats.org/officeDocument/2006/relationships/audio" Target="../media/audio2.wav"/><Relationship Id="rId9" Type="http://schemas.openxmlformats.org/officeDocument/2006/relationships/image" Target="../media/image40.jpeg"/><Relationship Id="rId1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hoc10.vn/doc-sach/toan-3-tap-2/1/133/4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2/1/133/4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2/1/133/4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toan-3-tap-2/1/133/4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hoc10.vn/doc-sach/toan-3-tap-2/1/133/4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2/1/133/4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hoc10.vn/doc-sach/toan-3-tap-2/1/133/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1824904" y="4653837"/>
            <a:ext cx="8550262" cy="922010"/>
          </a:xfrm>
          <a:prstGeom prst="rect">
            <a:avLst/>
          </a:prstGeom>
          <a:noFill/>
        </p:spPr>
        <p:txBody>
          <a:bodyPr wrap="square" lIns="91208" tIns="45606" rIns="91208" bIns="45606">
            <a:spAutoFit/>
          </a:bodyPr>
          <a:lstStyle/>
          <a:p>
            <a:pPr algn="ctr">
              <a:defRPr/>
            </a:pPr>
            <a:r>
              <a:rPr lang="en-US" sz="5393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5393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vi-VN" sz="5393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181352" y="85725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592591" y="4027508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700" b="1" kern="120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 kern="120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kern="120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4399061" y="4550396"/>
            <a:ext cx="3527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5445" y="-600075"/>
            <a:ext cx="457200" cy="4572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A284A0-6F00-B1C0-1EB1-76035B3176E8}"/>
              </a:ext>
            </a:extLst>
          </p:cNvPr>
          <p:cNvGrpSpPr/>
          <p:nvPr/>
        </p:nvGrpSpPr>
        <p:grpSpPr>
          <a:xfrm>
            <a:off x="9024316" y="4269882"/>
            <a:ext cx="1545471" cy="1691789"/>
            <a:chOff x="9024316" y="4269882"/>
            <a:chExt cx="1545471" cy="1691789"/>
          </a:xfrm>
        </p:grpSpPr>
        <p:pic>
          <p:nvPicPr>
            <p:cNvPr id="9" name="Picture 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BA53A17-AFCF-4E30-9122-7DE4F8E49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9633" y="4653965"/>
              <a:ext cx="1476884" cy="1307706"/>
            </a:xfrm>
            <a:prstGeom prst="rect">
              <a:avLst/>
            </a:prstGeom>
          </p:spPr>
        </p:pic>
        <p:pic>
          <p:nvPicPr>
            <p:cNvPr id="10" name="Picture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61E008-E63C-47EA-9197-B0DC8AA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316" y="4269882"/>
              <a:ext cx="1545471" cy="1037934"/>
            </a:xfrm>
            <a:prstGeom prst="rect">
              <a:avLst/>
            </a:prstGeom>
          </p:spPr>
        </p:pic>
        <p:sp>
          <p:nvSpPr>
            <p:cNvPr id="2" name="Rectangle 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20221F7-B3BD-C2B2-0B88-10D3D788E516}"/>
                </a:ext>
              </a:extLst>
            </p:cNvPr>
            <p:cNvSpPr/>
            <p:nvPr/>
          </p:nvSpPr>
          <p:spPr>
            <a:xfrm>
              <a:off x="9763125" y="5576888"/>
              <a:ext cx="390525" cy="357187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FE47FA0-E66A-4A15-AB98-C95D2F8CCE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7906" y="5881489"/>
            <a:ext cx="1771940" cy="904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3BE7B3-7583-4237-ECF5-30C55628DF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7037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524000" y="2236762"/>
            <a:ext cx="9144000" cy="85630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524000" y="4738245"/>
            <a:ext cx="9144000" cy="85630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94" y="1555237"/>
            <a:ext cx="1476884" cy="1307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21" y="1171153"/>
            <a:ext cx="1545471" cy="1037934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342" y="1555235"/>
            <a:ext cx="1476884" cy="1307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83" y="1171155"/>
            <a:ext cx="1545471" cy="103793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06" y="1555236"/>
            <a:ext cx="1476884" cy="1307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12" y="1171155"/>
            <a:ext cx="1545471" cy="1037934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55" y="1555236"/>
            <a:ext cx="1476884" cy="1307706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61" y="1171154"/>
            <a:ext cx="1545471" cy="1037934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18" y="1555235"/>
            <a:ext cx="1476884" cy="13077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24" y="1171153"/>
            <a:ext cx="1545471" cy="1037934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94" y="4045433"/>
            <a:ext cx="1476884" cy="13077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99" y="3661351"/>
            <a:ext cx="1545471" cy="1037934"/>
          </a:xfrm>
          <a:prstGeom prst="rect">
            <a:avLst/>
          </a:prstGeom>
        </p:spPr>
      </p:pic>
      <p:pic>
        <p:nvPicPr>
          <p:cNvPr id="20" name="Picture 19">
            <a:hlinkClick r:id="rId23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57" y="4045432"/>
            <a:ext cx="1476884" cy="13077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61" y="3661351"/>
            <a:ext cx="1545471" cy="1037934"/>
          </a:xfrm>
          <a:prstGeom prst="rect">
            <a:avLst/>
          </a:prstGeom>
        </p:spPr>
      </p:pic>
      <p:pic>
        <p:nvPicPr>
          <p:cNvPr id="22" name="Picture 21">
            <a:hlinkClick r:id="rId26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12" y="4045431"/>
            <a:ext cx="1476884" cy="13077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16" y="3661350"/>
            <a:ext cx="1545471" cy="1037934"/>
          </a:xfrm>
          <a:prstGeom prst="rect">
            <a:avLst/>
          </a:prstGeom>
        </p:spPr>
      </p:pic>
      <p:pic>
        <p:nvPicPr>
          <p:cNvPr id="24" name="Picture 23">
            <a:hlinkClick r:id="rId29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52" y="4045431"/>
            <a:ext cx="1476884" cy="13077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58" y="3661350"/>
            <a:ext cx="1545471" cy="1037934"/>
          </a:xfrm>
          <a:prstGeom prst="rect">
            <a:avLst/>
          </a:prstGeom>
        </p:spPr>
      </p:pic>
      <p:pic>
        <p:nvPicPr>
          <p:cNvPr id="26" name="Picture 25">
            <a:hlinkClick r:id="rId32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18" y="4045431"/>
            <a:ext cx="1476884" cy="13077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24" y="3661350"/>
            <a:ext cx="1545471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588825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5588825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088223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88223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rId36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0750317" y="5964878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609850" y="2383355"/>
            <a:ext cx="386325" cy="45692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02AD56-97FE-3628-A9BA-72EEFD0A5859}"/>
              </a:ext>
            </a:extLst>
          </p:cNvPr>
          <p:cNvSpPr/>
          <p:nvPr/>
        </p:nvSpPr>
        <p:spPr>
          <a:xfrm>
            <a:off x="4346784" y="2383355"/>
            <a:ext cx="386325" cy="45692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25C125-9DE7-50BD-492F-A3A77BA6B870}"/>
              </a:ext>
            </a:extLst>
          </p:cNvPr>
          <p:cNvSpPr/>
          <p:nvPr/>
        </p:nvSpPr>
        <p:spPr>
          <a:xfrm>
            <a:off x="6021547" y="2383355"/>
            <a:ext cx="386325" cy="45692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BC5CA-A4EC-2332-C9A5-BE5D85DD97EF}"/>
              </a:ext>
            </a:extLst>
          </p:cNvPr>
          <p:cNvSpPr/>
          <p:nvPr/>
        </p:nvSpPr>
        <p:spPr>
          <a:xfrm>
            <a:off x="7764893" y="2383355"/>
            <a:ext cx="386325" cy="4569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D3D95-71B1-2741-2A2D-F5C6AE4D4514}"/>
              </a:ext>
            </a:extLst>
          </p:cNvPr>
          <p:cNvSpPr/>
          <p:nvPr/>
        </p:nvSpPr>
        <p:spPr>
          <a:xfrm>
            <a:off x="9439526" y="2383355"/>
            <a:ext cx="386325" cy="456925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329F2-8142-9BDF-89F7-2B6F939E79B9}"/>
              </a:ext>
            </a:extLst>
          </p:cNvPr>
          <p:cNvSpPr/>
          <p:nvPr/>
        </p:nvSpPr>
        <p:spPr>
          <a:xfrm>
            <a:off x="2609850" y="4880947"/>
            <a:ext cx="386325" cy="456925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1C1111-AAD7-5B50-E10A-5AAC68E7604E}"/>
              </a:ext>
            </a:extLst>
          </p:cNvPr>
          <p:cNvSpPr/>
          <p:nvPr/>
        </p:nvSpPr>
        <p:spPr>
          <a:xfrm>
            <a:off x="4278196" y="4880947"/>
            <a:ext cx="386325" cy="45692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94397-2992-EE79-3FC2-48327B15D6CB}"/>
              </a:ext>
            </a:extLst>
          </p:cNvPr>
          <p:cNvSpPr/>
          <p:nvPr/>
        </p:nvSpPr>
        <p:spPr>
          <a:xfrm>
            <a:off x="5999613" y="4880947"/>
            <a:ext cx="386325" cy="456925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64F89D3-753C-48FF-A322-3DACE917B563}"/>
              </a:ext>
            </a:extLst>
          </p:cNvPr>
          <p:cNvSpPr/>
          <p:nvPr/>
        </p:nvSpPr>
        <p:spPr>
          <a:xfrm>
            <a:off x="7757340" y="4880947"/>
            <a:ext cx="386325" cy="456925"/>
          </a:xfrm>
          <a:prstGeom prst="rect">
            <a:avLst/>
          </a:prstGeom>
          <a:solidFill>
            <a:srgbClr val="FF99FF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3A8F4A0-172D-F4A1-DF30-B0CD5C2CBD75}"/>
              </a:ext>
            </a:extLst>
          </p:cNvPr>
          <p:cNvSpPr/>
          <p:nvPr/>
        </p:nvSpPr>
        <p:spPr>
          <a:xfrm>
            <a:off x="9436405" y="4880947"/>
            <a:ext cx="386325" cy="4569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07FCC9-D1D3-F102-04E5-206CF7A4F65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6" grpId="0" animBg="1"/>
      <p:bldP spid="3" grpId="0" animBg="1"/>
      <p:bldP spid="4" grpId="0" animBg="1"/>
      <p:bldP spid="5" grpId="0" animBg="1"/>
      <p:bldP spid="6" grpId="0" animBg="1"/>
      <p:bldP spid="7" grpId="0" animBg="1"/>
      <p:bldP spid="28" grpId="0" animBg="1"/>
      <p:bldP spid="29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05001" y="106407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sáu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endParaRPr lang="en-US" sz="4000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05000" y="2455592"/>
            <a:ext cx="7298028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400" b="1" kern="1200" dirty="0">
                <a:solidFill>
                  <a:srgbClr val="05075B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6 000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CD10B6-DF1B-D2E4-FCDC-5E5F66CD35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05000" y="1082103"/>
            <a:ext cx="8166900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mười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endParaRPr lang="en-US" sz="3600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619024" y="245559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4400" b="1" kern="1200" dirty="0">
                <a:solidFill>
                  <a:srgbClr val="05075B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Arrow: Pentagon 5">
            <a:hlinkClick r:id="rId16" action="ppaction://hlinksldjump"/>
            <a:extLst>
              <a:ext uri="{FF2B5EF4-FFF2-40B4-BE49-F238E27FC236}">
                <a16:creationId xmlns:a16="http://schemas.microsoft.com/office/drawing/2014/main" id="{8CD8B38A-6C16-4433-9B50-85655D347265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Flowchart: Summing Junction 7">
            <a:extLst>
              <a:ext uri="{FF2B5EF4-FFF2-40B4-BE49-F238E27FC236}">
                <a16:creationId xmlns:a16="http://schemas.microsoft.com/office/drawing/2014/main" id="{45018D66-F5EB-4037-9FE9-AB3E20DAA3C5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405C96-FAD3-F2BD-81B1-5007FC0003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05000" y="944183"/>
            <a:ext cx="7906869" cy="13772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ba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trăm</a:t>
            </a:r>
            <a:endParaRPr lang="en-US" sz="3600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489008" y="245569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400" b="1" kern="1200" dirty="0">
                <a:solidFill>
                  <a:srgbClr val="05075B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1 300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Arrow: Pentagon 2">
            <a:hlinkClick r:id="rId16" action="ppaction://hlinksldjump"/>
            <a:extLst>
              <a:ext uri="{FF2B5EF4-FFF2-40B4-BE49-F238E27FC236}">
                <a16:creationId xmlns:a16="http://schemas.microsoft.com/office/drawing/2014/main" id="{A93BEAC3-C7C1-80A3-64AC-1BF118C6E12C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lowchart: Summing Junction 3">
            <a:extLst>
              <a:ext uri="{FF2B5EF4-FFF2-40B4-BE49-F238E27FC236}">
                <a16:creationId xmlns:a16="http://schemas.microsoft.com/office/drawing/2014/main" id="{5BB6550E-DF55-B306-203F-B1E108EBD89F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FEC266-3318-BC65-E065-22A9BC2728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05001" y="1064078"/>
            <a:ext cx="8174759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bốn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trăm</a:t>
            </a:r>
            <a:endParaRPr lang="en-US" sz="3600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05000" y="2455593"/>
            <a:ext cx="8273603" cy="83234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400" b="1" kern="1200" dirty="0">
                <a:solidFill>
                  <a:srgbClr val="05075B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4 500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id="{9B2FF2B8-2447-9A6E-8636-023D640299F6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id="{487E8DEB-C885-C684-6A89-E9DC9AFE2E8A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DC8FD-0564-BCC5-4D6F-F76C741E630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05001" y="1064078"/>
            <a:ext cx="7217228" cy="108679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2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2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bảy</a:t>
            </a: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tám</a:t>
            </a: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trăm</a:t>
            </a:r>
            <a:endParaRPr lang="en-US" sz="3200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144189" y="2229275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0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7 800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id="{3C61906F-B78D-6C67-D5B8-7DFBE64F8013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id="{9C8A110A-DD49-7616-076B-739C7E49CF8D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AE3F0-BABD-2563-2F86-21A3299264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05000" y="1064078"/>
            <a:ext cx="79838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75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375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75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75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7 000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726574" y="245559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Bảy</a:t>
            </a:r>
            <a:r>
              <a:rPr lang="en-US" sz="30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endParaRPr lang="en-US" sz="3000" b="1" kern="12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id="{5159F894-DF94-1782-5776-32DE9767F59C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id="{B1B2E207-CC3D-B148-61B3-1B638862B954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258EE-01A7-8005-69B3-E516745D2D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82274" y="1064078"/>
            <a:ext cx="7906869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75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375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75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75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5 300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726574" y="245559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lang="en-US" sz="30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r>
              <a:rPr lang="en-US" sz="30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ba</a:t>
            </a:r>
            <a:r>
              <a:rPr lang="en-US" sz="30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trăm</a:t>
            </a:r>
            <a:endParaRPr lang="en-US" sz="3000" b="1" kern="12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id="{C3D5D389-1C04-2A96-74DD-4F83496D0A72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id="{7D85FBA4-2475-AD9A-00A3-A69161D006B2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A0664-7473-8AA6-4BF4-DFC154D1D1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05000" y="1064078"/>
            <a:ext cx="7906869" cy="127329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8 400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726574" y="2423350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2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Tám</a:t>
            </a:r>
            <a:r>
              <a:rPr lang="en-US" sz="32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r>
              <a:rPr lang="en-US" sz="32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bốn</a:t>
            </a:r>
            <a:r>
              <a:rPr lang="en-US" sz="32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trăm</a:t>
            </a:r>
            <a:endParaRPr lang="en-US" sz="3200" b="1" kern="12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id="{77A6B4BA-481F-21C4-A14E-AE3B1A5618D9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id="{69C80137-2612-C5E5-9A15-BD22D3D58495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3F182-1EAA-904C-F7A5-C52D50F9A1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521891" y="2525344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59: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vi 10 000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05001" y="106407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9 000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275500" y="2455593"/>
            <a:ext cx="6476230" cy="79649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200" b="1" kern="12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Chín nghìn</a:t>
            </a:r>
            <a:endParaRPr lang="en-US" sz="3200" b="1" kern="12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62544"/>
            <a:ext cx="420192" cy="535633"/>
          </a:xfrm>
          <a:prstGeom prst="rect">
            <a:avLst/>
          </a:prstGeom>
          <a:solidFill>
            <a:srgbClr val="FF99FF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id="{252D3216-3F3F-96FC-6C40-6B843A51FE6D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id="{AD5C291C-48EE-FD12-0570-0E375E2D3992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4D4C1-9ED8-99C6-32AF-8B1854F009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05000" y="1064078"/>
            <a:ext cx="7829281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10 000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01058" y="2455591"/>
            <a:ext cx="7833223" cy="83234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Mười nghìn</a:t>
            </a:r>
            <a:endParaRPr lang="en-US" sz="3200" b="1" kern="12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id="{D2810C8D-481F-9668-B2AC-ACA1FEF6D117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id="{F0019AF0-43FB-8F1B-CF80-56E7E42DBF7D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9752B-AA80-754E-DC7F-3E5CFAFFC43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DFA12B1-45E9-157F-58CA-1D821089952C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989F6B9-F8AB-5FBC-55F4-997C5C39531B}"/>
              </a:ext>
            </a:extLst>
          </p:cNvPr>
          <p:cNvSpPr txBox="1"/>
          <p:nvPr/>
        </p:nvSpPr>
        <p:spPr>
          <a:xfrm>
            <a:off x="1716916" y="998965"/>
            <a:ext cx="689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  <a:endParaRPr lang="vi-VN" sz="3200" b="1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B44D2D-D03D-4A3F-C769-A7AEDA0D3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57" y="1767525"/>
            <a:ext cx="7336089" cy="990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F3231D-14E3-891E-3855-08F746BC7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57" y="3531226"/>
            <a:ext cx="7336089" cy="97682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E23C74D-8809-8D99-C68C-026BA0524BF1}"/>
              </a:ext>
            </a:extLst>
          </p:cNvPr>
          <p:cNvSpPr/>
          <p:nvPr/>
        </p:nvSpPr>
        <p:spPr>
          <a:xfrm>
            <a:off x="8563036" y="1037910"/>
            <a:ext cx="2770308" cy="10916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0" indent="0" algn="ctr">
              <a:spcBef>
                <a:spcPct val="0"/>
              </a:spcBef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sức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6" name="Down Arrow 5">
            <a:extLst>
              <a:ext uri="{FF2B5EF4-FFF2-40B4-BE49-F238E27FC236}">
                <a16:creationId xmlns:a16="http://schemas.microsoft.com/office/drawing/2014/main" id="{142ACDED-ECA0-397D-60A9-CF5302EF5A67}"/>
              </a:ext>
            </a:extLst>
          </p:cNvPr>
          <p:cNvSpPr/>
          <p:nvPr/>
        </p:nvSpPr>
        <p:spPr>
          <a:xfrm>
            <a:off x="2384425" y="2926147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21622B-C67B-6218-4F27-297CFE218955}"/>
              </a:ext>
            </a:extLst>
          </p:cNvPr>
          <p:cNvSpPr txBox="1"/>
          <p:nvPr/>
        </p:nvSpPr>
        <p:spPr>
          <a:xfrm>
            <a:off x="2039557" y="3097578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3 0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6" name="Down Arrow 5">
            <a:extLst>
              <a:ext uri="{FF2B5EF4-FFF2-40B4-BE49-F238E27FC236}">
                <a16:creationId xmlns:a16="http://schemas.microsoft.com/office/drawing/2014/main" id="{5101BC5C-2D0D-C5F6-1A01-143CCC3F3B3B}"/>
              </a:ext>
            </a:extLst>
          </p:cNvPr>
          <p:cNvSpPr/>
          <p:nvPr/>
        </p:nvSpPr>
        <p:spPr>
          <a:xfrm>
            <a:off x="3133691" y="2926147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5CB0F0-66EC-4276-C5D9-CCBCA5229C89}"/>
              </a:ext>
            </a:extLst>
          </p:cNvPr>
          <p:cNvSpPr txBox="1"/>
          <p:nvPr/>
        </p:nvSpPr>
        <p:spPr>
          <a:xfrm>
            <a:off x="2788823" y="3097578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4 0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8" name="Down Arrow 5">
            <a:extLst>
              <a:ext uri="{FF2B5EF4-FFF2-40B4-BE49-F238E27FC236}">
                <a16:creationId xmlns:a16="http://schemas.microsoft.com/office/drawing/2014/main" id="{D07B6A87-FDE4-54F3-3294-317E296CC94E}"/>
              </a:ext>
            </a:extLst>
          </p:cNvPr>
          <p:cNvSpPr/>
          <p:nvPr/>
        </p:nvSpPr>
        <p:spPr>
          <a:xfrm>
            <a:off x="4682098" y="2926147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27D511-D3B3-6C40-89E6-231CFA82100F}"/>
              </a:ext>
            </a:extLst>
          </p:cNvPr>
          <p:cNvSpPr txBox="1"/>
          <p:nvPr/>
        </p:nvSpPr>
        <p:spPr>
          <a:xfrm>
            <a:off x="4337230" y="3097578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6 0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0" name="Down Arrow 5">
            <a:extLst>
              <a:ext uri="{FF2B5EF4-FFF2-40B4-BE49-F238E27FC236}">
                <a16:creationId xmlns:a16="http://schemas.microsoft.com/office/drawing/2014/main" id="{BE8AC93D-78AA-5BDA-4B57-45D2D23A3952}"/>
              </a:ext>
            </a:extLst>
          </p:cNvPr>
          <p:cNvSpPr/>
          <p:nvPr/>
        </p:nvSpPr>
        <p:spPr>
          <a:xfrm>
            <a:off x="5437748" y="2926147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02F98C-0F1F-9087-6302-970770E4A029}"/>
              </a:ext>
            </a:extLst>
          </p:cNvPr>
          <p:cNvSpPr txBox="1"/>
          <p:nvPr/>
        </p:nvSpPr>
        <p:spPr>
          <a:xfrm>
            <a:off x="5092880" y="3097578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7 0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2" name="Down Arrow 5">
            <a:extLst>
              <a:ext uri="{FF2B5EF4-FFF2-40B4-BE49-F238E27FC236}">
                <a16:creationId xmlns:a16="http://schemas.microsoft.com/office/drawing/2014/main" id="{C9D9F9E6-8923-EA91-F6E3-BEAECE41BC6D}"/>
              </a:ext>
            </a:extLst>
          </p:cNvPr>
          <p:cNvSpPr/>
          <p:nvPr/>
        </p:nvSpPr>
        <p:spPr>
          <a:xfrm>
            <a:off x="6193396" y="2926147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2921EE-609A-F81F-F15C-0A451B4E9609}"/>
              </a:ext>
            </a:extLst>
          </p:cNvPr>
          <p:cNvSpPr txBox="1"/>
          <p:nvPr/>
        </p:nvSpPr>
        <p:spPr>
          <a:xfrm>
            <a:off x="5848528" y="3097578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8 0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Down Arrow 5">
            <a:extLst>
              <a:ext uri="{FF2B5EF4-FFF2-40B4-BE49-F238E27FC236}">
                <a16:creationId xmlns:a16="http://schemas.microsoft.com/office/drawing/2014/main" id="{18FD6A57-1537-7104-60BD-B849A037D6D5}"/>
              </a:ext>
            </a:extLst>
          </p:cNvPr>
          <p:cNvSpPr/>
          <p:nvPr/>
        </p:nvSpPr>
        <p:spPr>
          <a:xfrm>
            <a:off x="7704694" y="2926147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CE325E-4C4E-564D-B2D1-31F87C8673E0}"/>
              </a:ext>
            </a:extLst>
          </p:cNvPr>
          <p:cNvSpPr txBox="1"/>
          <p:nvPr/>
        </p:nvSpPr>
        <p:spPr>
          <a:xfrm>
            <a:off x="7359826" y="3097578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10 0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6" name="Down Arrow 5">
            <a:extLst>
              <a:ext uri="{FF2B5EF4-FFF2-40B4-BE49-F238E27FC236}">
                <a16:creationId xmlns:a16="http://schemas.microsoft.com/office/drawing/2014/main" id="{75A921FF-C83C-5D7D-4302-2C18BA43F501}"/>
              </a:ext>
            </a:extLst>
          </p:cNvPr>
          <p:cNvSpPr/>
          <p:nvPr/>
        </p:nvSpPr>
        <p:spPr>
          <a:xfrm>
            <a:off x="1626430" y="4604206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FCF67F-9DDB-092B-EB16-87707257F1A0}"/>
              </a:ext>
            </a:extLst>
          </p:cNvPr>
          <p:cNvSpPr txBox="1"/>
          <p:nvPr/>
        </p:nvSpPr>
        <p:spPr>
          <a:xfrm>
            <a:off x="1281562" y="4775637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6 8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8" name="Down Arrow 5">
            <a:extLst>
              <a:ext uri="{FF2B5EF4-FFF2-40B4-BE49-F238E27FC236}">
                <a16:creationId xmlns:a16="http://schemas.microsoft.com/office/drawing/2014/main" id="{07691D15-59B8-175B-173C-E2002A57B32F}"/>
              </a:ext>
            </a:extLst>
          </p:cNvPr>
          <p:cNvSpPr/>
          <p:nvPr/>
        </p:nvSpPr>
        <p:spPr>
          <a:xfrm>
            <a:off x="3907867" y="4604206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CCD836-9366-0BD1-83BE-C3A2D3244E0B}"/>
              </a:ext>
            </a:extLst>
          </p:cNvPr>
          <p:cNvSpPr txBox="1"/>
          <p:nvPr/>
        </p:nvSpPr>
        <p:spPr>
          <a:xfrm>
            <a:off x="3562999" y="4775637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7 1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0" name="Down Arrow 5">
            <a:extLst>
              <a:ext uri="{FF2B5EF4-FFF2-40B4-BE49-F238E27FC236}">
                <a16:creationId xmlns:a16="http://schemas.microsoft.com/office/drawing/2014/main" id="{F4B4CD63-B47F-4C1A-32B0-43BD6C1E7F71}"/>
              </a:ext>
            </a:extLst>
          </p:cNvPr>
          <p:cNvSpPr/>
          <p:nvPr/>
        </p:nvSpPr>
        <p:spPr>
          <a:xfrm>
            <a:off x="4657887" y="4604206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22BA0E-94BB-DE66-D5A9-C204A40DE3E1}"/>
              </a:ext>
            </a:extLst>
          </p:cNvPr>
          <p:cNvSpPr txBox="1"/>
          <p:nvPr/>
        </p:nvSpPr>
        <p:spPr>
          <a:xfrm>
            <a:off x="4313019" y="4775637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7 2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2" name="Down Arrow 5">
            <a:extLst>
              <a:ext uri="{FF2B5EF4-FFF2-40B4-BE49-F238E27FC236}">
                <a16:creationId xmlns:a16="http://schemas.microsoft.com/office/drawing/2014/main" id="{2AF4E31E-9C9F-6E30-F325-E97187B62BFA}"/>
              </a:ext>
            </a:extLst>
          </p:cNvPr>
          <p:cNvSpPr/>
          <p:nvPr/>
        </p:nvSpPr>
        <p:spPr>
          <a:xfrm>
            <a:off x="6174146" y="4604206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4AA673-7FDE-1C4F-CE9A-FA3B88B3750A}"/>
              </a:ext>
            </a:extLst>
          </p:cNvPr>
          <p:cNvSpPr txBox="1"/>
          <p:nvPr/>
        </p:nvSpPr>
        <p:spPr>
          <a:xfrm>
            <a:off x="5829278" y="4775637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7 4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4" name="Down Arrow 5">
            <a:extLst>
              <a:ext uri="{FF2B5EF4-FFF2-40B4-BE49-F238E27FC236}">
                <a16:creationId xmlns:a16="http://schemas.microsoft.com/office/drawing/2014/main" id="{795F77F6-716F-E8BD-4706-C961C92A7992}"/>
              </a:ext>
            </a:extLst>
          </p:cNvPr>
          <p:cNvSpPr/>
          <p:nvPr/>
        </p:nvSpPr>
        <p:spPr>
          <a:xfrm>
            <a:off x="7690405" y="4604206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129555-C94A-C454-BF9B-132E4AA56245}"/>
              </a:ext>
            </a:extLst>
          </p:cNvPr>
          <p:cNvSpPr txBox="1"/>
          <p:nvPr/>
        </p:nvSpPr>
        <p:spPr>
          <a:xfrm>
            <a:off x="7345537" y="4775637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7 6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98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5" grpId="0" animBg="1"/>
      <p:bldP spid="16" grpId="0" animBg="1"/>
      <p:bldP spid="17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EAA46-8BB3-DB46-6CFA-23F1110056EE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4D72555A-6686-5A2D-2D8E-E050F2403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B730F3-5E47-8955-32F5-BEDCB77FB7A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59FE3F-9D59-42DE-9F18-3592C3E29BC2}"/>
              </a:ext>
            </a:extLst>
          </p:cNvPr>
          <p:cNvSpPr txBox="1"/>
          <p:nvPr/>
        </p:nvSpPr>
        <p:spPr>
          <a:xfrm>
            <a:off x="1631560" y="2152201"/>
            <a:ext cx="3910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“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6E94FF-7585-54C5-5FA1-42CBC65707BE}"/>
              </a:ext>
            </a:extLst>
          </p:cNvPr>
          <p:cNvGrpSpPr/>
          <p:nvPr/>
        </p:nvGrpSpPr>
        <p:grpSpPr>
          <a:xfrm>
            <a:off x="5863771" y="1475042"/>
            <a:ext cx="4425454" cy="3056587"/>
            <a:chOff x="1061208" y="2940983"/>
            <a:chExt cx="4425454" cy="3056587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2131B3C9-3C18-3581-416D-3129933218DD}"/>
                </a:ext>
              </a:extLst>
            </p:cNvPr>
            <p:cNvSpPr/>
            <p:nvPr/>
          </p:nvSpPr>
          <p:spPr>
            <a:xfrm>
              <a:off x="1061208" y="3128543"/>
              <a:ext cx="4425454" cy="28690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514043AA-0A5B-21F2-2A6A-83E61F1E9BC4}"/>
                </a:ext>
              </a:extLst>
            </p:cNvPr>
            <p:cNvSpPr/>
            <p:nvPr/>
          </p:nvSpPr>
          <p:spPr>
            <a:xfrm>
              <a:off x="1061208" y="2940983"/>
              <a:ext cx="4425454" cy="560894"/>
            </a:xfrm>
            <a:prstGeom prst="rect">
              <a:avLst/>
            </a:prstGeom>
            <a:solidFill>
              <a:schemeClr val="accent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9E651D-4581-D48D-7762-5416606B98F1}"/>
                </a:ext>
              </a:extLst>
            </p:cNvPr>
            <p:cNvSpPr txBox="1"/>
            <p:nvPr/>
          </p:nvSpPr>
          <p:spPr>
            <a:xfrm>
              <a:off x="1603794" y="2947879"/>
              <a:ext cx="33566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LUẬT CHƠI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0FF326-57B7-0D34-4826-485C332E216A}"/>
                </a:ext>
              </a:extLst>
            </p:cNvPr>
            <p:cNvSpPr txBox="1"/>
            <p:nvPr/>
          </p:nvSpPr>
          <p:spPr>
            <a:xfrm>
              <a:off x="1322465" y="3538409"/>
              <a:ext cx="3849684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tiên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bất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kì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phạm</a:t>
              </a:r>
              <a:r>
                <a:rPr lang="en-US" sz="240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1 000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F4B5AC-B1C8-02F6-44F5-2170382B2189}"/>
                </a:ext>
              </a:extLst>
            </p:cNvPr>
            <p:cNvSpPr txBox="1"/>
            <p:nvPr/>
          </p:nvSpPr>
          <p:spPr>
            <a:xfrm>
              <a:off x="1322465" y="4697094"/>
              <a:ext cx="3771253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đó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859E86-EA5F-33EB-2AEE-9BC6D7EB2DD1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31FC140C-95C1-B412-3630-2DE10DDB8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CA2D7F-C360-FC4C-B931-1767FB0792F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DFA12B1-45E9-157F-58CA-1D821089952C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989F6B9-F8AB-5FBC-55F4-997C5C39531B}"/>
              </a:ext>
            </a:extLst>
          </p:cNvPr>
          <p:cNvSpPr txBox="1"/>
          <p:nvPr/>
        </p:nvSpPr>
        <p:spPr>
          <a:xfrm>
            <a:off x="1716916" y="998965"/>
            <a:ext cx="689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</a:rPr>
              <a:t>Hình thành các số tròn nghìn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0433A-AD51-5A2D-C240-4B0A69DCD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73" y="1757912"/>
            <a:ext cx="5512050" cy="144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A9D009-BD4A-EF93-660E-6913B64DD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204" y="1757912"/>
            <a:ext cx="5636823" cy="38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DFA12B1-45E9-157F-58CA-1D821089952C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989F6B9-F8AB-5FBC-55F4-997C5C39531B}"/>
              </a:ext>
            </a:extLst>
          </p:cNvPr>
          <p:cNvSpPr txBox="1"/>
          <p:nvPr/>
        </p:nvSpPr>
        <p:spPr>
          <a:xfrm>
            <a:off x="1716916" y="1014245"/>
            <a:ext cx="9981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</a:rPr>
              <a:t>Hình thành các số tròn trăm trong phạm vi 10 000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A8F3B-5760-0CFB-6FAC-176E13BB0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365" y="1685340"/>
            <a:ext cx="6192451" cy="265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57B3F8-DD4B-E5E5-9B20-DD54987A3E05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A4E26E1E-BA04-4D2B-F1DF-6D9049FFF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5BCA9D-2C94-7EB2-FFE1-FAD5B6549483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DFA12B1-45E9-157F-58CA-1D821089952C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989F6B9-F8AB-5FBC-55F4-997C5C39531B}"/>
              </a:ext>
            </a:extLst>
          </p:cNvPr>
          <p:cNvSpPr txBox="1"/>
          <p:nvPr/>
        </p:nvSpPr>
        <p:spPr>
          <a:xfrm>
            <a:off x="1716916" y="998965"/>
            <a:ext cx="689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  <a:endParaRPr lang="vi-VN" sz="3200" b="1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DF1A45-75BD-A14F-3B3B-2560089C3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25" b="45340"/>
          <a:stretch/>
        </p:blipFill>
        <p:spPr>
          <a:xfrm>
            <a:off x="1311095" y="1583740"/>
            <a:ext cx="9188810" cy="15849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2BBF18-CA60-F2D4-97F8-5E2E3375D5ED}"/>
              </a:ext>
            </a:extLst>
          </p:cNvPr>
          <p:cNvSpPr/>
          <p:nvPr/>
        </p:nvSpPr>
        <p:spPr>
          <a:xfrm>
            <a:off x="2609849" y="3429000"/>
            <a:ext cx="638175" cy="638175"/>
          </a:xfrm>
          <a:prstGeom prst="roundRect">
            <a:avLst/>
          </a:prstGeom>
          <a:solidFill>
            <a:schemeClr val="bg1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F369AB-2FE7-0100-AD9A-7AFBB0D2BBFA}"/>
              </a:ext>
            </a:extLst>
          </p:cNvPr>
          <p:cNvSpPr/>
          <p:nvPr/>
        </p:nvSpPr>
        <p:spPr>
          <a:xfrm>
            <a:off x="8287883" y="3429000"/>
            <a:ext cx="638175" cy="638175"/>
          </a:xfrm>
          <a:prstGeom prst="roundRect">
            <a:avLst/>
          </a:prstGeom>
          <a:solidFill>
            <a:schemeClr val="bg1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Down Arrow 5">
            <a:extLst>
              <a:ext uri="{FF2B5EF4-FFF2-40B4-BE49-F238E27FC236}">
                <a16:creationId xmlns:a16="http://schemas.microsoft.com/office/drawing/2014/main" id="{3A10784D-E965-1DF0-D492-BAC910FC6BF9}"/>
              </a:ext>
            </a:extLst>
          </p:cNvPr>
          <p:cNvSpPr/>
          <p:nvPr/>
        </p:nvSpPr>
        <p:spPr>
          <a:xfrm>
            <a:off x="2806700" y="4168483"/>
            <a:ext cx="255230" cy="318003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5BE037-6008-A4BA-44A4-5573EF37583D}"/>
              </a:ext>
            </a:extLst>
          </p:cNvPr>
          <p:cNvGrpSpPr/>
          <p:nvPr/>
        </p:nvGrpSpPr>
        <p:grpSpPr>
          <a:xfrm>
            <a:off x="2038201" y="4486486"/>
            <a:ext cx="1781469" cy="738398"/>
            <a:chOff x="2038201" y="4486486"/>
            <a:chExt cx="1781469" cy="73839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7ED63C7-5D83-1965-ACC4-90DC5BDC18A2}"/>
                </a:ext>
              </a:extLst>
            </p:cNvPr>
            <p:cNvSpPr/>
            <p:nvPr/>
          </p:nvSpPr>
          <p:spPr>
            <a:xfrm>
              <a:off x="2374900" y="4586709"/>
              <a:ext cx="1130300" cy="6381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044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5A1F00-3F4D-E0A6-3E71-D7EAF497584E}"/>
                </a:ext>
              </a:extLst>
            </p:cNvPr>
            <p:cNvSpPr txBox="1"/>
            <p:nvPr/>
          </p:nvSpPr>
          <p:spPr>
            <a:xfrm>
              <a:off x="2038201" y="4486486"/>
              <a:ext cx="1781469" cy="69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000" kern="0" dirty="0">
                  <a:solidFill>
                    <a:schemeClr val="tx1"/>
                  </a:solidFill>
                  <a:latin typeface="UTM Avo" panose="02040603050506020204" pitchFamily="18" charset="0"/>
                  <a:sym typeface="Arial"/>
                </a:rPr>
                <a:t>1 200</a:t>
              </a:r>
              <a:endPara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</p:grpSp>
      <p:sp>
        <p:nvSpPr>
          <p:cNvPr id="21" name="Down Arrow 5">
            <a:extLst>
              <a:ext uri="{FF2B5EF4-FFF2-40B4-BE49-F238E27FC236}">
                <a16:creationId xmlns:a16="http://schemas.microsoft.com/office/drawing/2014/main" id="{B9EB94A9-178D-F105-7DE8-EE9B7ADC5DFE}"/>
              </a:ext>
            </a:extLst>
          </p:cNvPr>
          <p:cNvSpPr/>
          <p:nvPr/>
        </p:nvSpPr>
        <p:spPr>
          <a:xfrm>
            <a:off x="8484735" y="4168483"/>
            <a:ext cx="255230" cy="318003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F83F241-49CB-D694-A82E-1C372B76AF9A}"/>
              </a:ext>
            </a:extLst>
          </p:cNvPr>
          <p:cNvGrpSpPr/>
          <p:nvPr/>
        </p:nvGrpSpPr>
        <p:grpSpPr>
          <a:xfrm>
            <a:off x="7716236" y="4486486"/>
            <a:ext cx="1781469" cy="738398"/>
            <a:chOff x="2038201" y="4486486"/>
            <a:chExt cx="1781469" cy="73839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CE0E6A6-C87F-97D1-35E6-F47E3B3BEDF1}"/>
                </a:ext>
              </a:extLst>
            </p:cNvPr>
            <p:cNvSpPr/>
            <p:nvPr/>
          </p:nvSpPr>
          <p:spPr>
            <a:xfrm>
              <a:off x="2374900" y="4586709"/>
              <a:ext cx="1130300" cy="6381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044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D1B169-0EFA-EE06-63A9-392BF09EC21E}"/>
                </a:ext>
              </a:extLst>
            </p:cNvPr>
            <p:cNvSpPr txBox="1"/>
            <p:nvPr/>
          </p:nvSpPr>
          <p:spPr>
            <a:xfrm>
              <a:off x="2038201" y="4486486"/>
              <a:ext cx="1781469" cy="69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2 400</a:t>
              </a:r>
              <a:endPara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0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  <p:bldP spid="12" grpId="0" animBg="1"/>
      <p:bldP spid="13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652</Words>
  <Application>Microsoft Office PowerPoint</Application>
  <PresentationFormat>Widescreen</PresentationFormat>
  <Paragraphs>119</Paragraphs>
  <Slides>22</Slides>
  <Notes>20</Notes>
  <HiddenSlides>10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huongtt153@outlook.com</cp:lastModifiedBy>
  <cp:revision>20</cp:revision>
  <dcterms:modified xsi:type="dcterms:W3CDTF">2024-01-16T03:57:56Z</dcterms:modified>
</cp:coreProperties>
</file>