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339" r:id="rId3"/>
    <p:sldId id="256" r:id="rId4"/>
    <p:sldId id="257" r:id="rId5"/>
    <p:sldId id="258" r:id="rId6"/>
    <p:sldId id="261" r:id="rId7"/>
    <p:sldId id="331" r:id="rId8"/>
    <p:sldId id="332" r:id="rId9"/>
    <p:sldId id="266" r:id="rId10"/>
    <p:sldId id="559" r:id="rId11"/>
    <p:sldId id="260" r:id="rId12"/>
    <p:sldId id="56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3186" autoAdjust="0"/>
  </p:normalViewPr>
  <p:slideViewPr>
    <p:cSldViewPr snapToGrid="0">
      <p:cViewPr varScale="1">
        <p:scale>
          <a:sx n="73" d="100"/>
          <a:sy n="73" d="100"/>
        </p:scale>
        <p:origin x="11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08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70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2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9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FEDD360-AEC4-6430-8A26-B62DD45A28D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21" Type="http://schemas.openxmlformats.org/officeDocument/2006/relationships/image" Target="../media/image21.jpeg"/><Relationship Id="rId7" Type="http://schemas.openxmlformats.org/officeDocument/2006/relationships/audio" Target="../media/audio1.wav"/><Relationship Id="rId12" Type="http://schemas.openxmlformats.org/officeDocument/2006/relationships/image" Target="../media/image34.png"/><Relationship Id="rId17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8.png"/><Relationship Id="rId23" Type="http://schemas.openxmlformats.org/officeDocument/2006/relationships/image" Target="../media/image32.png"/><Relationship Id="rId10" Type="http://schemas.openxmlformats.org/officeDocument/2006/relationships/image" Target="../media/image23.gif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microsoft.com/office/2007/relationships/hdphoto" Target="../media/hdphoto10.wdp"/><Relationship Id="rId2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1.wdp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30.png"/><Relationship Id="rId7" Type="http://schemas.openxmlformats.org/officeDocument/2006/relationships/audio" Target="../media/audio1.wav"/><Relationship Id="rId12" Type="http://schemas.openxmlformats.org/officeDocument/2006/relationships/image" Target="../media/image36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slideLayout" Target="../slideLayouts/slideLayout12.xml"/><Relationship Id="rId15" Type="http://schemas.microsoft.com/office/2007/relationships/hdphoto" Target="../media/hdphoto10.wdp"/><Relationship Id="rId23" Type="http://schemas.openxmlformats.org/officeDocument/2006/relationships/image" Target="../media/image21.jpeg"/><Relationship Id="rId10" Type="http://schemas.openxmlformats.org/officeDocument/2006/relationships/image" Target="../media/image23.gif"/><Relationship Id="rId19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11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11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11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18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9.jpeg"/><Relationship Id="rId21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microsoft.com/office/2007/relationships/hdphoto" Target="../media/hdphoto7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9.wdp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21" Type="http://schemas.openxmlformats.org/officeDocument/2006/relationships/image" Target="../media/image31.png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slideLayout" Target="../slideLayouts/slideLayout12.xml"/><Relationship Id="rId15" Type="http://schemas.microsoft.com/office/2007/relationships/hdphoto" Target="../media/hdphoto10.wdp"/><Relationship Id="rId23" Type="http://schemas.openxmlformats.org/officeDocument/2006/relationships/image" Target="../media/image19.png"/><Relationship Id="rId10" Type="http://schemas.openxmlformats.org/officeDocument/2006/relationships/image" Target="../media/image23.gif"/><Relationship Id="rId19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6885" y="4892575"/>
            <a:ext cx="4628354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TOÁN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8" y="3901079"/>
            <a:ext cx="1651296" cy="35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912723"/>
            <a:ext cx="123187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97600" y="2955200"/>
            <a:ext cx="2438400" cy="69929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. 200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49600" y="2988932"/>
            <a:ext cx="2438400" cy="69929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100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1262" y="2988932"/>
            <a:ext cx="2438400" cy="69929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A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. 90 ml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42400" y="2955200"/>
            <a:ext cx="2438400" cy="69929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D.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440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0" y="912723"/>
            <a:ext cx="125506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190ACC1-3BAB-8986-8AF0-9EC0580B79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"/>
            <a:ext cx="797560" cy="890041"/>
          </a:xfrm>
          <a:prstGeom prst="rect">
            <a:avLst/>
          </a:prstGeom>
        </p:spPr>
      </p:pic>
      <p:pic>
        <p:nvPicPr>
          <p:cNvPr id="11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3FD20948-0C7E-FB7E-5906-A8E8EC0D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-3416191"/>
            <a:ext cx="9467850" cy="63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D6092-F1B5-844B-CAF2-6C6F77A4DC80}"/>
              </a:ext>
            </a:extLst>
          </p:cNvPr>
          <p:cNvGrpSpPr/>
          <p:nvPr/>
        </p:nvGrpSpPr>
        <p:grpSpPr>
          <a:xfrm>
            <a:off x="2278567" y="285339"/>
            <a:ext cx="7613832" cy="2066562"/>
            <a:chOff x="2278567" y="285339"/>
            <a:chExt cx="7613832" cy="20665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31CE3C-DC12-FBAE-A383-34DACC06B4DC}"/>
                </a:ext>
              </a:extLst>
            </p:cNvPr>
            <p:cNvSpPr txBox="1"/>
            <p:nvPr/>
          </p:nvSpPr>
          <p:spPr>
            <a:xfrm>
              <a:off x="6763327" y="285339"/>
              <a:ext cx="3129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vi-VN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Bạn Voi làm thí nghiệm rót lần lượt mật ong, nước lọc và dầu ăn vào bình đo như hình sau: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8D9F08-0BB4-0AA6-1133-BE15770C2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4675" t="18142" r="8665" b="28672"/>
            <a:stretch/>
          </p:blipFill>
          <p:spPr>
            <a:xfrm>
              <a:off x="2278567" y="443979"/>
              <a:ext cx="4445267" cy="19079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8BFECE-4DDF-8CD8-841A-A7223459CE92}"/>
                </a:ext>
              </a:extLst>
            </p:cNvPr>
            <p:cNvSpPr txBox="1"/>
            <p:nvPr/>
          </p:nvSpPr>
          <p:spPr>
            <a:xfrm>
              <a:off x="6763327" y="1701012"/>
              <a:ext cx="3129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it-IT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b) Có bao nhiêu</a:t>
              </a:r>
            </a:p>
            <a:p>
              <a:pPr lvl="0" algn="ctr" defTabSz="1219170">
                <a:buClrTx/>
              </a:pPr>
              <a:r>
                <a:rPr lang="it-IT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mi-li-lít dầu ăn?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292541" y="40633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6849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8203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9518185" y="3915833"/>
            <a:ext cx="2328111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-53649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27" y="-75184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9" y="-54951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-3416191"/>
            <a:ext cx="9467850" cy="63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723" y="912723"/>
            <a:ext cx="120501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5301497" y="4359281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11200" y="3036575"/>
            <a:ext cx="2438400" cy="76486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A.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400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22831" y="3070307"/>
            <a:ext cx="2438400" cy="76486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450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92230" y="3070307"/>
            <a:ext cx="2438400" cy="76486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500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922299" y="3036575"/>
            <a:ext cx="2438400" cy="76486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D.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440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5" y="3925575"/>
            <a:ext cx="1547814" cy="33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187448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4917B89-DE23-205A-C82C-90149204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8A84B982-7DF9-C4DE-D2A4-1AE56E18F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C932820-7D50-E9DC-C25D-F895B1A44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B93E90A-9A8C-6347-FF0A-086B0BFD4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DA7125E-36FB-8064-158A-50E4281E0B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"/>
            <a:ext cx="797560" cy="8900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F40087-786B-4B10-E270-A5F12DF8AADB}"/>
              </a:ext>
            </a:extLst>
          </p:cNvPr>
          <p:cNvGrpSpPr/>
          <p:nvPr/>
        </p:nvGrpSpPr>
        <p:grpSpPr>
          <a:xfrm>
            <a:off x="2278567" y="285339"/>
            <a:ext cx="7613832" cy="2526723"/>
            <a:chOff x="2278567" y="285339"/>
            <a:chExt cx="7613832" cy="2526723"/>
          </a:xfrm>
        </p:grpSpPr>
        <p:sp>
          <p:nvSpPr>
            <p:cNvPr id="44" name="TextBox 43"/>
            <p:cNvSpPr txBox="1"/>
            <p:nvPr/>
          </p:nvSpPr>
          <p:spPr>
            <a:xfrm>
              <a:off x="6763327" y="285339"/>
              <a:ext cx="3129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vi-VN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Bạn Voi làm thí nghiệm rót lần lượt mật ong, nước lọc và dầu ăn vào bình đo như hình sau: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EDE969-953B-D9D9-88C7-7C646A67F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4675" t="18142" r="8665" b="28672"/>
            <a:stretch/>
          </p:blipFill>
          <p:spPr>
            <a:xfrm>
              <a:off x="2278567" y="443979"/>
              <a:ext cx="4445267" cy="19079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C6A53F-BCEB-44E0-C158-416F683DB16D}"/>
                </a:ext>
              </a:extLst>
            </p:cNvPr>
            <p:cNvSpPr txBox="1"/>
            <p:nvPr/>
          </p:nvSpPr>
          <p:spPr>
            <a:xfrm>
              <a:off x="6878900" y="1611733"/>
              <a:ext cx="28422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vi-VN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c) Bình đo đang đựng tất cả bao nhiêu mi-li-lít gồm mật ong, nước lọc và dầu ăn?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7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68024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57: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và đo lường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3ED92-797B-65B5-6949-71A8E697B36B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3E029AD-D9C3-850E-F815-E5536D5AE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B416BB-BB7C-13C0-5572-DCA328F4CD5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E982043-0821-C110-BB7F-2BCAA234CFE7}"/>
              </a:ext>
            </a:extLst>
          </p:cNvPr>
          <p:cNvGrpSpPr/>
          <p:nvPr/>
        </p:nvGrpSpPr>
        <p:grpSpPr>
          <a:xfrm>
            <a:off x="5316548" y="1770315"/>
            <a:ext cx="4807151" cy="1478482"/>
            <a:chOff x="3097754" y="1307799"/>
            <a:chExt cx="2751083" cy="8461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Rounded Rectangular Callout 16">
              <a:extLst>
                <a:ext uri="{FF2B5EF4-FFF2-40B4-BE49-F238E27FC236}">
                  <a16:creationId xmlns:a16="http://schemas.microsoft.com/office/drawing/2014/main" id="{574DE82E-0695-E059-4DD7-1A4CC998C621}"/>
                </a:ext>
              </a:extLst>
            </p:cNvPr>
            <p:cNvSpPr/>
            <p:nvPr/>
          </p:nvSpPr>
          <p:spPr>
            <a:xfrm>
              <a:off x="3097754" y="1307799"/>
              <a:ext cx="2751083" cy="846120"/>
            </a:xfrm>
            <a:prstGeom prst="wedgeRoundRectCallout">
              <a:avLst>
                <a:gd name="adj1" fmla="val -57317"/>
                <a:gd name="adj2" fmla="val -25708"/>
                <a:gd name="adj3" fmla="val 16667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D50E551-3B58-A674-58B0-61A55F24429F}"/>
                </a:ext>
              </a:extLst>
            </p:cNvPr>
            <p:cNvSpPr/>
            <p:nvPr/>
          </p:nvSpPr>
          <p:spPr>
            <a:xfrm>
              <a:off x="3721326" y="1515416"/>
              <a:ext cx="1622115" cy="405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“</a:t>
              </a: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Đố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bạn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”</a:t>
              </a:r>
              <a:r>
                <a:rPr lang="en-US" sz="4000" dirty="0">
                  <a:latin typeface="UTM Avo" panose="02040603050506020204" pitchFamily="18" charset="0"/>
                  <a:ea typeface="DengXian"/>
                </a:rPr>
                <a:t> </a:t>
              </a:r>
              <a:endParaRPr lang="en-US" sz="4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oogle Shape;1988;p44">
            <a:extLst>
              <a:ext uri="{FF2B5EF4-FFF2-40B4-BE49-F238E27FC236}">
                <a16:creationId xmlns:a16="http://schemas.microsoft.com/office/drawing/2014/main" id="{5A1A0186-D700-A7CE-688C-3DD78CF95EC0}"/>
              </a:ext>
            </a:extLst>
          </p:cNvPr>
          <p:cNvGrpSpPr/>
          <p:nvPr/>
        </p:nvGrpSpPr>
        <p:grpSpPr>
          <a:xfrm>
            <a:off x="1753850" y="1491229"/>
            <a:ext cx="2744645" cy="1937771"/>
            <a:chOff x="491248" y="2486584"/>
            <a:chExt cx="3207258" cy="2248398"/>
          </a:xfrm>
        </p:grpSpPr>
        <p:sp>
          <p:nvSpPr>
            <p:cNvPr id="69" name="Google Shape;1989;p44">
              <a:extLst>
                <a:ext uri="{FF2B5EF4-FFF2-40B4-BE49-F238E27FC236}">
                  <a16:creationId xmlns:a16="http://schemas.microsoft.com/office/drawing/2014/main" id="{AAAE2256-D9C4-904B-6A03-508A7DFD7570}"/>
                </a:ext>
              </a:extLst>
            </p:cNvPr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0" name="Google Shape;1990;p44">
              <a:extLst>
                <a:ext uri="{FF2B5EF4-FFF2-40B4-BE49-F238E27FC236}">
                  <a16:creationId xmlns:a16="http://schemas.microsoft.com/office/drawing/2014/main" id="{FDA972E7-0245-8678-4A65-4256723BFB0E}"/>
                </a:ext>
              </a:extLst>
            </p:cNvPr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1" name="Google Shape;1991;p44">
              <a:extLst>
                <a:ext uri="{FF2B5EF4-FFF2-40B4-BE49-F238E27FC236}">
                  <a16:creationId xmlns:a16="http://schemas.microsoft.com/office/drawing/2014/main" id="{CF8068B1-42FF-B998-6665-7259C48EFCBA}"/>
                </a:ext>
              </a:extLst>
            </p:cNvPr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2" name="Google Shape;1992;p44">
              <a:extLst>
                <a:ext uri="{FF2B5EF4-FFF2-40B4-BE49-F238E27FC236}">
                  <a16:creationId xmlns:a16="http://schemas.microsoft.com/office/drawing/2014/main" id="{B4C3B604-9D00-E7A8-7F0C-E0B360147080}"/>
                </a:ext>
              </a:extLst>
            </p:cNvPr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3" name="Google Shape;1993;p44">
              <a:extLst>
                <a:ext uri="{FF2B5EF4-FFF2-40B4-BE49-F238E27FC236}">
                  <a16:creationId xmlns:a16="http://schemas.microsoft.com/office/drawing/2014/main" id="{10062E4D-0574-1986-F13D-57ED4AA27254}"/>
                </a:ext>
              </a:extLst>
            </p:cNvPr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4" name="Google Shape;1994;p44">
              <a:extLst>
                <a:ext uri="{FF2B5EF4-FFF2-40B4-BE49-F238E27FC236}">
                  <a16:creationId xmlns:a16="http://schemas.microsoft.com/office/drawing/2014/main" id="{DE77CA2E-8D3F-D1D3-B7DB-2875CAE39670}"/>
                </a:ext>
              </a:extLst>
            </p:cNvPr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5" name="Google Shape;1995;p44">
              <a:extLst>
                <a:ext uri="{FF2B5EF4-FFF2-40B4-BE49-F238E27FC236}">
                  <a16:creationId xmlns:a16="http://schemas.microsoft.com/office/drawing/2014/main" id="{531F9767-58C0-7E4B-8F28-B9B3668C0DF6}"/>
                </a:ext>
              </a:extLst>
            </p:cNvPr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6" name="Google Shape;1996;p44">
              <a:extLst>
                <a:ext uri="{FF2B5EF4-FFF2-40B4-BE49-F238E27FC236}">
                  <a16:creationId xmlns:a16="http://schemas.microsoft.com/office/drawing/2014/main" id="{7355792F-8755-B449-4ABB-BE13EC1A8F30}"/>
                </a:ext>
              </a:extLst>
            </p:cNvPr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7" name="Google Shape;1997;p44">
              <a:extLst>
                <a:ext uri="{FF2B5EF4-FFF2-40B4-BE49-F238E27FC236}">
                  <a16:creationId xmlns:a16="http://schemas.microsoft.com/office/drawing/2014/main" id="{BEA4B573-13C6-E52B-B2EA-0B6A71C161F8}"/>
                </a:ext>
              </a:extLst>
            </p:cNvPr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8" name="Google Shape;1998;p44">
              <a:extLst>
                <a:ext uri="{FF2B5EF4-FFF2-40B4-BE49-F238E27FC236}">
                  <a16:creationId xmlns:a16="http://schemas.microsoft.com/office/drawing/2014/main" id="{9DDEF779-70ED-A23B-A8A4-CA957A08C069}"/>
                </a:ext>
              </a:extLst>
            </p:cNvPr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9" name="Google Shape;1999;p44">
              <a:extLst>
                <a:ext uri="{FF2B5EF4-FFF2-40B4-BE49-F238E27FC236}">
                  <a16:creationId xmlns:a16="http://schemas.microsoft.com/office/drawing/2014/main" id="{1DAA9FFE-5442-224E-7D45-353FC1D6B9A2}"/>
                </a:ext>
              </a:extLst>
            </p:cNvPr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0" name="Google Shape;2000;p44">
              <a:extLst>
                <a:ext uri="{FF2B5EF4-FFF2-40B4-BE49-F238E27FC236}">
                  <a16:creationId xmlns:a16="http://schemas.microsoft.com/office/drawing/2014/main" id="{AEA3F8C5-D912-547A-B626-739CBE37BDB5}"/>
                </a:ext>
              </a:extLst>
            </p:cNvPr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1" name="Google Shape;2001;p44">
              <a:extLst>
                <a:ext uri="{FF2B5EF4-FFF2-40B4-BE49-F238E27FC236}">
                  <a16:creationId xmlns:a16="http://schemas.microsoft.com/office/drawing/2014/main" id="{ECCB39EC-A68E-E467-24AF-BD76B86401C4}"/>
                </a:ext>
              </a:extLst>
            </p:cNvPr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2" name="Google Shape;2002;p44">
              <a:extLst>
                <a:ext uri="{FF2B5EF4-FFF2-40B4-BE49-F238E27FC236}">
                  <a16:creationId xmlns:a16="http://schemas.microsoft.com/office/drawing/2014/main" id="{AC249A34-12B6-54E6-BFA2-2C3A16D927CD}"/>
                </a:ext>
              </a:extLst>
            </p:cNvPr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3" name="Google Shape;2003;p44">
              <a:extLst>
                <a:ext uri="{FF2B5EF4-FFF2-40B4-BE49-F238E27FC236}">
                  <a16:creationId xmlns:a16="http://schemas.microsoft.com/office/drawing/2014/main" id="{C3393A32-4C79-B8CF-A48A-1BBB06B04042}"/>
                </a:ext>
              </a:extLst>
            </p:cNvPr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4" name="Google Shape;2004;p44">
              <a:extLst>
                <a:ext uri="{FF2B5EF4-FFF2-40B4-BE49-F238E27FC236}">
                  <a16:creationId xmlns:a16="http://schemas.microsoft.com/office/drawing/2014/main" id="{C39B6B08-1D30-9481-C8CF-BF859F279302}"/>
                </a:ext>
              </a:extLst>
            </p:cNvPr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5" name="Google Shape;2005;p44">
              <a:extLst>
                <a:ext uri="{FF2B5EF4-FFF2-40B4-BE49-F238E27FC236}">
                  <a16:creationId xmlns:a16="http://schemas.microsoft.com/office/drawing/2014/main" id="{C923226F-C7B2-188F-6BA5-313DA95A7ED0}"/>
                </a:ext>
              </a:extLst>
            </p:cNvPr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6" name="Google Shape;2006;p44">
              <a:extLst>
                <a:ext uri="{FF2B5EF4-FFF2-40B4-BE49-F238E27FC236}">
                  <a16:creationId xmlns:a16="http://schemas.microsoft.com/office/drawing/2014/main" id="{5F40912F-63BC-46C6-A2A9-1E75398A3B40}"/>
                </a:ext>
              </a:extLst>
            </p:cNvPr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7" name="Google Shape;2007;p44">
              <a:extLst>
                <a:ext uri="{FF2B5EF4-FFF2-40B4-BE49-F238E27FC236}">
                  <a16:creationId xmlns:a16="http://schemas.microsoft.com/office/drawing/2014/main" id="{7B8D577B-10DF-5603-6440-402D0AEAE115}"/>
                </a:ext>
              </a:extLst>
            </p:cNvPr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8" name="Google Shape;2008;p44">
              <a:extLst>
                <a:ext uri="{FF2B5EF4-FFF2-40B4-BE49-F238E27FC236}">
                  <a16:creationId xmlns:a16="http://schemas.microsoft.com/office/drawing/2014/main" id="{1EF929E6-A40B-5842-259B-D873DF6FBF8B}"/>
                </a:ext>
              </a:extLst>
            </p:cNvPr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9" name="Google Shape;2009;p44">
              <a:extLst>
                <a:ext uri="{FF2B5EF4-FFF2-40B4-BE49-F238E27FC236}">
                  <a16:creationId xmlns:a16="http://schemas.microsoft.com/office/drawing/2014/main" id="{E89579F2-1CFB-8329-DC3C-AD2DC402F60C}"/>
                </a:ext>
              </a:extLst>
            </p:cNvPr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0" name="Google Shape;2010;p44">
              <a:extLst>
                <a:ext uri="{FF2B5EF4-FFF2-40B4-BE49-F238E27FC236}">
                  <a16:creationId xmlns:a16="http://schemas.microsoft.com/office/drawing/2014/main" id="{25F83F80-8F38-F7C9-3CB9-BE337AD30FE4}"/>
                </a:ext>
              </a:extLst>
            </p:cNvPr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1" name="Google Shape;2011;p44">
              <a:extLst>
                <a:ext uri="{FF2B5EF4-FFF2-40B4-BE49-F238E27FC236}">
                  <a16:creationId xmlns:a16="http://schemas.microsoft.com/office/drawing/2014/main" id="{B2EDDDC9-4C1F-7B08-4413-27C9939E56D3}"/>
                </a:ext>
              </a:extLst>
            </p:cNvPr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2" name="Google Shape;2012;p44">
              <a:extLst>
                <a:ext uri="{FF2B5EF4-FFF2-40B4-BE49-F238E27FC236}">
                  <a16:creationId xmlns:a16="http://schemas.microsoft.com/office/drawing/2014/main" id="{EFCD0D37-2588-0A71-B1FB-45321D519D51}"/>
                </a:ext>
              </a:extLst>
            </p:cNvPr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3" name="Google Shape;2013;p44">
              <a:extLst>
                <a:ext uri="{FF2B5EF4-FFF2-40B4-BE49-F238E27FC236}">
                  <a16:creationId xmlns:a16="http://schemas.microsoft.com/office/drawing/2014/main" id="{8A7D398A-8676-D3EA-483D-06E0EB74954B}"/>
                </a:ext>
              </a:extLst>
            </p:cNvPr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4" name="Google Shape;2014;p44">
              <a:extLst>
                <a:ext uri="{FF2B5EF4-FFF2-40B4-BE49-F238E27FC236}">
                  <a16:creationId xmlns:a16="http://schemas.microsoft.com/office/drawing/2014/main" id="{70403AE8-D6DA-5E13-3CED-A286EC2850BC}"/>
                </a:ext>
              </a:extLst>
            </p:cNvPr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5" name="Google Shape;2015;p44">
              <a:extLst>
                <a:ext uri="{FF2B5EF4-FFF2-40B4-BE49-F238E27FC236}">
                  <a16:creationId xmlns:a16="http://schemas.microsoft.com/office/drawing/2014/main" id="{0C331F55-8F63-9525-A5CA-1F2FA5D630B5}"/>
                </a:ext>
              </a:extLst>
            </p:cNvPr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6" name="Google Shape;2016;p44">
              <a:extLst>
                <a:ext uri="{FF2B5EF4-FFF2-40B4-BE49-F238E27FC236}">
                  <a16:creationId xmlns:a16="http://schemas.microsoft.com/office/drawing/2014/main" id="{209F7E37-F86E-4B4F-5DC0-16B0EBC84B84}"/>
                </a:ext>
              </a:extLst>
            </p:cNvPr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7" name="Google Shape;2017;p44">
              <a:extLst>
                <a:ext uri="{FF2B5EF4-FFF2-40B4-BE49-F238E27FC236}">
                  <a16:creationId xmlns:a16="http://schemas.microsoft.com/office/drawing/2014/main" id="{65B8590C-AC8A-00E9-580C-60B28143E74B}"/>
                </a:ext>
              </a:extLst>
            </p:cNvPr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8" name="Google Shape;2018;p44">
              <a:extLst>
                <a:ext uri="{FF2B5EF4-FFF2-40B4-BE49-F238E27FC236}">
                  <a16:creationId xmlns:a16="http://schemas.microsoft.com/office/drawing/2014/main" id="{7532567E-A65B-18F7-0EDC-673409DDAF05}"/>
                </a:ext>
              </a:extLst>
            </p:cNvPr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9" name="Google Shape;2019;p44">
              <a:extLst>
                <a:ext uri="{FF2B5EF4-FFF2-40B4-BE49-F238E27FC236}">
                  <a16:creationId xmlns:a16="http://schemas.microsoft.com/office/drawing/2014/main" id="{F5F5FD3E-337F-864A-313C-1E394F2720D4}"/>
                </a:ext>
              </a:extLst>
            </p:cNvPr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0" name="Google Shape;2020;p44">
              <a:extLst>
                <a:ext uri="{FF2B5EF4-FFF2-40B4-BE49-F238E27FC236}">
                  <a16:creationId xmlns:a16="http://schemas.microsoft.com/office/drawing/2014/main" id="{31AD3497-83A5-8E4A-8958-0F3425FF4ECC}"/>
                </a:ext>
              </a:extLst>
            </p:cNvPr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1" name="Google Shape;2021;p44">
              <a:extLst>
                <a:ext uri="{FF2B5EF4-FFF2-40B4-BE49-F238E27FC236}">
                  <a16:creationId xmlns:a16="http://schemas.microsoft.com/office/drawing/2014/main" id="{0DBF99BD-D5C0-3114-8741-A93AE41C7E9D}"/>
                </a:ext>
              </a:extLst>
            </p:cNvPr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2" name="Google Shape;2022;p44">
              <a:extLst>
                <a:ext uri="{FF2B5EF4-FFF2-40B4-BE49-F238E27FC236}">
                  <a16:creationId xmlns:a16="http://schemas.microsoft.com/office/drawing/2014/main" id="{A61BCDE7-6F32-B5FC-F74B-D774EDB57ABE}"/>
                </a:ext>
              </a:extLst>
            </p:cNvPr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3" name="Google Shape;2023;p44">
              <a:extLst>
                <a:ext uri="{FF2B5EF4-FFF2-40B4-BE49-F238E27FC236}">
                  <a16:creationId xmlns:a16="http://schemas.microsoft.com/office/drawing/2014/main" id="{7809C972-B4C5-53A7-08B1-4B69511A646D}"/>
                </a:ext>
              </a:extLst>
            </p:cNvPr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4" name="Google Shape;2024;p44">
              <a:extLst>
                <a:ext uri="{FF2B5EF4-FFF2-40B4-BE49-F238E27FC236}">
                  <a16:creationId xmlns:a16="http://schemas.microsoft.com/office/drawing/2014/main" id="{539CDF5D-DE95-2107-2AD3-4EF2597FCD1D}"/>
                </a:ext>
              </a:extLst>
            </p:cNvPr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5" name="Google Shape;2025;p44">
              <a:extLst>
                <a:ext uri="{FF2B5EF4-FFF2-40B4-BE49-F238E27FC236}">
                  <a16:creationId xmlns:a16="http://schemas.microsoft.com/office/drawing/2014/main" id="{EE36171F-0165-F16D-6C44-14A1E140857A}"/>
                </a:ext>
              </a:extLst>
            </p:cNvPr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6" name="Google Shape;2026;p44">
              <a:extLst>
                <a:ext uri="{FF2B5EF4-FFF2-40B4-BE49-F238E27FC236}">
                  <a16:creationId xmlns:a16="http://schemas.microsoft.com/office/drawing/2014/main" id="{153F77CD-955B-0527-B5CC-15C2961E0E16}"/>
                </a:ext>
              </a:extLst>
            </p:cNvPr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7" name="Google Shape;2027;p44">
              <a:extLst>
                <a:ext uri="{FF2B5EF4-FFF2-40B4-BE49-F238E27FC236}">
                  <a16:creationId xmlns:a16="http://schemas.microsoft.com/office/drawing/2014/main" id="{C1F14C65-7813-C4A8-4334-B1B11D866FB4}"/>
                </a:ext>
              </a:extLst>
            </p:cNvPr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8" name="Google Shape;2028;p44">
              <a:extLst>
                <a:ext uri="{FF2B5EF4-FFF2-40B4-BE49-F238E27FC236}">
                  <a16:creationId xmlns:a16="http://schemas.microsoft.com/office/drawing/2014/main" id="{C894E96A-8EC8-DADA-97EA-0B548730F42B}"/>
                </a:ext>
              </a:extLst>
            </p:cNvPr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9" name="Google Shape;2029;p44">
              <a:extLst>
                <a:ext uri="{FF2B5EF4-FFF2-40B4-BE49-F238E27FC236}">
                  <a16:creationId xmlns:a16="http://schemas.microsoft.com/office/drawing/2014/main" id="{A3C281F6-97BC-854E-FFCE-B58A2EE38D47}"/>
                </a:ext>
              </a:extLst>
            </p:cNvPr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0" name="Google Shape;2030;p44">
              <a:extLst>
                <a:ext uri="{FF2B5EF4-FFF2-40B4-BE49-F238E27FC236}">
                  <a16:creationId xmlns:a16="http://schemas.microsoft.com/office/drawing/2014/main" id="{4D23D484-2DA1-2FD7-3A87-D00B7CF8EA57}"/>
                </a:ext>
              </a:extLst>
            </p:cNvPr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1" name="Google Shape;2031;p44">
              <a:extLst>
                <a:ext uri="{FF2B5EF4-FFF2-40B4-BE49-F238E27FC236}">
                  <a16:creationId xmlns:a16="http://schemas.microsoft.com/office/drawing/2014/main" id="{A9C0F2CF-2E02-2325-9B95-8DC68932D784}"/>
                </a:ext>
              </a:extLst>
            </p:cNvPr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2" name="Google Shape;2032;p44">
              <a:extLst>
                <a:ext uri="{FF2B5EF4-FFF2-40B4-BE49-F238E27FC236}">
                  <a16:creationId xmlns:a16="http://schemas.microsoft.com/office/drawing/2014/main" id="{CA4089D6-A5F6-F822-B280-8A33D94081C0}"/>
                </a:ext>
              </a:extLst>
            </p:cNvPr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3" name="Google Shape;2033;p44">
              <a:extLst>
                <a:ext uri="{FF2B5EF4-FFF2-40B4-BE49-F238E27FC236}">
                  <a16:creationId xmlns:a16="http://schemas.microsoft.com/office/drawing/2014/main" id="{1C0B1954-98BE-258B-B6E9-8984D284A0CF}"/>
                </a:ext>
              </a:extLst>
            </p:cNvPr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4" name="Google Shape;2034;p44">
              <a:extLst>
                <a:ext uri="{FF2B5EF4-FFF2-40B4-BE49-F238E27FC236}">
                  <a16:creationId xmlns:a16="http://schemas.microsoft.com/office/drawing/2014/main" id="{C395F274-1913-3118-3145-6DB90122D228}"/>
                </a:ext>
              </a:extLst>
            </p:cNvPr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5" name="Google Shape;2035;p44">
              <a:extLst>
                <a:ext uri="{FF2B5EF4-FFF2-40B4-BE49-F238E27FC236}">
                  <a16:creationId xmlns:a16="http://schemas.microsoft.com/office/drawing/2014/main" id="{485D6AF8-6838-8850-3B7D-C88A932A4B0C}"/>
                </a:ext>
              </a:extLst>
            </p:cNvPr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6" name="Google Shape;2036;p44">
              <a:extLst>
                <a:ext uri="{FF2B5EF4-FFF2-40B4-BE49-F238E27FC236}">
                  <a16:creationId xmlns:a16="http://schemas.microsoft.com/office/drawing/2014/main" id="{60198F22-AFF5-7FB8-E9DF-EF1BBB7972C3}"/>
                </a:ext>
              </a:extLst>
            </p:cNvPr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7" name="Google Shape;2037;p44">
              <a:extLst>
                <a:ext uri="{FF2B5EF4-FFF2-40B4-BE49-F238E27FC236}">
                  <a16:creationId xmlns:a16="http://schemas.microsoft.com/office/drawing/2014/main" id="{092C2BAA-9314-5C7A-2978-07D1572BB9F6}"/>
                </a:ext>
              </a:extLst>
            </p:cNvPr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8" name="Google Shape;2038;p44">
              <a:extLst>
                <a:ext uri="{FF2B5EF4-FFF2-40B4-BE49-F238E27FC236}">
                  <a16:creationId xmlns:a16="http://schemas.microsoft.com/office/drawing/2014/main" id="{E45BCE55-F3CA-13B3-E70A-2E99BD6879B7}"/>
                </a:ext>
              </a:extLst>
            </p:cNvPr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9" name="Google Shape;2039;p44">
              <a:extLst>
                <a:ext uri="{FF2B5EF4-FFF2-40B4-BE49-F238E27FC236}">
                  <a16:creationId xmlns:a16="http://schemas.microsoft.com/office/drawing/2014/main" id="{7C0ED33A-35DB-4D5D-B9F3-BCA773CE8679}"/>
                </a:ext>
              </a:extLst>
            </p:cNvPr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0" name="Google Shape;2040;p44">
              <a:extLst>
                <a:ext uri="{FF2B5EF4-FFF2-40B4-BE49-F238E27FC236}">
                  <a16:creationId xmlns:a16="http://schemas.microsoft.com/office/drawing/2014/main" id="{B03BE366-FBF5-2F62-6115-008E89A1109F}"/>
                </a:ext>
              </a:extLst>
            </p:cNvPr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1" name="Google Shape;2041;p44">
              <a:extLst>
                <a:ext uri="{FF2B5EF4-FFF2-40B4-BE49-F238E27FC236}">
                  <a16:creationId xmlns:a16="http://schemas.microsoft.com/office/drawing/2014/main" id="{5ACC7C9B-5FAF-8810-3FCD-E3A846F43124}"/>
                </a:ext>
              </a:extLst>
            </p:cNvPr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2" name="Google Shape;2042;p44">
              <a:extLst>
                <a:ext uri="{FF2B5EF4-FFF2-40B4-BE49-F238E27FC236}">
                  <a16:creationId xmlns:a16="http://schemas.microsoft.com/office/drawing/2014/main" id="{A58DDCA9-245A-59C9-2B7C-4F5405AD9EFE}"/>
                </a:ext>
              </a:extLst>
            </p:cNvPr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3" name="Google Shape;2043;p44">
              <a:extLst>
                <a:ext uri="{FF2B5EF4-FFF2-40B4-BE49-F238E27FC236}">
                  <a16:creationId xmlns:a16="http://schemas.microsoft.com/office/drawing/2014/main" id="{0035D5F7-BC17-7456-F82B-77FCC8CBE7B5}"/>
                </a:ext>
              </a:extLst>
            </p:cNvPr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4" name="Google Shape;2044;p44">
              <a:extLst>
                <a:ext uri="{FF2B5EF4-FFF2-40B4-BE49-F238E27FC236}">
                  <a16:creationId xmlns:a16="http://schemas.microsoft.com/office/drawing/2014/main" id="{1B7D219B-CACE-DF4E-5020-14ADF0825400}"/>
                </a:ext>
              </a:extLst>
            </p:cNvPr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5" name="Google Shape;2045;p44">
              <a:extLst>
                <a:ext uri="{FF2B5EF4-FFF2-40B4-BE49-F238E27FC236}">
                  <a16:creationId xmlns:a16="http://schemas.microsoft.com/office/drawing/2014/main" id="{C29B5426-9DAD-C075-141D-EE9B873C9AA5}"/>
                </a:ext>
              </a:extLst>
            </p:cNvPr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6" name="Google Shape;2046;p44">
              <a:extLst>
                <a:ext uri="{FF2B5EF4-FFF2-40B4-BE49-F238E27FC236}">
                  <a16:creationId xmlns:a16="http://schemas.microsoft.com/office/drawing/2014/main" id="{EC3DC062-4AC5-36AD-04A0-8ADAC98D9DA7}"/>
                </a:ext>
              </a:extLst>
            </p:cNvPr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7" name="Google Shape;2047;p44">
              <a:extLst>
                <a:ext uri="{FF2B5EF4-FFF2-40B4-BE49-F238E27FC236}">
                  <a16:creationId xmlns:a16="http://schemas.microsoft.com/office/drawing/2014/main" id="{0663D5F2-5116-1BCC-C948-52169589540A}"/>
                </a:ext>
              </a:extLst>
            </p:cNvPr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8" name="Google Shape;2048;p44">
              <a:extLst>
                <a:ext uri="{FF2B5EF4-FFF2-40B4-BE49-F238E27FC236}">
                  <a16:creationId xmlns:a16="http://schemas.microsoft.com/office/drawing/2014/main" id="{1AE35C73-B6AE-DCA3-5A45-EFE66B32AB39}"/>
                </a:ext>
              </a:extLst>
            </p:cNvPr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ECA37-E578-99C7-BDF9-66EFD468656B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C058090-DAE5-CBB4-C9C9-8BDA07E2D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133CC0-83F9-EFC9-8A6A-085F725B787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843405"/>
            <a:ext cx="97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Dùng ê ke kiểm tra rồi nêu tên góc vuông, góc không vuông trong các hình sau</a:t>
            </a:r>
          </a:p>
        </p:txBody>
      </p:sp>
      <p:sp>
        <p:nvSpPr>
          <p:cNvPr id="5" name="Down Arrow 17">
            <a:extLst>
              <a:ext uri="{FF2B5EF4-FFF2-40B4-BE49-F238E27FC236}">
                <a16:creationId xmlns:a16="http://schemas.microsoft.com/office/drawing/2014/main" id="{BD1BA7EB-B1C0-A17F-734C-A3C3FC473A49}"/>
              </a:ext>
            </a:extLst>
          </p:cNvPr>
          <p:cNvSpPr/>
          <p:nvPr/>
        </p:nvSpPr>
        <p:spPr>
          <a:xfrm>
            <a:off x="2438422" y="3586058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167">
            <a:extLst>
              <a:ext uri="{FF2B5EF4-FFF2-40B4-BE49-F238E27FC236}">
                <a16:creationId xmlns:a16="http://schemas.microsoft.com/office/drawing/2014/main" id="{E861D518-580F-28E5-F863-543FA0AC2D12}"/>
              </a:ext>
            </a:extLst>
          </p:cNvPr>
          <p:cNvSpPr/>
          <p:nvPr/>
        </p:nvSpPr>
        <p:spPr>
          <a:xfrm>
            <a:off x="4746971" y="3586055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168">
            <a:extLst>
              <a:ext uri="{FF2B5EF4-FFF2-40B4-BE49-F238E27FC236}">
                <a16:creationId xmlns:a16="http://schemas.microsoft.com/office/drawing/2014/main" id="{5A6B2235-7338-446A-78E0-EBC8BBE3FC2E}"/>
              </a:ext>
            </a:extLst>
          </p:cNvPr>
          <p:cNvSpPr/>
          <p:nvPr/>
        </p:nvSpPr>
        <p:spPr>
          <a:xfrm>
            <a:off x="7302903" y="3570588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9">
            <a:extLst>
              <a:ext uri="{FF2B5EF4-FFF2-40B4-BE49-F238E27FC236}">
                <a16:creationId xmlns:a16="http://schemas.microsoft.com/office/drawing/2014/main" id="{9AC3598F-D9A7-B73B-FF35-94B07790605D}"/>
              </a:ext>
            </a:extLst>
          </p:cNvPr>
          <p:cNvSpPr/>
          <p:nvPr/>
        </p:nvSpPr>
        <p:spPr>
          <a:xfrm>
            <a:off x="9815138" y="3600836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E77B8-347D-091A-3F1E-C5EB1CA2C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44" y="1797512"/>
            <a:ext cx="10087056" cy="201999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D5B210-9C06-04BC-B6BC-C0A5D65E173E}"/>
              </a:ext>
            </a:extLst>
          </p:cNvPr>
          <p:cNvSpPr/>
          <p:nvPr/>
        </p:nvSpPr>
        <p:spPr>
          <a:xfrm>
            <a:off x="1645955" y="4155875"/>
            <a:ext cx="1837179" cy="969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488599-C380-38BB-372F-E37AA3128C99}"/>
              </a:ext>
            </a:extLst>
          </p:cNvPr>
          <p:cNvSpPr/>
          <p:nvPr/>
        </p:nvSpPr>
        <p:spPr>
          <a:xfrm>
            <a:off x="3954505" y="4155875"/>
            <a:ext cx="1837179" cy="615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8A9549-E662-E649-1AF9-F8F093761F9F}"/>
              </a:ext>
            </a:extLst>
          </p:cNvPr>
          <p:cNvSpPr/>
          <p:nvPr/>
        </p:nvSpPr>
        <p:spPr>
          <a:xfrm>
            <a:off x="6510437" y="4155875"/>
            <a:ext cx="1837179" cy="969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658330-9657-384B-7D17-2CACAB1DAAD3}"/>
              </a:ext>
            </a:extLst>
          </p:cNvPr>
          <p:cNvSpPr/>
          <p:nvPr/>
        </p:nvSpPr>
        <p:spPr>
          <a:xfrm>
            <a:off x="9022672" y="4155875"/>
            <a:ext cx="1837179" cy="615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17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983685"/>
            <a:ext cx="9793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UTM Avo" panose="02040603050506020204" pitchFamily="18" charset="0"/>
                <a:ea typeface="Calibri" panose="020F0502020204030204" pitchFamily="34" charset="0"/>
              </a:rPr>
              <a:t>Đo độ dài các cạnh rồi tính chu vi mỗi hình sau: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0C9A3-49E9-776C-5DCB-C59E8B32C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59"/>
          <a:stretch/>
        </p:blipFill>
        <p:spPr>
          <a:xfrm>
            <a:off x="1088943" y="1675221"/>
            <a:ext cx="7754018" cy="289413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FD750E5-31BA-0DC6-4A78-4A24B8227EA6}"/>
              </a:ext>
            </a:extLst>
          </p:cNvPr>
          <p:cNvSpPr txBox="1"/>
          <p:nvPr/>
        </p:nvSpPr>
        <p:spPr>
          <a:xfrm>
            <a:off x="474201" y="255738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42607C7F-6599-6E80-CF43-F34305088862}"/>
              </a:ext>
            </a:extLst>
          </p:cNvPr>
          <p:cNvSpPr txBox="1"/>
          <p:nvPr/>
        </p:nvSpPr>
        <p:spPr>
          <a:xfrm>
            <a:off x="2462659" y="1537683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6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1">
            <a:extLst>
              <a:ext uri="{FF2B5EF4-FFF2-40B4-BE49-F238E27FC236}">
                <a16:creationId xmlns:a16="http://schemas.microsoft.com/office/drawing/2014/main" id="{792BEF8A-8591-E51E-7379-2A69B6502AF5}"/>
              </a:ext>
            </a:extLst>
          </p:cNvPr>
          <p:cNvSpPr txBox="1"/>
          <p:nvPr/>
        </p:nvSpPr>
        <p:spPr>
          <a:xfrm>
            <a:off x="5118772" y="255738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11">
            <a:extLst>
              <a:ext uri="{FF2B5EF4-FFF2-40B4-BE49-F238E27FC236}">
                <a16:creationId xmlns:a16="http://schemas.microsoft.com/office/drawing/2014/main" id="{B6394117-814B-C9F1-C8BA-197D844FA5EE}"/>
              </a:ext>
            </a:extLst>
          </p:cNvPr>
          <p:cNvSpPr txBox="1"/>
          <p:nvPr/>
        </p:nvSpPr>
        <p:spPr>
          <a:xfrm>
            <a:off x="6481605" y="359247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4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3" name="Hộp Văn bản 11">
            <a:extLst>
              <a:ext uri="{FF2B5EF4-FFF2-40B4-BE49-F238E27FC236}">
                <a16:creationId xmlns:a16="http://schemas.microsoft.com/office/drawing/2014/main" id="{69B89A6C-2587-881D-6D53-41AB0E3DEE5F}"/>
              </a:ext>
            </a:extLst>
          </p:cNvPr>
          <p:cNvSpPr txBox="1"/>
          <p:nvPr/>
        </p:nvSpPr>
        <p:spPr>
          <a:xfrm>
            <a:off x="7243605" y="2557381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5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46A12-03EF-50C2-17E9-C3CED536F97A}"/>
              </a:ext>
            </a:extLst>
          </p:cNvPr>
          <p:cNvSpPr/>
          <p:nvPr/>
        </p:nvSpPr>
        <p:spPr>
          <a:xfrm>
            <a:off x="1663091" y="4162304"/>
            <a:ext cx="3083080" cy="1289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Chu vi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ABCD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(3 + 6) × 2 = 18 (cm)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61FDE8-BEEB-090D-84C1-118D8ADAFAA6}"/>
              </a:ext>
            </a:extLst>
          </p:cNvPr>
          <p:cNvSpPr/>
          <p:nvPr/>
        </p:nvSpPr>
        <p:spPr>
          <a:xfrm>
            <a:off x="5647404" y="4162304"/>
            <a:ext cx="3083080" cy="1289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sv-SE" sz="2000" dirty="0">
                <a:solidFill>
                  <a:schemeClr val="tx1"/>
                </a:solidFill>
                <a:latin typeface="UTM Avo" panose="02040603050506020204" pitchFamily="18" charset="0"/>
              </a:rPr>
              <a:t>Chu vi hình </a:t>
            </a:r>
          </a:p>
          <a:p>
            <a:pPr algn="ctr">
              <a:lnSpc>
                <a:spcPct val="125000"/>
              </a:lnSpc>
            </a:pPr>
            <a:r>
              <a:rPr lang="sv-SE" sz="2000" dirty="0">
                <a:solidFill>
                  <a:schemeClr val="tx1"/>
                </a:solidFill>
                <a:latin typeface="UTM Avo" panose="02040603050506020204" pitchFamily="18" charset="0"/>
              </a:rPr>
              <a:t>tam giác LMN là:</a:t>
            </a:r>
          </a:p>
          <a:p>
            <a:pPr algn="ctr">
              <a:lnSpc>
                <a:spcPct val="125000"/>
              </a:lnSpc>
            </a:pPr>
            <a:r>
              <a:rPr lang="sv-SE" sz="2000" dirty="0">
                <a:solidFill>
                  <a:schemeClr val="tx1"/>
                </a:solidFill>
                <a:latin typeface="UTM Avo" panose="02040603050506020204" pitchFamily="18" charset="0"/>
              </a:rPr>
              <a:t>3 + 4 + 5 = 12 (cm)</a:t>
            </a:r>
          </a:p>
        </p:txBody>
      </p:sp>
    </p:spTree>
    <p:extLst>
      <p:ext uri="{BB962C8B-B14F-4D97-AF65-F5344CB8AC3E}">
        <p14:creationId xmlns:p14="http://schemas.microsoft.com/office/powerpoint/2010/main" val="28720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6" grpId="0"/>
      <p:bldP spid="22" grpId="0"/>
      <p:bldP spid="2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CHƠI TRỐN TÌM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D017DCC-B711-D64E-C9D6-53087B49B8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"/>
            <a:ext cx="797560" cy="8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683275" y="404431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216215" y="439621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351648" y="436609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720842" y="379966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67607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75" y="-124166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64389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67607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893673"/>
            <a:ext cx="12192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098297" y="441996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83388" y="3027785"/>
            <a:ext cx="2438400" cy="6874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A.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100 ml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53127" y="3061517"/>
            <a:ext cx="2438400" cy="6874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200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118011" y="3061517"/>
            <a:ext cx="2438400" cy="6874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440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865202" y="3027785"/>
            <a:ext cx="2438400" cy="6874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D. </a:t>
            </a:r>
            <a:r>
              <a:rPr lang="en-US" sz="3600" kern="1200" dirty="0">
                <a:solidFill>
                  <a:srgbClr val="0000FF"/>
                </a:solidFill>
                <a:latin typeface="UTM Avo" panose="02040603050506020204" pitchFamily="18" charset="0"/>
              </a:rPr>
              <a:t>500 ml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2812" y="3882031"/>
            <a:ext cx="1774062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00" y="893673"/>
            <a:ext cx="1422399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0615020-AD0E-ACA6-0C48-5CA211D83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744133" y="405976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5C99A304-9BD5-B4E6-E7C3-7DEFE3C869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699067" y="471805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BCF512B-F866-5605-0D3A-BF1F211C0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459797" y="514921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050886C-0080-FCBA-5D3C-8E795532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420128" y="6663725"/>
            <a:ext cx="812800" cy="8128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FB2623-807F-3546-03CF-D173C5219C9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0091"/>
            <a:ext cx="797560" cy="890041"/>
          </a:xfrm>
          <a:prstGeom prst="rect">
            <a:avLst/>
          </a:prstGeom>
        </p:spPr>
      </p:pic>
      <p:pic>
        <p:nvPicPr>
          <p:cNvPr id="7" name="Picture 6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A7C0F3DB-E65D-90DC-4BDF-AAA16BD6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-3435241"/>
            <a:ext cx="9467850" cy="63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7BA59A-042C-BD84-ACC4-036DAB32A469}"/>
              </a:ext>
            </a:extLst>
          </p:cNvPr>
          <p:cNvGrpSpPr/>
          <p:nvPr/>
        </p:nvGrpSpPr>
        <p:grpSpPr>
          <a:xfrm>
            <a:off x="2126167" y="266289"/>
            <a:ext cx="7613832" cy="2066562"/>
            <a:chOff x="2278567" y="285339"/>
            <a:chExt cx="7613832" cy="20665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1EDA6C-F099-4A8A-A53B-5E2F200E8641}"/>
                </a:ext>
              </a:extLst>
            </p:cNvPr>
            <p:cNvSpPr txBox="1"/>
            <p:nvPr/>
          </p:nvSpPr>
          <p:spPr>
            <a:xfrm>
              <a:off x="6763327" y="285339"/>
              <a:ext cx="3129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vi-VN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Bạn Voi làm thí nghiệm rót lần lượt mật ong, nước lọc và dầu ăn vào bình đo như hình sau: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E61827-A111-75B5-24E3-A3152D8FC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4675" t="18142" r="8665" b="28672"/>
            <a:stretch/>
          </p:blipFill>
          <p:spPr>
            <a:xfrm>
              <a:off x="2278567" y="443979"/>
              <a:ext cx="4445267" cy="19079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D23269-83E8-8DA4-DF6A-567609E03D52}"/>
                </a:ext>
              </a:extLst>
            </p:cNvPr>
            <p:cNvSpPr txBox="1"/>
            <p:nvPr/>
          </p:nvSpPr>
          <p:spPr>
            <a:xfrm>
              <a:off x="6763327" y="1701012"/>
              <a:ext cx="3129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buClrTx/>
              </a:pPr>
              <a:r>
                <a:rPr lang="it-IT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a) Có bao nhiêu</a:t>
              </a:r>
            </a:p>
            <a:p>
              <a:pPr lvl="0" algn="ctr" defTabSz="1219170">
                <a:buClrTx/>
              </a:pPr>
              <a:r>
                <a:rPr lang="it-IT" sz="18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</a:rPr>
                <a:t>mi-li-lít mật ong?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0" grpId="1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364</Words>
  <Application>Microsoft Office PowerPoint</Application>
  <PresentationFormat>Widescreen</PresentationFormat>
  <Paragraphs>64</Paragraphs>
  <Slides>11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UTM Avo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19</cp:revision>
  <dcterms:modified xsi:type="dcterms:W3CDTF">2024-01-04T07:13:35Z</dcterms:modified>
</cp:coreProperties>
</file>